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5"/>
    <p:sldMasterId id="2147483689" r:id="rId6"/>
    <p:sldMasterId id="2147483691" r:id="rId7"/>
  </p:sldMasterIdLst>
  <p:notesMasterIdLst>
    <p:notesMasterId r:id="rId9"/>
  </p:notesMasterIdLst>
  <p:handoutMasterIdLst>
    <p:handoutMasterId r:id="rId10"/>
  </p:handoutMasterIdLst>
  <p:sldIdLst>
    <p:sldId id="3574"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 userDrawn="1">
          <p15:clr>
            <a:srgbClr val="A4A3A4"/>
          </p15:clr>
        </p15:guide>
        <p15:guide id="2" pos="7296" userDrawn="1">
          <p15:clr>
            <a:srgbClr val="A4A3A4"/>
          </p15:clr>
        </p15:guide>
        <p15:guide id="3" orient="horz" pos="4032" userDrawn="1">
          <p15:clr>
            <a:srgbClr val="A4A3A4"/>
          </p15:clr>
        </p15:guide>
        <p15:guide id="4" pos="3168" userDrawn="1">
          <p15:clr>
            <a:srgbClr val="A4A3A4"/>
          </p15:clr>
        </p15:guide>
        <p15:guide id="5" pos="1776" userDrawn="1">
          <p15:clr>
            <a:srgbClr val="A4A3A4"/>
          </p15:clr>
        </p15:guide>
        <p15:guide id="6" pos="4560" userDrawn="1">
          <p15:clr>
            <a:srgbClr val="A4A3A4"/>
          </p15:clr>
        </p15:guide>
        <p15:guide id="7" pos="5952" userDrawn="1">
          <p15:clr>
            <a:srgbClr val="A4A3A4"/>
          </p15:clr>
        </p15:guide>
        <p15:guide id="8" pos="1704" userDrawn="1">
          <p15:clr>
            <a:srgbClr val="A4A3A4"/>
          </p15:clr>
        </p15:guide>
        <p15:guide id="9" pos="3096" userDrawn="1">
          <p15:clr>
            <a:srgbClr val="A4A3A4"/>
          </p15:clr>
        </p15:guide>
        <p15:guide id="10" pos="5880" userDrawn="1">
          <p15:clr>
            <a:srgbClr val="A4A3A4"/>
          </p15:clr>
        </p15:guide>
        <p15:guide id="11" pos="4488" userDrawn="1">
          <p15:clr>
            <a:srgbClr val="A4A3A4"/>
          </p15:clr>
        </p15:guide>
        <p15:guide id="12" orient="horz" pos="3216"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0484E"/>
    <a:srgbClr val="E6E6E6"/>
    <a:srgbClr val="4A5157"/>
    <a:srgbClr val="0070C0"/>
    <a:srgbClr val="222A35"/>
    <a:srgbClr val="4B98D3"/>
    <a:srgbClr val="E7E7E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922" autoAdjust="0"/>
    <p:restoredTop sz="82547" autoAdjust="0"/>
  </p:normalViewPr>
  <p:slideViewPr>
    <p:cSldViewPr snapToGrid="0">
      <p:cViewPr varScale="1">
        <p:scale>
          <a:sx n="72" d="100"/>
          <a:sy n="72" d="100"/>
        </p:scale>
        <p:origin x="774" y="36"/>
      </p:cViewPr>
      <p:guideLst>
        <p:guide pos="384"/>
        <p:guide pos="7296"/>
        <p:guide orient="horz" pos="4032"/>
        <p:guide pos="3168"/>
        <p:guide pos="1776"/>
        <p:guide pos="4560"/>
        <p:guide pos="5952"/>
        <p:guide pos="1704"/>
        <p:guide pos="3096"/>
        <p:guide pos="5880"/>
        <p:guide pos="4488"/>
        <p:guide orient="horz" pos="3216"/>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Master" Target="slideMasters/slideMaster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presProps" Target="presProps.xml"/><Relationship Id="rId5" Type="http://schemas.openxmlformats.org/officeDocument/2006/relationships/slideMaster" Target="slideMasters/slideMaster1.xml"/><Relationship Id="rId10" Type="http://schemas.openxmlformats.org/officeDocument/2006/relationships/handoutMaster" Target="handoutMasters/handoutMaster1.xml"/><Relationship Id="rId4" Type="http://schemas.openxmlformats.org/officeDocument/2006/relationships/customXml" Target="../customXml/item4.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DE8BCAE-4981-4CDC-B86E-377CE346B2C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7B2E7B6A-DE41-40F5-B151-5BDCC5627829}"/>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C69DB9F-5234-4A87-8802-584973B3FE75}" type="datetimeFigureOut">
              <a:rPr lang="en-US" smtClean="0"/>
              <a:t>6/28/2019</a:t>
            </a:fld>
            <a:endParaRPr lang="en-US"/>
          </a:p>
        </p:txBody>
      </p:sp>
      <p:sp>
        <p:nvSpPr>
          <p:cNvPr id="4" name="Footer Placeholder 3">
            <a:extLst>
              <a:ext uri="{FF2B5EF4-FFF2-40B4-BE49-F238E27FC236}">
                <a16:creationId xmlns:a16="http://schemas.microsoft.com/office/drawing/2014/main" id="{B74BF66C-9A0B-4B58-B836-60199CEECDC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43F45A44-1BFB-4AD4-B4AC-1C852DC8092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F6022F7-FBA2-4C85-A642-8DC0EA8F1BD8}" type="slidenum">
              <a:rPr lang="en-US" smtClean="0"/>
              <a:t>‹#›</a:t>
            </a:fld>
            <a:endParaRPr lang="en-US"/>
          </a:p>
        </p:txBody>
      </p:sp>
    </p:spTree>
    <p:extLst>
      <p:ext uri="{BB962C8B-B14F-4D97-AF65-F5344CB8AC3E}">
        <p14:creationId xmlns:p14="http://schemas.microsoft.com/office/powerpoint/2010/main" val="13927454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5500658-78E3-4D01-81FB-7588150A14FA}" type="datetimeFigureOut">
              <a:rPr lang="en-US" smtClean="0"/>
              <a:t>6/28/2019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D888854-E016-4459-8A3E-F7C6E2D86481}" type="slidenum">
              <a:rPr lang="en-US" smtClean="0"/>
              <a:t>‹#›</a:t>
            </a:fld>
            <a:endParaRPr lang="en-US"/>
          </a:p>
        </p:txBody>
      </p:sp>
    </p:spTree>
    <p:extLst>
      <p:ext uri="{BB962C8B-B14F-4D97-AF65-F5344CB8AC3E}">
        <p14:creationId xmlns:p14="http://schemas.microsoft.com/office/powerpoint/2010/main" val="5672798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onenote.com/learningtools" TargetMode="External"/><Relationship Id="rId2" Type="http://schemas.openxmlformats.org/officeDocument/2006/relationships/slide" Target="../slides/slide1.xml"/><Relationship Id="rId1" Type="http://schemas.openxmlformats.org/officeDocument/2006/relationships/notesMaster" Target="../notesMasters/notesMaster1.xml"/><Relationship Id="rId5" Type="http://schemas.openxmlformats.org/officeDocument/2006/relationships/hyperlink" Target="https://microsoft.sharepoint.com/:p:/r/sites/Infopedia_G03KC/_layouts/15/WopiFrame.aspx?sourcedoc=%7b611cb709-9b66-4793-8251-61e60cc23335%7d&amp;action=default&amp;DefaultItemOpen=1" TargetMode="External"/><Relationship Id="rId4" Type="http://schemas.openxmlformats.org/officeDocument/2006/relationships/hyperlink" Target="https://www.youtube.com/watch?v=vXWAhDEJ_WA&amp;feature=youtu.be"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32513" rtl="0" eaLnBrk="1" fontAlgn="auto" latinLnBrk="0" hangingPunct="1">
              <a:lnSpc>
                <a:spcPct val="100000"/>
              </a:lnSpc>
              <a:spcBef>
                <a:spcPts val="0"/>
              </a:spcBef>
              <a:spcAft>
                <a:spcPts val="0"/>
              </a:spcAft>
              <a:buClrTx/>
              <a:buSzTx/>
              <a:buFontTx/>
              <a:buNone/>
              <a:tabLst/>
              <a:defRPr/>
            </a:pPr>
            <a:r>
              <a:rPr lang="en-US" sz="800" kern="1200" dirty="0">
                <a:solidFill>
                  <a:schemeClr val="tx1"/>
                </a:solidFill>
                <a:effectLst/>
                <a:latin typeface="Segoe UI Light" pitchFamily="34" charset="0"/>
                <a:ea typeface="+mn-ea"/>
                <a:cs typeface="+mn-cs"/>
              </a:rPr>
              <a:t>Personalization is among the most effective means for accelerating academic and cognitive growth. In a study analyzed for our research, students in schools using personalized learning practices made greater progress across 2 years, with statistically significant effects in both math’s and literacy. Benjamin Bloom’s landmark 1984 study, “the 2 Sigma Problem,” found that students who received personalized instruction outperformed </a:t>
            </a:r>
            <a:r>
              <a:rPr lang="en-US" sz="800" b="1" kern="1200" dirty="0">
                <a:solidFill>
                  <a:schemeClr val="tx1"/>
                </a:solidFill>
                <a:effectLst/>
                <a:latin typeface="Segoe UI Light" pitchFamily="34" charset="0"/>
                <a:ea typeface="+mn-ea"/>
                <a:cs typeface="+mn-cs"/>
              </a:rPr>
              <a:t>98%</a:t>
            </a:r>
            <a:r>
              <a:rPr lang="en-US" sz="800" kern="1200" dirty="0">
                <a:solidFill>
                  <a:schemeClr val="tx1"/>
                </a:solidFill>
                <a:effectLst/>
                <a:latin typeface="Segoe UI Light" pitchFamily="34" charset="0"/>
                <a:ea typeface="+mn-ea"/>
                <a:cs typeface="+mn-cs"/>
              </a:rPr>
              <a:t> of traditionally taught students.</a:t>
            </a:r>
          </a:p>
          <a:p>
            <a:pPr marL="0" marR="0" lvl="0" indent="0" algn="l" defTabSz="932513" rtl="0" eaLnBrk="1" fontAlgn="auto" latinLnBrk="0" hangingPunct="1">
              <a:lnSpc>
                <a:spcPct val="100000"/>
              </a:lnSpc>
              <a:spcBef>
                <a:spcPts val="0"/>
              </a:spcBef>
              <a:spcAft>
                <a:spcPts val="0"/>
              </a:spcAft>
              <a:buClrTx/>
              <a:buSzTx/>
              <a:buFontTx/>
              <a:buNone/>
              <a:tabLst/>
              <a:defRPr/>
            </a:pPr>
            <a:endParaRPr lang="en-US" sz="800" kern="1200" dirty="0">
              <a:solidFill>
                <a:schemeClr val="tx1"/>
              </a:solidFill>
              <a:effectLst/>
              <a:latin typeface="Segoe UI Light" pitchFamily="34" charset="0"/>
              <a:ea typeface="+mn-ea"/>
              <a:cs typeface="+mn-cs"/>
            </a:endParaRPr>
          </a:p>
          <a:p>
            <a:pPr marL="0" marR="0" lvl="0" indent="0" algn="l" defTabSz="932513" rtl="0" eaLnBrk="1" fontAlgn="auto" latinLnBrk="0" hangingPunct="1">
              <a:lnSpc>
                <a:spcPct val="100000"/>
              </a:lnSpc>
              <a:spcBef>
                <a:spcPts val="0"/>
              </a:spcBef>
              <a:spcAft>
                <a:spcPts val="0"/>
              </a:spcAft>
              <a:buClrTx/>
              <a:buSzTx/>
              <a:buFontTx/>
              <a:buNone/>
              <a:tabLst/>
              <a:defRPr/>
            </a:pPr>
            <a:r>
              <a:rPr lang="en-US" sz="800" kern="1200" dirty="0">
                <a:solidFill>
                  <a:schemeClr val="tx1"/>
                </a:solidFill>
                <a:effectLst/>
                <a:latin typeface="Segoe UI Light" pitchFamily="34" charset="0"/>
                <a:ea typeface="+mn-ea"/>
                <a:cs typeface="+mn-cs"/>
              </a:rPr>
              <a:t>In addition to cognitive gains, personalized learning models can also provide opportunities to develop and apply social and emotional skills and develop strong student agency. Students in the survey stated they seek to develop autonomy.</a:t>
            </a:r>
          </a:p>
          <a:p>
            <a:endParaRPr lang="en-US" dirty="0"/>
          </a:p>
          <a:p>
            <a:pPr marL="0" marR="0" lvl="0" indent="0" algn="l" defTabSz="932513" rtl="0" eaLnBrk="1" fontAlgn="auto" latinLnBrk="0" hangingPunct="1">
              <a:lnSpc>
                <a:spcPct val="100000"/>
              </a:lnSpc>
              <a:spcBef>
                <a:spcPts val="0"/>
              </a:spcBef>
              <a:spcAft>
                <a:spcPts val="0"/>
              </a:spcAft>
              <a:buClrTx/>
              <a:buSzTx/>
              <a:buFontTx/>
              <a:buNone/>
              <a:tabLst/>
              <a:defRPr/>
            </a:pPr>
            <a:r>
              <a:rPr lang="en-US" sz="800" kern="1200" dirty="0">
                <a:solidFill>
                  <a:schemeClr val="tx1"/>
                </a:solidFill>
                <a:effectLst/>
                <a:latin typeface="Segoe UI Light" pitchFamily="34" charset="0"/>
                <a:ea typeface="+mn-ea"/>
                <a:cs typeface="+mn-cs"/>
              </a:rPr>
              <a:t>We know that feedback has one of the greatest impacts on learning yet the greatest variation between responses by teachers and students was found to be around ‘When I get feedback, it’s personalized’, </a:t>
            </a:r>
            <a:r>
              <a:rPr lang="en-US" sz="800" b="1" kern="1200" dirty="0">
                <a:solidFill>
                  <a:schemeClr val="tx1"/>
                </a:solidFill>
                <a:effectLst/>
                <a:latin typeface="Segoe UI Light" pitchFamily="34" charset="0"/>
                <a:ea typeface="+mn-ea"/>
                <a:cs typeface="+mn-cs"/>
              </a:rPr>
              <a:t>students 44% compared to teachers 60%.</a:t>
            </a:r>
          </a:p>
          <a:p>
            <a:pPr marL="0" marR="0" lvl="0" indent="0" algn="l" defTabSz="932513" rtl="0" eaLnBrk="1" fontAlgn="auto" latinLnBrk="0" hangingPunct="1">
              <a:lnSpc>
                <a:spcPct val="100000"/>
              </a:lnSpc>
              <a:spcBef>
                <a:spcPts val="0"/>
              </a:spcBef>
              <a:spcAft>
                <a:spcPts val="0"/>
              </a:spcAft>
              <a:buClrTx/>
              <a:buSzTx/>
              <a:buFontTx/>
              <a:buNone/>
              <a:tabLst/>
              <a:defRPr/>
            </a:pPr>
            <a:endParaRPr lang="en-US" sz="800" kern="1200" dirty="0">
              <a:solidFill>
                <a:schemeClr val="tx1"/>
              </a:solidFill>
              <a:effectLst/>
              <a:latin typeface="Segoe UI Light" pitchFamily="34" charset="0"/>
              <a:ea typeface="+mn-ea"/>
              <a:cs typeface="+mn-cs"/>
            </a:endParaRPr>
          </a:p>
          <a:p>
            <a:pPr marL="0" marR="0" lvl="0" indent="0" algn="l" defTabSz="932513" rtl="0" eaLnBrk="1" fontAlgn="auto" latinLnBrk="0" hangingPunct="1">
              <a:lnSpc>
                <a:spcPct val="100000"/>
              </a:lnSpc>
              <a:spcBef>
                <a:spcPts val="0"/>
              </a:spcBef>
              <a:spcAft>
                <a:spcPts val="0"/>
              </a:spcAft>
              <a:buClrTx/>
              <a:buSzTx/>
              <a:buFontTx/>
              <a:buNone/>
              <a:tabLst/>
              <a:defRPr/>
            </a:pPr>
            <a:r>
              <a:rPr lang="en-US" sz="800" kern="1200" dirty="0">
                <a:solidFill>
                  <a:schemeClr val="tx1"/>
                </a:solidFill>
                <a:effectLst/>
                <a:latin typeface="Segoe UI Light" pitchFamily="34" charset="0"/>
                <a:ea typeface="+mn-ea"/>
                <a:cs typeface="+mn-cs"/>
              </a:rPr>
              <a:t>Students’ largest pain point with personalization involves a lack of tailored content and pace of learning; a gap exists between teacher and student perception about pace of learning and personalized feedback. </a:t>
            </a:r>
            <a:r>
              <a:rPr lang="en-US" sz="800" b="1" kern="1200" dirty="0">
                <a:solidFill>
                  <a:schemeClr val="tx1"/>
                </a:solidFill>
                <a:effectLst/>
                <a:latin typeface="Segoe UI Light" pitchFamily="34" charset="0"/>
                <a:ea typeface="+mn-ea"/>
                <a:cs typeface="+mn-cs"/>
              </a:rPr>
              <a:t>42% </a:t>
            </a:r>
            <a:r>
              <a:rPr lang="en-US" sz="800" kern="1200" dirty="0">
                <a:solidFill>
                  <a:schemeClr val="tx1"/>
                </a:solidFill>
                <a:effectLst/>
                <a:latin typeface="Segoe UI Light" pitchFamily="34" charset="0"/>
                <a:ea typeface="+mn-ea"/>
                <a:cs typeface="+mn-cs"/>
              </a:rPr>
              <a:t>of teachers believe the pace of instruction is appropriate compared to </a:t>
            </a:r>
            <a:r>
              <a:rPr lang="en-US" sz="800" b="1" kern="1200" dirty="0">
                <a:solidFill>
                  <a:schemeClr val="tx1"/>
                </a:solidFill>
                <a:effectLst/>
                <a:latin typeface="Segoe UI Light" pitchFamily="34" charset="0"/>
                <a:ea typeface="+mn-ea"/>
                <a:cs typeface="+mn-cs"/>
              </a:rPr>
              <a:t>29%</a:t>
            </a:r>
            <a:r>
              <a:rPr lang="en-US" sz="800" kern="1200" dirty="0">
                <a:solidFill>
                  <a:schemeClr val="tx1"/>
                </a:solidFill>
                <a:effectLst/>
                <a:latin typeface="Segoe UI Light" pitchFamily="34" charset="0"/>
                <a:ea typeface="+mn-ea"/>
                <a:cs typeface="+mn-cs"/>
              </a:rPr>
              <a:t> of students.</a:t>
            </a:r>
          </a:p>
          <a:p>
            <a:endParaRPr lang="en-US" dirty="0"/>
          </a:p>
          <a:p>
            <a:r>
              <a:rPr lang="en-US" dirty="0"/>
              <a:t>Better than 98%: SOURCE: Benjamins Bloom, 1984 The 2-Sigma Problem</a:t>
            </a:r>
          </a:p>
          <a:p>
            <a:endParaRPr lang="en-US" dirty="0"/>
          </a:p>
          <a:p>
            <a:pPr marL="0" marR="0" lvl="0" indent="0" algn="l" defTabSz="932513" rtl="0" eaLnBrk="1" fontAlgn="auto" latinLnBrk="0" hangingPunct="1">
              <a:lnSpc>
                <a:spcPct val="100000"/>
              </a:lnSpc>
              <a:spcBef>
                <a:spcPts val="0"/>
              </a:spcBef>
              <a:spcAft>
                <a:spcPts val="0"/>
              </a:spcAft>
              <a:buClrTx/>
              <a:buSzTx/>
              <a:buFontTx/>
              <a:buNone/>
              <a:tabLst/>
              <a:defRPr/>
            </a:pPr>
            <a:r>
              <a:rPr lang="en-US" sz="800" kern="1200" dirty="0">
                <a:solidFill>
                  <a:schemeClr val="tx1"/>
                </a:solidFill>
                <a:effectLst/>
                <a:latin typeface="Segoe UI Light" pitchFamily="34" charset="0"/>
                <a:ea typeface="+mn-ea"/>
                <a:cs typeface="+mn-cs"/>
              </a:rPr>
              <a:t>One of the strongest signals across the research was the significance of developing and applying </a:t>
            </a:r>
            <a:r>
              <a:rPr lang="en-US" sz="800" b="1" kern="1200" dirty="0">
                <a:solidFill>
                  <a:schemeClr val="tx1"/>
                </a:solidFill>
                <a:effectLst/>
                <a:latin typeface="Segoe UI Light" pitchFamily="34" charset="0"/>
                <a:ea typeface="+mn-ea"/>
                <a:cs typeface="+mn-cs"/>
              </a:rPr>
              <a:t>social skills and emotional skills</a:t>
            </a:r>
            <a:r>
              <a:rPr lang="en-US" sz="800" kern="1200" dirty="0">
                <a:solidFill>
                  <a:schemeClr val="tx1"/>
                </a:solidFill>
                <a:effectLst/>
                <a:latin typeface="Segoe UI Light" pitchFamily="34" charset="0"/>
                <a:ea typeface="+mn-ea"/>
                <a:cs typeface="+mn-cs"/>
              </a:rPr>
              <a:t> in learning. </a:t>
            </a:r>
          </a:p>
          <a:p>
            <a:pPr marL="0" marR="0" lvl="0" indent="0" algn="l" defTabSz="932513" rtl="0" eaLnBrk="1" fontAlgn="auto" latinLnBrk="0" hangingPunct="1">
              <a:lnSpc>
                <a:spcPct val="100000"/>
              </a:lnSpc>
              <a:spcBef>
                <a:spcPts val="0"/>
              </a:spcBef>
              <a:spcAft>
                <a:spcPts val="0"/>
              </a:spcAft>
              <a:buClrTx/>
              <a:buSzTx/>
              <a:buFontTx/>
              <a:buNone/>
              <a:tabLst/>
              <a:defRPr/>
            </a:pPr>
            <a:endParaRPr lang="en-US" sz="800" kern="1200" dirty="0">
              <a:solidFill>
                <a:schemeClr val="tx1"/>
              </a:solidFill>
              <a:effectLst/>
              <a:latin typeface="Segoe UI Light" pitchFamily="34" charset="0"/>
              <a:ea typeface="+mn-ea"/>
              <a:cs typeface="+mn-cs"/>
            </a:endParaRPr>
          </a:p>
          <a:p>
            <a:pPr marL="0" marR="0" lvl="0" indent="0" algn="l" defTabSz="932513" rtl="0" eaLnBrk="1" fontAlgn="auto" latinLnBrk="0" hangingPunct="1">
              <a:lnSpc>
                <a:spcPct val="100000"/>
              </a:lnSpc>
              <a:spcBef>
                <a:spcPts val="0"/>
              </a:spcBef>
              <a:spcAft>
                <a:spcPts val="0"/>
              </a:spcAft>
              <a:buClrTx/>
              <a:buSzTx/>
              <a:buFontTx/>
              <a:buNone/>
              <a:tabLst/>
              <a:defRPr/>
            </a:pPr>
            <a:r>
              <a:rPr lang="en-US" sz="800" kern="1200" dirty="0">
                <a:solidFill>
                  <a:schemeClr val="tx1"/>
                </a:solidFill>
                <a:effectLst/>
                <a:latin typeface="Segoe UI Light" pitchFamily="34" charset="0"/>
                <a:ea typeface="+mn-ea"/>
                <a:cs typeface="+mn-cs"/>
              </a:rPr>
              <a:t>While certainly not new in education, these are now newly important to more people and are taking center stage with cognitive skills and content knowledge in the classroom and the workplace. Our analysis highlighted that strong SEL skills are twice as predictive of a student’s academic achievement as home environment and demographics. Students in our study care about the social and emotional skills with 50% of them prioritizing at least two social and emotional skills in their top 5 priorities for their own education. </a:t>
            </a:r>
          </a:p>
          <a:p>
            <a:pPr marL="0" marR="0" lvl="0" indent="0" algn="l" defTabSz="932513" rtl="0" eaLnBrk="1" fontAlgn="auto" latinLnBrk="0" hangingPunct="1">
              <a:lnSpc>
                <a:spcPct val="100000"/>
              </a:lnSpc>
              <a:spcBef>
                <a:spcPts val="0"/>
              </a:spcBef>
              <a:spcAft>
                <a:spcPts val="0"/>
              </a:spcAft>
              <a:buClrTx/>
              <a:buSzTx/>
              <a:buFontTx/>
              <a:buNone/>
              <a:tabLst/>
              <a:defRPr/>
            </a:pPr>
            <a:endParaRPr lang="en-US" sz="800" kern="1200" dirty="0">
              <a:solidFill>
                <a:schemeClr val="tx1"/>
              </a:solidFill>
              <a:effectLst/>
              <a:latin typeface="Segoe UI Light" pitchFamily="34" charset="0"/>
              <a:ea typeface="+mn-ea"/>
              <a:cs typeface="+mn-cs"/>
            </a:endParaRPr>
          </a:p>
          <a:p>
            <a:pPr marL="0" marR="0" lvl="0" indent="0" algn="l" defTabSz="932513" rtl="0" eaLnBrk="1" fontAlgn="auto" latinLnBrk="0" hangingPunct="1">
              <a:lnSpc>
                <a:spcPct val="100000"/>
              </a:lnSpc>
              <a:spcBef>
                <a:spcPts val="0"/>
              </a:spcBef>
              <a:spcAft>
                <a:spcPts val="0"/>
              </a:spcAft>
              <a:buClrTx/>
              <a:buSzTx/>
              <a:buFontTx/>
              <a:buNone/>
              <a:tabLst/>
              <a:defRPr/>
            </a:pPr>
            <a:r>
              <a:rPr lang="en-US" sz="800" kern="1200" dirty="0">
                <a:solidFill>
                  <a:schemeClr val="tx1"/>
                </a:solidFill>
                <a:effectLst/>
                <a:latin typeface="Segoe UI Light" pitchFamily="34" charset="0"/>
                <a:ea typeface="+mn-ea"/>
                <a:cs typeface="+mn-cs"/>
              </a:rPr>
              <a:t>In relation to the workplace, our research noted that </a:t>
            </a:r>
            <a:r>
              <a:rPr lang="en-US" sz="800" b="1" kern="1200" dirty="0">
                <a:solidFill>
                  <a:schemeClr val="tx1"/>
                </a:solidFill>
                <a:effectLst/>
                <a:latin typeface="Segoe UI Light" pitchFamily="34" charset="0"/>
                <a:ea typeface="+mn-ea"/>
                <a:cs typeface="+mn-cs"/>
              </a:rPr>
              <a:t>30 to 40% of growth in work relative to today will require explicit social and emotional capabilities</a:t>
            </a:r>
            <a:r>
              <a:rPr lang="en-US" sz="800" kern="1200" dirty="0">
                <a:solidFill>
                  <a:schemeClr val="tx1"/>
                </a:solidFill>
                <a:effectLst/>
                <a:latin typeface="Segoe UI Light" pitchFamily="34" charset="0"/>
                <a:ea typeface="+mn-ea"/>
                <a:cs typeface="+mn-cs"/>
              </a:rPr>
              <a:t>. </a:t>
            </a:r>
          </a:p>
          <a:p>
            <a:pPr marL="0" marR="0" lvl="0" indent="0" algn="l" defTabSz="932513" rtl="0" eaLnBrk="1" fontAlgn="auto" latinLnBrk="0" hangingPunct="1">
              <a:lnSpc>
                <a:spcPct val="100000"/>
              </a:lnSpc>
              <a:spcBef>
                <a:spcPts val="0"/>
              </a:spcBef>
              <a:spcAft>
                <a:spcPts val="0"/>
              </a:spcAft>
              <a:buClrTx/>
              <a:buSzTx/>
              <a:buFontTx/>
              <a:buNone/>
              <a:tabLst/>
              <a:defRPr/>
            </a:pPr>
            <a:endParaRPr lang="en-US" sz="800" kern="1200" dirty="0">
              <a:solidFill>
                <a:schemeClr val="tx1"/>
              </a:solidFill>
              <a:effectLst/>
              <a:latin typeface="Segoe UI Light" pitchFamily="34" charset="0"/>
              <a:ea typeface="+mn-ea"/>
              <a:cs typeface="+mn-cs"/>
            </a:endParaRPr>
          </a:p>
          <a:p>
            <a:pPr marL="0" marR="0" lvl="0" indent="0" algn="l" defTabSz="932513" rtl="0" eaLnBrk="1" fontAlgn="auto" latinLnBrk="0" hangingPunct="1">
              <a:lnSpc>
                <a:spcPct val="100000"/>
              </a:lnSpc>
              <a:spcBef>
                <a:spcPts val="0"/>
              </a:spcBef>
              <a:spcAft>
                <a:spcPts val="0"/>
              </a:spcAft>
              <a:buClrTx/>
              <a:buSzTx/>
              <a:buFontTx/>
              <a:buNone/>
              <a:tabLst/>
              <a:defRPr/>
            </a:pPr>
            <a:r>
              <a:rPr lang="en-US" sz="800" kern="1200" dirty="0">
                <a:solidFill>
                  <a:schemeClr val="tx1"/>
                </a:solidFill>
                <a:effectLst/>
                <a:latin typeface="Segoe UI Light" pitchFamily="34" charset="0"/>
                <a:ea typeface="+mn-ea"/>
                <a:cs typeface="+mn-cs"/>
              </a:rPr>
              <a:t>SOURCE: BLS and McKinsey Global Institute</a:t>
            </a:r>
          </a:p>
          <a:p>
            <a:pPr marL="0" marR="0" lvl="0" indent="0" algn="l" defTabSz="932513" rtl="0" eaLnBrk="1" fontAlgn="auto" latinLnBrk="0" hangingPunct="1">
              <a:lnSpc>
                <a:spcPct val="100000"/>
              </a:lnSpc>
              <a:spcBef>
                <a:spcPts val="0"/>
              </a:spcBef>
              <a:spcAft>
                <a:spcPts val="0"/>
              </a:spcAft>
              <a:buClrTx/>
              <a:buSzTx/>
              <a:buFontTx/>
              <a:buNone/>
              <a:tabLst/>
              <a:defRPr/>
            </a:pPr>
            <a:endParaRPr lang="en-US" sz="800" kern="1200" dirty="0">
              <a:solidFill>
                <a:schemeClr val="tx1"/>
              </a:solidFill>
              <a:effectLst/>
              <a:latin typeface="Segoe UI Light" pitchFamily="34" charset="0"/>
              <a:ea typeface="+mn-ea"/>
              <a:cs typeface="+mn-cs"/>
            </a:endParaRPr>
          </a:p>
          <a:p>
            <a:pPr marL="0" marR="0" lvl="0" indent="0" algn="l" defTabSz="932513" rtl="0" eaLnBrk="1" fontAlgn="auto" latinLnBrk="0" hangingPunct="1">
              <a:lnSpc>
                <a:spcPct val="100000"/>
              </a:lnSpc>
              <a:spcBef>
                <a:spcPts val="0"/>
              </a:spcBef>
              <a:spcAft>
                <a:spcPts val="0"/>
              </a:spcAft>
              <a:buClrTx/>
              <a:buSzTx/>
              <a:buFontTx/>
              <a:buNone/>
              <a:tabLst/>
              <a:defRPr/>
            </a:pPr>
            <a:r>
              <a:rPr lang="en-US" sz="800" kern="1200" dirty="0">
                <a:solidFill>
                  <a:schemeClr val="tx1"/>
                </a:solidFill>
                <a:effectLst/>
                <a:latin typeface="Segoe UI Light" pitchFamily="34" charset="0"/>
                <a:ea typeface="+mn-ea"/>
                <a:cs typeface="+mn-cs"/>
              </a:rPr>
              <a:t>Our research confirmed numerous research findings that complex problem solving, critical thinking and creativity continue to be top cognitive skills required to thrive in the workplace. </a:t>
            </a:r>
          </a:p>
          <a:p>
            <a:pPr marL="0" marR="0" lvl="0" indent="0" algn="l" defTabSz="932513" rtl="0" eaLnBrk="1" fontAlgn="auto" latinLnBrk="0" hangingPunct="1">
              <a:lnSpc>
                <a:spcPct val="100000"/>
              </a:lnSpc>
              <a:spcBef>
                <a:spcPts val="0"/>
              </a:spcBef>
              <a:spcAft>
                <a:spcPts val="0"/>
              </a:spcAft>
              <a:buClrTx/>
              <a:buSzTx/>
              <a:buFontTx/>
              <a:buNone/>
              <a:tabLst/>
              <a:defRPr/>
            </a:pPr>
            <a:endParaRPr lang="en-US" sz="800" kern="1200" dirty="0">
              <a:solidFill>
                <a:schemeClr val="tx1"/>
              </a:solidFill>
              <a:effectLst/>
              <a:latin typeface="Segoe UI Light" pitchFamily="34" charset="0"/>
              <a:ea typeface="+mn-ea"/>
              <a:cs typeface="+mn-cs"/>
            </a:endParaRPr>
          </a:p>
          <a:p>
            <a:r>
              <a:rPr lang="en-US" sz="800" kern="1200" dirty="0">
                <a:solidFill>
                  <a:schemeClr val="tx1"/>
                </a:solidFill>
                <a:effectLst/>
                <a:latin typeface="Segoe UI Light" pitchFamily="34" charset="0"/>
                <a:ea typeface="+mn-ea"/>
                <a:cs typeface="+mn-cs"/>
              </a:rPr>
              <a:t>Our research illuminated a tension between the skill prioritization by students and teachers. While there was general agreement around the fundamentals of literacy and numeracy, students are placing greater priority on </a:t>
            </a:r>
            <a:r>
              <a:rPr lang="en-US" sz="800" b="1" kern="1200" dirty="0">
                <a:solidFill>
                  <a:schemeClr val="tx1"/>
                </a:solidFill>
                <a:effectLst/>
                <a:latin typeface="Segoe UI Light" pitchFamily="34" charset="0"/>
                <a:ea typeface="+mn-ea"/>
                <a:cs typeface="+mn-cs"/>
              </a:rPr>
              <a:t>creativity, critical thinking</a:t>
            </a:r>
            <a:r>
              <a:rPr lang="en-US" sz="800" kern="1200" dirty="0">
                <a:solidFill>
                  <a:schemeClr val="tx1"/>
                </a:solidFill>
                <a:effectLst/>
                <a:latin typeface="Segoe UI Light" pitchFamily="34" charset="0"/>
                <a:ea typeface="+mn-ea"/>
                <a:cs typeface="+mn-cs"/>
              </a:rPr>
              <a:t> and </a:t>
            </a:r>
            <a:r>
              <a:rPr lang="en-US" sz="800" b="1" kern="1200" dirty="0">
                <a:solidFill>
                  <a:schemeClr val="tx1"/>
                </a:solidFill>
                <a:effectLst/>
                <a:latin typeface="Segoe UI Light" pitchFamily="34" charset="0"/>
                <a:ea typeface="+mn-ea"/>
                <a:cs typeface="+mn-cs"/>
              </a:rPr>
              <a:t>technology use</a:t>
            </a:r>
            <a:r>
              <a:rPr lang="en-US" sz="800" kern="1200" dirty="0">
                <a:solidFill>
                  <a:schemeClr val="tx1"/>
                </a:solidFill>
                <a:effectLst/>
                <a:latin typeface="Segoe UI Light" pitchFamily="34" charset="0"/>
                <a:ea typeface="+mn-ea"/>
                <a:cs typeface="+mn-cs"/>
              </a:rPr>
              <a:t> than their teachers.</a:t>
            </a:r>
          </a:p>
          <a:p>
            <a:endParaRPr lang="en-US" sz="800" kern="1200" dirty="0">
              <a:solidFill>
                <a:schemeClr val="tx1"/>
              </a:solidFill>
              <a:effectLst/>
              <a:latin typeface="Segoe UI Light" pitchFamily="34" charset="0"/>
              <a:ea typeface="+mn-ea"/>
              <a:cs typeface="+mn-cs"/>
            </a:endParaRPr>
          </a:p>
          <a:p>
            <a:r>
              <a:rPr lang="en-US" sz="800" kern="1200" dirty="0">
                <a:solidFill>
                  <a:schemeClr val="tx1"/>
                </a:solidFill>
                <a:effectLst/>
                <a:latin typeface="Segoe UI Light" pitchFamily="34" charset="0"/>
                <a:ea typeface="+mn-ea"/>
                <a:cs typeface="+mn-cs"/>
              </a:rPr>
              <a:t>And a survey of employers and youth conducted by McKinsey found that only 42% of employers and 45% of youth felt that new hires or new graduates were adequately prepared for the workforce, with a </a:t>
            </a:r>
            <a:r>
              <a:rPr lang="en-US" sz="800" b="1" kern="1200" dirty="0">
                <a:solidFill>
                  <a:schemeClr val="tx1"/>
                </a:solidFill>
                <a:effectLst/>
                <a:latin typeface="Segoe UI Light" pitchFamily="34" charset="0"/>
                <a:ea typeface="+mn-ea"/>
                <a:cs typeface="+mn-cs"/>
              </a:rPr>
              <a:t>particular gap around social and emotional skills</a:t>
            </a:r>
          </a:p>
          <a:p>
            <a:pPr marL="0" marR="0" lvl="0" indent="0" algn="l" defTabSz="932513" rtl="0" eaLnBrk="1" fontAlgn="auto" latinLnBrk="0" hangingPunct="1">
              <a:lnSpc>
                <a:spcPct val="100000"/>
              </a:lnSpc>
              <a:spcBef>
                <a:spcPts val="0"/>
              </a:spcBef>
              <a:spcAft>
                <a:spcPts val="0"/>
              </a:spcAft>
              <a:buClrTx/>
              <a:buSzTx/>
              <a:buFontTx/>
              <a:buNone/>
              <a:tabLst/>
              <a:defRPr/>
            </a:pPr>
            <a:endParaRPr lang="en-US" sz="800" kern="1200" dirty="0">
              <a:solidFill>
                <a:schemeClr val="tx1"/>
              </a:solidFill>
              <a:effectLst/>
              <a:latin typeface="Segoe UI Light" pitchFamily="34" charset="0"/>
              <a:ea typeface="+mn-ea"/>
              <a:cs typeface="+mn-cs"/>
            </a:endParaRPr>
          </a:p>
          <a:p>
            <a:r>
              <a:rPr lang="en-US" sz="800" dirty="0"/>
              <a:t>Moving beyond 21</a:t>
            </a:r>
            <a:r>
              <a:rPr lang="en-US" sz="800" baseline="30000" dirty="0"/>
              <a:t>st</a:t>
            </a:r>
            <a:r>
              <a:rPr lang="en-US" sz="800" dirty="0"/>
              <a:t> Century Learning: SOURCE: McKinsey Global teacher and Student Survey</a:t>
            </a:r>
          </a:p>
          <a:p>
            <a:pPr marL="0" marR="0" lvl="0" indent="0" algn="l" defTabSz="932513" rtl="0" eaLnBrk="1" fontAlgn="auto" latinLnBrk="0" hangingPunct="1">
              <a:lnSpc>
                <a:spcPct val="100000"/>
              </a:lnSpc>
              <a:spcBef>
                <a:spcPts val="0"/>
              </a:spcBef>
              <a:spcAft>
                <a:spcPts val="0"/>
              </a:spcAft>
              <a:buClrTx/>
              <a:buSzTx/>
              <a:buFontTx/>
              <a:buNone/>
              <a:tabLst/>
              <a:defRPr/>
            </a:pPr>
            <a:r>
              <a:rPr lang="en-US" sz="800" dirty="0"/>
              <a:t>Impact on Job Readiness: SOURCE: McKinsey Global Teacher and Student Survey</a:t>
            </a:r>
          </a:p>
          <a:p>
            <a:endParaRPr lang="en-US" sz="800" dirty="0"/>
          </a:p>
          <a:p>
            <a:r>
              <a:rPr lang="en-US" sz="800" kern="1200" dirty="0">
                <a:solidFill>
                  <a:schemeClr val="tx1"/>
                </a:solidFill>
                <a:effectLst/>
                <a:latin typeface="Segoe UI Light" pitchFamily="34" charset="0"/>
                <a:ea typeface="+mn-ea"/>
                <a:cs typeface="+mn-cs"/>
              </a:rPr>
              <a:t>Teaching is one of the occupations likely to have the largest job growth by 2030 — between 3 and 9 percent, according to the research — and is identified as one of the roles least at risk of automation. </a:t>
            </a:r>
          </a:p>
          <a:p>
            <a:endParaRPr lang="en-US" sz="800" kern="1200" dirty="0">
              <a:solidFill>
                <a:schemeClr val="tx1"/>
              </a:solidFill>
              <a:effectLst/>
              <a:latin typeface="Segoe UI Light" pitchFamily="34" charset="0"/>
              <a:ea typeface="+mn-ea"/>
              <a:cs typeface="+mn-cs"/>
            </a:endParaRPr>
          </a:p>
          <a:p>
            <a:endParaRPr lang="en-US" sz="800" kern="1200" dirty="0">
              <a:solidFill>
                <a:schemeClr val="tx1"/>
              </a:solidFill>
              <a:effectLst/>
              <a:latin typeface="Segoe UI Light" pitchFamily="34" charset="0"/>
              <a:ea typeface="+mn-ea"/>
              <a:cs typeface="+mn-cs"/>
            </a:endParaRPr>
          </a:p>
          <a:p>
            <a:r>
              <a:rPr lang="en-US" sz="800" dirty="0"/>
              <a:t>Impact on teaching: SOURCE McKinsey Global Teacher and Student Survey</a:t>
            </a:r>
          </a:p>
          <a:p>
            <a:r>
              <a:rPr lang="en-US" sz="800" dirty="0"/>
              <a:t>Role of Teacher is Amplified: SOURCE US Bureau of Labor Statistics, McKinsey Global institute analysis.</a:t>
            </a:r>
          </a:p>
          <a:p>
            <a:pPr marL="0" marR="0" lvl="0" indent="0" algn="l" defTabSz="932513" rtl="0" eaLnBrk="1" fontAlgn="auto" latinLnBrk="0" hangingPunct="1">
              <a:lnSpc>
                <a:spcPct val="100000"/>
              </a:lnSpc>
              <a:spcBef>
                <a:spcPts val="0"/>
              </a:spcBef>
              <a:spcAft>
                <a:spcPts val="0"/>
              </a:spcAft>
              <a:buClrTx/>
              <a:buSzTx/>
              <a:buFontTx/>
              <a:buNone/>
              <a:tabLst/>
              <a:defRPr/>
            </a:pPr>
            <a:endParaRPr lang="en-US" sz="800" kern="1200" dirty="0">
              <a:solidFill>
                <a:schemeClr val="tx1"/>
              </a:solidFill>
              <a:effectLst/>
              <a:latin typeface="Segoe UI Light" pitchFamily="34" charset="0"/>
              <a:ea typeface="+mn-ea"/>
              <a:cs typeface="+mn-cs"/>
            </a:endParaRPr>
          </a:p>
          <a:p>
            <a:r>
              <a:rPr lang="en-US" sz="800" dirty="0"/>
              <a:t>How can technology help? </a:t>
            </a:r>
          </a:p>
          <a:p>
            <a:endParaRPr lang="en-US" sz="800" dirty="0"/>
          </a:p>
          <a:p>
            <a:r>
              <a:rPr lang="en-US" sz="800" kern="1200" dirty="0">
                <a:solidFill>
                  <a:schemeClr val="tx1"/>
                </a:solidFill>
                <a:effectLst/>
                <a:latin typeface="Segoe UI Light" pitchFamily="34" charset="0"/>
                <a:ea typeface="+mn-ea"/>
                <a:cs typeface="+mn-cs"/>
              </a:rPr>
              <a:t>Our research shows technology can help support teachers to re-allocate between 20%-30% of their time towards the activities they feel would be more impactful. Potentially this reallocated time could lever technology to deepen personalized learning and the development of social and emotional skills.</a:t>
            </a:r>
          </a:p>
          <a:p>
            <a:endParaRPr lang="en-US" sz="800" kern="1200" dirty="0">
              <a:solidFill>
                <a:schemeClr val="tx1"/>
              </a:solidFill>
              <a:effectLst/>
              <a:latin typeface="Segoe UI Light" pitchFamily="34" charset="0"/>
              <a:ea typeface="+mn-ea"/>
              <a:cs typeface="+mn-cs"/>
            </a:endParaRPr>
          </a:p>
          <a:p>
            <a:r>
              <a:rPr lang="en-US" sz="800" kern="1200" dirty="0">
                <a:solidFill>
                  <a:schemeClr val="tx1"/>
                </a:solidFill>
                <a:effectLst/>
                <a:latin typeface="Segoe UI Light" pitchFamily="34" charset="0"/>
                <a:ea typeface="+mn-ea"/>
                <a:cs typeface="+mn-cs"/>
              </a:rPr>
              <a:t>Beyond providing greater flexibility with time, technology can provide new ways for teachers and learners to engage personalized learning that builds on student interest, provides insights around strengths and social and emotional skills.</a:t>
            </a:r>
          </a:p>
          <a:p>
            <a:endParaRPr lang="en-US" sz="800" kern="1200" dirty="0">
              <a:solidFill>
                <a:schemeClr val="tx1"/>
              </a:solidFill>
              <a:effectLst/>
              <a:latin typeface="Segoe UI Light" pitchFamily="34" charset="0"/>
              <a:ea typeface="+mn-ea"/>
              <a:cs typeface="+mn-cs"/>
            </a:endParaRPr>
          </a:p>
          <a:p>
            <a:r>
              <a:rPr lang="en-US" sz="800" kern="1200" dirty="0">
                <a:solidFill>
                  <a:schemeClr val="tx1"/>
                </a:solidFill>
                <a:effectLst/>
                <a:latin typeface="Segoe UI Light" pitchFamily="34" charset="0"/>
                <a:ea typeface="+mn-ea"/>
                <a:cs typeface="+mn-cs"/>
              </a:rPr>
              <a:t>Through the research we looked at a range of technologies to determine which have the greatest potential to support social and emotional skills and personalized learning.</a:t>
            </a:r>
          </a:p>
          <a:p>
            <a:r>
              <a:rPr lang="en-US" sz="800" kern="1200" dirty="0">
                <a:solidFill>
                  <a:schemeClr val="tx1"/>
                </a:solidFill>
                <a:effectLst/>
                <a:latin typeface="Segoe UI Light" pitchFamily="34" charset="0"/>
                <a:ea typeface="+mn-ea"/>
                <a:cs typeface="+mn-cs"/>
              </a:rPr>
              <a:t> </a:t>
            </a:r>
          </a:p>
          <a:p>
            <a:r>
              <a:rPr lang="en-US" sz="800" kern="1200" dirty="0">
                <a:solidFill>
                  <a:schemeClr val="tx1"/>
                </a:solidFill>
                <a:effectLst/>
                <a:latin typeface="Segoe UI Light" pitchFamily="34" charset="0"/>
                <a:ea typeface="+mn-ea"/>
                <a:cs typeface="+mn-cs"/>
              </a:rPr>
              <a:t>We considered how these might solve pain points and opportunities, notably:</a:t>
            </a:r>
          </a:p>
          <a:p>
            <a:r>
              <a:rPr lang="en-US" sz="800" kern="1200" dirty="0">
                <a:solidFill>
                  <a:schemeClr val="tx1"/>
                </a:solidFill>
                <a:effectLst/>
                <a:latin typeface="Segoe UI Light" pitchFamily="34" charset="0"/>
                <a:ea typeface="+mn-ea"/>
                <a:cs typeface="+mn-cs"/>
              </a:rPr>
              <a:t>Time</a:t>
            </a:r>
          </a:p>
          <a:p>
            <a:r>
              <a:rPr lang="en-US" sz="800" kern="1200" dirty="0">
                <a:solidFill>
                  <a:schemeClr val="tx1"/>
                </a:solidFill>
                <a:effectLst/>
                <a:latin typeface="Segoe UI Light" pitchFamily="34" charset="0"/>
                <a:ea typeface="+mn-ea"/>
                <a:cs typeface="+mn-cs"/>
              </a:rPr>
              <a:t>Data &amp; insights into learning</a:t>
            </a:r>
          </a:p>
          <a:p>
            <a:r>
              <a:rPr lang="en-US" sz="800" kern="1200" dirty="0">
                <a:solidFill>
                  <a:schemeClr val="tx1"/>
                </a:solidFill>
                <a:effectLst/>
                <a:latin typeface="Segoe UI Light" pitchFamily="34" charset="0"/>
                <a:ea typeface="+mn-ea"/>
                <a:cs typeface="+mn-cs"/>
              </a:rPr>
              <a:t>Inclusivity, to amplify the abilities of all students</a:t>
            </a:r>
          </a:p>
          <a:p>
            <a:pPr marL="0" marR="0" lvl="0" indent="0" algn="l" defTabSz="932513" rtl="0" eaLnBrk="1" fontAlgn="auto" latinLnBrk="0" hangingPunct="1">
              <a:lnSpc>
                <a:spcPct val="100000"/>
              </a:lnSpc>
              <a:spcBef>
                <a:spcPts val="0"/>
              </a:spcBef>
              <a:spcAft>
                <a:spcPts val="0"/>
              </a:spcAft>
              <a:buClrTx/>
              <a:buSzTx/>
              <a:buFontTx/>
              <a:buNone/>
              <a:tabLst/>
              <a:defRPr/>
            </a:pPr>
            <a:r>
              <a:rPr lang="en-US" sz="800" kern="1200" dirty="0">
                <a:solidFill>
                  <a:schemeClr val="tx1"/>
                </a:solidFill>
                <a:effectLst/>
                <a:latin typeface="Segoe UI Light" pitchFamily="34" charset="0"/>
                <a:ea typeface="+mn-ea"/>
                <a:cs typeface="+mn-cs"/>
              </a:rPr>
              <a:t>And immersive and multi-sensory experiences that prime learners for deeper engagement </a:t>
            </a:r>
          </a:p>
          <a:p>
            <a:pPr marL="0" marR="0" lvl="0" indent="0" algn="l" defTabSz="932513" rtl="0" eaLnBrk="1" fontAlgn="auto" latinLnBrk="0" hangingPunct="1">
              <a:lnSpc>
                <a:spcPct val="100000"/>
              </a:lnSpc>
              <a:spcBef>
                <a:spcPts val="0"/>
              </a:spcBef>
              <a:spcAft>
                <a:spcPts val="0"/>
              </a:spcAft>
              <a:buClrTx/>
              <a:buSzTx/>
              <a:buFontTx/>
              <a:buNone/>
              <a:tabLst/>
              <a:defRPr/>
            </a:pPr>
            <a:endParaRPr lang="en-US" sz="800" kern="1200" dirty="0">
              <a:solidFill>
                <a:schemeClr val="tx1"/>
              </a:solidFill>
              <a:effectLst/>
              <a:latin typeface="Segoe UI Light" pitchFamily="34" charset="0"/>
              <a:ea typeface="+mn-ea"/>
              <a:cs typeface="+mn-cs"/>
            </a:endParaRPr>
          </a:p>
          <a:p>
            <a:r>
              <a:rPr lang="en-US" sz="800" kern="1200" dirty="0">
                <a:solidFill>
                  <a:schemeClr val="tx1"/>
                </a:solidFill>
                <a:effectLst/>
                <a:latin typeface="Segoe UI Light" pitchFamily="34" charset="0"/>
                <a:ea typeface="+mn-ea"/>
                <a:cs typeface="+mn-cs"/>
              </a:rPr>
              <a:t>The technologies we expect will best meet these needs are </a:t>
            </a:r>
            <a:r>
              <a:rPr lang="en-US" sz="800" b="1" kern="1200" dirty="0">
                <a:solidFill>
                  <a:schemeClr val="tx1"/>
                </a:solidFill>
                <a:effectLst/>
                <a:latin typeface="Segoe UI Light" pitchFamily="34" charset="0"/>
                <a:ea typeface="+mn-ea"/>
                <a:cs typeface="+mn-cs"/>
              </a:rPr>
              <a:t>Artificial Intelligence, Virtual and Augmented Reality, and collaboration platforms</a:t>
            </a:r>
            <a:r>
              <a:rPr lang="en-US" sz="800" kern="1200" dirty="0">
                <a:solidFill>
                  <a:schemeClr val="tx1"/>
                </a:solidFill>
                <a:effectLst/>
                <a:latin typeface="Segoe UI Light" pitchFamily="34" charset="0"/>
                <a:ea typeface="+mn-ea"/>
                <a:cs typeface="+mn-cs"/>
              </a:rPr>
              <a:t>. The potential lies in their ability to amplify and extend what makes us uniquely human.</a:t>
            </a:r>
          </a:p>
          <a:p>
            <a:endParaRPr lang="en-US" sz="800" kern="1200" dirty="0">
              <a:solidFill>
                <a:schemeClr val="tx1"/>
              </a:solidFill>
              <a:effectLst/>
              <a:latin typeface="Segoe UI Light" pitchFamily="34" charset="0"/>
              <a:ea typeface="+mn-ea"/>
              <a:cs typeface="+mn-cs"/>
            </a:endParaRPr>
          </a:p>
          <a:p>
            <a:r>
              <a:rPr lang="en-US" sz="800" kern="1200" dirty="0">
                <a:solidFill>
                  <a:schemeClr val="tx1"/>
                </a:solidFill>
                <a:effectLst/>
                <a:latin typeface="Segoe UI Light" pitchFamily="34" charset="0"/>
                <a:ea typeface="+mn-ea"/>
                <a:cs typeface="+mn-cs"/>
              </a:rPr>
              <a:t>Additional conversation starters to connect the research to technology solutions:</a:t>
            </a:r>
          </a:p>
          <a:p>
            <a:endParaRPr lang="en-US" sz="800" kern="1200" dirty="0">
              <a:solidFill>
                <a:schemeClr val="tx1"/>
              </a:solidFill>
              <a:effectLst/>
              <a:latin typeface="Segoe UI Light" pitchFamily="34" charset="0"/>
              <a:ea typeface="+mn-ea"/>
              <a:cs typeface="+mn-cs"/>
            </a:endParaRPr>
          </a:p>
          <a:p>
            <a:pPr marL="0" marR="0" lvl="0" indent="0" algn="l" defTabSz="932513" rtl="0" eaLnBrk="1" fontAlgn="auto" latinLnBrk="0" hangingPunct="1">
              <a:lnSpc>
                <a:spcPct val="100000"/>
              </a:lnSpc>
              <a:spcBef>
                <a:spcPts val="0"/>
              </a:spcBef>
              <a:spcAft>
                <a:spcPts val="0"/>
              </a:spcAft>
              <a:buClrTx/>
              <a:buSzTx/>
              <a:buFontTx/>
              <a:buNone/>
              <a:tabLst/>
              <a:defRPr/>
            </a:pPr>
            <a:r>
              <a:rPr lang="en-US" sz="800" kern="1200" dirty="0">
                <a:solidFill>
                  <a:schemeClr val="tx1"/>
                </a:solidFill>
                <a:effectLst/>
                <a:latin typeface="Segoe UI Light" pitchFamily="34" charset="0"/>
                <a:ea typeface="+mn-ea"/>
                <a:cs typeface="+mn-cs"/>
              </a:rPr>
              <a:t>Accessibility and inclusion feature heavily in personalization. Accessibility features like dictation and text decoding features are helping students of all abilities improve reading, writing and comprehension. </a:t>
            </a:r>
            <a:r>
              <a:rPr lang="en-US" sz="800" b="0" i="0" u="sng" strike="noStrike" kern="1200" dirty="0">
                <a:solidFill>
                  <a:schemeClr val="tx1"/>
                </a:solidFill>
                <a:effectLst/>
                <a:latin typeface="Segoe UI Light" pitchFamily="34" charset="0"/>
                <a:ea typeface="+mn-ea"/>
                <a:cs typeface="+mn-cs"/>
                <a:hlinkClick r:id="rId3"/>
              </a:rPr>
              <a:t>Microsoft Learning Tools</a:t>
            </a:r>
            <a:r>
              <a:rPr lang="en-US" sz="800" b="0" i="0" u="sng" kern="1200" dirty="0">
                <a:solidFill>
                  <a:schemeClr val="tx1"/>
                </a:solidFill>
                <a:effectLst/>
                <a:latin typeface="Segoe UI Light" pitchFamily="34" charset="0"/>
                <a:ea typeface="+mn-ea"/>
                <a:cs typeface="+mn-cs"/>
              </a:rPr>
              <a:t> </a:t>
            </a:r>
            <a:r>
              <a:rPr lang="en-US" sz="800" b="0" i="0" kern="1200" dirty="0">
                <a:solidFill>
                  <a:schemeClr val="tx1"/>
                </a:solidFill>
                <a:effectLst/>
                <a:latin typeface="Segoe UI Light" pitchFamily="34" charset="0"/>
                <a:ea typeface="+mn-ea"/>
                <a:cs typeface="+mn-cs"/>
              </a:rPr>
              <a:t>improves </a:t>
            </a:r>
            <a:r>
              <a:rPr lang="en-US" sz="800" b="0" i="0" u="sng" strike="noStrike" kern="1200" dirty="0">
                <a:solidFill>
                  <a:schemeClr val="tx1"/>
                </a:solidFill>
                <a:effectLst/>
                <a:latin typeface="Segoe UI Light" pitchFamily="34" charset="0"/>
                <a:ea typeface="+mn-ea"/>
                <a:cs typeface="+mn-cs"/>
                <a:hlinkClick r:id="rId4"/>
              </a:rPr>
              <a:t>reading, writing and comprehension</a:t>
            </a:r>
            <a:r>
              <a:rPr lang="en-US" sz="800" b="0" i="0" kern="1200" dirty="0">
                <a:solidFill>
                  <a:schemeClr val="tx1"/>
                </a:solidFill>
                <a:effectLst/>
                <a:latin typeface="Segoe UI Light" pitchFamily="34" charset="0"/>
                <a:ea typeface="+mn-ea"/>
                <a:cs typeface="+mn-cs"/>
              </a:rPr>
              <a:t> for all students, especially the 1 in 5 students who have a learning difference. Starting in February, we will introduce dictation in Office to help students of all abilities write more easily by using their voice. Immersive Reader functionality will also expand to Word for Mac, iPhone, Outlook Desktop, OneNote iPad, and OneNote Mac with support for many new languages. </a:t>
            </a:r>
          </a:p>
          <a:p>
            <a:endParaRPr lang="en-US" sz="800" kern="1200" dirty="0">
              <a:solidFill>
                <a:schemeClr val="tx1"/>
              </a:solidFill>
              <a:effectLst/>
              <a:latin typeface="Segoe UI Light" pitchFamily="34" charset="0"/>
              <a:ea typeface="+mn-ea"/>
              <a:cs typeface="+mn-cs"/>
            </a:endParaRPr>
          </a:p>
          <a:p>
            <a:r>
              <a:rPr lang="en-US" sz="800" kern="1200" dirty="0">
                <a:solidFill>
                  <a:schemeClr val="tx1"/>
                </a:solidFill>
                <a:effectLst/>
                <a:latin typeface="Segoe UI Light" pitchFamily="34" charset="0"/>
                <a:ea typeface="+mn-ea"/>
                <a:cs typeface="+mn-cs"/>
              </a:rPr>
              <a:t>Promising work is being undertaken around affective computing which is the study and development of systems and devices that can recognize, interpret, process, and simulate human social and emotional responses. Projects being run from MIT Media Lab include applying machine learning methods to model learner wellbeing, promoting kindness and gratitude with pervasive technology.</a:t>
            </a:r>
          </a:p>
          <a:p>
            <a:endParaRPr lang="en-US" sz="800" kern="1200" dirty="0">
              <a:solidFill>
                <a:schemeClr val="tx1"/>
              </a:solidFill>
              <a:effectLst/>
              <a:latin typeface="Segoe UI Light" pitchFamily="34" charset="0"/>
              <a:ea typeface="+mn-ea"/>
              <a:cs typeface="+mn-cs"/>
            </a:endParaRPr>
          </a:p>
          <a:p>
            <a:r>
              <a:rPr lang="en-US" sz="800" kern="1200" dirty="0">
                <a:solidFill>
                  <a:schemeClr val="tx1"/>
                </a:solidFill>
                <a:effectLst/>
                <a:latin typeface="Segoe UI Light" pitchFamily="34" charset="0"/>
                <a:ea typeface="+mn-ea"/>
                <a:cs typeface="+mn-cs"/>
              </a:rPr>
              <a:t>Microsoft Cognitive Services provide apps, websites and bots with intelligent algorithms to see, hear, speak, understand and interpret user needs through natural methods of communication. An example is the Emotion API which can detect in photos emotions including anger, contempt, disgust, fear, happiness, neutral, sadness, and surprise. These emotions are understood to be cross-culturally and universally communicated with facial expressions.</a:t>
            </a:r>
          </a:p>
          <a:p>
            <a:endParaRPr lang="en-US" sz="800" kern="1200" dirty="0">
              <a:solidFill>
                <a:schemeClr val="tx1"/>
              </a:solidFill>
              <a:effectLst/>
              <a:latin typeface="Segoe UI Light" pitchFamily="34" charset="0"/>
              <a:ea typeface="+mn-ea"/>
              <a:cs typeface="+mn-cs"/>
            </a:endParaRPr>
          </a:p>
          <a:p>
            <a:r>
              <a:rPr lang="en-US" sz="800" kern="1200" dirty="0">
                <a:solidFill>
                  <a:schemeClr val="tx1"/>
                </a:solidFill>
                <a:effectLst/>
                <a:latin typeface="Segoe UI Light" pitchFamily="34" charset="0"/>
                <a:ea typeface="+mn-ea"/>
                <a:cs typeface="+mn-cs"/>
              </a:rPr>
              <a:t>Powered by the cloud, learning environments are now profoundly social in their orientation and as a result bring a demand for technical skills, cognitive skills and social and emotional skills to navigate the environment, the people and the purpose. </a:t>
            </a:r>
            <a:r>
              <a:rPr lang="en-US" sz="800" b="1" kern="1200" dirty="0">
                <a:solidFill>
                  <a:schemeClr val="tx1"/>
                </a:solidFill>
                <a:effectLst/>
                <a:latin typeface="Segoe UI Light" pitchFamily="34" charset="0"/>
                <a:ea typeface="+mn-ea"/>
                <a:cs typeface="+mn-cs"/>
              </a:rPr>
              <a:t>Whether in O365 or Minecraft: Education Edition</a:t>
            </a:r>
            <a:r>
              <a:rPr lang="en-US" sz="800" kern="1200" dirty="0">
                <a:solidFill>
                  <a:schemeClr val="tx1"/>
                </a:solidFill>
                <a:effectLst/>
                <a:latin typeface="Segoe UI Light" pitchFamily="34" charset="0"/>
                <a:ea typeface="+mn-ea"/>
                <a:cs typeface="+mn-cs"/>
              </a:rPr>
              <a:t>, any platform which brings young people together in real time brings with it opportunities to develop and apply cognitive skills like collaboration, skilled communication, problem solving and innovation and knowledge construction with social and emotional skills including self-awareness, self-management, social awareness and relationship skills in order to make responsible shared decisions.</a:t>
            </a:r>
          </a:p>
          <a:p>
            <a:endParaRPr lang="en-US" sz="800" kern="1200" dirty="0">
              <a:solidFill>
                <a:schemeClr val="tx1"/>
              </a:solidFill>
              <a:effectLst/>
              <a:latin typeface="Segoe UI Light" pitchFamily="34" charset="0"/>
              <a:ea typeface="+mn-ea"/>
              <a:cs typeface="+mn-cs"/>
            </a:endParaRPr>
          </a:p>
          <a:p>
            <a:r>
              <a:rPr lang="en-US" sz="800" kern="1200" dirty="0">
                <a:solidFill>
                  <a:schemeClr val="tx1"/>
                </a:solidFill>
                <a:effectLst/>
                <a:latin typeface="Segoe UI Light" pitchFamily="34" charset="0"/>
                <a:ea typeface="+mn-ea"/>
                <a:cs typeface="+mn-cs"/>
              </a:rPr>
              <a:t>Experiences on the reality spectrum (from real-world, to augmented experiences to virtual reality) provide new immersive learning experiences which engage the senses and emotions in ways which were not previously accessible. Developments in neuroscience are unlocking the mysteries of how and where our body/brain processes emotion. This unique melding of the biology and psychology of emotion promises to suggest powerful educational applications. It may be experience that augment reality may promote social and emotional skills through experiences and situations outside of students current lived experiences and help to shift perceptions.</a:t>
            </a:r>
          </a:p>
          <a:p>
            <a:endParaRPr lang="en-US" sz="800" kern="1200" dirty="0">
              <a:solidFill>
                <a:schemeClr val="tx1"/>
              </a:solidFill>
              <a:effectLst/>
              <a:latin typeface="Segoe UI Light" pitchFamily="34" charset="0"/>
              <a:ea typeface="+mn-ea"/>
              <a:cs typeface="+mn-cs"/>
            </a:endParaRPr>
          </a:p>
          <a:p>
            <a:r>
              <a:rPr lang="en-US" sz="800" kern="1200" dirty="0">
                <a:solidFill>
                  <a:schemeClr val="tx1"/>
                </a:solidFill>
                <a:effectLst/>
                <a:latin typeface="Segoe UI Light" pitchFamily="34" charset="0"/>
                <a:ea typeface="+mn-ea"/>
                <a:cs typeface="+mn-cs"/>
              </a:rPr>
              <a:t>Young people in the survey requested more problem solving, more creativity and more opportunities to use technology. Immersive environments like Minecraft Education Edition can provide the perfect space for young people to imagine, explore, create, wonder and learn. Teachers are able to control various elements and provide the level of support the students requested whilst at the same time leveraging the ‘gamer disposition’ for young people to solve shared challenges, together.</a:t>
            </a:r>
          </a:p>
          <a:p>
            <a:endParaRPr lang="en-US" sz="800" kern="1200" dirty="0">
              <a:solidFill>
                <a:schemeClr val="tx1"/>
              </a:solidFill>
              <a:effectLst/>
              <a:latin typeface="Segoe UI Light" pitchFamily="34" charset="0"/>
              <a:ea typeface="+mn-ea"/>
              <a:cs typeface="+mn-cs"/>
            </a:endParaRPr>
          </a:p>
          <a:p>
            <a:pPr marL="0" marR="0" lvl="0" indent="0" algn="l" defTabSz="932513" rtl="0" eaLnBrk="1" fontAlgn="auto" latinLnBrk="0" hangingPunct="1">
              <a:lnSpc>
                <a:spcPct val="100000"/>
              </a:lnSpc>
              <a:spcBef>
                <a:spcPts val="0"/>
              </a:spcBef>
              <a:spcAft>
                <a:spcPts val="0"/>
              </a:spcAft>
              <a:buClrTx/>
              <a:buSzTx/>
              <a:buFontTx/>
              <a:buNone/>
              <a:tabLst/>
              <a:defRPr/>
            </a:pPr>
            <a:r>
              <a:rPr lang="en-US" sz="800" b="0" i="0" kern="1200" dirty="0">
                <a:solidFill>
                  <a:schemeClr val="tx1"/>
                </a:solidFill>
                <a:effectLst/>
                <a:latin typeface="Segoe UI Light" pitchFamily="34" charset="0"/>
                <a:ea typeface="+mn-ea"/>
                <a:cs typeface="+mn-cs"/>
              </a:rPr>
              <a:t>See the </a:t>
            </a:r>
            <a:r>
              <a:rPr lang="en-US" sz="800" kern="1200" dirty="0">
                <a:solidFill>
                  <a:schemeClr val="tx1"/>
                </a:solidFill>
                <a:effectLst/>
                <a:latin typeface="Segoe UI Light" pitchFamily="34" charset="0"/>
                <a:ea typeface="+mn-ea"/>
                <a:cs typeface="+mn-cs"/>
                <a:hlinkClick r:id="rId5"/>
              </a:rPr>
              <a:t>Microsoft Education Customer Presentation</a:t>
            </a:r>
            <a:r>
              <a:rPr lang="en-US" sz="800" kern="1200" dirty="0">
                <a:solidFill>
                  <a:schemeClr val="tx1"/>
                </a:solidFill>
                <a:effectLst/>
                <a:latin typeface="Segoe UI Light" pitchFamily="34" charset="0"/>
                <a:ea typeface="+mn-ea"/>
                <a:cs typeface="+mn-cs"/>
              </a:rPr>
              <a:t> for additional examples and up to date features related to virtual and augmented reality and collaborative platforms (e.g. Teams).</a:t>
            </a:r>
          </a:p>
          <a:p>
            <a:endParaRPr lang="en-US" sz="800" kern="1200" dirty="0">
              <a:solidFill>
                <a:schemeClr val="tx1"/>
              </a:solidFill>
              <a:effectLst/>
              <a:latin typeface="Segoe UI Light" pitchFamily="34" charset="0"/>
              <a:ea typeface="+mn-ea"/>
              <a:cs typeface="+mn-cs"/>
            </a:endParaRPr>
          </a:p>
          <a:p>
            <a:endParaRPr lang="en-US" sz="800" kern="1200" dirty="0">
              <a:solidFill>
                <a:schemeClr val="tx1"/>
              </a:solidFill>
              <a:effectLst/>
              <a:latin typeface="Segoe UI Light" pitchFamily="34" charset="0"/>
              <a:ea typeface="+mn-ea"/>
              <a:cs typeface="+mn-cs"/>
            </a:endParaRPr>
          </a:p>
          <a:p>
            <a:r>
              <a:rPr lang="en-US" sz="800" kern="1200" dirty="0">
                <a:solidFill>
                  <a:schemeClr val="tx1"/>
                </a:solidFill>
                <a:effectLst/>
                <a:latin typeface="Segoe UI Light" pitchFamily="34" charset="0"/>
                <a:ea typeface="+mn-ea"/>
                <a:cs typeface="+mn-cs"/>
              </a:rPr>
              <a:t>* Technology can help support teachers reallocate 20-30% of time towards activities that they find more impactful to student learning SOURCE: McKinsey Global Teacher and Student Survey</a:t>
            </a:r>
          </a:p>
          <a:p>
            <a:endParaRPr lang="en-US" sz="800" dirty="0"/>
          </a:p>
          <a:p>
            <a:pPr marL="0" marR="0" lvl="0" indent="0" algn="l" defTabSz="932513" rtl="0" eaLnBrk="1" fontAlgn="auto" latinLnBrk="0" hangingPunct="1">
              <a:lnSpc>
                <a:spcPct val="100000"/>
              </a:lnSpc>
              <a:spcBef>
                <a:spcPts val="0"/>
              </a:spcBef>
              <a:spcAft>
                <a:spcPts val="0"/>
              </a:spcAft>
              <a:buClrTx/>
              <a:buSzTx/>
              <a:buFontTx/>
              <a:buNone/>
              <a:tabLst/>
              <a:defRPr/>
            </a:pPr>
            <a:endParaRPr lang="en-US" sz="800" kern="1200" dirty="0">
              <a:solidFill>
                <a:schemeClr val="tx1"/>
              </a:solidFill>
              <a:effectLst/>
              <a:latin typeface="Segoe UI Light" pitchFamily="34" charset="0"/>
              <a:ea typeface="+mn-ea"/>
              <a:cs typeface="+mn-cs"/>
            </a:endParaRPr>
          </a:p>
          <a:p>
            <a:pPr marL="0" marR="0" lvl="0" indent="0" algn="l" defTabSz="932513" rtl="0" eaLnBrk="1" fontAlgn="auto" latinLnBrk="0" hangingPunct="1">
              <a:lnSpc>
                <a:spcPct val="100000"/>
              </a:lnSpc>
              <a:spcBef>
                <a:spcPts val="0"/>
              </a:spcBef>
              <a:spcAft>
                <a:spcPts val="0"/>
              </a:spcAft>
              <a:buClrTx/>
              <a:buSzTx/>
              <a:buFontTx/>
              <a:buNone/>
              <a:tabLst/>
              <a:defRPr/>
            </a:pPr>
            <a:endParaRPr lang="en-US" sz="800" kern="1200" dirty="0">
              <a:solidFill>
                <a:schemeClr val="tx1"/>
              </a:solidFill>
              <a:effectLst/>
              <a:latin typeface="Segoe UI Light" pitchFamily="34" charset="0"/>
              <a:ea typeface="+mn-ea"/>
              <a:cs typeface="+mn-cs"/>
            </a:endParaRPr>
          </a:p>
          <a:p>
            <a:pPr marL="0" marR="0" lvl="0" indent="0" algn="l" defTabSz="932513" rtl="0" eaLnBrk="1" fontAlgn="auto" latinLnBrk="0" hangingPunct="1">
              <a:lnSpc>
                <a:spcPct val="100000"/>
              </a:lnSpc>
              <a:spcBef>
                <a:spcPts val="0"/>
              </a:spcBef>
              <a:spcAft>
                <a:spcPts val="0"/>
              </a:spcAft>
              <a:buClrTx/>
              <a:buSzTx/>
              <a:buFontTx/>
              <a:buNone/>
              <a:tabLst/>
              <a:defRPr/>
            </a:pPr>
            <a:endParaRPr lang="en-US" sz="800" kern="1200" dirty="0">
              <a:solidFill>
                <a:schemeClr val="tx1"/>
              </a:solidFill>
              <a:effectLst/>
              <a:latin typeface="Segoe UI Light" pitchFamily="34" charset="0"/>
              <a:ea typeface="+mn-ea"/>
              <a:cs typeface="+mn-cs"/>
            </a:endParaRPr>
          </a:p>
          <a:p>
            <a:pPr marL="0" marR="0" lvl="0" indent="0" algn="l" defTabSz="932513" rtl="0" eaLnBrk="1" fontAlgn="auto" latinLnBrk="0" hangingPunct="1">
              <a:lnSpc>
                <a:spcPct val="100000"/>
              </a:lnSpc>
              <a:spcBef>
                <a:spcPts val="0"/>
              </a:spcBef>
              <a:spcAft>
                <a:spcPts val="0"/>
              </a:spcAft>
              <a:buClrTx/>
              <a:buSzTx/>
              <a:buFontTx/>
              <a:buNone/>
              <a:tabLst/>
              <a:defRPr/>
            </a:pPr>
            <a:endParaRPr lang="en-US" sz="800" kern="1200" dirty="0">
              <a:solidFill>
                <a:schemeClr val="tx1"/>
              </a:solidFill>
              <a:effectLst/>
              <a:latin typeface="Segoe UI Light" pitchFamily="34" charset="0"/>
              <a:ea typeface="+mn-ea"/>
              <a:cs typeface="+mn-cs"/>
            </a:endParaRPr>
          </a:p>
          <a:p>
            <a:pPr marL="0" marR="0" lvl="0" indent="0" algn="l" defTabSz="932513" rtl="0" eaLnBrk="1" fontAlgn="auto" latinLnBrk="0" hangingPunct="1">
              <a:lnSpc>
                <a:spcPct val="100000"/>
              </a:lnSpc>
              <a:spcBef>
                <a:spcPts val="0"/>
              </a:spcBef>
              <a:spcAft>
                <a:spcPts val="0"/>
              </a:spcAft>
              <a:buClrTx/>
              <a:buSzTx/>
              <a:buFontTx/>
              <a:buNone/>
              <a:tabLst/>
              <a:defRPr/>
            </a:pPr>
            <a:endParaRPr lang="en-US" sz="800" kern="1200" dirty="0">
              <a:solidFill>
                <a:schemeClr val="tx1"/>
              </a:solidFill>
              <a:effectLst/>
              <a:latin typeface="Segoe UI Light" pitchFamily="34" charset="0"/>
              <a:ea typeface="+mn-ea"/>
              <a:cs typeface="+mn-cs"/>
            </a:endParaRPr>
          </a:p>
          <a:p>
            <a:endParaRPr lang="en-US" b="1" i="0" dirty="0">
              <a:latin typeface="Segoe UI Semibold" charset="0"/>
              <a:ea typeface="Segoe UI Semibold" charset="0"/>
              <a:cs typeface="Segoe UI Semibold" charset="0"/>
            </a:endParaRPr>
          </a:p>
          <a:p>
            <a:endParaRPr lang="en-US" dirty="0"/>
          </a:p>
          <a:p>
            <a:endParaRPr lang="en-US" dirty="0"/>
          </a:p>
        </p:txBody>
      </p:sp>
      <p:sp>
        <p:nvSpPr>
          <p:cNvPr id="4" name="Header Placeholder 3"/>
          <p:cNvSpPr>
            <a:spLocks noGrp="1"/>
          </p:cNvSpPr>
          <p:nvPr>
            <p:ph type="hdr" sz="quarter" idx="10"/>
          </p:nvPr>
        </p:nvSpPr>
        <p:spPr/>
        <p:txBody>
          <a:bodyPr/>
          <a:lstStyle/>
          <a:p>
            <a:pPr marL="0" marR="0" lvl="0" indent="0" algn="l" defTabSz="914367"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Segoe UI" pitchFamily="34" charset="0"/>
              <a:ea typeface="+mn-ea"/>
              <a:cs typeface="+mn-cs"/>
            </a:endParaRPr>
          </a:p>
        </p:txBody>
      </p:sp>
      <p:sp>
        <p:nvSpPr>
          <p:cNvPr id="5" name="Footer Placeholder 4"/>
          <p:cNvSpPr>
            <a:spLocks noGrp="1"/>
          </p:cNvSpPr>
          <p:nvPr>
            <p:ph type="ftr" sz="quarter" idx="11"/>
          </p:nvPr>
        </p:nvSpPr>
        <p:spPr/>
        <p:txBody>
          <a:bodyPr/>
          <a:lstStyle/>
          <a:p>
            <a:pPr marL="582359" marR="0" lvl="0" indent="0" algn="l" defTabSz="931467" rtl="0" eaLnBrk="0" fontAlgn="auto" latinLnBrk="0" hangingPunct="0">
              <a:lnSpc>
                <a:spcPct val="100000"/>
              </a:lnSpc>
              <a:spcBef>
                <a:spcPts val="0"/>
              </a:spcBef>
              <a:spcAft>
                <a:spcPts val="0"/>
              </a:spcAft>
              <a:buClrTx/>
              <a:buSzTx/>
              <a:buFontTx/>
              <a:buNone/>
              <a:tabLst/>
              <a:defRPr/>
            </a:pPr>
            <a:r>
              <a:rPr kumimoji="0" lang="en-US" sz="400" b="0" i="0" u="none" strike="noStrike" kern="1200" cap="none" spc="0" normalizeH="0" baseline="0" noProof="0" dirty="0">
                <a:ln>
                  <a:noFill/>
                </a:ln>
                <a:gradFill>
                  <a:gsLst>
                    <a:gs pos="0">
                      <a:prstClr val="black"/>
                    </a:gs>
                    <a:gs pos="100000">
                      <a:prstClr val="black"/>
                    </a:gs>
                  </a:gsLst>
                  <a:lin ang="5400000" scaled="0"/>
                </a:gradFill>
                <a:effectLst/>
                <a:uLnTx/>
                <a:uFillTx/>
                <a:latin typeface="Segoe UI" pitchFamily="34" charset="0"/>
                <a:ea typeface="Segoe UI" pitchFamily="34" charset="0"/>
                <a:cs typeface="Segoe UI" pitchFamily="34" charset="0"/>
              </a:rPr>
              <a:t>© Microsoft Corporation. All rights reserved. MICROSOFT MAKES NO WARRANTIES, EXPRESS, IMPLIED OR STATUTORY, AS TO THE INFORMATION IN THIS PRESENTATION.</a:t>
            </a:r>
          </a:p>
        </p:txBody>
      </p:sp>
      <p:sp>
        <p:nvSpPr>
          <p:cNvPr id="6" name="Date Placeholder 5"/>
          <p:cNvSpPr>
            <a:spLocks noGrp="1"/>
          </p:cNvSpPr>
          <p:nvPr>
            <p:ph type="dt" idx="12"/>
          </p:nvPr>
        </p:nvSpPr>
        <p:spPr/>
        <p:txBody>
          <a:bodyPr/>
          <a:lstStyle/>
          <a:p>
            <a:pPr marL="0" marR="0" lvl="0" indent="0" algn="r" defTabSz="914367" rtl="0" eaLnBrk="1" fontAlgn="auto" latinLnBrk="0" hangingPunct="1">
              <a:lnSpc>
                <a:spcPct val="100000"/>
              </a:lnSpc>
              <a:spcBef>
                <a:spcPts val="0"/>
              </a:spcBef>
              <a:spcAft>
                <a:spcPts val="0"/>
              </a:spcAft>
              <a:buClrTx/>
              <a:buSzTx/>
              <a:buFontTx/>
              <a:buNone/>
              <a:tabLst/>
              <a:defRPr/>
            </a:pPr>
            <a:fld id="{386CE63F-9E7F-4C04-9D0D-FCA25A8E9E86}" type="datetime8">
              <a:rPr kumimoji="0" lang="en-US" sz="1200" b="0" i="0" u="none" strike="noStrike" kern="1200" cap="none" spc="0" normalizeH="0" baseline="0" noProof="0" smtClean="0">
                <a:ln>
                  <a:noFill/>
                </a:ln>
                <a:solidFill>
                  <a:prstClr val="black"/>
                </a:solidFill>
                <a:effectLst/>
                <a:uLnTx/>
                <a:uFillTx/>
                <a:latin typeface="Segoe UI" pitchFamily="34" charset="0"/>
                <a:ea typeface="+mn-ea"/>
                <a:cs typeface="+mn-cs"/>
              </a:rPr>
              <a:pPr marL="0" marR="0" lvl="0" indent="0" algn="r" defTabSz="914367" rtl="0" eaLnBrk="1" fontAlgn="auto" latinLnBrk="0" hangingPunct="1">
                <a:lnSpc>
                  <a:spcPct val="100000"/>
                </a:lnSpc>
                <a:spcBef>
                  <a:spcPts val="0"/>
                </a:spcBef>
                <a:spcAft>
                  <a:spcPts val="0"/>
                </a:spcAft>
                <a:buClrTx/>
                <a:buSzTx/>
                <a:buFontTx/>
                <a:buNone/>
                <a:tabLst/>
                <a:defRPr/>
              </a:pPr>
              <a:t>6/28/2019 11:49 AM</a:t>
            </a:fld>
            <a:endParaRPr kumimoji="0" lang="en-US" sz="1200" b="0" i="0" u="none" strike="noStrike" kern="1200" cap="none" spc="0" normalizeH="0" baseline="0" noProof="0" dirty="0">
              <a:ln>
                <a:noFill/>
              </a:ln>
              <a:solidFill>
                <a:prstClr val="black"/>
              </a:solidFill>
              <a:effectLst/>
              <a:uLnTx/>
              <a:uFillTx/>
              <a:latin typeface="Segoe UI" pitchFamily="34" charset="0"/>
              <a:ea typeface="+mn-ea"/>
              <a:cs typeface="+mn-cs"/>
            </a:endParaRPr>
          </a:p>
        </p:txBody>
      </p:sp>
      <p:sp>
        <p:nvSpPr>
          <p:cNvPr id="7" name="Slide Number Placeholder 6"/>
          <p:cNvSpPr>
            <a:spLocks noGrp="1"/>
          </p:cNvSpPr>
          <p:nvPr>
            <p:ph type="sldNum" sz="quarter" idx="13"/>
          </p:nvPr>
        </p:nvSpPr>
        <p:spPr/>
        <p:txBody>
          <a:bodyPr/>
          <a:lstStyle/>
          <a:p>
            <a:pPr marL="0" marR="0" lvl="0" indent="0" algn="r" defTabSz="914367" rtl="0" eaLnBrk="1" fontAlgn="auto" latinLnBrk="0" hangingPunct="1">
              <a:lnSpc>
                <a:spcPct val="100000"/>
              </a:lnSpc>
              <a:spcBef>
                <a:spcPts val="0"/>
              </a:spcBef>
              <a:spcAft>
                <a:spcPts val="0"/>
              </a:spcAft>
              <a:buClrTx/>
              <a:buSzTx/>
              <a:buFontTx/>
              <a:buNone/>
              <a:tabLst/>
              <a:defRPr/>
            </a:pPr>
            <a:fld id="{B4008EB6-D09E-4580-8CD6-DDB14511944F}" type="slidenum">
              <a:rPr kumimoji="0" lang="en-US" sz="1200" b="0" i="0" u="none" strike="noStrike" kern="1200" cap="none" spc="0" normalizeH="0" baseline="0" noProof="0" smtClean="0">
                <a:ln>
                  <a:noFill/>
                </a:ln>
                <a:solidFill>
                  <a:prstClr val="black"/>
                </a:solidFill>
                <a:effectLst/>
                <a:uLnTx/>
                <a:uFillTx/>
                <a:latin typeface="Segoe UI" pitchFamily="34" charset="0"/>
                <a:ea typeface="+mn-ea"/>
                <a:cs typeface="+mn-cs"/>
              </a:rPr>
              <a:pPr marL="0" marR="0" lvl="0" indent="0" algn="r" defTabSz="914367"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black"/>
              </a:solidFill>
              <a:effectLst/>
              <a:uLnTx/>
              <a:uFillTx/>
              <a:latin typeface="Segoe UI" pitchFamily="34" charset="0"/>
              <a:ea typeface="+mn-ea"/>
              <a:cs typeface="+mn-cs"/>
            </a:endParaRPr>
          </a:p>
        </p:txBody>
      </p:sp>
    </p:spTree>
    <p:extLst>
      <p:ext uri="{BB962C8B-B14F-4D97-AF65-F5344CB8AC3E}">
        <p14:creationId xmlns:p14="http://schemas.microsoft.com/office/powerpoint/2010/main" val="18812282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emf"/><Relationship Id="rId1" Type="http://schemas.openxmlformats.org/officeDocument/2006/relationships/slideMaster" Target="../slideMasters/slideMaster3.xml"/><Relationship Id="rId4" Type="http://schemas.openxmlformats.org/officeDocument/2006/relationships/image" Target="../media/image5.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emf"/><Relationship Id="rId1" Type="http://schemas.openxmlformats.org/officeDocument/2006/relationships/slideMaster" Target="../slideMasters/slideMaster3.xml"/><Relationship Id="rId4" Type="http://schemas.openxmlformats.org/officeDocument/2006/relationships/image" Target="../media/image8.jpeg"/></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01">
    <p:spTree>
      <p:nvGrpSpPr>
        <p:cNvPr id="1" name=""/>
        <p:cNvGrpSpPr/>
        <p:nvPr/>
      </p:nvGrpSpPr>
      <p:grpSpPr>
        <a:xfrm>
          <a:off x="0" y="0"/>
          <a:ext cx="0" cy="0"/>
          <a:chOff x="0" y="0"/>
          <a:chExt cx="0" cy="0"/>
        </a:xfrm>
      </p:grpSpPr>
      <p:sp>
        <p:nvSpPr>
          <p:cNvPr id="23" name="Picture Placeholder 22"/>
          <p:cNvSpPr>
            <a:spLocks noGrp="1"/>
          </p:cNvSpPr>
          <p:nvPr>
            <p:ph type="pic" sz="quarter" idx="13"/>
          </p:nvPr>
        </p:nvSpPr>
        <p:spPr>
          <a:xfrm>
            <a:off x="0" y="0"/>
            <a:ext cx="12192000" cy="6858000"/>
          </a:xfrm>
          <a:prstGeom prst="rect">
            <a:avLst/>
          </a:prstGeom>
        </p:spPr>
        <p:txBody>
          <a:bodyPr/>
          <a:lstStyle/>
          <a:p>
            <a:endParaRPr lang="en-US"/>
          </a:p>
        </p:txBody>
      </p:sp>
      <p:sp>
        <p:nvSpPr>
          <p:cNvPr id="10" name="Text Placeholder 9"/>
          <p:cNvSpPr>
            <a:spLocks noGrp="1"/>
          </p:cNvSpPr>
          <p:nvPr>
            <p:ph type="body" sz="quarter" idx="10" hasCustomPrompt="1"/>
          </p:nvPr>
        </p:nvSpPr>
        <p:spPr>
          <a:xfrm>
            <a:off x="389434" y="1681039"/>
            <a:ext cx="4920999" cy="2863985"/>
          </a:xfrm>
          <a:prstGeom prst="rect">
            <a:avLst/>
          </a:prstGeom>
        </p:spPr>
        <p:txBody>
          <a:bodyPr/>
          <a:lstStyle>
            <a:lvl1pPr marL="0" indent="0">
              <a:lnSpc>
                <a:spcPts val="5548"/>
              </a:lnSpc>
              <a:buNone/>
              <a:defRPr lang="en-US" sz="5686" kern="1200" spc="-147" dirty="0" smtClean="0">
                <a:solidFill>
                  <a:schemeClr val="bg1"/>
                </a:solidFill>
                <a:latin typeface="Segoe UI Light" charset="0"/>
                <a:ea typeface="Segoe UI Light" charset="0"/>
                <a:cs typeface="Segoe UI Light" charset="0"/>
              </a:defRPr>
            </a:lvl1pPr>
          </a:lstStyle>
          <a:p>
            <a:pPr lvl="0"/>
            <a:r>
              <a:rPr lang="en-US" dirty="0"/>
              <a:t>Title 58 pts Segoe UI light</a:t>
            </a:r>
          </a:p>
        </p:txBody>
      </p:sp>
      <p:sp>
        <p:nvSpPr>
          <p:cNvPr id="12" name="Text Placeholder 11"/>
          <p:cNvSpPr>
            <a:spLocks noGrp="1"/>
          </p:cNvSpPr>
          <p:nvPr>
            <p:ph type="body" sz="quarter" idx="11" hasCustomPrompt="1"/>
          </p:nvPr>
        </p:nvSpPr>
        <p:spPr>
          <a:xfrm>
            <a:off x="433519" y="4669541"/>
            <a:ext cx="4920999" cy="398468"/>
          </a:xfrm>
          <a:prstGeom prst="rect">
            <a:avLst/>
          </a:prstGeom>
        </p:spPr>
        <p:txBody>
          <a:bodyPr/>
          <a:lstStyle>
            <a:lvl1pPr>
              <a:defRPr lang="en-US" sz="1961" b="1" kern="1200" baseline="0" dirty="0">
                <a:solidFill>
                  <a:schemeClr val="bg1"/>
                </a:solidFill>
                <a:latin typeface="Segoe UI Semibold" charset="0"/>
                <a:ea typeface="Segoe UI Semibold" charset="0"/>
                <a:cs typeface="Segoe UI Semibold" charset="0"/>
              </a:defRPr>
            </a:lvl1pPr>
          </a:lstStyle>
          <a:p>
            <a:pPr marL="228556" marR="0" lvl="0" indent="-228556" algn="l" defTabSz="914225"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1961" b="1" kern="1200" dirty="0">
                <a:solidFill>
                  <a:schemeClr val="bg2"/>
                </a:solidFill>
                <a:latin typeface="Segoe UI Semibold" charset="0"/>
                <a:ea typeface="Segoe UI Semibold" charset="0"/>
                <a:cs typeface="Segoe UI Semibold" charset="0"/>
              </a:rPr>
              <a:t>Sub Head</a:t>
            </a:r>
            <a:endParaRPr lang="en-US" dirty="0"/>
          </a:p>
        </p:txBody>
      </p:sp>
      <p:sp>
        <p:nvSpPr>
          <p:cNvPr id="15" name="Text Placeholder 14"/>
          <p:cNvSpPr>
            <a:spLocks noGrp="1"/>
          </p:cNvSpPr>
          <p:nvPr>
            <p:ph type="body" sz="quarter" idx="12" hasCustomPrompt="1"/>
          </p:nvPr>
        </p:nvSpPr>
        <p:spPr>
          <a:xfrm>
            <a:off x="446838" y="6107759"/>
            <a:ext cx="2810665" cy="236590"/>
          </a:xfrm>
          <a:prstGeom prst="rect">
            <a:avLst/>
          </a:prstGeom>
        </p:spPr>
        <p:txBody>
          <a:bodyPr/>
          <a:lstStyle>
            <a:lvl1pPr>
              <a:defRPr sz="1176" b="0" i="0">
                <a:solidFill>
                  <a:schemeClr val="bg1"/>
                </a:solidFill>
                <a:latin typeface="Segoe UI" charset="0"/>
                <a:ea typeface="Segoe UI" charset="0"/>
                <a:cs typeface="Segoe UI" charset="0"/>
              </a:defRPr>
            </a:lvl1pPr>
          </a:lstStyle>
          <a:p>
            <a:pPr marL="228556" marR="0" lvl="0" indent="-228556" algn="l" defTabSz="914225"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Date</a:t>
            </a:r>
          </a:p>
        </p:txBody>
      </p:sp>
    </p:spTree>
    <p:extLst>
      <p:ext uri="{BB962C8B-B14F-4D97-AF65-F5344CB8AC3E}">
        <p14:creationId xmlns:p14="http://schemas.microsoft.com/office/powerpoint/2010/main" val="3920494900"/>
      </p:ext>
    </p:extLst>
  </p:cSld>
  <p:clrMapOvr>
    <a:masterClrMapping/>
  </p:clrMapOvr>
  <p:extLst>
    <p:ext uri="{DCECCB84-F9BA-43D5-87BE-67443E8EF086}">
      <p15:sldGuideLst xmlns:p15="http://schemas.microsoft.com/office/powerpoint/2012/main">
        <p15:guide id="1" orient="horz" pos="2203" userDrawn="1">
          <p15:clr>
            <a:srgbClr val="FBAE40"/>
          </p15:clr>
        </p15:guide>
        <p15:guide id="2" pos="341" userDrawn="1">
          <p15:clr>
            <a:srgbClr val="FBAE40"/>
          </p15:clr>
        </p15:guide>
        <p15:guide id="3" pos="4017"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Only ligh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2754DF-CB0E-46F9-AA3C-00BC673EBDF3}"/>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999673919"/>
      </p:ext>
    </p:extLst>
  </p:cSld>
  <p:clrMapOvr>
    <a:masterClrMapping/>
  </p:clrMapOvr>
  <p:transition>
    <p:fade/>
  </p:transition>
  <p:extLst>
    <p:ext uri="{DCECCB84-F9BA-43D5-87BE-67443E8EF086}">
      <p15:sldGuideLst xmlns:p15="http://schemas.microsoft.com/office/powerpoint/2012/main">
        <p15:guide id="3" orient="horz" pos="900">
          <p15:clr>
            <a:srgbClr val="5ACBF0"/>
          </p15:clr>
        </p15:guide>
        <p15:guide id="4" orient="horz" pos="1276">
          <p15:clr>
            <a:srgbClr val="5ACBF0"/>
          </p15:clr>
        </p15:guide>
        <p15:guide id="5" orient="horz" pos="288">
          <p15:clr>
            <a:srgbClr val="5ACBF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Only dark">
    <p:bg>
      <p:bgRef idx="1001">
        <a:schemeClr val="bg2"/>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2754DF-CB0E-46F9-AA3C-00BC673EBDF3}"/>
              </a:ext>
            </a:extLst>
          </p:cNvPr>
          <p:cNvSpPr>
            <a:spLocks noGrp="1"/>
          </p:cNvSpPr>
          <p:nvPr>
            <p:ph type="title"/>
          </p:nvPr>
        </p:nvSpPr>
        <p:spPr/>
        <p:txBody>
          <a:bodyPr/>
          <a:lstStyle>
            <a:lvl1pPr>
              <a:defRPr/>
            </a:lvl1pPr>
          </a:lstStyle>
          <a:p>
            <a:r>
              <a:rPr lang="en-US"/>
              <a:t>Click to edit Master title style</a:t>
            </a:r>
          </a:p>
        </p:txBody>
      </p:sp>
      <p:sp>
        <p:nvSpPr>
          <p:cNvPr id="3" name="TextBox 7">
            <a:extLst>
              <a:ext uri="{FF2B5EF4-FFF2-40B4-BE49-F238E27FC236}">
                <a16:creationId xmlns:a16="http://schemas.microsoft.com/office/drawing/2014/main" id="{A4A6C387-0A1F-4F01-A189-777EA61C60EC}"/>
              </a:ext>
            </a:extLst>
          </p:cNvPr>
          <p:cNvSpPr txBox="1"/>
          <p:nvPr userDrawn="1"/>
        </p:nvSpPr>
        <p:spPr bwMode="black">
          <a:xfrm>
            <a:off x="4396016" y="6568123"/>
            <a:ext cx="3399970" cy="153888"/>
          </a:xfrm>
          <a:prstGeom prst="rect">
            <a:avLst/>
          </a:prstGeom>
          <a:noFill/>
        </p:spPr>
        <p:txBody>
          <a:bodyPr wrap="none" lIns="0" tIns="0" rIns="0" bIns="0" rtlCol="0" anchor="ctr">
            <a:spAutoFit/>
          </a:bodyPr>
          <a:lst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a:lstStyle>
          <a:p>
            <a:pPr algn="ctr"/>
            <a:r>
              <a:rPr lang="en-US" sz="1000" b="0" spc="150" baseline="0" dirty="0">
                <a:gradFill>
                  <a:gsLst>
                    <a:gs pos="0">
                      <a:schemeClr val="tx1">
                        <a:alpha val="50000"/>
                      </a:schemeClr>
                    </a:gs>
                    <a:gs pos="86000">
                      <a:schemeClr val="tx1">
                        <a:alpha val="50000"/>
                      </a:schemeClr>
                    </a:gs>
                  </a:gsLst>
                  <a:lin ang="5400000" scaled="0"/>
                </a:gradFill>
                <a:latin typeface="Segoe UI" panose="020B0502040204020203" pitchFamily="34" charset="0"/>
              </a:rPr>
              <a:t>MICROSOFT CONFIDENTIAL – INTERNAL ONLY</a:t>
            </a:r>
          </a:p>
        </p:txBody>
      </p:sp>
    </p:spTree>
    <p:extLst>
      <p:ext uri="{BB962C8B-B14F-4D97-AF65-F5344CB8AC3E}">
        <p14:creationId xmlns:p14="http://schemas.microsoft.com/office/powerpoint/2010/main" val="1733076063"/>
      </p:ext>
    </p:extLst>
  </p:cSld>
  <p:clrMapOvr>
    <a:overrideClrMapping bg1="dk1" tx1="lt1" bg2="dk2" tx2="lt2" accent1="accent1" accent2="accent2" accent3="accent3" accent4="accent4" accent5="accent5" accent6="accent6" hlink="hlink" folHlink="folHlink"/>
  </p:clrMapOvr>
  <p:transition>
    <p:fade/>
  </p:transition>
  <p:extLst>
    <p:ext uri="{DCECCB84-F9BA-43D5-87BE-67443E8EF086}">
      <p15:sldGuideLst xmlns:p15="http://schemas.microsoft.com/office/powerpoint/2012/main">
        <p15:guide id="3" orient="horz" pos="900">
          <p15:clr>
            <a:srgbClr val="5ACBF0"/>
          </p15:clr>
        </p15:guide>
        <p15:guide id="4" orient="horz" pos="1276">
          <p15:clr>
            <a:srgbClr val="5ACBF0"/>
          </p15:clr>
        </p15:guide>
        <p15:guide id="5" orient="horz" pos="288">
          <p15:clr>
            <a:srgbClr val="5ACBF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Only with gri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D31026A-4A74-439D-A8F5-DB82A03E713C}"/>
              </a:ext>
            </a:extLst>
          </p:cNvPr>
          <p:cNvSpPr>
            <a:spLocks noGrp="1"/>
          </p:cNvSpPr>
          <p:nvPr>
            <p:ph type="title"/>
          </p:nvPr>
        </p:nvSpPr>
        <p:spPr/>
        <p:txBody>
          <a:bodyPr/>
          <a:lstStyle>
            <a:lvl1pPr>
              <a:defRPr>
                <a:solidFill>
                  <a:schemeClr val="tx1"/>
                </a:solidFill>
              </a:defRPr>
            </a:lvl1pPr>
          </a:lstStyle>
          <a:p>
            <a:r>
              <a:rPr lang="en-US"/>
              <a:t>Click to edit Master title style</a:t>
            </a:r>
          </a:p>
        </p:txBody>
      </p:sp>
    </p:spTree>
    <p:extLst>
      <p:ext uri="{BB962C8B-B14F-4D97-AF65-F5344CB8AC3E}">
        <p14:creationId xmlns:p14="http://schemas.microsoft.com/office/powerpoint/2010/main" val="3294887439"/>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38">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mall title - half page">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4B2500C4-B436-4E3A-8A91-A02448A774DB}"/>
              </a:ext>
            </a:extLst>
          </p:cNvPr>
          <p:cNvSpPr>
            <a:spLocks noGrp="1"/>
          </p:cNvSpPr>
          <p:nvPr>
            <p:ph type="title"/>
          </p:nvPr>
        </p:nvSpPr>
        <p:spPr>
          <a:xfrm>
            <a:off x="584200" y="457200"/>
            <a:ext cx="5508419" cy="372410"/>
          </a:xfrm>
        </p:spPr>
        <p:txBody>
          <a:bodyPr tIns="64008"/>
          <a:lstStyle>
            <a:lvl1pPr>
              <a:defRPr sz="2000" spc="0">
                <a:latin typeface="+mj-lt"/>
                <a:cs typeface="Segoe UI" panose="020B0502040204020203" pitchFamily="34" charset="0"/>
              </a:defRPr>
            </a:lvl1pPr>
          </a:lstStyle>
          <a:p>
            <a:r>
              <a:rPr lang="en-US"/>
              <a:t>Click to edit Master title style</a:t>
            </a:r>
          </a:p>
        </p:txBody>
      </p:sp>
    </p:spTree>
    <p:extLst>
      <p:ext uri="{BB962C8B-B14F-4D97-AF65-F5344CB8AC3E}">
        <p14:creationId xmlns:p14="http://schemas.microsoft.com/office/powerpoint/2010/main" val="1919489603"/>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38">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 Square Photo ">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84201" y="2025651"/>
            <a:ext cx="4161981" cy="1107996"/>
          </a:xfrm>
        </p:spPr>
        <p:txBody>
          <a:bodyPr wrap="square" rIns="0" anchor="b">
            <a:spAutoFit/>
          </a:bodyPr>
          <a:lstStyle>
            <a:lvl1pPr>
              <a:lnSpc>
                <a:spcPct val="100000"/>
              </a:lnSpc>
              <a:defRPr sz="3600" b="0" spc="-49" baseline="0">
                <a:solidFill>
                  <a:schemeClr val="tx1"/>
                </a:solidFill>
                <a:latin typeface="+mj-lt"/>
                <a:cs typeface="Segoe UI Semilight" panose="020B0402040204020203" pitchFamily="34" charset="0"/>
              </a:defRPr>
            </a:lvl1pPr>
          </a:lstStyle>
          <a:p>
            <a:r>
              <a:rPr lang="en-US"/>
              <a:t>Title format square photo layout </a:t>
            </a:r>
          </a:p>
        </p:txBody>
      </p:sp>
      <p:sp>
        <p:nvSpPr>
          <p:cNvPr id="4" name="Text Placeholder 3">
            <a:extLst>
              <a:ext uri="{FF2B5EF4-FFF2-40B4-BE49-F238E27FC236}">
                <a16:creationId xmlns:a16="http://schemas.microsoft.com/office/drawing/2014/main" id="{0E780C89-4FC1-4FE7-AFCA-1C41A1B0944C}"/>
              </a:ext>
            </a:extLst>
          </p:cNvPr>
          <p:cNvSpPr>
            <a:spLocks noGrp="1"/>
          </p:cNvSpPr>
          <p:nvPr>
            <p:ph type="body" sz="quarter" idx="10"/>
          </p:nvPr>
        </p:nvSpPr>
        <p:spPr>
          <a:xfrm>
            <a:off x="584200" y="3535542"/>
            <a:ext cx="4162425" cy="307777"/>
          </a:xfrm>
        </p:spPr>
        <p:txBody>
          <a:bodyPr/>
          <a:lstStyle>
            <a:lvl1pPr marL="0" indent="0">
              <a:buNone/>
              <a:defRPr sz="2000">
                <a:solidFill>
                  <a:schemeClr val="tx1"/>
                </a:solidFill>
                <a:latin typeface="+mn-lt"/>
              </a:defRPr>
            </a:lvl1pPr>
            <a:lvl2pPr marL="228556" indent="0">
              <a:buNone/>
              <a:defRPr/>
            </a:lvl2pPr>
            <a:lvl3pPr marL="457112" indent="0">
              <a:buNone/>
              <a:defRPr/>
            </a:lvl3pPr>
            <a:lvl4pPr marL="661861" indent="0">
              <a:buNone/>
              <a:defRPr/>
            </a:lvl4pPr>
            <a:lvl5pPr marL="855499" indent="0">
              <a:buNone/>
              <a:defRPr/>
            </a:lvl5pPr>
          </a:lstStyle>
          <a:p>
            <a:pPr lvl="0"/>
            <a:r>
              <a:rPr lang="en-US"/>
              <a:t>Edit Master text styles</a:t>
            </a:r>
          </a:p>
        </p:txBody>
      </p:sp>
      <p:sp>
        <p:nvSpPr>
          <p:cNvPr id="5" name="Picture Placeholder">
            <a:extLst>
              <a:ext uri="{FF2B5EF4-FFF2-40B4-BE49-F238E27FC236}">
                <a16:creationId xmlns:a16="http://schemas.microsoft.com/office/drawing/2014/main" id="{6178F5D2-7CA2-4202-8FD2-95D8F7A2E98D}"/>
              </a:ext>
            </a:extLst>
          </p:cNvPr>
          <p:cNvSpPr>
            <a:spLocks noGrp="1"/>
          </p:cNvSpPr>
          <p:nvPr>
            <p:ph type="pic" sz="quarter" idx="11" hasCustomPrompt="1"/>
          </p:nvPr>
        </p:nvSpPr>
        <p:spPr bwMode="gray">
          <a:xfrm>
            <a:off x="5334001" y="0"/>
            <a:ext cx="6858000" cy="6858000"/>
          </a:xfrm>
          <a:blipFill>
            <a:blip r:embed="rId2"/>
            <a:stretch>
              <a:fillRect/>
            </a:stretch>
          </a:blipFill>
        </p:spPr>
        <p:txBody>
          <a:bodyPr lIns="0" tIns="2011680" rIns="0" anchor="t" anchorCtr="0">
            <a:noAutofit/>
          </a:bodyPr>
          <a:lstStyle>
            <a:lvl1pPr marL="0" indent="0" algn="ctr">
              <a:lnSpc>
                <a:spcPct val="100000"/>
              </a:lnSpc>
              <a:buNone/>
              <a:defRPr sz="1600" b="1">
                <a:solidFill>
                  <a:srgbClr val="FFFFFF"/>
                </a:solidFill>
                <a:latin typeface="+mn-lt"/>
                <a:cs typeface="Segoe UI" panose="020B0502040204020203" pitchFamily="34" charset="0"/>
              </a:defRPr>
            </a:lvl1pPr>
          </a:lstStyle>
          <a:p>
            <a:r>
              <a:rPr lang="en-US" dirty="0"/>
              <a:t>drag &amp; drop your photo here </a:t>
            </a:r>
            <a:br>
              <a:rPr lang="en-US" dirty="0"/>
            </a:br>
            <a:r>
              <a:rPr lang="en-US" dirty="0"/>
              <a:t>or click or tap icon below </a:t>
            </a:r>
            <a:br>
              <a:rPr lang="en-US" dirty="0"/>
            </a:br>
            <a:r>
              <a:rPr lang="en-US" dirty="0"/>
              <a:t>to insert</a:t>
            </a:r>
          </a:p>
        </p:txBody>
      </p:sp>
    </p:spTree>
    <p:extLst>
      <p:ext uri="{BB962C8B-B14F-4D97-AF65-F5344CB8AC3E}">
        <p14:creationId xmlns:p14="http://schemas.microsoft.com/office/powerpoint/2010/main" val="3801279867"/>
      </p:ext>
    </p:extLst>
  </p:cSld>
  <p:clrMapOvr>
    <a:masterClrMapping/>
  </p:clrMapOvr>
  <p:transition>
    <p:fade/>
  </p:transition>
  <p:extLst>
    <p:ext uri="{DCECCB84-F9BA-43D5-87BE-67443E8EF086}">
      <p15:sldGuideLst xmlns:p15="http://schemas.microsoft.com/office/powerpoint/2012/main">
        <p15:guide id="2" pos="3360">
          <p15:clr>
            <a:srgbClr val="FBAE40"/>
          </p15:clr>
        </p15:guide>
        <p15:guide id="6" orient="horz" pos="904">
          <p15:clr>
            <a:srgbClr val="5ACBF0"/>
          </p15:clr>
        </p15:guide>
        <p15:guide id="7" orient="horz" pos="1276">
          <p15:clr>
            <a:srgbClr val="5ACBF0"/>
          </p15:clr>
        </p15:guide>
        <p15:guide id="8" orient="horz" pos="2226">
          <p15:clr>
            <a:srgbClr val="5ACBF0"/>
          </p15:clr>
        </p15:guide>
        <p15:guide id="10" pos="3729">
          <p15:clr>
            <a:srgbClr val="C35EA4"/>
          </p15:clr>
        </p15:guide>
        <p15:guide id="11" pos="2993">
          <p15:clr>
            <a:srgbClr val="5ACBF0"/>
          </p15:clr>
        </p15:guide>
        <p15:guide id="12" pos="3543">
          <p15:clr>
            <a:srgbClr val="A4A3A4"/>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quare Photo ">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84026" y="2875002"/>
            <a:ext cx="4161981" cy="1107996"/>
          </a:xfrm>
        </p:spPr>
        <p:txBody>
          <a:bodyPr wrap="square" rIns="0" anchor="ctr" anchorCtr="0">
            <a:spAutoFit/>
          </a:bodyPr>
          <a:lstStyle>
            <a:lvl1pPr>
              <a:lnSpc>
                <a:spcPct val="100000"/>
              </a:lnSpc>
              <a:defRPr sz="3600" b="0" spc="-49" baseline="0">
                <a:solidFill>
                  <a:schemeClr val="tx1"/>
                </a:solidFill>
                <a:latin typeface="+mj-lt"/>
                <a:cs typeface="Segoe UI Semilight" panose="020B0402040204020203" pitchFamily="34" charset="0"/>
              </a:defRPr>
            </a:lvl1pPr>
          </a:lstStyle>
          <a:p>
            <a:r>
              <a:rPr lang="en-US"/>
              <a:t>Square photo layout with Title  </a:t>
            </a:r>
          </a:p>
        </p:txBody>
      </p:sp>
      <p:sp>
        <p:nvSpPr>
          <p:cNvPr id="4" name="Picture Placeholder">
            <a:extLst>
              <a:ext uri="{FF2B5EF4-FFF2-40B4-BE49-F238E27FC236}">
                <a16:creationId xmlns:a16="http://schemas.microsoft.com/office/drawing/2014/main" id="{3956AAB8-C2DF-40F3-A72B-0FA6F47702E6}"/>
              </a:ext>
            </a:extLst>
          </p:cNvPr>
          <p:cNvSpPr>
            <a:spLocks noGrp="1"/>
          </p:cNvSpPr>
          <p:nvPr>
            <p:ph type="pic" sz="quarter" idx="11" hasCustomPrompt="1"/>
          </p:nvPr>
        </p:nvSpPr>
        <p:spPr bwMode="gray">
          <a:xfrm>
            <a:off x="5334001" y="0"/>
            <a:ext cx="6858000" cy="6858000"/>
          </a:xfrm>
          <a:blipFill>
            <a:blip r:embed="rId2"/>
            <a:stretch>
              <a:fillRect/>
            </a:stretch>
          </a:blipFill>
        </p:spPr>
        <p:txBody>
          <a:bodyPr lIns="0" tIns="2011680" rIns="0" anchor="t" anchorCtr="0">
            <a:noAutofit/>
          </a:bodyPr>
          <a:lstStyle>
            <a:lvl1pPr marL="0" indent="0" algn="ctr">
              <a:lnSpc>
                <a:spcPct val="100000"/>
              </a:lnSpc>
              <a:buNone/>
              <a:defRPr sz="1600" b="1">
                <a:solidFill>
                  <a:srgbClr val="FFFFFF"/>
                </a:solidFill>
                <a:latin typeface="+mn-lt"/>
                <a:cs typeface="Segoe UI" panose="020B0502040204020203" pitchFamily="34" charset="0"/>
              </a:defRPr>
            </a:lvl1pPr>
          </a:lstStyle>
          <a:p>
            <a:r>
              <a:rPr lang="en-US" dirty="0"/>
              <a:t>drag &amp; drop your photo here </a:t>
            </a:r>
            <a:br>
              <a:rPr lang="en-US" dirty="0"/>
            </a:br>
            <a:r>
              <a:rPr lang="en-US" dirty="0"/>
              <a:t>or click or tap icon below </a:t>
            </a:r>
            <a:br>
              <a:rPr lang="en-US" dirty="0"/>
            </a:br>
            <a:r>
              <a:rPr lang="en-US" dirty="0"/>
              <a:t>to insert</a:t>
            </a:r>
          </a:p>
        </p:txBody>
      </p:sp>
    </p:spTree>
    <p:extLst>
      <p:ext uri="{BB962C8B-B14F-4D97-AF65-F5344CB8AC3E}">
        <p14:creationId xmlns:p14="http://schemas.microsoft.com/office/powerpoint/2010/main" val="3407336868"/>
      </p:ext>
    </p:extLst>
  </p:cSld>
  <p:clrMapOvr>
    <a:masterClrMapping/>
  </p:clrMapOvr>
  <p:transition>
    <p:fade/>
  </p:transition>
  <p:extLst>
    <p:ext uri="{DCECCB84-F9BA-43D5-87BE-67443E8EF086}">
      <p15:sldGuideLst xmlns:p15="http://schemas.microsoft.com/office/powerpoint/2012/main">
        <p15:guide id="2" pos="3360">
          <p15:clr>
            <a:srgbClr val="FBAE40"/>
          </p15:clr>
        </p15:guide>
        <p15:guide id="5" orient="horz" pos="2160">
          <p15:clr>
            <a:srgbClr val="FBAE40"/>
          </p15:clr>
        </p15:guide>
        <p15:guide id="6" pos="2991">
          <p15:clr>
            <a:srgbClr val="5ACBF0"/>
          </p15:clr>
        </p15:guide>
        <p15:guide id="7" pos="3728">
          <p15:clr>
            <a:srgbClr val="C35EA4"/>
          </p15:clr>
        </p15:guide>
        <p15:guide id="8" pos="3544">
          <p15:clr>
            <a:srgbClr val="A4A3A4"/>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quare Photo 2">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84200" y="2981637"/>
            <a:ext cx="4160520" cy="861774"/>
          </a:xfrm>
        </p:spPr>
        <p:txBody>
          <a:bodyPr wrap="square" anchor="t">
            <a:spAutoFit/>
          </a:bodyPr>
          <a:lstStyle>
            <a:lvl1pPr>
              <a:lnSpc>
                <a:spcPct val="100000"/>
              </a:lnSpc>
              <a:defRPr sz="2800" b="0" spc="0" baseline="0">
                <a:solidFill>
                  <a:schemeClr val="tx1"/>
                </a:solidFill>
                <a:latin typeface="+mj-lt"/>
                <a:cs typeface="Segoe UI Semilight" panose="020B0402040204020203" pitchFamily="34" charset="0"/>
              </a:defRPr>
            </a:lvl1pPr>
          </a:lstStyle>
          <a:p>
            <a:r>
              <a:rPr lang="en-US"/>
              <a:t>Square photo layout with smaller text</a:t>
            </a:r>
          </a:p>
        </p:txBody>
      </p:sp>
      <p:sp>
        <p:nvSpPr>
          <p:cNvPr id="4" name="Picture Placeholder">
            <a:extLst>
              <a:ext uri="{FF2B5EF4-FFF2-40B4-BE49-F238E27FC236}">
                <a16:creationId xmlns:a16="http://schemas.microsoft.com/office/drawing/2014/main" id="{18102CFD-D7DD-461F-B675-FAE01404E555}"/>
              </a:ext>
            </a:extLst>
          </p:cNvPr>
          <p:cNvSpPr>
            <a:spLocks noGrp="1"/>
          </p:cNvSpPr>
          <p:nvPr>
            <p:ph type="pic" sz="quarter" idx="11" hasCustomPrompt="1"/>
          </p:nvPr>
        </p:nvSpPr>
        <p:spPr bwMode="gray">
          <a:xfrm>
            <a:off x="5334001" y="0"/>
            <a:ext cx="6858000" cy="6858000"/>
          </a:xfrm>
          <a:blipFill>
            <a:blip r:embed="rId2"/>
            <a:stretch>
              <a:fillRect/>
            </a:stretch>
          </a:blipFill>
        </p:spPr>
        <p:txBody>
          <a:bodyPr lIns="0" tIns="2011680" rIns="0" anchor="t" anchorCtr="0">
            <a:noAutofit/>
          </a:bodyPr>
          <a:lstStyle>
            <a:lvl1pPr marL="0" indent="0" algn="ctr">
              <a:lnSpc>
                <a:spcPct val="100000"/>
              </a:lnSpc>
              <a:buNone/>
              <a:defRPr sz="1600" b="1">
                <a:solidFill>
                  <a:srgbClr val="FFFFFF"/>
                </a:solidFill>
                <a:latin typeface="+mn-lt"/>
                <a:cs typeface="Segoe UI" panose="020B0502040204020203" pitchFamily="34" charset="0"/>
              </a:defRPr>
            </a:lvl1pPr>
          </a:lstStyle>
          <a:p>
            <a:r>
              <a:rPr lang="en-US" dirty="0"/>
              <a:t>drag &amp; drop your photo here </a:t>
            </a:r>
            <a:br>
              <a:rPr lang="en-US" dirty="0"/>
            </a:br>
            <a:r>
              <a:rPr lang="en-US" dirty="0"/>
              <a:t>or click or tap icon below </a:t>
            </a:r>
            <a:br>
              <a:rPr lang="en-US" dirty="0"/>
            </a:br>
            <a:r>
              <a:rPr lang="en-US" dirty="0"/>
              <a:t>to insert</a:t>
            </a:r>
          </a:p>
        </p:txBody>
      </p:sp>
    </p:spTree>
    <p:extLst>
      <p:ext uri="{BB962C8B-B14F-4D97-AF65-F5344CB8AC3E}">
        <p14:creationId xmlns:p14="http://schemas.microsoft.com/office/powerpoint/2010/main" val="1106169517"/>
      </p:ext>
    </p:extLst>
  </p:cSld>
  <p:clrMapOvr>
    <a:masterClrMapping/>
  </p:clrMapOvr>
  <p:transition>
    <p:fade/>
  </p:transition>
  <p:extLst>
    <p:ext uri="{DCECCB84-F9BA-43D5-87BE-67443E8EF086}">
      <p15:sldGuideLst xmlns:p15="http://schemas.microsoft.com/office/powerpoint/2012/main">
        <p15:guide id="2" pos="3360">
          <p15:clr>
            <a:srgbClr val="FBAE40"/>
          </p15:clr>
        </p15:guide>
        <p15:guide id="3" orient="horz" pos="1877">
          <p15:clr>
            <a:srgbClr val="5ACBF0"/>
          </p15:clr>
        </p15:guide>
        <p15:guide id="4" pos="3731">
          <p15:clr>
            <a:srgbClr val="C35EA4"/>
          </p15:clr>
        </p15:guide>
        <p15:guide id="5" pos="2993">
          <p15:clr>
            <a:srgbClr val="5ACBF0"/>
          </p15:clr>
        </p15:guide>
        <p15:guide id="6" pos="3547">
          <p15:clr>
            <a:srgbClr val="A4A3A4"/>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Demo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85217" y="3033223"/>
            <a:ext cx="6126480" cy="498598"/>
          </a:xfrm>
          <a:noFill/>
        </p:spPr>
        <p:txBody>
          <a:bodyPr wrap="square" lIns="0" tIns="0" rIns="0" bIns="0" anchor="b" anchorCtr="0">
            <a:spAutoFit/>
          </a:bodyPr>
          <a:lstStyle>
            <a:lvl1pPr algn="l" defTabSz="932563" rtl="0" eaLnBrk="1" latinLnBrk="0" hangingPunct="1">
              <a:lnSpc>
                <a:spcPct val="90000"/>
              </a:lnSpc>
              <a:spcBef>
                <a:spcPct val="0"/>
              </a:spcBef>
              <a:buNone/>
              <a:defRPr lang="en-US" sz="3600" b="0" kern="1200" cap="none" spc="-50" baseline="0" dirty="0">
                <a:ln w="3175">
                  <a:noFill/>
                </a:ln>
                <a:gradFill>
                  <a:gsLst>
                    <a:gs pos="62564">
                      <a:schemeClr val="tx1"/>
                    </a:gs>
                    <a:gs pos="55000">
                      <a:schemeClr val="tx1"/>
                    </a:gs>
                  </a:gsLst>
                  <a:lin ang="5400000" scaled="0"/>
                </a:gradFill>
                <a:effectLst/>
                <a:latin typeface="+mj-lt"/>
                <a:ea typeface="+mn-ea"/>
                <a:cs typeface="Segoe UI" pitchFamily="34" charset="0"/>
              </a:defRPr>
            </a:lvl1pPr>
          </a:lstStyle>
          <a:p>
            <a:r>
              <a:rPr lang="en-US"/>
              <a:t>Demo title</a:t>
            </a:r>
          </a:p>
        </p:txBody>
      </p:sp>
      <p:sp>
        <p:nvSpPr>
          <p:cNvPr id="5" name="Text Placeholder 4"/>
          <p:cNvSpPr>
            <a:spLocks noGrp="1"/>
          </p:cNvSpPr>
          <p:nvPr>
            <p:ph type="body" sz="quarter" idx="12" hasCustomPrompt="1"/>
          </p:nvPr>
        </p:nvSpPr>
        <p:spPr>
          <a:xfrm>
            <a:off x="585217" y="3977320"/>
            <a:ext cx="6126480" cy="307777"/>
          </a:xfrm>
          <a:noFill/>
        </p:spPr>
        <p:txBody>
          <a:bodyPr wrap="square" lIns="0" tIns="0" rIns="0" bIns="0">
            <a:spAutoFit/>
          </a:bodyPr>
          <a:lstStyle>
            <a:lvl1pPr marL="0" indent="0">
              <a:spcBef>
                <a:spcPts val="0"/>
              </a:spcBef>
              <a:spcAft>
                <a:spcPts val="0"/>
              </a:spcAft>
              <a:buFont typeface="Arial" panose="020B0604020202020204" pitchFamily="34" charset="0"/>
              <a:buNone/>
              <a:defRPr sz="2000" spc="0" baseline="0">
                <a:gradFill>
                  <a:gsLst>
                    <a:gs pos="0">
                      <a:schemeClr val="tx1"/>
                    </a:gs>
                    <a:gs pos="100000">
                      <a:schemeClr val="tx1"/>
                    </a:gs>
                  </a:gsLst>
                  <a:lin ang="5400000" scaled="0"/>
                </a:gradFill>
                <a:latin typeface="+mn-lt"/>
              </a:defRPr>
            </a:lvl1pPr>
          </a:lstStyle>
          <a:p>
            <a:pPr lvl="0"/>
            <a:r>
              <a:rPr lang="en-US"/>
              <a:t>Speaker name</a:t>
            </a:r>
          </a:p>
        </p:txBody>
      </p:sp>
      <p:pic>
        <p:nvPicPr>
          <p:cNvPr id="4" name="Picture 3">
            <a:extLst>
              <a:ext uri="{FF2B5EF4-FFF2-40B4-BE49-F238E27FC236}">
                <a16:creationId xmlns:a16="http://schemas.microsoft.com/office/drawing/2014/main" id="{6557066C-5133-4E22-AE58-F2101DA24DED}"/>
              </a:ext>
            </a:extLst>
          </p:cNvPr>
          <p:cNvPicPr>
            <a:picLocks noChangeAspect="1"/>
          </p:cNvPicPr>
          <p:nvPr userDrawn="1"/>
        </p:nvPicPr>
        <p:blipFill rotWithShape="1">
          <a:blip r:embed="rId2"/>
          <a:srcRect l="487" t="16931" r="33333" b="24211"/>
          <a:stretch/>
        </p:blipFill>
        <p:spPr bwMode="invGray">
          <a:xfrm>
            <a:off x="5098120" y="585788"/>
            <a:ext cx="7093880" cy="6272211"/>
          </a:xfrm>
          <a:prstGeom prst="rect">
            <a:avLst/>
          </a:prstGeom>
        </p:spPr>
      </p:pic>
    </p:spTree>
    <p:extLst>
      <p:ext uri="{BB962C8B-B14F-4D97-AF65-F5344CB8AC3E}">
        <p14:creationId xmlns:p14="http://schemas.microsoft.com/office/powerpoint/2010/main" val="3948926889"/>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pos="6135">
          <p15:clr>
            <a:srgbClr val="5ACBF0"/>
          </p15:clr>
        </p15:guide>
        <p15:guide id="3" orient="horz" pos="1910">
          <p15:clr>
            <a:srgbClr val="5ACBF0"/>
          </p15:clr>
        </p15:guide>
        <p15:guide id="4" orient="horz" pos="2505">
          <p15:clr>
            <a:srgbClr val="5ACBF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Video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85217" y="3035808"/>
            <a:ext cx="6126480" cy="498598"/>
          </a:xfrm>
          <a:noFill/>
        </p:spPr>
        <p:txBody>
          <a:bodyPr lIns="0" tIns="0" rIns="0" bIns="0" anchor="t" anchorCtr="0">
            <a:spAutoFit/>
          </a:bodyPr>
          <a:lstStyle>
            <a:lvl1pPr algn="l" defTabSz="932563" rtl="0" eaLnBrk="1" latinLnBrk="0" hangingPunct="1">
              <a:lnSpc>
                <a:spcPct val="90000"/>
              </a:lnSpc>
              <a:spcBef>
                <a:spcPct val="0"/>
              </a:spcBef>
              <a:buNone/>
              <a:defRPr lang="en-US" sz="3600" b="0" kern="1200" cap="none" spc="-50" baseline="0" dirty="0">
                <a:ln w="3175">
                  <a:noFill/>
                </a:ln>
                <a:gradFill>
                  <a:gsLst>
                    <a:gs pos="62564">
                      <a:schemeClr val="tx1"/>
                    </a:gs>
                    <a:gs pos="55000">
                      <a:schemeClr val="tx1"/>
                    </a:gs>
                  </a:gsLst>
                  <a:lin ang="5400000" scaled="0"/>
                </a:gradFill>
                <a:effectLst/>
                <a:latin typeface="+mj-lt"/>
                <a:ea typeface="+mn-ea"/>
                <a:cs typeface="Segoe UI" pitchFamily="34" charset="0"/>
              </a:defRPr>
            </a:lvl1pPr>
          </a:lstStyle>
          <a:p>
            <a:r>
              <a:rPr lang="en-US"/>
              <a:t>Video</a:t>
            </a:r>
          </a:p>
        </p:txBody>
      </p:sp>
      <p:pic>
        <p:nvPicPr>
          <p:cNvPr id="3" name="Picture 2">
            <a:extLst>
              <a:ext uri="{FF2B5EF4-FFF2-40B4-BE49-F238E27FC236}">
                <a16:creationId xmlns:a16="http://schemas.microsoft.com/office/drawing/2014/main" id="{6AC853EF-249B-4DEC-B679-038CCEA0B936}"/>
              </a:ext>
            </a:extLst>
          </p:cNvPr>
          <p:cNvPicPr>
            <a:picLocks noChangeAspect="1"/>
          </p:cNvPicPr>
          <p:nvPr userDrawn="1"/>
        </p:nvPicPr>
        <p:blipFill rotWithShape="1">
          <a:blip r:embed="rId2"/>
          <a:srcRect l="487" t="16931" r="33333" b="24211"/>
          <a:stretch/>
        </p:blipFill>
        <p:spPr bwMode="invGray">
          <a:xfrm>
            <a:off x="5098120" y="585788"/>
            <a:ext cx="7093880" cy="6272211"/>
          </a:xfrm>
          <a:prstGeom prst="rect">
            <a:avLst/>
          </a:prstGeom>
        </p:spPr>
      </p:pic>
    </p:spTree>
    <p:extLst>
      <p:ext uri="{BB962C8B-B14F-4D97-AF65-F5344CB8AC3E}">
        <p14:creationId xmlns:p14="http://schemas.microsoft.com/office/powerpoint/2010/main" val="4275967089"/>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pos="6131">
          <p15:clr>
            <a:srgbClr val="5ACBF0"/>
          </p15:clr>
        </p15:guide>
        <p15:guide id="3" orient="horz" pos="1914">
          <p15:clr>
            <a:srgbClr val="5ACBF0"/>
          </p15:clr>
        </p15:guide>
        <p15:guide id="4" orient="horz" pos="2505">
          <p15:clr>
            <a:srgbClr val="5ACBF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Section Title dark">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85217" y="3035808"/>
            <a:ext cx="9141397" cy="498598"/>
          </a:xfrm>
          <a:noFill/>
        </p:spPr>
        <p:txBody>
          <a:bodyPr wrap="square" lIns="0" tIns="0" rIns="0" bIns="0" anchor="t" anchorCtr="0">
            <a:spAutoFit/>
          </a:bodyPr>
          <a:lstStyle>
            <a:lvl1pPr algn="l" defTabSz="932563" rtl="0" eaLnBrk="1" latinLnBrk="0" hangingPunct="1">
              <a:lnSpc>
                <a:spcPct val="90000"/>
              </a:lnSpc>
              <a:spcBef>
                <a:spcPct val="0"/>
              </a:spcBef>
              <a:buNone/>
              <a:defRPr lang="en-US" sz="3600" b="0" kern="1200" cap="none" spc="-50" baseline="0" dirty="0">
                <a:ln w="3175">
                  <a:noFill/>
                </a:ln>
                <a:gradFill>
                  <a:gsLst>
                    <a:gs pos="62564">
                      <a:schemeClr val="tx1"/>
                    </a:gs>
                    <a:gs pos="55000">
                      <a:schemeClr val="tx1"/>
                    </a:gs>
                  </a:gsLst>
                  <a:lin ang="5400000" scaled="0"/>
                </a:gradFill>
                <a:effectLst/>
                <a:latin typeface="+mj-lt"/>
                <a:ea typeface="+mn-ea"/>
                <a:cs typeface="Segoe UI" pitchFamily="34" charset="0"/>
              </a:defRPr>
            </a:lvl1pPr>
          </a:lstStyle>
          <a:p>
            <a:r>
              <a:rPr lang="en-US"/>
              <a:t>Section title</a:t>
            </a:r>
          </a:p>
        </p:txBody>
      </p:sp>
    </p:spTree>
    <p:extLst>
      <p:ext uri="{BB962C8B-B14F-4D97-AF65-F5344CB8AC3E}">
        <p14:creationId xmlns:p14="http://schemas.microsoft.com/office/powerpoint/2010/main" val="597043809"/>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pos="6127">
          <p15:clr>
            <a:srgbClr val="5ACBF0"/>
          </p15:clr>
        </p15:guide>
        <p15:guide id="3" orient="horz" pos="1911">
          <p15:clr>
            <a:srgbClr val="5ACBF0"/>
          </p15:clr>
        </p15:guide>
        <p15:guide id="4" orient="horz" pos="2505">
          <p15:clr>
            <a:srgbClr val="5ACBF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End_slide">
    <p:spTree>
      <p:nvGrpSpPr>
        <p:cNvPr id="1" name=""/>
        <p:cNvGrpSpPr/>
        <p:nvPr/>
      </p:nvGrpSpPr>
      <p:grpSpPr>
        <a:xfrm>
          <a:off x="0" y="0"/>
          <a:ext cx="0" cy="0"/>
          <a:chOff x="0" y="0"/>
          <a:chExt cx="0" cy="0"/>
        </a:xfrm>
      </p:grpSpPr>
      <p:sp>
        <p:nvSpPr>
          <p:cNvPr id="8" name="Rectangle 7"/>
          <p:cNvSpPr/>
          <p:nvPr userDrawn="1"/>
        </p:nvSpPr>
        <p:spPr bwMode="auto">
          <a:xfrm>
            <a:off x="0" y="0"/>
            <a:ext cx="12192000" cy="6858000"/>
          </a:xfrm>
          <a:prstGeom prst="rect">
            <a:avLst/>
          </a:prstGeom>
          <a:solidFill>
            <a:srgbClr val="2E75BC"/>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79285" tIns="143428" rIns="179285" bIns="143428" numCol="1" spcCol="0" rtlCol="0" fromWordArt="0" anchor="t" anchorCtr="0" forceAA="0" compatLnSpc="1">
            <a:prstTxWarp prst="textNoShape">
              <a:avLst/>
            </a:prstTxWarp>
            <a:noAutofit/>
          </a:bodyPr>
          <a:lstStyle/>
          <a:p>
            <a:pPr algn="ctr" defTabSz="914102" fontAlgn="base">
              <a:lnSpc>
                <a:spcPct val="90000"/>
              </a:lnSpc>
              <a:spcBef>
                <a:spcPct val="0"/>
              </a:spcBef>
              <a:spcAft>
                <a:spcPct val="0"/>
              </a:spcAft>
            </a:pPr>
            <a:endParaRPr lang="en-US" sz="2353" dirty="0" err="1">
              <a:gradFill>
                <a:gsLst>
                  <a:gs pos="0">
                    <a:srgbClr val="FFFFFF"/>
                  </a:gs>
                  <a:gs pos="100000">
                    <a:srgbClr val="FFFFFF"/>
                  </a:gs>
                </a:gsLst>
                <a:lin ang="5400000" scaled="0"/>
              </a:gradFill>
              <a:ea typeface="Segoe UI" pitchFamily="34" charset="0"/>
              <a:cs typeface="Segoe UI" pitchFamily="34" charset="0"/>
            </a:endParaRPr>
          </a:p>
        </p:txBody>
      </p:sp>
      <p:pic>
        <p:nvPicPr>
          <p:cNvPr id="9" name="Picture 8">
            <a:extLst>
              <a:ext uri="{FF2B5EF4-FFF2-40B4-BE49-F238E27FC236}">
                <a16:creationId xmlns:a16="http://schemas.microsoft.com/office/drawing/2014/main" id="{60230DA9-59EC-4890-A1F2-C66DBC30077F}"/>
              </a:ext>
            </a:extLst>
          </p:cNvPr>
          <p:cNvPicPr>
            <a:picLocks noChangeAspect="1"/>
          </p:cNvPicPr>
          <p:nvPr userDrawn="1"/>
        </p:nvPicPr>
        <p:blipFill>
          <a:blip r:embed="rId2"/>
          <a:stretch>
            <a:fillRect/>
          </a:stretch>
        </p:blipFill>
        <p:spPr bwMode="black">
          <a:xfrm>
            <a:off x="4258551" y="3047779"/>
            <a:ext cx="3674903" cy="770299"/>
          </a:xfrm>
          <a:prstGeom prst="rect">
            <a:avLst/>
          </a:prstGeom>
        </p:spPr>
      </p:pic>
      <p:sp>
        <p:nvSpPr>
          <p:cNvPr id="4" name="Text Placeholder 3"/>
          <p:cNvSpPr>
            <a:spLocks noGrp="1"/>
          </p:cNvSpPr>
          <p:nvPr>
            <p:ph type="body" sz="quarter" idx="10" hasCustomPrompt="1"/>
          </p:nvPr>
        </p:nvSpPr>
        <p:spPr>
          <a:xfrm>
            <a:off x="4170867" y="6080158"/>
            <a:ext cx="3850269" cy="186782"/>
          </a:xfrm>
          <a:prstGeom prst="rect">
            <a:avLst/>
          </a:prstGeom>
        </p:spPr>
        <p:txBody>
          <a:bodyPr/>
          <a:lstStyle>
            <a:lvl1pPr marL="0" indent="0" algn="ctr">
              <a:buNone/>
              <a:defRPr lang="en-US" sz="1176" b="0" i="0" kern="1200" spc="59" baseline="0" dirty="0">
                <a:solidFill>
                  <a:schemeClr val="bg2"/>
                </a:solidFill>
                <a:latin typeface="Segoe UI" charset="0"/>
                <a:ea typeface="Segoe UI" charset="0"/>
                <a:cs typeface="Segoe UI" charset="0"/>
              </a:defRPr>
            </a:lvl1pPr>
          </a:lstStyle>
          <a:p>
            <a:pPr lvl="0"/>
            <a:r>
              <a:rPr lang="en-US" dirty="0"/>
              <a:t>Microsoft Education • Date</a:t>
            </a:r>
          </a:p>
        </p:txBody>
      </p:sp>
    </p:spTree>
    <p:extLst>
      <p:ext uri="{BB962C8B-B14F-4D97-AF65-F5344CB8AC3E}">
        <p14:creationId xmlns:p14="http://schemas.microsoft.com/office/powerpoint/2010/main" val="4146913448"/>
      </p:ext>
    </p:extLst>
  </p:cSld>
  <p:clrMapOvr>
    <a:masterClrMapping/>
  </p:clrMapOvr>
  <p:extLst>
    <p:ext uri="{DCECCB84-F9BA-43D5-87BE-67443E8EF086}">
      <p15:sldGuideLst xmlns:p15="http://schemas.microsoft.com/office/powerpoint/2012/main">
        <p15:guide id="1" orient="horz" pos="2203" userDrawn="1">
          <p15:clr>
            <a:srgbClr val="FBAE40"/>
          </p15:clr>
        </p15:guide>
        <p15:guide id="2" pos="3917"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Section Title light">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85216" y="3035808"/>
            <a:ext cx="9154097" cy="498598"/>
          </a:xfrm>
          <a:noFill/>
        </p:spPr>
        <p:txBody>
          <a:bodyPr wrap="square" lIns="0" tIns="0" rIns="0" bIns="0" anchor="t" anchorCtr="0">
            <a:spAutoFit/>
          </a:bodyPr>
          <a:lstStyle>
            <a:lvl1pPr algn="l" defTabSz="932563" rtl="0" eaLnBrk="1" latinLnBrk="0" hangingPunct="1">
              <a:lnSpc>
                <a:spcPct val="90000"/>
              </a:lnSpc>
              <a:spcBef>
                <a:spcPct val="0"/>
              </a:spcBef>
              <a:buNone/>
              <a:defRPr lang="en-US" sz="3600" b="0" kern="1200" cap="none" spc="-50" baseline="0" dirty="0">
                <a:ln w="3175">
                  <a:noFill/>
                </a:ln>
                <a:solidFill>
                  <a:schemeClr val="tx1"/>
                </a:solidFill>
                <a:effectLst/>
                <a:latin typeface="+mj-lt"/>
                <a:ea typeface="+mn-ea"/>
                <a:cs typeface="Segoe UI" pitchFamily="34" charset="0"/>
              </a:defRPr>
            </a:lvl1pPr>
          </a:lstStyle>
          <a:p>
            <a:r>
              <a:rPr lang="en-US"/>
              <a:t>Section title</a:t>
            </a:r>
          </a:p>
        </p:txBody>
      </p:sp>
    </p:spTree>
    <p:extLst>
      <p:ext uri="{BB962C8B-B14F-4D97-AF65-F5344CB8AC3E}">
        <p14:creationId xmlns:p14="http://schemas.microsoft.com/office/powerpoint/2010/main" val="2840974106"/>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pos="6135">
          <p15:clr>
            <a:srgbClr val="5ACBF0"/>
          </p15:clr>
        </p15:guide>
        <p15:guide id="3" orient="horz" pos="1910">
          <p15:clr>
            <a:srgbClr val="5ACBF0"/>
          </p15:clr>
        </p15:guide>
        <p15:guide id="4" orient="horz" pos="2505">
          <p15:clr>
            <a:srgbClr val="5ACBF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Blank light">
    <p:spTree>
      <p:nvGrpSpPr>
        <p:cNvPr id="1" name=""/>
        <p:cNvGrpSpPr/>
        <p:nvPr/>
      </p:nvGrpSpPr>
      <p:grpSpPr>
        <a:xfrm>
          <a:off x="0" y="0"/>
          <a:ext cx="0" cy="0"/>
          <a:chOff x="0" y="0"/>
          <a:chExt cx="0" cy="0"/>
        </a:xfrm>
      </p:grpSpPr>
    </p:spTree>
    <p:extLst>
      <p:ext uri="{BB962C8B-B14F-4D97-AF65-F5344CB8AC3E}">
        <p14:creationId xmlns:p14="http://schemas.microsoft.com/office/powerpoint/2010/main" val="395190573"/>
      </p:ext>
    </p:extLst>
  </p:cSld>
  <p:clrMapOvr>
    <a:masterClrMapping/>
  </p:clrMapOvr>
  <p:transition>
    <p:fade/>
  </p:transition>
  <p:extLst>
    <p:ext uri="{DCECCB84-F9BA-43D5-87BE-67443E8EF086}">
      <p15:sldGuideLst xmlns:p15="http://schemas.microsoft.com/office/powerpoint/2012/main">
        <p15:guide id="1" orient="horz" pos="1272">
          <p15:clr>
            <a:srgbClr val="5ACBF0"/>
          </p15:clr>
        </p15:guide>
        <p15:guide id="2" orient="horz" pos="904">
          <p15:clr>
            <a:srgbClr val="5ACBF0"/>
          </p15:clr>
        </p15:guide>
        <p15:guide id="3" orient="horz" pos="288">
          <p15:clr>
            <a:srgbClr val="5ACBF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Blank dark">
    <p:bg>
      <p:bgPr>
        <a:solidFill>
          <a:schemeClr val="accent2"/>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79083329"/>
      </p:ext>
    </p:extLst>
  </p:cSld>
  <p:clrMapOvr>
    <a:overrideClrMapping bg1="dk1" tx1="lt1" bg2="dk2" tx2="lt2" accent1="accent1" accent2="accent2" accent3="accent3" accent4="accent4" accent5="accent5" accent6="accent6" hlink="hlink" folHlink="folHlink"/>
  </p:clrMapOvr>
  <p:transition>
    <p:fade/>
  </p:transition>
  <p:extLst>
    <p:ext uri="{DCECCB84-F9BA-43D5-87BE-67443E8EF086}">
      <p15:sldGuideLst xmlns:p15="http://schemas.microsoft.com/office/powerpoint/2012/main">
        <p15:guide id="1" orient="horz" pos="904">
          <p15:clr>
            <a:srgbClr val="5ACBF0"/>
          </p15:clr>
        </p15:guide>
        <p15:guide id="2" orient="horz" pos="1272">
          <p15:clr>
            <a:srgbClr val="5ACBF0"/>
          </p15:clr>
        </p15:guide>
        <p15:guide id="3" orient="horz" pos="288">
          <p15:clr>
            <a:srgbClr val="5ACBF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nfidentiality slide">
    <p:bg>
      <p:bgRef idx="1001">
        <a:schemeClr val="bg2"/>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2754DF-CB0E-46F9-AA3C-00BC673EBDF3}"/>
              </a:ext>
            </a:extLst>
          </p:cNvPr>
          <p:cNvSpPr>
            <a:spLocks noGrp="1"/>
          </p:cNvSpPr>
          <p:nvPr>
            <p:ph type="title" hasCustomPrompt="1"/>
          </p:nvPr>
        </p:nvSpPr>
        <p:spPr/>
        <p:txBody>
          <a:bodyPr/>
          <a:lstStyle>
            <a:lvl1pPr>
              <a:defRPr/>
            </a:lvl1pPr>
          </a:lstStyle>
          <a:p>
            <a:r>
              <a:rPr lang="en-US"/>
              <a:t>Confidentiality slide</a:t>
            </a:r>
          </a:p>
        </p:txBody>
      </p:sp>
      <p:sp>
        <p:nvSpPr>
          <p:cNvPr id="3" name="TextBox 2">
            <a:extLst>
              <a:ext uri="{FF2B5EF4-FFF2-40B4-BE49-F238E27FC236}">
                <a16:creationId xmlns:a16="http://schemas.microsoft.com/office/drawing/2014/main" id="{DBD07666-5C5E-4C40-8C68-86D1F3CAB0C5}"/>
              </a:ext>
            </a:extLst>
          </p:cNvPr>
          <p:cNvSpPr txBox="1"/>
          <p:nvPr userDrawn="1"/>
        </p:nvSpPr>
        <p:spPr>
          <a:xfrm>
            <a:off x="584200" y="4162051"/>
            <a:ext cx="11022584" cy="2118016"/>
          </a:xfrm>
          <a:prstGeom prst="rect">
            <a:avLst/>
          </a:prstGeom>
          <a:noFill/>
        </p:spPr>
        <p:txBody>
          <a:bodyPr wrap="square" lIns="182854" tIns="146284" rIns="182854" bIns="146284" rtlCol="0" anchor="ctr">
            <a:spAutoFit/>
          </a:bodyPr>
          <a:lstStyle/>
          <a:p>
            <a:pPr algn="ctr">
              <a:lnSpc>
                <a:spcPct val="90000"/>
              </a:lnSpc>
              <a:spcBef>
                <a:spcPts val="1200"/>
              </a:spcBef>
              <a:spcAft>
                <a:spcPts val="600"/>
              </a:spcAft>
            </a:pPr>
            <a:r>
              <a:rPr lang="en-US" sz="2000" dirty="0">
                <a:gradFill>
                  <a:gsLst>
                    <a:gs pos="2917">
                      <a:schemeClr val="tx1"/>
                    </a:gs>
                    <a:gs pos="30000">
                      <a:schemeClr val="tx1"/>
                    </a:gs>
                  </a:gsLst>
                  <a:lin ang="5400000" scaled="0"/>
                </a:gradFill>
              </a:rPr>
              <a:t>Microsoft Inspire content is </a:t>
            </a:r>
            <a:r>
              <a:rPr lang="en-US" sz="2000" kern="1200" dirty="0">
                <a:gradFill>
                  <a:gsLst>
                    <a:gs pos="2917">
                      <a:schemeClr val="tx1"/>
                    </a:gs>
                    <a:gs pos="30000">
                      <a:schemeClr val="tx1"/>
                    </a:gs>
                  </a:gsLst>
                  <a:lin ang="5400000" scaled="0"/>
                </a:gradFill>
                <a:latin typeface="Segoe UI Semibold" panose="020B0702040204020203" pitchFamily="34" charset="0"/>
                <a:ea typeface="+mn-ea"/>
                <a:cs typeface="Segoe UI Semibold" panose="020B0702040204020203" pitchFamily="34" charset="0"/>
              </a:rPr>
              <a:t>Microsoft Confidential</a:t>
            </a:r>
          </a:p>
          <a:p>
            <a:pPr algn="ctr">
              <a:lnSpc>
                <a:spcPct val="90000"/>
              </a:lnSpc>
              <a:spcBef>
                <a:spcPts val="1200"/>
              </a:spcBef>
              <a:spcAft>
                <a:spcPts val="600"/>
              </a:spcAft>
            </a:pPr>
            <a:r>
              <a:rPr lang="en-US" sz="2000" kern="1200" dirty="0">
                <a:gradFill>
                  <a:gsLst>
                    <a:gs pos="2917">
                      <a:schemeClr val="tx1"/>
                    </a:gs>
                    <a:gs pos="30000">
                      <a:schemeClr val="tx1"/>
                    </a:gs>
                  </a:gsLst>
                  <a:lin ang="5400000" scaled="0"/>
                </a:gradFill>
                <a:latin typeface="Segoe UI Semibold" panose="020B0702040204020203" pitchFamily="34" charset="0"/>
                <a:ea typeface="+mn-ea"/>
                <a:cs typeface="Segoe UI Semibold" panose="020B0702040204020203" pitchFamily="34" charset="0"/>
              </a:rPr>
              <a:t>DO NOT </a:t>
            </a:r>
            <a:r>
              <a:rPr lang="en-US" sz="2000" dirty="0">
                <a:gradFill>
                  <a:gsLst>
                    <a:gs pos="2917">
                      <a:schemeClr val="tx1"/>
                    </a:gs>
                    <a:gs pos="30000">
                      <a:schemeClr val="tx1"/>
                    </a:gs>
                  </a:gsLst>
                  <a:lin ang="5400000" scaled="0"/>
                </a:gradFill>
              </a:rPr>
              <a:t>post Microsoft Inspire content to any blogs or external websites</a:t>
            </a:r>
          </a:p>
          <a:p>
            <a:pPr algn="ctr">
              <a:lnSpc>
                <a:spcPct val="90000"/>
              </a:lnSpc>
              <a:spcBef>
                <a:spcPts val="1200"/>
              </a:spcBef>
              <a:spcAft>
                <a:spcPts val="600"/>
              </a:spcAft>
            </a:pPr>
            <a:r>
              <a:rPr lang="en-US" sz="2000" kern="1200" dirty="0">
                <a:gradFill>
                  <a:gsLst>
                    <a:gs pos="2917">
                      <a:schemeClr val="tx1"/>
                    </a:gs>
                    <a:gs pos="30000">
                      <a:schemeClr val="tx1"/>
                    </a:gs>
                  </a:gsLst>
                  <a:lin ang="5400000" scaled="0"/>
                </a:gradFill>
                <a:latin typeface="Segoe UI Semibold" panose="020B0702040204020203" pitchFamily="34" charset="0"/>
                <a:ea typeface="+mn-ea"/>
                <a:cs typeface="Segoe UI Semibold" panose="020B0702040204020203" pitchFamily="34" charset="0"/>
              </a:rPr>
              <a:t>DO NOT </a:t>
            </a:r>
            <a:r>
              <a:rPr lang="en-US" sz="2000" dirty="0">
                <a:gradFill>
                  <a:gsLst>
                    <a:gs pos="2917">
                      <a:schemeClr val="tx1"/>
                    </a:gs>
                    <a:gs pos="30000">
                      <a:schemeClr val="tx1"/>
                    </a:gs>
                  </a:gsLst>
                  <a:lin ang="5400000" scaled="0"/>
                </a:gradFill>
              </a:rPr>
              <a:t>take photos or video of sessions or slides throughout the Microsoft Inspire event</a:t>
            </a:r>
          </a:p>
          <a:p>
            <a:pPr algn="ctr">
              <a:lnSpc>
                <a:spcPct val="90000"/>
              </a:lnSpc>
              <a:spcBef>
                <a:spcPts val="1200"/>
              </a:spcBef>
              <a:spcAft>
                <a:spcPts val="600"/>
              </a:spcAft>
            </a:pPr>
            <a:r>
              <a:rPr lang="en-US" sz="2000" dirty="0">
                <a:gradFill>
                  <a:gsLst>
                    <a:gs pos="2917">
                      <a:schemeClr val="tx1"/>
                    </a:gs>
                    <a:gs pos="30000">
                      <a:schemeClr val="tx1"/>
                    </a:gs>
                  </a:gsLst>
                  <a:lin ang="5400000" scaled="0"/>
                </a:gradFill>
              </a:rPr>
              <a:t>Content will be available to internal audiences on-demand post-event</a:t>
            </a:r>
          </a:p>
        </p:txBody>
      </p:sp>
      <p:sp>
        <p:nvSpPr>
          <p:cNvPr id="61" name="Oval 60">
            <a:extLst>
              <a:ext uri="{FF2B5EF4-FFF2-40B4-BE49-F238E27FC236}">
                <a16:creationId xmlns:a16="http://schemas.microsoft.com/office/drawing/2014/main" id="{A6B1A30E-72AA-4A8F-A97F-FD4B4989FC97}"/>
              </a:ext>
            </a:extLst>
          </p:cNvPr>
          <p:cNvSpPr/>
          <p:nvPr userDrawn="1"/>
        </p:nvSpPr>
        <p:spPr bwMode="gray">
          <a:xfrm>
            <a:off x="2697102" y="1790700"/>
            <a:ext cx="1602879" cy="1602878"/>
          </a:xfrm>
          <a:prstGeom prst="ellipse">
            <a:avLst/>
          </a:prstGeom>
          <a:solidFill>
            <a:srgbClr val="232323"/>
          </a:solidFill>
          <a:ln w="10795" cap="flat" cmpd="sng" algn="ctr">
            <a:noFill/>
            <a:prstDash val="solid"/>
          </a:ln>
          <a:effectLst>
            <a:outerShdw blurRad="254000" dist="50800" dir="2700000" sx="101000" sy="101000" algn="tl" rotWithShape="0">
              <a:prstClr val="black">
                <a:alpha val="35000"/>
              </a:prstClr>
            </a:outerShdw>
          </a:effectLst>
        </p:spPr>
        <p:txBody>
          <a:bodyPr vert="horz" wrap="square" lIns="0" tIns="46616" rIns="0" bIns="46616" numCol="1" rtlCol="0" anchor="ctr" anchorCtr="0" compatLnSpc="1">
            <a:prstTxWarp prst="textNoShape">
              <a:avLst/>
            </a:prstTxWarp>
          </a:bodyPr>
          <a:lstStyle/>
          <a:p>
            <a:pPr marL="0" marR="0" lvl="0" indent="0" algn="ctr" defTabSz="931935"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dirty="0">
              <a:ln>
                <a:noFill/>
              </a:ln>
              <a:gradFill>
                <a:gsLst>
                  <a:gs pos="0">
                    <a:srgbClr val="FFFFFF"/>
                  </a:gs>
                  <a:gs pos="100000">
                    <a:srgbClr val="FFFFFF"/>
                  </a:gs>
                </a:gsLst>
                <a:lin ang="5400000" scaled="0"/>
              </a:gradFill>
              <a:effectLst/>
              <a:uLnTx/>
              <a:uFillTx/>
              <a:latin typeface="Segoe UI Semilight"/>
              <a:ea typeface="+mn-ea"/>
              <a:cs typeface="+mn-cs"/>
            </a:endParaRPr>
          </a:p>
        </p:txBody>
      </p:sp>
      <p:sp>
        <p:nvSpPr>
          <p:cNvPr id="124" name="Oval 123">
            <a:extLst>
              <a:ext uri="{FF2B5EF4-FFF2-40B4-BE49-F238E27FC236}">
                <a16:creationId xmlns:a16="http://schemas.microsoft.com/office/drawing/2014/main" id="{86F400F5-9FA0-4CE6-B207-5F2FF50C7927}"/>
              </a:ext>
            </a:extLst>
          </p:cNvPr>
          <p:cNvSpPr/>
          <p:nvPr userDrawn="1"/>
        </p:nvSpPr>
        <p:spPr bwMode="gray">
          <a:xfrm>
            <a:off x="5318070" y="1790700"/>
            <a:ext cx="1602879" cy="1602878"/>
          </a:xfrm>
          <a:prstGeom prst="ellipse">
            <a:avLst/>
          </a:prstGeom>
          <a:solidFill>
            <a:srgbClr val="232323"/>
          </a:solidFill>
          <a:ln w="10795" cap="flat" cmpd="sng" algn="ctr">
            <a:noFill/>
            <a:prstDash val="solid"/>
          </a:ln>
          <a:effectLst>
            <a:outerShdw blurRad="254000" dist="50800" dir="2700000" sx="101000" sy="101000" algn="tl" rotWithShape="0">
              <a:prstClr val="black">
                <a:alpha val="35000"/>
              </a:prstClr>
            </a:outerShdw>
          </a:effectLst>
        </p:spPr>
        <p:txBody>
          <a:bodyPr vert="horz" wrap="square" lIns="0" tIns="46616" rIns="0" bIns="46616" numCol="1" rtlCol="0" anchor="ctr" anchorCtr="0" compatLnSpc="1">
            <a:prstTxWarp prst="textNoShape">
              <a:avLst/>
            </a:prstTxWarp>
          </a:bodyPr>
          <a:lstStyle/>
          <a:p>
            <a:pPr marR="0" lvl="0" indent="0" algn="ctr" defTabSz="931935" fontAlgn="base">
              <a:lnSpc>
                <a:spcPct val="100000"/>
              </a:lnSpc>
              <a:spcBef>
                <a:spcPct val="0"/>
              </a:spcBef>
              <a:spcAft>
                <a:spcPct val="0"/>
              </a:spcAft>
              <a:buClrTx/>
              <a:buSzTx/>
              <a:buFontTx/>
              <a:buNone/>
              <a:tabLst/>
            </a:pPr>
            <a:endParaRPr kumimoji="0" lang="en-US" sz="2000" b="0" i="0" u="none" strike="noStrike" kern="0" cap="none" spc="0" normalizeH="0" baseline="0" noProof="0" dirty="0">
              <a:ln>
                <a:noFill/>
              </a:ln>
              <a:gradFill>
                <a:gsLst>
                  <a:gs pos="0">
                    <a:srgbClr val="FFFFFF"/>
                  </a:gs>
                  <a:gs pos="100000">
                    <a:srgbClr val="FFFFFF"/>
                  </a:gs>
                </a:gsLst>
                <a:lin ang="5400000" scaled="0"/>
              </a:gradFill>
              <a:effectLst/>
              <a:uLnTx/>
              <a:uFillTx/>
              <a:latin typeface="Segoe UI Semilight"/>
            </a:endParaRPr>
          </a:p>
        </p:txBody>
      </p:sp>
      <p:grpSp>
        <p:nvGrpSpPr>
          <p:cNvPr id="123" name="Group 122">
            <a:extLst>
              <a:ext uri="{FF2B5EF4-FFF2-40B4-BE49-F238E27FC236}">
                <a16:creationId xmlns:a16="http://schemas.microsoft.com/office/drawing/2014/main" id="{BA797159-0B2F-4995-81D8-EBFFD05AB617}"/>
              </a:ext>
            </a:extLst>
          </p:cNvPr>
          <p:cNvGrpSpPr/>
          <p:nvPr userDrawn="1"/>
        </p:nvGrpSpPr>
        <p:grpSpPr bwMode="gray">
          <a:xfrm flipH="1">
            <a:off x="5901486" y="2178437"/>
            <a:ext cx="436044" cy="827404"/>
            <a:chOff x="5200650" y="1722438"/>
            <a:chExt cx="1797050" cy="3409950"/>
          </a:xfrm>
        </p:grpSpPr>
        <p:sp>
          <p:nvSpPr>
            <p:cNvPr id="105" name="Freeform 26">
              <a:extLst>
                <a:ext uri="{FF2B5EF4-FFF2-40B4-BE49-F238E27FC236}">
                  <a16:creationId xmlns:a16="http://schemas.microsoft.com/office/drawing/2014/main" id="{D5EE552A-CFE9-4D35-BDE3-A939AA559C23}"/>
                </a:ext>
              </a:extLst>
            </p:cNvPr>
            <p:cNvSpPr>
              <a:spLocks/>
            </p:cNvSpPr>
            <p:nvPr userDrawn="1"/>
          </p:nvSpPr>
          <p:spPr bwMode="gray">
            <a:xfrm>
              <a:off x="5200650" y="1722438"/>
              <a:ext cx="1797050" cy="3409950"/>
            </a:xfrm>
            <a:custGeom>
              <a:avLst/>
              <a:gdLst>
                <a:gd name="T0" fmla="*/ 497 w 543"/>
                <a:gd name="T1" fmla="*/ 0 h 1030"/>
                <a:gd name="T2" fmla="*/ 46 w 543"/>
                <a:gd name="T3" fmla="*/ 0 h 1030"/>
                <a:gd name="T4" fmla="*/ 0 w 543"/>
                <a:gd name="T5" fmla="*/ 46 h 1030"/>
                <a:gd name="T6" fmla="*/ 0 w 543"/>
                <a:gd name="T7" fmla="*/ 983 h 1030"/>
                <a:gd name="T8" fmla="*/ 46 w 543"/>
                <a:gd name="T9" fmla="*/ 1030 h 1030"/>
                <a:gd name="T10" fmla="*/ 497 w 543"/>
                <a:gd name="T11" fmla="*/ 1030 h 1030"/>
                <a:gd name="T12" fmla="*/ 543 w 543"/>
                <a:gd name="T13" fmla="*/ 983 h 1030"/>
                <a:gd name="T14" fmla="*/ 543 w 543"/>
                <a:gd name="T15" fmla="*/ 46 h 1030"/>
                <a:gd name="T16" fmla="*/ 497 w 543"/>
                <a:gd name="T17" fmla="*/ 0 h 10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43" h="1030">
                  <a:moveTo>
                    <a:pt x="497" y="0"/>
                  </a:moveTo>
                  <a:cubicBezTo>
                    <a:pt x="46" y="0"/>
                    <a:pt x="46" y="0"/>
                    <a:pt x="46" y="0"/>
                  </a:cubicBezTo>
                  <a:cubicBezTo>
                    <a:pt x="21" y="0"/>
                    <a:pt x="0" y="21"/>
                    <a:pt x="0" y="46"/>
                  </a:cubicBezTo>
                  <a:cubicBezTo>
                    <a:pt x="0" y="983"/>
                    <a:pt x="0" y="983"/>
                    <a:pt x="0" y="983"/>
                  </a:cubicBezTo>
                  <a:cubicBezTo>
                    <a:pt x="0" y="1009"/>
                    <a:pt x="21" y="1030"/>
                    <a:pt x="46" y="1030"/>
                  </a:cubicBezTo>
                  <a:cubicBezTo>
                    <a:pt x="497" y="1030"/>
                    <a:pt x="497" y="1030"/>
                    <a:pt x="497" y="1030"/>
                  </a:cubicBezTo>
                  <a:cubicBezTo>
                    <a:pt x="522" y="1030"/>
                    <a:pt x="543" y="1009"/>
                    <a:pt x="543" y="983"/>
                  </a:cubicBezTo>
                  <a:cubicBezTo>
                    <a:pt x="543" y="46"/>
                    <a:pt x="543" y="46"/>
                    <a:pt x="543" y="46"/>
                  </a:cubicBezTo>
                  <a:cubicBezTo>
                    <a:pt x="543" y="21"/>
                    <a:pt x="522" y="0"/>
                    <a:pt x="497" y="0"/>
                  </a:cubicBezTo>
                  <a:close/>
                </a:path>
              </a:pathLst>
            </a:custGeom>
            <a:solidFill>
              <a:srgbClr val="737373"/>
            </a:solidFill>
            <a:ln w="9525" cap="flat">
              <a:noFill/>
              <a:prstDash val="solid"/>
              <a:miter/>
            </a:ln>
            <a:extLst>
              <a:ext uri="{91240B29-F687-4F45-9708-019B960494DF}">
                <a14:hiddenLine xmlns:a14="http://schemas.microsoft.com/office/drawing/2010/main" w="9525">
                  <a:solidFill>
                    <a:srgbClr val="000000"/>
                  </a:solidFill>
                  <a:miter lim="800000"/>
                  <a:headEnd/>
                  <a:tailEnd/>
                </a14:hiddenLine>
              </a:ext>
            </a:extLst>
          </p:spPr>
          <p:txBody>
            <a:bodyPr/>
            <a:lstStyle/>
            <a:p>
              <a:pPr marR="0" lvl="0" indent="0" defTabSz="914225" fontAlgn="auto">
                <a:lnSpc>
                  <a:spcPct val="100000"/>
                </a:lnSpc>
                <a:spcBef>
                  <a:spcPts val="0"/>
                </a:spcBef>
                <a:spcAft>
                  <a:spcPts val="0"/>
                </a:spcAft>
                <a:buClrTx/>
                <a:buSzTx/>
                <a:buFontTx/>
                <a:buNone/>
                <a:tabLst/>
              </a:pPr>
              <a:endParaRPr kumimoji="0" lang="en-US" sz="1800" b="0" i="0" u="none" strike="noStrike" kern="0" cap="none" spc="0" normalizeH="0" baseline="0" dirty="0">
                <a:ln>
                  <a:noFill/>
                </a:ln>
                <a:solidFill>
                  <a:srgbClr val="1A1A1A"/>
                </a:solidFill>
                <a:effectLst/>
                <a:uLnTx/>
                <a:uFillTx/>
              </a:endParaRPr>
            </a:p>
          </p:txBody>
        </p:sp>
        <p:sp>
          <p:nvSpPr>
            <p:cNvPr id="106" name="Freeform 27">
              <a:extLst>
                <a:ext uri="{FF2B5EF4-FFF2-40B4-BE49-F238E27FC236}">
                  <a16:creationId xmlns:a16="http://schemas.microsoft.com/office/drawing/2014/main" id="{62561F91-9D8C-4635-B806-AE2D11196147}"/>
                </a:ext>
              </a:extLst>
            </p:cNvPr>
            <p:cNvSpPr>
              <a:spLocks/>
            </p:cNvSpPr>
            <p:nvPr userDrawn="1"/>
          </p:nvSpPr>
          <p:spPr bwMode="gray">
            <a:xfrm>
              <a:off x="5310188" y="2262188"/>
              <a:ext cx="1577975" cy="2433638"/>
            </a:xfrm>
            <a:custGeom>
              <a:avLst/>
              <a:gdLst>
                <a:gd name="T0" fmla="*/ 0 w 994"/>
                <a:gd name="T1" fmla="*/ 1533 h 1533"/>
                <a:gd name="T2" fmla="*/ 994 w 994"/>
                <a:gd name="T3" fmla="*/ 1533 h 1533"/>
                <a:gd name="T4" fmla="*/ 994 w 994"/>
                <a:gd name="T5" fmla="*/ 62 h 1533"/>
                <a:gd name="T6" fmla="*/ 498 w 994"/>
                <a:gd name="T7" fmla="*/ 0 h 1533"/>
                <a:gd name="T8" fmla="*/ 0 w 994"/>
                <a:gd name="T9" fmla="*/ 62 h 1533"/>
                <a:gd name="T10" fmla="*/ 0 w 994"/>
                <a:gd name="T11" fmla="*/ 1533 h 1533"/>
              </a:gdLst>
              <a:ahLst/>
              <a:cxnLst>
                <a:cxn ang="0">
                  <a:pos x="T0" y="T1"/>
                </a:cxn>
                <a:cxn ang="0">
                  <a:pos x="T2" y="T3"/>
                </a:cxn>
                <a:cxn ang="0">
                  <a:pos x="T4" y="T5"/>
                </a:cxn>
                <a:cxn ang="0">
                  <a:pos x="T6" y="T7"/>
                </a:cxn>
                <a:cxn ang="0">
                  <a:pos x="T8" y="T9"/>
                </a:cxn>
                <a:cxn ang="0">
                  <a:pos x="T10" y="T11"/>
                </a:cxn>
              </a:cxnLst>
              <a:rect l="0" t="0" r="r" b="b"/>
              <a:pathLst>
                <a:path w="994" h="1533">
                  <a:moveTo>
                    <a:pt x="0" y="1533"/>
                  </a:moveTo>
                  <a:lnTo>
                    <a:pt x="994" y="1533"/>
                  </a:lnTo>
                  <a:lnTo>
                    <a:pt x="994" y="62"/>
                  </a:lnTo>
                  <a:lnTo>
                    <a:pt x="498" y="0"/>
                  </a:lnTo>
                  <a:lnTo>
                    <a:pt x="0" y="62"/>
                  </a:lnTo>
                  <a:lnTo>
                    <a:pt x="0" y="1533"/>
                  </a:lnTo>
                  <a:close/>
                </a:path>
              </a:pathLst>
            </a:custGeom>
            <a:solidFill>
              <a:srgbClr val="D2D2D2"/>
            </a:solidFill>
            <a:ln w="9525" cap="flat">
              <a:noFill/>
              <a:prstDash val="solid"/>
              <a:miter/>
            </a:ln>
            <a:extLst>
              <a:ext uri="{91240B29-F687-4F45-9708-019B960494DF}">
                <a14:hiddenLine xmlns:a14="http://schemas.microsoft.com/office/drawing/2010/main" w="9525">
                  <a:solidFill>
                    <a:srgbClr val="000000"/>
                  </a:solidFill>
                  <a:miter lim="800000"/>
                  <a:headEnd/>
                  <a:tailEnd/>
                </a14:hiddenLine>
              </a:ext>
            </a:extLst>
          </p:spPr>
          <p:txBody>
            <a:bodyPr/>
            <a:lstStyle/>
            <a:p>
              <a:pPr marR="0" lvl="0" indent="0" defTabSz="914225" fontAlgn="auto">
                <a:lnSpc>
                  <a:spcPct val="100000"/>
                </a:lnSpc>
                <a:spcBef>
                  <a:spcPts val="0"/>
                </a:spcBef>
                <a:spcAft>
                  <a:spcPts val="0"/>
                </a:spcAft>
                <a:buClrTx/>
                <a:buSzTx/>
                <a:buFontTx/>
                <a:buNone/>
                <a:tabLst/>
              </a:pPr>
              <a:endParaRPr kumimoji="0" lang="en-US" sz="1800" b="0" i="0" u="none" strike="noStrike" kern="0" cap="none" spc="0" normalizeH="0" baseline="0" dirty="0">
                <a:ln>
                  <a:noFill/>
                </a:ln>
                <a:solidFill>
                  <a:srgbClr val="1A1A1A"/>
                </a:solidFill>
                <a:effectLst/>
                <a:uLnTx/>
                <a:uFillTx/>
              </a:endParaRPr>
            </a:p>
          </p:txBody>
        </p:sp>
        <p:sp>
          <p:nvSpPr>
            <p:cNvPr id="107" name="Rectangle 28">
              <a:extLst>
                <a:ext uri="{FF2B5EF4-FFF2-40B4-BE49-F238E27FC236}">
                  <a16:creationId xmlns:a16="http://schemas.microsoft.com/office/drawing/2014/main" id="{71C38A4E-A7CA-4FC4-B76A-394814BBAD30}"/>
                </a:ext>
              </a:extLst>
            </p:cNvPr>
            <p:cNvSpPr>
              <a:spLocks noChangeArrowheads="1"/>
            </p:cNvSpPr>
            <p:nvPr userDrawn="1"/>
          </p:nvSpPr>
          <p:spPr bwMode="gray">
            <a:xfrm>
              <a:off x="5310188" y="2006601"/>
              <a:ext cx="1577975" cy="354013"/>
            </a:xfrm>
            <a:prstGeom prst="rect">
              <a:avLst/>
            </a:prstGeom>
            <a:solidFill>
              <a:srgbClr val="505050"/>
            </a:solidFill>
            <a:ln w="9525" cap="flat">
              <a:noFill/>
              <a:prstDash val="solid"/>
              <a:miter/>
            </a:ln>
            <a:extLst>
              <a:ext uri="{91240B29-F687-4F45-9708-019B960494DF}">
                <a14:hiddenLine xmlns:a14="http://schemas.microsoft.com/office/drawing/2010/main" w="9525">
                  <a:solidFill>
                    <a:srgbClr val="000000"/>
                  </a:solidFill>
                  <a:miter lim="800000"/>
                  <a:headEnd/>
                  <a:tailEnd/>
                </a14:hiddenLine>
              </a:ext>
            </a:extLst>
          </p:spPr>
          <p:txBody>
            <a:bodyPr/>
            <a:lstStyle/>
            <a:p>
              <a:pPr lvl="0"/>
              <a:endParaRPr lang="en-US" sz="1800" dirty="0"/>
            </a:p>
          </p:txBody>
        </p:sp>
        <p:sp>
          <p:nvSpPr>
            <p:cNvPr id="108" name="Rectangle 29">
              <a:extLst>
                <a:ext uri="{FF2B5EF4-FFF2-40B4-BE49-F238E27FC236}">
                  <a16:creationId xmlns:a16="http://schemas.microsoft.com/office/drawing/2014/main" id="{0EB3CFB9-1B4F-40C4-8527-07696A24C42D}"/>
                </a:ext>
              </a:extLst>
            </p:cNvPr>
            <p:cNvSpPr>
              <a:spLocks noChangeArrowheads="1"/>
            </p:cNvSpPr>
            <p:nvPr userDrawn="1"/>
          </p:nvSpPr>
          <p:spPr bwMode="gray">
            <a:xfrm>
              <a:off x="5942013" y="3522663"/>
              <a:ext cx="804863" cy="39688"/>
            </a:xfrm>
            <a:prstGeom prst="rect">
              <a:avLst/>
            </a:prstGeom>
            <a:solidFill>
              <a:srgbClr val="505050"/>
            </a:solidFill>
            <a:ln w="9525" cap="flat">
              <a:noFill/>
              <a:prstDash val="solid"/>
              <a:miter/>
            </a:ln>
            <a:extLst>
              <a:ext uri="{91240B29-F687-4F45-9708-019B960494DF}">
                <a14:hiddenLine xmlns:a14="http://schemas.microsoft.com/office/drawing/2010/main" w="9525">
                  <a:solidFill>
                    <a:srgbClr val="000000"/>
                  </a:solidFill>
                  <a:miter lim="800000"/>
                  <a:headEnd/>
                  <a:tailEnd/>
                </a14:hiddenLine>
              </a:ext>
            </a:extLst>
          </p:spPr>
          <p:txBody>
            <a:bodyPr/>
            <a:lstStyle/>
            <a:p>
              <a:pPr marR="0" lvl="0" indent="0" defTabSz="914225" fontAlgn="auto">
                <a:lnSpc>
                  <a:spcPct val="100000"/>
                </a:lnSpc>
                <a:spcBef>
                  <a:spcPts val="0"/>
                </a:spcBef>
                <a:spcAft>
                  <a:spcPts val="0"/>
                </a:spcAft>
                <a:buClrTx/>
                <a:buSzTx/>
                <a:buFontTx/>
                <a:buNone/>
                <a:tabLst/>
              </a:pPr>
              <a:endParaRPr kumimoji="0" lang="en-US" sz="1800" b="0" i="0" u="none" strike="noStrike" kern="0" cap="none" spc="0" normalizeH="0" baseline="0" dirty="0">
                <a:ln>
                  <a:noFill/>
                </a:ln>
                <a:solidFill>
                  <a:srgbClr val="1A1A1A"/>
                </a:solidFill>
                <a:effectLst/>
                <a:uLnTx/>
                <a:uFillTx/>
              </a:endParaRPr>
            </a:p>
          </p:txBody>
        </p:sp>
        <p:sp>
          <p:nvSpPr>
            <p:cNvPr id="109" name="Rectangle 30">
              <a:extLst>
                <a:ext uri="{FF2B5EF4-FFF2-40B4-BE49-F238E27FC236}">
                  <a16:creationId xmlns:a16="http://schemas.microsoft.com/office/drawing/2014/main" id="{A6E51830-661E-42FF-A82A-D30745B76D13}"/>
                </a:ext>
              </a:extLst>
            </p:cNvPr>
            <p:cNvSpPr>
              <a:spLocks noChangeArrowheads="1"/>
            </p:cNvSpPr>
            <p:nvPr userDrawn="1"/>
          </p:nvSpPr>
          <p:spPr bwMode="gray">
            <a:xfrm>
              <a:off x="5419725" y="3689351"/>
              <a:ext cx="1327150" cy="39688"/>
            </a:xfrm>
            <a:prstGeom prst="rect">
              <a:avLst/>
            </a:prstGeom>
            <a:solidFill>
              <a:srgbClr val="505050"/>
            </a:solidFill>
            <a:ln w="9525" cap="flat">
              <a:noFill/>
              <a:prstDash val="solid"/>
              <a:miter/>
            </a:ln>
            <a:extLst>
              <a:ext uri="{91240B29-F687-4F45-9708-019B960494DF}">
                <a14:hiddenLine xmlns:a14="http://schemas.microsoft.com/office/drawing/2010/main" w="9525">
                  <a:solidFill>
                    <a:srgbClr val="000000"/>
                  </a:solidFill>
                  <a:miter lim="800000"/>
                  <a:headEnd/>
                  <a:tailEnd/>
                </a14:hiddenLine>
              </a:ext>
            </a:extLst>
          </p:spPr>
          <p:txBody>
            <a:bodyPr/>
            <a:lstStyle/>
            <a:p>
              <a:pPr marR="0" lvl="0" indent="0" defTabSz="914225" fontAlgn="auto">
                <a:lnSpc>
                  <a:spcPct val="100000"/>
                </a:lnSpc>
                <a:spcBef>
                  <a:spcPts val="0"/>
                </a:spcBef>
                <a:spcAft>
                  <a:spcPts val="0"/>
                </a:spcAft>
                <a:buClrTx/>
                <a:buSzTx/>
                <a:buFontTx/>
                <a:buNone/>
                <a:tabLst/>
              </a:pPr>
              <a:endParaRPr kumimoji="0" lang="en-US" sz="1800" b="0" i="0" u="none" strike="noStrike" kern="0" cap="none" spc="0" normalizeH="0" baseline="0" dirty="0">
                <a:ln>
                  <a:noFill/>
                </a:ln>
                <a:solidFill>
                  <a:srgbClr val="1A1A1A"/>
                </a:solidFill>
                <a:effectLst/>
                <a:uLnTx/>
                <a:uFillTx/>
              </a:endParaRPr>
            </a:p>
          </p:txBody>
        </p:sp>
        <p:sp>
          <p:nvSpPr>
            <p:cNvPr id="110" name="Rectangle 31">
              <a:extLst>
                <a:ext uri="{FF2B5EF4-FFF2-40B4-BE49-F238E27FC236}">
                  <a16:creationId xmlns:a16="http://schemas.microsoft.com/office/drawing/2014/main" id="{95201EB4-D463-4472-9390-C70DD9F565CA}"/>
                </a:ext>
              </a:extLst>
            </p:cNvPr>
            <p:cNvSpPr>
              <a:spLocks noChangeArrowheads="1"/>
            </p:cNvSpPr>
            <p:nvPr userDrawn="1"/>
          </p:nvSpPr>
          <p:spPr bwMode="gray">
            <a:xfrm>
              <a:off x="5419725" y="3851276"/>
              <a:ext cx="1327150" cy="39688"/>
            </a:xfrm>
            <a:prstGeom prst="rect">
              <a:avLst/>
            </a:prstGeom>
            <a:solidFill>
              <a:srgbClr val="505050"/>
            </a:solidFill>
            <a:ln w="9525" cap="flat">
              <a:noFill/>
              <a:prstDash val="solid"/>
              <a:miter/>
            </a:ln>
            <a:extLst>
              <a:ext uri="{91240B29-F687-4F45-9708-019B960494DF}">
                <a14:hiddenLine xmlns:a14="http://schemas.microsoft.com/office/drawing/2010/main" w="9525">
                  <a:solidFill>
                    <a:srgbClr val="000000"/>
                  </a:solidFill>
                  <a:miter lim="800000"/>
                  <a:headEnd/>
                  <a:tailEnd/>
                </a14:hiddenLine>
              </a:ext>
            </a:extLst>
          </p:spPr>
          <p:txBody>
            <a:bodyPr/>
            <a:lstStyle/>
            <a:p>
              <a:pPr marR="0" lvl="0" indent="0" defTabSz="914225" fontAlgn="auto">
                <a:lnSpc>
                  <a:spcPct val="100000"/>
                </a:lnSpc>
                <a:spcBef>
                  <a:spcPts val="0"/>
                </a:spcBef>
                <a:spcAft>
                  <a:spcPts val="0"/>
                </a:spcAft>
                <a:buClrTx/>
                <a:buSzTx/>
                <a:buFontTx/>
                <a:buNone/>
                <a:tabLst/>
              </a:pPr>
              <a:endParaRPr kumimoji="0" lang="en-US" sz="1800" b="0" i="0" u="none" strike="noStrike" kern="0" cap="none" spc="0" normalizeH="0" baseline="0" dirty="0">
                <a:ln>
                  <a:noFill/>
                </a:ln>
                <a:solidFill>
                  <a:srgbClr val="1A1A1A"/>
                </a:solidFill>
                <a:effectLst/>
                <a:uLnTx/>
                <a:uFillTx/>
              </a:endParaRPr>
            </a:p>
          </p:txBody>
        </p:sp>
        <p:sp>
          <p:nvSpPr>
            <p:cNvPr id="111" name="Rectangle 32">
              <a:extLst>
                <a:ext uri="{FF2B5EF4-FFF2-40B4-BE49-F238E27FC236}">
                  <a16:creationId xmlns:a16="http://schemas.microsoft.com/office/drawing/2014/main" id="{B130CDDD-D0C4-4E72-B76C-DB9845238263}"/>
                </a:ext>
              </a:extLst>
            </p:cNvPr>
            <p:cNvSpPr>
              <a:spLocks noChangeArrowheads="1"/>
            </p:cNvSpPr>
            <p:nvPr userDrawn="1"/>
          </p:nvSpPr>
          <p:spPr bwMode="gray">
            <a:xfrm>
              <a:off x="5419725" y="4013201"/>
              <a:ext cx="730250" cy="42863"/>
            </a:xfrm>
            <a:prstGeom prst="rect">
              <a:avLst/>
            </a:prstGeom>
            <a:solidFill>
              <a:srgbClr val="505050"/>
            </a:solidFill>
            <a:ln w="9525" cap="flat">
              <a:noFill/>
              <a:prstDash val="solid"/>
              <a:miter/>
            </a:ln>
            <a:extLst>
              <a:ext uri="{91240B29-F687-4F45-9708-019B960494DF}">
                <a14:hiddenLine xmlns:a14="http://schemas.microsoft.com/office/drawing/2010/main" w="9525">
                  <a:solidFill>
                    <a:srgbClr val="000000"/>
                  </a:solidFill>
                  <a:miter lim="800000"/>
                  <a:headEnd/>
                  <a:tailEnd/>
                </a14:hiddenLine>
              </a:ext>
            </a:extLst>
          </p:spPr>
          <p:txBody>
            <a:bodyPr/>
            <a:lstStyle/>
            <a:p>
              <a:pPr marR="0" lvl="0" indent="0" defTabSz="914225" fontAlgn="auto">
                <a:lnSpc>
                  <a:spcPct val="100000"/>
                </a:lnSpc>
                <a:spcBef>
                  <a:spcPts val="0"/>
                </a:spcBef>
                <a:spcAft>
                  <a:spcPts val="0"/>
                </a:spcAft>
                <a:buClrTx/>
                <a:buSzTx/>
                <a:buFontTx/>
                <a:buNone/>
                <a:tabLst/>
              </a:pPr>
              <a:endParaRPr kumimoji="0" lang="en-US" sz="1800" b="0" i="0" u="none" strike="noStrike" kern="0" cap="none" spc="0" normalizeH="0" baseline="0" dirty="0">
                <a:ln>
                  <a:noFill/>
                </a:ln>
                <a:solidFill>
                  <a:srgbClr val="1A1A1A"/>
                </a:solidFill>
                <a:effectLst/>
                <a:uLnTx/>
                <a:uFillTx/>
              </a:endParaRPr>
            </a:p>
          </p:txBody>
        </p:sp>
        <p:sp>
          <p:nvSpPr>
            <p:cNvPr id="112" name="Rectangle 33">
              <a:extLst>
                <a:ext uri="{FF2B5EF4-FFF2-40B4-BE49-F238E27FC236}">
                  <a16:creationId xmlns:a16="http://schemas.microsoft.com/office/drawing/2014/main" id="{65FB6058-8B32-4371-95BE-A2B310C6B8FB}"/>
                </a:ext>
              </a:extLst>
            </p:cNvPr>
            <p:cNvSpPr>
              <a:spLocks noChangeArrowheads="1"/>
            </p:cNvSpPr>
            <p:nvPr userDrawn="1"/>
          </p:nvSpPr>
          <p:spPr bwMode="gray">
            <a:xfrm>
              <a:off x="5419725" y="4178301"/>
              <a:ext cx="1327150" cy="36513"/>
            </a:xfrm>
            <a:prstGeom prst="rect">
              <a:avLst/>
            </a:prstGeom>
            <a:solidFill>
              <a:srgbClr val="505050"/>
            </a:solidFill>
            <a:ln w="9525" cap="flat">
              <a:noFill/>
              <a:prstDash val="solid"/>
              <a:miter/>
            </a:ln>
            <a:extLst>
              <a:ext uri="{91240B29-F687-4F45-9708-019B960494DF}">
                <a14:hiddenLine xmlns:a14="http://schemas.microsoft.com/office/drawing/2010/main" w="9525">
                  <a:solidFill>
                    <a:srgbClr val="000000"/>
                  </a:solidFill>
                  <a:miter lim="800000"/>
                  <a:headEnd/>
                  <a:tailEnd/>
                </a14:hiddenLine>
              </a:ext>
            </a:extLst>
          </p:spPr>
          <p:txBody>
            <a:bodyPr/>
            <a:lstStyle/>
            <a:p>
              <a:pPr marR="0" lvl="0" indent="0" defTabSz="914225" fontAlgn="auto">
                <a:lnSpc>
                  <a:spcPct val="100000"/>
                </a:lnSpc>
                <a:spcBef>
                  <a:spcPts val="0"/>
                </a:spcBef>
                <a:spcAft>
                  <a:spcPts val="0"/>
                </a:spcAft>
                <a:buClrTx/>
                <a:buSzTx/>
                <a:buFontTx/>
                <a:buNone/>
                <a:tabLst/>
              </a:pPr>
              <a:endParaRPr kumimoji="0" lang="en-US" sz="1800" b="0" i="0" u="none" strike="noStrike" kern="0" cap="none" spc="0" normalizeH="0" baseline="0" dirty="0">
                <a:ln>
                  <a:noFill/>
                </a:ln>
                <a:solidFill>
                  <a:srgbClr val="1A1A1A"/>
                </a:solidFill>
                <a:effectLst/>
                <a:uLnTx/>
                <a:uFillTx/>
              </a:endParaRPr>
            </a:p>
          </p:txBody>
        </p:sp>
        <p:sp>
          <p:nvSpPr>
            <p:cNvPr id="113" name="Rectangle 34">
              <a:extLst>
                <a:ext uri="{FF2B5EF4-FFF2-40B4-BE49-F238E27FC236}">
                  <a16:creationId xmlns:a16="http://schemas.microsoft.com/office/drawing/2014/main" id="{FB2303C7-0661-4CF0-B491-D2E9D47EE15A}"/>
                </a:ext>
              </a:extLst>
            </p:cNvPr>
            <p:cNvSpPr>
              <a:spLocks noChangeArrowheads="1"/>
            </p:cNvSpPr>
            <p:nvPr userDrawn="1"/>
          </p:nvSpPr>
          <p:spPr bwMode="gray">
            <a:xfrm>
              <a:off x="6149975" y="4341813"/>
              <a:ext cx="596900" cy="36513"/>
            </a:xfrm>
            <a:prstGeom prst="rect">
              <a:avLst/>
            </a:prstGeom>
            <a:solidFill>
              <a:srgbClr val="505050"/>
            </a:solidFill>
            <a:ln w="9525" cap="flat">
              <a:noFill/>
              <a:prstDash val="solid"/>
              <a:miter/>
            </a:ln>
            <a:extLst>
              <a:ext uri="{91240B29-F687-4F45-9708-019B960494DF}">
                <a14:hiddenLine xmlns:a14="http://schemas.microsoft.com/office/drawing/2010/main" w="9525">
                  <a:solidFill>
                    <a:srgbClr val="000000"/>
                  </a:solidFill>
                  <a:miter lim="800000"/>
                  <a:headEnd/>
                  <a:tailEnd/>
                </a14:hiddenLine>
              </a:ext>
            </a:extLst>
          </p:spPr>
          <p:txBody>
            <a:bodyPr/>
            <a:lstStyle/>
            <a:p>
              <a:pPr marR="0" lvl="0" indent="0" defTabSz="914225" fontAlgn="auto">
                <a:lnSpc>
                  <a:spcPct val="100000"/>
                </a:lnSpc>
                <a:spcBef>
                  <a:spcPts val="0"/>
                </a:spcBef>
                <a:spcAft>
                  <a:spcPts val="0"/>
                </a:spcAft>
                <a:buClrTx/>
                <a:buSzTx/>
                <a:buFontTx/>
                <a:buNone/>
                <a:tabLst/>
              </a:pPr>
              <a:endParaRPr kumimoji="0" lang="en-US" sz="1800" b="0" i="0" u="none" strike="noStrike" kern="0" cap="none" spc="0" normalizeH="0" baseline="0" dirty="0">
                <a:ln>
                  <a:noFill/>
                </a:ln>
                <a:solidFill>
                  <a:srgbClr val="1A1A1A"/>
                </a:solidFill>
                <a:effectLst/>
                <a:uLnTx/>
                <a:uFillTx/>
              </a:endParaRPr>
            </a:p>
          </p:txBody>
        </p:sp>
        <p:sp>
          <p:nvSpPr>
            <p:cNvPr id="114" name="Rectangle 35">
              <a:extLst>
                <a:ext uri="{FF2B5EF4-FFF2-40B4-BE49-F238E27FC236}">
                  <a16:creationId xmlns:a16="http://schemas.microsoft.com/office/drawing/2014/main" id="{C3FA6748-9371-4617-9A5E-AEF6112AB5DA}"/>
                </a:ext>
              </a:extLst>
            </p:cNvPr>
            <p:cNvSpPr>
              <a:spLocks noChangeArrowheads="1"/>
            </p:cNvSpPr>
            <p:nvPr userDrawn="1"/>
          </p:nvSpPr>
          <p:spPr bwMode="gray">
            <a:xfrm>
              <a:off x="5932488" y="2509838"/>
              <a:ext cx="836613" cy="49213"/>
            </a:xfrm>
            <a:prstGeom prst="rect">
              <a:avLst/>
            </a:prstGeom>
            <a:solidFill>
              <a:schemeClr val="bg1"/>
            </a:solidFill>
            <a:ln w="9525" cap="flat">
              <a:noFill/>
              <a:prstDash val="solid"/>
              <a:miter/>
            </a:ln>
            <a:extLst>
              <a:ext uri="{91240B29-F687-4F45-9708-019B960494DF}">
                <a14:hiddenLine xmlns:a14="http://schemas.microsoft.com/office/drawing/2010/main" w="9525">
                  <a:solidFill>
                    <a:srgbClr val="000000"/>
                  </a:solidFill>
                  <a:miter lim="800000"/>
                  <a:headEnd/>
                  <a:tailEnd/>
                </a14:hiddenLine>
              </a:ext>
            </a:extLst>
          </p:spPr>
          <p:txBody>
            <a:bodyPr/>
            <a:lstStyle/>
            <a:p>
              <a:pPr lvl="0"/>
              <a:endParaRPr lang="en-US" sz="1800" dirty="0"/>
            </a:p>
          </p:txBody>
        </p:sp>
        <p:sp>
          <p:nvSpPr>
            <p:cNvPr id="115" name="Rectangle 36">
              <a:extLst>
                <a:ext uri="{FF2B5EF4-FFF2-40B4-BE49-F238E27FC236}">
                  <a16:creationId xmlns:a16="http://schemas.microsoft.com/office/drawing/2014/main" id="{22819134-DC28-4E40-9A2C-B052D6FE6E78}"/>
                </a:ext>
              </a:extLst>
            </p:cNvPr>
            <p:cNvSpPr>
              <a:spLocks noChangeArrowheads="1"/>
            </p:cNvSpPr>
            <p:nvPr userDrawn="1"/>
          </p:nvSpPr>
          <p:spPr bwMode="gray">
            <a:xfrm>
              <a:off x="5429250" y="2509838"/>
              <a:ext cx="171450" cy="49213"/>
            </a:xfrm>
            <a:prstGeom prst="rect">
              <a:avLst/>
            </a:prstGeom>
            <a:solidFill>
              <a:schemeClr val="bg1"/>
            </a:solidFill>
            <a:ln w="9525" cap="flat">
              <a:noFill/>
              <a:prstDash val="solid"/>
              <a:miter/>
            </a:ln>
            <a:extLst>
              <a:ext uri="{91240B29-F687-4F45-9708-019B960494DF}">
                <a14:hiddenLine xmlns:a14="http://schemas.microsoft.com/office/drawing/2010/main" w="9525">
                  <a:solidFill>
                    <a:srgbClr val="000000"/>
                  </a:solidFill>
                  <a:miter lim="800000"/>
                  <a:headEnd/>
                  <a:tailEnd/>
                </a14:hiddenLine>
              </a:ext>
            </a:extLst>
          </p:spPr>
          <p:txBody>
            <a:bodyPr/>
            <a:lstStyle/>
            <a:p>
              <a:pPr lvl="0"/>
              <a:endParaRPr lang="en-US" sz="1800" dirty="0"/>
            </a:p>
          </p:txBody>
        </p:sp>
        <p:sp>
          <p:nvSpPr>
            <p:cNvPr id="116" name="Rectangle 37">
              <a:extLst>
                <a:ext uri="{FF2B5EF4-FFF2-40B4-BE49-F238E27FC236}">
                  <a16:creationId xmlns:a16="http://schemas.microsoft.com/office/drawing/2014/main" id="{A8AB1BAE-A549-4C2D-90AE-29E7A84F30C2}"/>
                </a:ext>
              </a:extLst>
            </p:cNvPr>
            <p:cNvSpPr>
              <a:spLocks noChangeArrowheads="1"/>
            </p:cNvSpPr>
            <p:nvPr userDrawn="1"/>
          </p:nvSpPr>
          <p:spPr bwMode="gray">
            <a:xfrm>
              <a:off x="5680075" y="2509838"/>
              <a:ext cx="173038" cy="49213"/>
            </a:xfrm>
            <a:prstGeom prst="rect">
              <a:avLst/>
            </a:prstGeom>
            <a:solidFill>
              <a:schemeClr val="bg1"/>
            </a:solidFill>
            <a:ln w="9525" cap="flat">
              <a:noFill/>
              <a:prstDash val="solid"/>
              <a:miter/>
            </a:ln>
            <a:extLst>
              <a:ext uri="{91240B29-F687-4F45-9708-019B960494DF}">
                <a14:hiddenLine xmlns:a14="http://schemas.microsoft.com/office/drawing/2010/main" w="9525">
                  <a:solidFill>
                    <a:srgbClr val="000000"/>
                  </a:solidFill>
                  <a:miter lim="800000"/>
                  <a:headEnd/>
                  <a:tailEnd/>
                </a14:hiddenLine>
              </a:ext>
            </a:extLst>
          </p:spPr>
          <p:txBody>
            <a:bodyPr/>
            <a:lstStyle/>
            <a:p>
              <a:pPr lvl="0"/>
              <a:endParaRPr lang="en-US" sz="1800" dirty="0"/>
            </a:p>
          </p:txBody>
        </p:sp>
        <p:sp>
          <p:nvSpPr>
            <p:cNvPr id="117" name="Rectangle 38">
              <a:extLst>
                <a:ext uri="{FF2B5EF4-FFF2-40B4-BE49-F238E27FC236}">
                  <a16:creationId xmlns:a16="http://schemas.microsoft.com/office/drawing/2014/main" id="{6BB21AAD-BEBD-464D-9425-DFCE1A810212}"/>
                </a:ext>
              </a:extLst>
            </p:cNvPr>
            <p:cNvSpPr>
              <a:spLocks noChangeArrowheads="1"/>
            </p:cNvSpPr>
            <p:nvPr userDrawn="1"/>
          </p:nvSpPr>
          <p:spPr bwMode="gray">
            <a:xfrm>
              <a:off x="6650038" y="2125663"/>
              <a:ext cx="152400" cy="142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800" dirty="0"/>
            </a:p>
          </p:txBody>
        </p:sp>
        <p:sp>
          <p:nvSpPr>
            <p:cNvPr id="118" name="Rectangle 39">
              <a:extLst>
                <a:ext uri="{FF2B5EF4-FFF2-40B4-BE49-F238E27FC236}">
                  <a16:creationId xmlns:a16="http://schemas.microsoft.com/office/drawing/2014/main" id="{82C133A5-90DA-4452-B1C2-96A28D1B3B2D}"/>
                </a:ext>
              </a:extLst>
            </p:cNvPr>
            <p:cNvSpPr>
              <a:spLocks noChangeArrowheads="1"/>
            </p:cNvSpPr>
            <p:nvPr userDrawn="1"/>
          </p:nvSpPr>
          <p:spPr bwMode="gray">
            <a:xfrm>
              <a:off x="6650038" y="2168526"/>
              <a:ext cx="152400" cy="142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800" dirty="0"/>
            </a:p>
          </p:txBody>
        </p:sp>
        <p:sp>
          <p:nvSpPr>
            <p:cNvPr id="119" name="Rectangle 40">
              <a:extLst>
                <a:ext uri="{FF2B5EF4-FFF2-40B4-BE49-F238E27FC236}">
                  <a16:creationId xmlns:a16="http://schemas.microsoft.com/office/drawing/2014/main" id="{9EC959C0-2ED1-429D-9343-6B03D72EC2DB}"/>
                </a:ext>
              </a:extLst>
            </p:cNvPr>
            <p:cNvSpPr>
              <a:spLocks noChangeArrowheads="1"/>
            </p:cNvSpPr>
            <p:nvPr userDrawn="1"/>
          </p:nvSpPr>
          <p:spPr bwMode="gray">
            <a:xfrm>
              <a:off x="6650038" y="2216151"/>
              <a:ext cx="152400" cy="127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800" dirty="0"/>
            </a:p>
          </p:txBody>
        </p:sp>
        <p:sp>
          <p:nvSpPr>
            <p:cNvPr id="120" name="Rectangle 41">
              <a:extLst>
                <a:ext uri="{FF2B5EF4-FFF2-40B4-BE49-F238E27FC236}">
                  <a16:creationId xmlns:a16="http://schemas.microsoft.com/office/drawing/2014/main" id="{27EB350B-78EC-4CE4-9803-6981B8ABF253}"/>
                </a:ext>
              </a:extLst>
            </p:cNvPr>
            <p:cNvSpPr>
              <a:spLocks noChangeArrowheads="1"/>
            </p:cNvSpPr>
            <p:nvPr userDrawn="1"/>
          </p:nvSpPr>
          <p:spPr bwMode="gray">
            <a:xfrm>
              <a:off x="6027738" y="4837113"/>
              <a:ext cx="142875" cy="146050"/>
            </a:xfrm>
            <a:prstGeom prst="rect">
              <a:avLst/>
            </a:prstGeom>
            <a:solidFill>
              <a:srgbClr val="505050"/>
            </a:solidFill>
            <a:ln w="9525" cap="flat">
              <a:noFill/>
              <a:prstDash val="solid"/>
              <a:miter/>
            </a:ln>
            <a:extLst>
              <a:ext uri="{91240B29-F687-4F45-9708-019B960494DF}">
                <a14:hiddenLine xmlns:a14="http://schemas.microsoft.com/office/drawing/2010/main" w="9525">
                  <a:solidFill>
                    <a:srgbClr val="000000"/>
                  </a:solidFill>
                  <a:miter lim="800000"/>
                  <a:headEnd/>
                  <a:tailEnd/>
                </a14:hiddenLine>
              </a:ext>
            </a:extLst>
          </p:spPr>
          <p:txBody>
            <a:bodyPr/>
            <a:lstStyle/>
            <a:p>
              <a:pPr marR="0" lvl="0" indent="0" defTabSz="914225" fontAlgn="auto">
                <a:lnSpc>
                  <a:spcPct val="100000"/>
                </a:lnSpc>
                <a:spcBef>
                  <a:spcPts val="0"/>
                </a:spcBef>
                <a:spcAft>
                  <a:spcPts val="0"/>
                </a:spcAft>
                <a:buClrTx/>
                <a:buSzTx/>
                <a:buFontTx/>
                <a:buNone/>
                <a:tabLst/>
              </a:pPr>
              <a:endParaRPr kumimoji="0" lang="en-US" sz="1800" b="0" i="0" u="none" strike="noStrike" kern="0" cap="none" spc="0" normalizeH="0" baseline="0" dirty="0">
                <a:ln>
                  <a:noFill/>
                </a:ln>
                <a:solidFill>
                  <a:srgbClr val="1A1A1A"/>
                </a:solidFill>
                <a:effectLst/>
                <a:uLnTx/>
                <a:uFillTx/>
              </a:endParaRPr>
            </a:p>
          </p:txBody>
        </p:sp>
        <p:sp>
          <p:nvSpPr>
            <p:cNvPr id="121" name="Freeform 42">
              <a:extLst>
                <a:ext uri="{FF2B5EF4-FFF2-40B4-BE49-F238E27FC236}">
                  <a16:creationId xmlns:a16="http://schemas.microsoft.com/office/drawing/2014/main" id="{E19CD1BB-BAEF-4D84-8870-955840A2D735}"/>
                </a:ext>
              </a:extLst>
            </p:cNvPr>
            <p:cNvSpPr>
              <a:spLocks/>
            </p:cNvSpPr>
            <p:nvPr userDrawn="1"/>
          </p:nvSpPr>
          <p:spPr bwMode="gray">
            <a:xfrm>
              <a:off x="5783263" y="1841501"/>
              <a:ext cx="631825" cy="36513"/>
            </a:xfrm>
            <a:custGeom>
              <a:avLst/>
              <a:gdLst>
                <a:gd name="T0" fmla="*/ 185 w 191"/>
                <a:gd name="T1" fmla="*/ 11 h 11"/>
                <a:gd name="T2" fmla="*/ 6 w 191"/>
                <a:gd name="T3" fmla="*/ 11 h 11"/>
                <a:gd name="T4" fmla="*/ 0 w 191"/>
                <a:gd name="T5" fmla="*/ 6 h 11"/>
                <a:gd name="T6" fmla="*/ 6 w 191"/>
                <a:gd name="T7" fmla="*/ 0 h 11"/>
                <a:gd name="T8" fmla="*/ 185 w 191"/>
                <a:gd name="T9" fmla="*/ 0 h 11"/>
                <a:gd name="T10" fmla="*/ 191 w 191"/>
                <a:gd name="T11" fmla="*/ 6 h 11"/>
                <a:gd name="T12" fmla="*/ 185 w 191"/>
                <a:gd name="T13" fmla="*/ 11 h 11"/>
              </a:gdLst>
              <a:ahLst/>
              <a:cxnLst>
                <a:cxn ang="0">
                  <a:pos x="T0" y="T1"/>
                </a:cxn>
                <a:cxn ang="0">
                  <a:pos x="T2" y="T3"/>
                </a:cxn>
                <a:cxn ang="0">
                  <a:pos x="T4" y="T5"/>
                </a:cxn>
                <a:cxn ang="0">
                  <a:pos x="T6" y="T7"/>
                </a:cxn>
                <a:cxn ang="0">
                  <a:pos x="T8" y="T9"/>
                </a:cxn>
                <a:cxn ang="0">
                  <a:pos x="T10" y="T11"/>
                </a:cxn>
                <a:cxn ang="0">
                  <a:pos x="T12" y="T13"/>
                </a:cxn>
              </a:cxnLst>
              <a:rect l="0" t="0" r="r" b="b"/>
              <a:pathLst>
                <a:path w="191" h="11">
                  <a:moveTo>
                    <a:pt x="185" y="11"/>
                  </a:moveTo>
                  <a:cubicBezTo>
                    <a:pt x="6" y="11"/>
                    <a:pt x="6" y="11"/>
                    <a:pt x="6" y="11"/>
                  </a:cubicBezTo>
                  <a:cubicBezTo>
                    <a:pt x="2" y="11"/>
                    <a:pt x="0" y="9"/>
                    <a:pt x="0" y="6"/>
                  </a:cubicBezTo>
                  <a:cubicBezTo>
                    <a:pt x="0" y="2"/>
                    <a:pt x="2" y="0"/>
                    <a:pt x="6" y="0"/>
                  </a:cubicBezTo>
                  <a:cubicBezTo>
                    <a:pt x="185" y="0"/>
                    <a:pt x="185" y="0"/>
                    <a:pt x="185" y="0"/>
                  </a:cubicBezTo>
                  <a:cubicBezTo>
                    <a:pt x="189" y="0"/>
                    <a:pt x="191" y="2"/>
                    <a:pt x="191" y="6"/>
                  </a:cubicBezTo>
                  <a:cubicBezTo>
                    <a:pt x="191" y="9"/>
                    <a:pt x="189" y="11"/>
                    <a:pt x="185" y="11"/>
                  </a:cubicBezTo>
                  <a:close/>
                </a:path>
              </a:pathLst>
            </a:custGeom>
            <a:solidFill>
              <a:srgbClr val="505050"/>
            </a:solidFill>
            <a:ln w="9525" cap="flat">
              <a:noFill/>
              <a:prstDash val="solid"/>
              <a:miter/>
            </a:ln>
            <a:extLst>
              <a:ext uri="{91240B29-F687-4F45-9708-019B960494DF}">
                <a14:hiddenLine xmlns:a14="http://schemas.microsoft.com/office/drawing/2010/main" w="9525">
                  <a:solidFill>
                    <a:srgbClr val="000000"/>
                  </a:solidFill>
                  <a:miter lim="800000"/>
                  <a:headEnd/>
                  <a:tailEnd/>
                </a14:hiddenLine>
              </a:ext>
            </a:extLst>
          </p:spPr>
          <p:txBody>
            <a:bodyPr/>
            <a:lstStyle/>
            <a:p>
              <a:pPr marR="0" lvl="0" indent="0" defTabSz="914225" fontAlgn="auto">
                <a:lnSpc>
                  <a:spcPct val="100000"/>
                </a:lnSpc>
                <a:spcBef>
                  <a:spcPts val="0"/>
                </a:spcBef>
                <a:spcAft>
                  <a:spcPts val="0"/>
                </a:spcAft>
                <a:buClrTx/>
                <a:buSzTx/>
                <a:buFontTx/>
                <a:buNone/>
                <a:tabLst/>
              </a:pPr>
              <a:endParaRPr kumimoji="0" lang="en-US" sz="1800" b="0" i="0" u="none" strike="noStrike" kern="0" cap="none" spc="0" normalizeH="0" baseline="0" dirty="0">
                <a:ln>
                  <a:noFill/>
                </a:ln>
                <a:solidFill>
                  <a:srgbClr val="1A1A1A"/>
                </a:solidFill>
                <a:effectLst/>
                <a:uLnTx/>
                <a:uFillTx/>
              </a:endParaRPr>
            </a:p>
          </p:txBody>
        </p:sp>
        <p:sp>
          <p:nvSpPr>
            <p:cNvPr id="122" name="Rectangle 43">
              <a:extLst>
                <a:ext uri="{FF2B5EF4-FFF2-40B4-BE49-F238E27FC236}">
                  <a16:creationId xmlns:a16="http://schemas.microsoft.com/office/drawing/2014/main" id="{AB3A5491-F398-47CB-BBBC-35E96F4E414D}"/>
                </a:ext>
              </a:extLst>
            </p:cNvPr>
            <p:cNvSpPr>
              <a:spLocks noChangeArrowheads="1"/>
            </p:cNvSpPr>
            <p:nvPr userDrawn="1"/>
          </p:nvSpPr>
          <p:spPr bwMode="gray">
            <a:xfrm>
              <a:off x="5429250" y="2722563"/>
              <a:ext cx="1339850" cy="628650"/>
            </a:xfrm>
            <a:prstGeom prst="rect">
              <a:avLst/>
            </a:prstGeom>
            <a:solidFill>
              <a:srgbClr val="505050"/>
            </a:solidFill>
            <a:ln w="9525" cap="flat">
              <a:noFill/>
              <a:prstDash val="solid"/>
              <a:miter/>
            </a:ln>
            <a:extLst>
              <a:ext uri="{91240B29-F687-4F45-9708-019B960494DF}">
                <a14:hiddenLine xmlns:a14="http://schemas.microsoft.com/office/drawing/2010/main" w="9525">
                  <a:solidFill>
                    <a:srgbClr val="000000"/>
                  </a:solidFill>
                  <a:miter lim="800000"/>
                  <a:headEnd/>
                  <a:tailEnd/>
                </a14:hiddenLine>
              </a:ext>
            </a:extLst>
          </p:spPr>
          <p:txBody>
            <a:bodyPr/>
            <a:lstStyle/>
            <a:p>
              <a:pPr lvl="0"/>
              <a:endParaRPr lang="en-US" sz="1800" dirty="0"/>
            </a:p>
          </p:txBody>
        </p:sp>
      </p:grpSp>
      <p:sp>
        <p:nvSpPr>
          <p:cNvPr id="149" name="Oval 148">
            <a:extLst>
              <a:ext uri="{FF2B5EF4-FFF2-40B4-BE49-F238E27FC236}">
                <a16:creationId xmlns:a16="http://schemas.microsoft.com/office/drawing/2014/main" id="{88B05F2C-2F66-43AA-A9E2-803B1F843606}"/>
              </a:ext>
            </a:extLst>
          </p:cNvPr>
          <p:cNvSpPr/>
          <p:nvPr userDrawn="1"/>
        </p:nvSpPr>
        <p:spPr bwMode="gray">
          <a:xfrm>
            <a:off x="7892021" y="1790700"/>
            <a:ext cx="1602879" cy="1602878"/>
          </a:xfrm>
          <a:prstGeom prst="ellipse">
            <a:avLst/>
          </a:prstGeom>
          <a:solidFill>
            <a:srgbClr val="232323"/>
          </a:solidFill>
          <a:ln w="10795" cap="flat" cmpd="sng" algn="ctr">
            <a:noFill/>
            <a:prstDash val="solid"/>
          </a:ln>
          <a:effectLst>
            <a:outerShdw blurRad="254000" dist="50800" dir="2700000" sx="101000" sy="101000" algn="tl" rotWithShape="0">
              <a:prstClr val="black">
                <a:alpha val="35000"/>
              </a:prstClr>
            </a:outerShdw>
          </a:effectLst>
        </p:spPr>
        <p:txBody>
          <a:bodyPr vert="horz" wrap="square" lIns="0" tIns="46616" rIns="0" bIns="46616" numCol="1" rtlCol="0" anchor="ctr" anchorCtr="0" compatLnSpc="1">
            <a:prstTxWarp prst="textNoShape">
              <a:avLst/>
            </a:prstTxWarp>
          </a:bodyPr>
          <a:lstStyle/>
          <a:p>
            <a:pPr marR="0" lvl="0" indent="0" algn="ctr" defTabSz="931935" fontAlgn="base">
              <a:lnSpc>
                <a:spcPct val="100000"/>
              </a:lnSpc>
              <a:spcBef>
                <a:spcPct val="0"/>
              </a:spcBef>
              <a:spcAft>
                <a:spcPct val="0"/>
              </a:spcAft>
              <a:buClrTx/>
              <a:buSzTx/>
              <a:buFontTx/>
              <a:buNone/>
              <a:tabLst/>
            </a:pPr>
            <a:endParaRPr kumimoji="0" lang="en-US" sz="2000" b="0" i="0" u="none" strike="noStrike" kern="0" cap="none" spc="0" normalizeH="0" baseline="0" noProof="0" dirty="0">
              <a:ln>
                <a:noFill/>
              </a:ln>
              <a:gradFill>
                <a:gsLst>
                  <a:gs pos="0">
                    <a:srgbClr val="FFFFFF"/>
                  </a:gs>
                  <a:gs pos="100000">
                    <a:srgbClr val="FFFFFF"/>
                  </a:gs>
                </a:gsLst>
                <a:lin ang="5400000" scaled="0"/>
              </a:gradFill>
              <a:effectLst/>
              <a:uLnTx/>
              <a:uFillTx/>
              <a:latin typeface="Segoe UI Semilight"/>
            </a:endParaRPr>
          </a:p>
        </p:txBody>
      </p:sp>
      <p:grpSp>
        <p:nvGrpSpPr>
          <p:cNvPr id="148" name="Group 147">
            <a:extLst>
              <a:ext uri="{FF2B5EF4-FFF2-40B4-BE49-F238E27FC236}">
                <a16:creationId xmlns:a16="http://schemas.microsoft.com/office/drawing/2014/main" id="{E88D9ECD-A4C6-4CFD-BE83-83D944C0F97B}"/>
              </a:ext>
            </a:extLst>
          </p:cNvPr>
          <p:cNvGrpSpPr/>
          <p:nvPr userDrawn="1"/>
        </p:nvGrpSpPr>
        <p:grpSpPr bwMode="gray">
          <a:xfrm>
            <a:off x="8118307" y="2286842"/>
            <a:ext cx="1150309" cy="610594"/>
            <a:chOff x="6151563" y="1584325"/>
            <a:chExt cx="4276725" cy="2270126"/>
          </a:xfrm>
        </p:grpSpPr>
        <p:sp>
          <p:nvSpPr>
            <p:cNvPr id="129" name="Rectangle 47">
              <a:extLst>
                <a:ext uri="{FF2B5EF4-FFF2-40B4-BE49-F238E27FC236}">
                  <a16:creationId xmlns:a16="http://schemas.microsoft.com/office/drawing/2014/main" id="{26C055B8-93FF-46DA-B415-D8D54497176C}"/>
                </a:ext>
              </a:extLst>
            </p:cNvPr>
            <p:cNvSpPr>
              <a:spLocks noChangeArrowheads="1"/>
            </p:cNvSpPr>
            <p:nvPr userDrawn="1"/>
          </p:nvSpPr>
          <p:spPr bwMode="gray">
            <a:xfrm>
              <a:off x="6630988" y="1584325"/>
              <a:ext cx="3317875" cy="2084388"/>
            </a:xfrm>
            <a:prstGeom prst="rect">
              <a:avLst/>
            </a:prstGeom>
            <a:solidFill>
              <a:srgbClr val="737373"/>
            </a:solidFill>
            <a:ln w="9525" cap="flat">
              <a:noFill/>
              <a:prstDash val="solid"/>
              <a:miter/>
            </a:ln>
            <a:extLst>
              <a:ext uri="{91240B29-F687-4F45-9708-019B960494DF}">
                <a14:hiddenLine xmlns:a14="http://schemas.microsoft.com/office/drawing/2010/main" w="9525">
                  <a:solidFill>
                    <a:srgbClr val="000000"/>
                  </a:solidFill>
                  <a:miter lim="800000"/>
                  <a:headEnd/>
                  <a:tailEnd/>
                </a14:hiddenLine>
              </a:ext>
            </a:extLst>
          </p:spPr>
          <p:txBody>
            <a:bodyPr/>
            <a:lstStyle/>
            <a:p>
              <a:pPr marR="0" lvl="0" indent="0" defTabSz="914225" fontAlgn="auto">
                <a:lnSpc>
                  <a:spcPct val="100000"/>
                </a:lnSpc>
                <a:spcBef>
                  <a:spcPts val="0"/>
                </a:spcBef>
                <a:spcAft>
                  <a:spcPts val="0"/>
                </a:spcAft>
                <a:buClrTx/>
                <a:buSzTx/>
                <a:buFontTx/>
                <a:buNone/>
                <a:tabLst/>
              </a:pPr>
              <a:endParaRPr kumimoji="0" lang="en-US" sz="1800" b="0" i="0" u="none" strike="noStrike" kern="0" cap="none" spc="0" normalizeH="0" baseline="0" dirty="0">
                <a:ln>
                  <a:noFill/>
                </a:ln>
                <a:solidFill>
                  <a:srgbClr val="1A1A1A"/>
                </a:solidFill>
                <a:effectLst/>
                <a:uLnTx/>
                <a:uFillTx/>
              </a:endParaRPr>
            </a:p>
          </p:txBody>
        </p:sp>
        <p:sp>
          <p:nvSpPr>
            <p:cNvPr id="130" name="Rectangle 48">
              <a:extLst>
                <a:ext uri="{FF2B5EF4-FFF2-40B4-BE49-F238E27FC236}">
                  <a16:creationId xmlns:a16="http://schemas.microsoft.com/office/drawing/2014/main" id="{CFE4BDC0-DE0F-4728-875B-177D4395AAE0}"/>
                </a:ext>
              </a:extLst>
            </p:cNvPr>
            <p:cNvSpPr>
              <a:spLocks noChangeArrowheads="1"/>
            </p:cNvSpPr>
            <p:nvPr userDrawn="1"/>
          </p:nvSpPr>
          <p:spPr bwMode="gray">
            <a:xfrm>
              <a:off x="6848476" y="1785938"/>
              <a:ext cx="2879725" cy="176371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800" dirty="0"/>
            </a:p>
          </p:txBody>
        </p:sp>
        <p:sp>
          <p:nvSpPr>
            <p:cNvPr id="131" name="Freeform 49">
              <a:extLst>
                <a:ext uri="{FF2B5EF4-FFF2-40B4-BE49-F238E27FC236}">
                  <a16:creationId xmlns:a16="http://schemas.microsoft.com/office/drawing/2014/main" id="{DF9925D4-DE10-40F0-8BA3-16B00AE6C44D}"/>
                </a:ext>
              </a:extLst>
            </p:cNvPr>
            <p:cNvSpPr>
              <a:spLocks/>
            </p:cNvSpPr>
            <p:nvPr userDrawn="1"/>
          </p:nvSpPr>
          <p:spPr bwMode="gray">
            <a:xfrm>
              <a:off x="6151563" y="3668713"/>
              <a:ext cx="4276725" cy="185738"/>
            </a:xfrm>
            <a:custGeom>
              <a:avLst/>
              <a:gdLst>
                <a:gd name="T0" fmla="*/ 1265 w 1295"/>
                <a:gd name="T1" fmla="*/ 56 h 56"/>
                <a:gd name="T2" fmla="*/ 29 w 1295"/>
                <a:gd name="T3" fmla="*/ 56 h 56"/>
                <a:gd name="T4" fmla="*/ 0 w 1295"/>
                <a:gd name="T5" fmla="*/ 26 h 56"/>
                <a:gd name="T6" fmla="*/ 0 w 1295"/>
                <a:gd name="T7" fmla="*/ 0 h 56"/>
                <a:gd name="T8" fmla="*/ 1295 w 1295"/>
                <a:gd name="T9" fmla="*/ 0 h 56"/>
                <a:gd name="T10" fmla="*/ 1295 w 1295"/>
                <a:gd name="T11" fmla="*/ 26 h 56"/>
                <a:gd name="T12" fmla="*/ 1265 w 1295"/>
                <a:gd name="T13" fmla="*/ 56 h 56"/>
              </a:gdLst>
              <a:ahLst/>
              <a:cxnLst>
                <a:cxn ang="0">
                  <a:pos x="T0" y="T1"/>
                </a:cxn>
                <a:cxn ang="0">
                  <a:pos x="T2" y="T3"/>
                </a:cxn>
                <a:cxn ang="0">
                  <a:pos x="T4" y="T5"/>
                </a:cxn>
                <a:cxn ang="0">
                  <a:pos x="T6" y="T7"/>
                </a:cxn>
                <a:cxn ang="0">
                  <a:pos x="T8" y="T9"/>
                </a:cxn>
                <a:cxn ang="0">
                  <a:pos x="T10" y="T11"/>
                </a:cxn>
                <a:cxn ang="0">
                  <a:pos x="T12" y="T13"/>
                </a:cxn>
              </a:cxnLst>
              <a:rect l="0" t="0" r="r" b="b"/>
              <a:pathLst>
                <a:path w="1295" h="56">
                  <a:moveTo>
                    <a:pt x="1265" y="56"/>
                  </a:moveTo>
                  <a:cubicBezTo>
                    <a:pt x="29" y="56"/>
                    <a:pt x="29" y="56"/>
                    <a:pt x="29" y="56"/>
                  </a:cubicBezTo>
                  <a:cubicBezTo>
                    <a:pt x="13" y="56"/>
                    <a:pt x="0" y="43"/>
                    <a:pt x="0" y="26"/>
                  </a:cubicBezTo>
                  <a:cubicBezTo>
                    <a:pt x="0" y="0"/>
                    <a:pt x="0" y="0"/>
                    <a:pt x="0" y="0"/>
                  </a:cubicBezTo>
                  <a:cubicBezTo>
                    <a:pt x="1295" y="0"/>
                    <a:pt x="1295" y="0"/>
                    <a:pt x="1295" y="0"/>
                  </a:cubicBezTo>
                  <a:cubicBezTo>
                    <a:pt x="1295" y="26"/>
                    <a:pt x="1295" y="26"/>
                    <a:pt x="1295" y="26"/>
                  </a:cubicBezTo>
                  <a:cubicBezTo>
                    <a:pt x="1295" y="43"/>
                    <a:pt x="1282" y="56"/>
                    <a:pt x="1265" y="56"/>
                  </a:cubicBezTo>
                  <a:close/>
                </a:path>
              </a:pathLst>
            </a:custGeom>
            <a:solidFill>
              <a:srgbClr val="505050"/>
            </a:solidFill>
            <a:ln w="9525" cap="flat">
              <a:noFill/>
              <a:prstDash val="solid"/>
              <a:miter/>
            </a:ln>
            <a:extLst>
              <a:ext uri="{91240B29-F687-4F45-9708-019B960494DF}">
                <a14:hiddenLine xmlns:a14="http://schemas.microsoft.com/office/drawing/2010/main" w="9525">
                  <a:solidFill>
                    <a:srgbClr val="000000"/>
                  </a:solidFill>
                  <a:round/>
                  <a:headEnd/>
                  <a:tailEnd/>
                </a14:hiddenLine>
              </a:ext>
            </a:extLst>
          </p:spPr>
          <p:txBody>
            <a:bodyPr/>
            <a:lstStyle/>
            <a:p>
              <a:pPr lvl="0"/>
              <a:endParaRPr lang="en-US" sz="1800" dirty="0"/>
            </a:p>
          </p:txBody>
        </p:sp>
        <p:sp>
          <p:nvSpPr>
            <p:cNvPr id="132" name="Rectangle 50">
              <a:extLst>
                <a:ext uri="{FF2B5EF4-FFF2-40B4-BE49-F238E27FC236}">
                  <a16:creationId xmlns:a16="http://schemas.microsoft.com/office/drawing/2014/main" id="{E95E9909-20A7-4A13-8FBC-BB76A4AAD529}"/>
                </a:ext>
              </a:extLst>
            </p:cNvPr>
            <p:cNvSpPr>
              <a:spLocks noChangeArrowheads="1"/>
            </p:cNvSpPr>
            <p:nvPr userDrawn="1"/>
          </p:nvSpPr>
          <p:spPr bwMode="gray">
            <a:xfrm>
              <a:off x="7353301" y="2098675"/>
              <a:ext cx="865188" cy="330200"/>
            </a:xfrm>
            <a:prstGeom prst="rect">
              <a:avLst/>
            </a:prstGeom>
            <a:solidFill>
              <a:srgbClr val="505050"/>
            </a:solidFill>
            <a:ln w="9525" cap="flat">
              <a:noFill/>
              <a:prstDash val="solid"/>
              <a:miter/>
            </a:ln>
            <a:extLst>
              <a:ext uri="{91240B29-F687-4F45-9708-019B960494DF}">
                <a14:hiddenLine xmlns:a14="http://schemas.microsoft.com/office/drawing/2010/main" w="9525">
                  <a:solidFill>
                    <a:srgbClr val="000000"/>
                  </a:solidFill>
                  <a:miter lim="800000"/>
                  <a:headEnd/>
                  <a:tailEnd/>
                </a14:hiddenLine>
              </a:ext>
            </a:extLst>
          </p:spPr>
          <p:txBody>
            <a:bodyPr/>
            <a:lstStyle/>
            <a:p>
              <a:pPr lvl="0"/>
              <a:endParaRPr lang="en-US" sz="1800" dirty="0"/>
            </a:p>
          </p:txBody>
        </p:sp>
        <p:sp>
          <p:nvSpPr>
            <p:cNvPr id="133" name="Rectangle 51">
              <a:extLst>
                <a:ext uri="{FF2B5EF4-FFF2-40B4-BE49-F238E27FC236}">
                  <a16:creationId xmlns:a16="http://schemas.microsoft.com/office/drawing/2014/main" id="{2FD4C439-4658-45FA-AB12-5252FC20915B}"/>
                </a:ext>
              </a:extLst>
            </p:cNvPr>
            <p:cNvSpPr>
              <a:spLocks noChangeArrowheads="1"/>
            </p:cNvSpPr>
            <p:nvPr userDrawn="1"/>
          </p:nvSpPr>
          <p:spPr bwMode="gray">
            <a:xfrm>
              <a:off x="7086601" y="2098675"/>
              <a:ext cx="266700" cy="330200"/>
            </a:xfrm>
            <a:prstGeom prst="rect">
              <a:avLst/>
            </a:prstGeom>
            <a:solidFill>
              <a:schemeClr val="bg1"/>
            </a:solidFill>
            <a:ln w="9525" cap="flat">
              <a:noFill/>
              <a:prstDash val="solid"/>
              <a:miter/>
            </a:ln>
            <a:extLst>
              <a:ext uri="{91240B29-F687-4F45-9708-019B960494DF}">
                <a14:hiddenLine xmlns:a14="http://schemas.microsoft.com/office/drawing/2010/main" w="9525">
                  <a:solidFill>
                    <a:srgbClr val="000000"/>
                  </a:solidFill>
                  <a:miter lim="800000"/>
                  <a:headEnd/>
                  <a:tailEnd/>
                </a14:hiddenLine>
              </a:ext>
            </a:extLst>
          </p:spPr>
          <p:txBody>
            <a:bodyPr/>
            <a:lstStyle/>
            <a:p>
              <a:pPr lvl="0"/>
              <a:endParaRPr lang="en-US" sz="1800" dirty="0"/>
            </a:p>
          </p:txBody>
        </p:sp>
        <p:sp>
          <p:nvSpPr>
            <p:cNvPr id="134" name="Rectangle 52">
              <a:extLst>
                <a:ext uri="{FF2B5EF4-FFF2-40B4-BE49-F238E27FC236}">
                  <a16:creationId xmlns:a16="http://schemas.microsoft.com/office/drawing/2014/main" id="{D9CFF0E1-0AE6-43B7-BC45-CB587EB544AE}"/>
                </a:ext>
              </a:extLst>
            </p:cNvPr>
            <p:cNvSpPr>
              <a:spLocks noChangeArrowheads="1"/>
            </p:cNvSpPr>
            <p:nvPr userDrawn="1"/>
          </p:nvSpPr>
          <p:spPr bwMode="gray">
            <a:xfrm>
              <a:off x="7086601" y="2559050"/>
              <a:ext cx="1131888" cy="101600"/>
            </a:xfrm>
            <a:prstGeom prst="rect">
              <a:avLst/>
            </a:prstGeom>
            <a:solidFill>
              <a:srgbClr val="505050"/>
            </a:solidFill>
            <a:ln w="9525" cap="flat">
              <a:noFill/>
              <a:prstDash val="solid"/>
              <a:miter/>
            </a:ln>
            <a:extLst>
              <a:ext uri="{91240B29-F687-4F45-9708-019B960494DF}">
                <a14:hiddenLine xmlns:a14="http://schemas.microsoft.com/office/drawing/2010/main" w="9525">
                  <a:solidFill>
                    <a:srgbClr val="000000"/>
                  </a:solidFill>
                  <a:miter lim="800000"/>
                  <a:headEnd/>
                  <a:tailEnd/>
                </a14:hiddenLine>
              </a:ext>
            </a:extLst>
          </p:spPr>
          <p:txBody>
            <a:bodyPr/>
            <a:lstStyle/>
            <a:p>
              <a:pPr lvl="0"/>
              <a:endParaRPr lang="en-US" sz="1800" dirty="0"/>
            </a:p>
          </p:txBody>
        </p:sp>
        <p:sp>
          <p:nvSpPr>
            <p:cNvPr id="135" name="Rectangle 53">
              <a:extLst>
                <a:ext uri="{FF2B5EF4-FFF2-40B4-BE49-F238E27FC236}">
                  <a16:creationId xmlns:a16="http://schemas.microsoft.com/office/drawing/2014/main" id="{E57A2468-B3CA-4D73-B693-76A85B0F761F}"/>
                </a:ext>
              </a:extLst>
            </p:cNvPr>
            <p:cNvSpPr>
              <a:spLocks noChangeArrowheads="1"/>
            </p:cNvSpPr>
            <p:nvPr userDrawn="1"/>
          </p:nvSpPr>
          <p:spPr bwMode="gray">
            <a:xfrm>
              <a:off x="7086601" y="2744788"/>
              <a:ext cx="1131888" cy="101600"/>
            </a:xfrm>
            <a:prstGeom prst="rect">
              <a:avLst/>
            </a:prstGeom>
            <a:solidFill>
              <a:srgbClr val="505050"/>
            </a:solidFill>
            <a:ln w="9525" cap="flat">
              <a:noFill/>
              <a:prstDash val="solid"/>
              <a:miter/>
            </a:ln>
            <a:extLst>
              <a:ext uri="{91240B29-F687-4F45-9708-019B960494DF}">
                <a14:hiddenLine xmlns:a14="http://schemas.microsoft.com/office/drawing/2010/main" w="9525">
                  <a:solidFill>
                    <a:srgbClr val="000000"/>
                  </a:solidFill>
                  <a:miter lim="800000"/>
                  <a:headEnd/>
                  <a:tailEnd/>
                </a14:hiddenLine>
              </a:ext>
            </a:extLst>
          </p:spPr>
          <p:txBody>
            <a:bodyPr/>
            <a:lstStyle/>
            <a:p>
              <a:pPr lvl="0"/>
              <a:endParaRPr lang="en-US" sz="1800" dirty="0"/>
            </a:p>
          </p:txBody>
        </p:sp>
        <p:sp>
          <p:nvSpPr>
            <p:cNvPr id="136" name="Rectangle 54">
              <a:extLst>
                <a:ext uri="{FF2B5EF4-FFF2-40B4-BE49-F238E27FC236}">
                  <a16:creationId xmlns:a16="http://schemas.microsoft.com/office/drawing/2014/main" id="{590B34AA-176F-4A9B-8492-C9062CEEB0A2}"/>
                </a:ext>
              </a:extLst>
            </p:cNvPr>
            <p:cNvSpPr>
              <a:spLocks noChangeArrowheads="1"/>
            </p:cNvSpPr>
            <p:nvPr userDrawn="1"/>
          </p:nvSpPr>
          <p:spPr bwMode="gray">
            <a:xfrm>
              <a:off x="7086601" y="2925763"/>
              <a:ext cx="1131888" cy="106363"/>
            </a:xfrm>
            <a:prstGeom prst="rect">
              <a:avLst/>
            </a:prstGeom>
            <a:solidFill>
              <a:srgbClr val="505050"/>
            </a:solidFill>
            <a:ln w="9525" cap="flat">
              <a:noFill/>
              <a:prstDash val="solid"/>
              <a:miter/>
            </a:ln>
            <a:extLst>
              <a:ext uri="{91240B29-F687-4F45-9708-019B960494DF}">
                <a14:hiddenLine xmlns:a14="http://schemas.microsoft.com/office/drawing/2010/main" w="9525">
                  <a:solidFill>
                    <a:srgbClr val="000000"/>
                  </a:solidFill>
                  <a:miter lim="800000"/>
                  <a:headEnd/>
                  <a:tailEnd/>
                </a14:hiddenLine>
              </a:ext>
            </a:extLst>
          </p:spPr>
          <p:txBody>
            <a:bodyPr/>
            <a:lstStyle/>
            <a:p>
              <a:pPr lvl="0"/>
              <a:endParaRPr lang="en-US" sz="1800" dirty="0"/>
            </a:p>
          </p:txBody>
        </p:sp>
        <p:sp>
          <p:nvSpPr>
            <p:cNvPr id="137" name="Rectangle 55">
              <a:extLst>
                <a:ext uri="{FF2B5EF4-FFF2-40B4-BE49-F238E27FC236}">
                  <a16:creationId xmlns:a16="http://schemas.microsoft.com/office/drawing/2014/main" id="{B478D54E-B6DE-4ACF-B271-59436F9D78D0}"/>
                </a:ext>
              </a:extLst>
            </p:cNvPr>
            <p:cNvSpPr>
              <a:spLocks noChangeArrowheads="1"/>
            </p:cNvSpPr>
            <p:nvPr userDrawn="1"/>
          </p:nvSpPr>
          <p:spPr bwMode="gray">
            <a:xfrm>
              <a:off x="7086601" y="3111500"/>
              <a:ext cx="1131888" cy="103188"/>
            </a:xfrm>
            <a:prstGeom prst="rect">
              <a:avLst/>
            </a:prstGeom>
            <a:solidFill>
              <a:srgbClr val="505050"/>
            </a:solidFill>
            <a:ln w="9525" cap="flat">
              <a:noFill/>
              <a:prstDash val="solid"/>
              <a:miter/>
            </a:ln>
            <a:extLst>
              <a:ext uri="{91240B29-F687-4F45-9708-019B960494DF}">
                <a14:hiddenLine xmlns:a14="http://schemas.microsoft.com/office/drawing/2010/main" w="9525">
                  <a:solidFill>
                    <a:srgbClr val="000000"/>
                  </a:solidFill>
                  <a:miter lim="800000"/>
                  <a:headEnd/>
                  <a:tailEnd/>
                </a14:hiddenLine>
              </a:ext>
            </a:extLst>
          </p:spPr>
          <p:txBody>
            <a:bodyPr/>
            <a:lstStyle/>
            <a:p>
              <a:pPr lvl="0"/>
              <a:endParaRPr lang="en-US" sz="1800" dirty="0"/>
            </a:p>
          </p:txBody>
        </p:sp>
        <p:sp>
          <p:nvSpPr>
            <p:cNvPr id="138" name="Rectangle 56">
              <a:extLst>
                <a:ext uri="{FF2B5EF4-FFF2-40B4-BE49-F238E27FC236}">
                  <a16:creationId xmlns:a16="http://schemas.microsoft.com/office/drawing/2014/main" id="{10E94144-47B6-4CC4-8ACA-8555C206329A}"/>
                </a:ext>
              </a:extLst>
            </p:cNvPr>
            <p:cNvSpPr>
              <a:spLocks noChangeArrowheads="1"/>
            </p:cNvSpPr>
            <p:nvPr userDrawn="1"/>
          </p:nvSpPr>
          <p:spPr bwMode="gray">
            <a:xfrm>
              <a:off x="7086601" y="3297238"/>
              <a:ext cx="1131888" cy="103188"/>
            </a:xfrm>
            <a:prstGeom prst="rect">
              <a:avLst/>
            </a:prstGeom>
            <a:solidFill>
              <a:srgbClr val="505050"/>
            </a:solidFill>
            <a:ln w="9525" cap="flat">
              <a:noFill/>
              <a:prstDash val="solid"/>
              <a:miter/>
            </a:ln>
            <a:extLst>
              <a:ext uri="{91240B29-F687-4F45-9708-019B960494DF}">
                <a14:hiddenLine xmlns:a14="http://schemas.microsoft.com/office/drawing/2010/main" w="9525">
                  <a:solidFill>
                    <a:srgbClr val="000000"/>
                  </a:solidFill>
                  <a:miter lim="800000"/>
                  <a:headEnd/>
                  <a:tailEnd/>
                </a14:hiddenLine>
              </a:ext>
            </a:extLst>
          </p:spPr>
          <p:txBody>
            <a:bodyPr/>
            <a:lstStyle/>
            <a:p>
              <a:pPr lvl="0"/>
              <a:endParaRPr lang="en-US" sz="1800" dirty="0"/>
            </a:p>
          </p:txBody>
        </p:sp>
        <p:sp>
          <p:nvSpPr>
            <p:cNvPr id="139" name="Rectangle 57">
              <a:extLst>
                <a:ext uri="{FF2B5EF4-FFF2-40B4-BE49-F238E27FC236}">
                  <a16:creationId xmlns:a16="http://schemas.microsoft.com/office/drawing/2014/main" id="{884B7082-B3DA-41C6-888E-340C61D061D8}"/>
                </a:ext>
              </a:extLst>
            </p:cNvPr>
            <p:cNvSpPr>
              <a:spLocks noChangeArrowheads="1"/>
            </p:cNvSpPr>
            <p:nvPr userDrawn="1"/>
          </p:nvSpPr>
          <p:spPr bwMode="gray">
            <a:xfrm>
              <a:off x="8337551" y="2098675"/>
              <a:ext cx="314325" cy="336550"/>
            </a:xfrm>
            <a:prstGeom prst="rect">
              <a:avLst/>
            </a:prstGeom>
            <a:solidFill>
              <a:srgbClr val="737373"/>
            </a:solidFill>
            <a:ln w="9525" cap="flat">
              <a:noFill/>
              <a:prstDash val="solid"/>
              <a:miter/>
            </a:ln>
            <a:extLst>
              <a:ext uri="{91240B29-F687-4F45-9708-019B960494DF}">
                <a14:hiddenLine xmlns:a14="http://schemas.microsoft.com/office/drawing/2010/main" w="9525">
                  <a:solidFill>
                    <a:srgbClr val="000000"/>
                  </a:solidFill>
                  <a:miter lim="800000"/>
                  <a:headEnd/>
                  <a:tailEnd/>
                </a14:hiddenLine>
              </a:ext>
            </a:extLst>
          </p:spPr>
          <p:txBody>
            <a:bodyPr/>
            <a:lstStyle/>
            <a:p>
              <a:pPr marR="0" lvl="0" indent="0" defTabSz="914225" fontAlgn="auto">
                <a:lnSpc>
                  <a:spcPct val="100000"/>
                </a:lnSpc>
                <a:spcBef>
                  <a:spcPts val="0"/>
                </a:spcBef>
                <a:spcAft>
                  <a:spcPts val="0"/>
                </a:spcAft>
                <a:buClrTx/>
                <a:buSzTx/>
                <a:buFontTx/>
                <a:buNone/>
                <a:tabLst/>
              </a:pPr>
              <a:endParaRPr kumimoji="0" lang="en-US" sz="1800" b="0" i="0" u="none" strike="noStrike" kern="0" cap="none" spc="0" normalizeH="0" baseline="0" dirty="0">
                <a:ln>
                  <a:noFill/>
                </a:ln>
                <a:solidFill>
                  <a:srgbClr val="1A1A1A"/>
                </a:solidFill>
                <a:effectLst/>
                <a:uLnTx/>
                <a:uFillTx/>
              </a:endParaRPr>
            </a:p>
          </p:txBody>
        </p:sp>
        <p:sp>
          <p:nvSpPr>
            <p:cNvPr id="140" name="Rectangle 58">
              <a:extLst>
                <a:ext uri="{FF2B5EF4-FFF2-40B4-BE49-F238E27FC236}">
                  <a16:creationId xmlns:a16="http://schemas.microsoft.com/office/drawing/2014/main" id="{EAB98FDB-F070-4FD8-8674-449941060C9E}"/>
                </a:ext>
              </a:extLst>
            </p:cNvPr>
            <p:cNvSpPr>
              <a:spLocks noChangeArrowheads="1"/>
            </p:cNvSpPr>
            <p:nvPr userDrawn="1"/>
          </p:nvSpPr>
          <p:spPr bwMode="gray">
            <a:xfrm>
              <a:off x="8764588" y="2098675"/>
              <a:ext cx="312738" cy="336550"/>
            </a:xfrm>
            <a:prstGeom prst="rect">
              <a:avLst/>
            </a:prstGeom>
            <a:solidFill>
              <a:srgbClr val="737373"/>
            </a:solidFill>
            <a:ln w="9525" cap="flat">
              <a:noFill/>
              <a:prstDash val="solid"/>
              <a:miter/>
            </a:ln>
            <a:extLst>
              <a:ext uri="{91240B29-F687-4F45-9708-019B960494DF}">
                <a14:hiddenLine xmlns:a14="http://schemas.microsoft.com/office/drawing/2010/main" w="9525">
                  <a:solidFill>
                    <a:srgbClr val="000000"/>
                  </a:solidFill>
                  <a:miter lim="800000"/>
                  <a:headEnd/>
                  <a:tailEnd/>
                </a14:hiddenLine>
              </a:ext>
            </a:extLst>
          </p:spPr>
          <p:txBody>
            <a:bodyPr/>
            <a:lstStyle/>
            <a:p>
              <a:pPr marR="0" lvl="0" indent="0" defTabSz="914225" fontAlgn="auto">
                <a:lnSpc>
                  <a:spcPct val="100000"/>
                </a:lnSpc>
                <a:spcBef>
                  <a:spcPts val="0"/>
                </a:spcBef>
                <a:spcAft>
                  <a:spcPts val="0"/>
                </a:spcAft>
                <a:buClrTx/>
                <a:buSzTx/>
                <a:buFontTx/>
                <a:buNone/>
                <a:tabLst/>
              </a:pPr>
              <a:endParaRPr kumimoji="0" lang="en-US" sz="1800" b="0" i="0" u="none" strike="noStrike" kern="0" cap="none" spc="0" normalizeH="0" baseline="0" dirty="0">
                <a:ln>
                  <a:noFill/>
                </a:ln>
                <a:solidFill>
                  <a:srgbClr val="1A1A1A"/>
                </a:solidFill>
                <a:effectLst/>
                <a:uLnTx/>
                <a:uFillTx/>
              </a:endParaRPr>
            </a:p>
          </p:txBody>
        </p:sp>
        <p:sp>
          <p:nvSpPr>
            <p:cNvPr id="141" name="Rectangle 59">
              <a:extLst>
                <a:ext uri="{FF2B5EF4-FFF2-40B4-BE49-F238E27FC236}">
                  <a16:creationId xmlns:a16="http://schemas.microsoft.com/office/drawing/2014/main" id="{B045539F-5CE5-47A9-A17E-1643D4CD9B2A}"/>
                </a:ext>
              </a:extLst>
            </p:cNvPr>
            <p:cNvSpPr>
              <a:spLocks noChangeArrowheads="1"/>
            </p:cNvSpPr>
            <p:nvPr userDrawn="1"/>
          </p:nvSpPr>
          <p:spPr bwMode="gray">
            <a:xfrm>
              <a:off x="9193213" y="2098675"/>
              <a:ext cx="314325" cy="336550"/>
            </a:xfrm>
            <a:prstGeom prst="rect">
              <a:avLst/>
            </a:prstGeom>
            <a:solidFill>
              <a:srgbClr val="737373"/>
            </a:solidFill>
            <a:ln w="9525" cap="flat">
              <a:noFill/>
              <a:prstDash val="solid"/>
              <a:miter/>
            </a:ln>
            <a:extLst>
              <a:ext uri="{91240B29-F687-4F45-9708-019B960494DF}">
                <a14:hiddenLine xmlns:a14="http://schemas.microsoft.com/office/drawing/2010/main" w="9525">
                  <a:solidFill>
                    <a:srgbClr val="000000"/>
                  </a:solidFill>
                  <a:miter lim="800000"/>
                  <a:headEnd/>
                  <a:tailEnd/>
                </a14:hiddenLine>
              </a:ext>
            </a:extLst>
          </p:spPr>
          <p:txBody>
            <a:bodyPr/>
            <a:lstStyle/>
            <a:p>
              <a:pPr marR="0" lvl="0" indent="0" defTabSz="914225" fontAlgn="auto">
                <a:lnSpc>
                  <a:spcPct val="100000"/>
                </a:lnSpc>
                <a:spcBef>
                  <a:spcPts val="0"/>
                </a:spcBef>
                <a:spcAft>
                  <a:spcPts val="0"/>
                </a:spcAft>
                <a:buClrTx/>
                <a:buSzTx/>
                <a:buFontTx/>
                <a:buNone/>
                <a:tabLst/>
              </a:pPr>
              <a:endParaRPr kumimoji="0" lang="en-US" sz="1800" b="0" i="0" u="none" strike="noStrike" kern="0" cap="none" spc="0" normalizeH="0" baseline="0" dirty="0">
                <a:ln>
                  <a:noFill/>
                </a:ln>
                <a:solidFill>
                  <a:srgbClr val="1A1A1A"/>
                </a:solidFill>
                <a:effectLst/>
                <a:uLnTx/>
                <a:uFillTx/>
              </a:endParaRPr>
            </a:p>
          </p:txBody>
        </p:sp>
        <p:sp>
          <p:nvSpPr>
            <p:cNvPr id="142" name="Rectangle 60">
              <a:extLst>
                <a:ext uri="{FF2B5EF4-FFF2-40B4-BE49-F238E27FC236}">
                  <a16:creationId xmlns:a16="http://schemas.microsoft.com/office/drawing/2014/main" id="{C0C7BB4D-3B48-4D4F-B494-4C1EE0FD7C1C}"/>
                </a:ext>
              </a:extLst>
            </p:cNvPr>
            <p:cNvSpPr>
              <a:spLocks noChangeArrowheads="1"/>
            </p:cNvSpPr>
            <p:nvPr userDrawn="1"/>
          </p:nvSpPr>
          <p:spPr bwMode="gray">
            <a:xfrm>
              <a:off x="8337551" y="2581275"/>
              <a:ext cx="314325" cy="334963"/>
            </a:xfrm>
            <a:prstGeom prst="rect">
              <a:avLst/>
            </a:prstGeom>
            <a:solidFill>
              <a:srgbClr val="737373"/>
            </a:solidFill>
            <a:ln w="9525" cap="flat">
              <a:noFill/>
              <a:prstDash val="solid"/>
              <a:miter/>
            </a:ln>
            <a:extLst>
              <a:ext uri="{91240B29-F687-4F45-9708-019B960494DF}">
                <a14:hiddenLine xmlns:a14="http://schemas.microsoft.com/office/drawing/2010/main" w="9525">
                  <a:solidFill>
                    <a:srgbClr val="000000"/>
                  </a:solidFill>
                  <a:miter lim="800000"/>
                  <a:headEnd/>
                  <a:tailEnd/>
                </a14:hiddenLine>
              </a:ext>
            </a:extLst>
          </p:spPr>
          <p:txBody>
            <a:bodyPr/>
            <a:lstStyle/>
            <a:p>
              <a:pPr marR="0" lvl="0" indent="0" defTabSz="914225" fontAlgn="auto">
                <a:lnSpc>
                  <a:spcPct val="100000"/>
                </a:lnSpc>
                <a:spcBef>
                  <a:spcPts val="0"/>
                </a:spcBef>
                <a:spcAft>
                  <a:spcPts val="0"/>
                </a:spcAft>
                <a:buClrTx/>
                <a:buSzTx/>
                <a:buFontTx/>
                <a:buNone/>
                <a:tabLst/>
              </a:pPr>
              <a:endParaRPr kumimoji="0" lang="en-US" sz="1800" b="0" i="0" u="none" strike="noStrike" kern="0" cap="none" spc="0" normalizeH="0" baseline="0" dirty="0">
                <a:ln>
                  <a:noFill/>
                </a:ln>
                <a:solidFill>
                  <a:srgbClr val="1A1A1A"/>
                </a:solidFill>
                <a:effectLst/>
                <a:uLnTx/>
                <a:uFillTx/>
              </a:endParaRPr>
            </a:p>
          </p:txBody>
        </p:sp>
        <p:sp>
          <p:nvSpPr>
            <p:cNvPr id="143" name="Rectangle 61">
              <a:extLst>
                <a:ext uri="{FF2B5EF4-FFF2-40B4-BE49-F238E27FC236}">
                  <a16:creationId xmlns:a16="http://schemas.microsoft.com/office/drawing/2014/main" id="{0BFA0E04-B61F-491E-8CEE-282132478766}"/>
                </a:ext>
              </a:extLst>
            </p:cNvPr>
            <p:cNvSpPr>
              <a:spLocks noChangeArrowheads="1"/>
            </p:cNvSpPr>
            <p:nvPr userDrawn="1"/>
          </p:nvSpPr>
          <p:spPr bwMode="gray">
            <a:xfrm>
              <a:off x="8764588" y="2581275"/>
              <a:ext cx="312738" cy="334963"/>
            </a:xfrm>
            <a:prstGeom prst="rect">
              <a:avLst/>
            </a:prstGeom>
            <a:solidFill>
              <a:srgbClr val="737373"/>
            </a:solidFill>
            <a:ln w="9525" cap="flat">
              <a:noFill/>
              <a:prstDash val="solid"/>
              <a:miter/>
            </a:ln>
            <a:extLst>
              <a:ext uri="{91240B29-F687-4F45-9708-019B960494DF}">
                <a14:hiddenLine xmlns:a14="http://schemas.microsoft.com/office/drawing/2010/main" w="9525">
                  <a:solidFill>
                    <a:srgbClr val="000000"/>
                  </a:solidFill>
                  <a:miter lim="800000"/>
                  <a:headEnd/>
                  <a:tailEnd/>
                </a14:hiddenLine>
              </a:ext>
            </a:extLst>
          </p:spPr>
          <p:txBody>
            <a:bodyPr/>
            <a:lstStyle/>
            <a:p>
              <a:pPr marR="0" lvl="0" indent="0" defTabSz="914225" fontAlgn="auto">
                <a:lnSpc>
                  <a:spcPct val="100000"/>
                </a:lnSpc>
                <a:spcBef>
                  <a:spcPts val="0"/>
                </a:spcBef>
                <a:spcAft>
                  <a:spcPts val="0"/>
                </a:spcAft>
                <a:buClrTx/>
                <a:buSzTx/>
                <a:buFontTx/>
                <a:buNone/>
                <a:tabLst/>
              </a:pPr>
              <a:endParaRPr kumimoji="0" lang="en-US" sz="1800" b="0" i="0" u="none" strike="noStrike" kern="0" cap="none" spc="0" normalizeH="0" baseline="0" dirty="0">
                <a:ln>
                  <a:noFill/>
                </a:ln>
                <a:solidFill>
                  <a:srgbClr val="1A1A1A"/>
                </a:solidFill>
                <a:effectLst/>
                <a:uLnTx/>
                <a:uFillTx/>
              </a:endParaRPr>
            </a:p>
          </p:txBody>
        </p:sp>
        <p:sp>
          <p:nvSpPr>
            <p:cNvPr id="144" name="Rectangle 62">
              <a:extLst>
                <a:ext uri="{FF2B5EF4-FFF2-40B4-BE49-F238E27FC236}">
                  <a16:creationId xmlns:a16="http://schemas.microsoft.com/office/drawing/2014/main" id="{AFB42A0A-BD91-43E7-988D-573EEC534564}"/>
                </a:ext>
              </a:extLst>
            </p:cNvPr>
            <p:cNvSpPr>
              <a:spLocks noChangeArrowheads="1"/>
            </p:cNvSpPr>
            <p:nvPr userDrawn="1"/>
          </p:nvSpPr>
          <p:spPr bwMode="gray">
            <a:xfrm>
              <a:off x="9193213" y="2581275"/>
              <a:ext cx="314325" cy="334963"/>
            </a:xfrm>
            <a:prstGeom prst="rect">
              <a:avLst/>
            </a:prstGeom>
            <a:solidFill>
              <a:srgbClr val="737373"/>
            </a:solidFill>
            <a:ln w="9525" cap="flat">
              <a:noFill/>
              <a:prstDash val="solid"/>
              <a:miter/>
            </a:ln>
            <a:extLst>
              <a:ext uri="{91240B29-F687-4F45-9708-019B960494DF}">
                <a14:hiddenLine xmlns:a14="http://schemas.microsoft.com/office/drawing/2010/main" w="9525">
                  <a:solidFill>
                    <a:srgbClr val="000000"/>
                  </a:solidFill>
                  <a:miter lim="800000"/>
                  <a:headEnd/>
                  <a:tailEnd/>
                </a14:hiddenLine>
              </a:ext>
            </a:extLst>
          </p:spPr>
          <p:txBody>
            <a:bodyPr/>
            <a:lstStyle/>
            <a:p>
              <a:pPr marR="0" lvl="0" indent="0" defTabSz="914225" fontAlgn="auto">
                <a:lnSpc>
                  <a:spcPct val="100000"/>
                </a:lnSpc>
                <a:spcBef>
                  <a:spcPts val="0"/>
                </a:spcBef>
                <a:spcAft>
                  <a:spcPts val="0"/>
                </a:spcAft>
                <a:buClrTx/>
                <a:buSzTx/>
                <a:buFontTx/>
                <a:buNone/>
                <a:tabLst/>
              </a:pPr>
              <a:endParaRPr kumimoji="0" lang="en-US" sz="1800" b="0" i="0" u="none" strike="noStrike" kern="0" cap="none" spc="0" normalizeH="0" baseline="0" dirty="0">
                <a:ln>
                  <a:noFill/>
                </a:ln>
                <a:solidFill>
                  <a:srgbClr val="1A1A1A"/>
                </a:solidFill>
                <a:effectLst/>
                <a:uLnTx/>
                <a:uFillTx/>
              </a:endParaRPr>
            </a:p>
          </p:txBody>
        </p:sp>
        <p:sp>
          <p:nvSpPr>
            <p:cNvPr id="145" name="Rectangle 63">
              <a:extLst>
                <a:ext uri="{FF2B5EF4-FFF2-40B4-BE49-F238E27FC236}">
                  <a16:creationId xmlns:a16="http://schemas.microsoft.com/office/drawing/2014/main" id="{BA15039E-DBE6-4F6E-80B1-70B510D54B0F}"/>
                </a:ext>
              </a:extLst>
            </p:cNvPr>
            <p:cNvSpPr>
              <a:spLocks noChangeArrowheads="1"/>
            </p:cNvSpPr>
            <p:nvPr userDrawn="1"/>
          </p:nvSpPr>
          <p:spPr bwMode="gray">
            <a:xfrm>
              <a:off x="8337551" y="3062288"/>
              <a:ext cx="314325" cy="338138"/>
            </a:xfrm>
            <a:prstGeom prst="rect">
              <a:avLst/>
            </a:prstGeom>
            <a:solidFill>
              <a:srgbClr val="737373"/>
            </a:solidFill>
            <a:ln w="9525" cap="flat">
              <a:noFill/>
              <a:prstDash val="solid"/>
              <a:miter/>
            </a:ln>
            <a:extLst>
              <a:ext uri="{91240B29-F687-4F45-9708-019B960494DF}">
                <a14:hiddenLine xmlns:a14="http://schemas.microsoft.com/office/drawing/2010/main" w="9525">
                  <a:solidFill>
                    <a:srgbClr val="000000"/>
                  </a:solidFill>
                  <a:miter lim="800000"/>
                  <a:headEnd/>
                  <a:tailEnd/>
                </a14:hiddenLine>
              </a:ext>
            </a:extLst>
          </p:spPr>
          <p:txBody>
            <a:bodyPr/>
            <a:lstStyle/>
            <a:p>
              <a:pPr marR="0" lvl="0" indent="0" defTabSz="914225" fontAlgn="auto">
                <a:lnSpc>
                  <a:spcPct val="100000"/>
                </a:lnSpc>
                <a:spcBef>
                  <a:spcPts val="0"/>
                </a:spcBef>
                <a:spcAft>
                  <a:spcPts val="0"/>
                </a:spcAft>
                <a:buClrTx/>
                <a:buSzTx/>
                <a:buFontTx/>
                <a:buNone/>
                <a:tabLst/>
              </a:pPr>
              <a:endParaRPr kumimoji="0" lang="en-US" sz="1800" b="0" i="0" u="none" strike="noStrike" kern="0" cap="none" spc="0" normalizeH="0" baseline="0" dirty="0">
                <a:ln>
                  <a:noFill/>
                </a:ln>
                <a:solidFill>
                  <a:srgbClr val="1A1A1A"/>
                </a:solidFill>
                <a:effectLst/>
                <a:uLnTx/>
                <a:uFillTx/>
              </a:endParaRPr>
            </a:p>
          </p:txBody>
        </p:sp>
        <p:sp>
          <p:nvSpPr>
            <p:cNvPr id="146" name="Rectangle 64">
              <a:extLst>
                <a:ext uri="{FF2B5EF4-FFF2-40B4-BE49-F238E27FC236}">
                  <a16:creationId xmlns:a16="http://schemas.microsoft.com/office/drawing/2014/main" id="{265A4B65-72CE-4B68-9D58-5199411F4C96}"/>
                </a:ext>
              </a:extLst>
            </p:cNvPr>
            <p:cNvSpPr>
              <a:spLocks noChangeArrowheads="1"/>
            </p:cNvSpPr>
            <p:nvPr userDrawn="1"/>
          </p:nvSpPr>
          <p:spPr bwMode="gray">
            <a:xfrm>
              <a:off x="8764588" y="3062288"/>
              <a:ext cx="312738" cy="338138"/>
            </a:xfrm>
            <a:prstGeom prst="rect">
              <a:avLst/>
            </a:prstGeom>
            <a:solidFill>
              <a:srgbClr val="737373"/>
            </a:solidFill>
            <a:ln w="9525" cap="flat">
              <a:noFill/>
              <a:prstDash val="solid"/>
              <a:miter/>
            </a:ln>
            <a:extLst>
              <a:ext uri="{91240B29-F687-4F45-9708-019B960494DF}">
                <a14:hiddenLine xmlns:a14="http://schemas.microsoft.com/office/drawing/2010/main" w="9525">
                  <a:solidFill>
                    <a:srgbClr val="000000"/>
                  </a:solidFill>
                  <a:miter lim="800000"/>
                  <a:headEnd/>
                  <a:tailEnd/>
                </a14:hiddenLine>
              </a:ext>
            </a:extLst>
          </p:spPr>
          <p:txBody>
            <a:bodyPr/>
            <a:lstStyle/>
            <a:p>
              <a:pPr marR="0" lvl="0" indent="0" defTabSz="914225" fontAlgn="auto">
                <a:lnSpc>
                  <a:spcPct val="100000"/>
                </a:lnSpc>
                <a:spcBef>
                  <a:spcPts val="0"/>
                </a:spcBef>
                <a:spcAft>
                  <a:spcPts val="0"/>
                </a:spcAft>
                <a:buClrTx/>
                <a:buSzTx/>
                <a:buFontTx/>
                <a:buNone/>
                <a:tabLst/>
              </a:pPr>
              <a:endParaRPr kumimoji="0" lang="en-US" sz="1800" b="0" i="0" u="none" strike="noStrike" kern="0" cap="none" spc="0" normalizeH="0" baseline="0" dirty="0">
                <a:ln>
                  <a:noFill/>
                </a:ln>
                <a:solidFill>
                  <a:srgbClr val="1A1A1A"/>
                </a:solidFill>
                <a:effectLst/>
                <a:uLnTx/>
                <a:uFillTx/>
              </a:endParaRPr>
            </a:p>
          </p:txBody>
        </p:sp>
        <p:sp>
          <p:nvSpPr>
            <p:cNvPr id="147" name="Rectangle 65">
              <a:extLst>
                <a:ext uri="{FF2B5EF4-FFF2-40B4-BE49-F238E27FC236}">
                  <a16:creationId xmlns:a16="http://schemas.microsoft.com/office/drawing/2014/main" id="{9602881A-C071-4CA3-9947-55E1E8A8C5B1}"/>
                </a:ext>
              </a:extLst>
            </p:cNvPr>
            <p:cNvSpPr>
              <a:spLocks noChangeArrowheads="1"/>
            </p:cNvSpPr>
            <p:nvPr userDrawn="1"/>
          </p:nvSpPr>
          <p:spPr bwMode="gray">
            <a:xfrm>
              <a:off x="9193213" y="3062288"/>
              <a:ext cx="314325" cy="338138"/>
            </a:xfrm>
            <a:prstGeom prst="rect">
              <a:avLst/>
            </a:prstGeom>
            <a:solidFill>
              <a:srgbClr val="737373"/>
            </a:solidFill>
            <a:ln w="9525" cap="flat">
              <a:noFill/>
              <a:prstDash val="solid"/>
              <a:miter/>
            </a:ln>
            <a:extLst>
              <a:ext uri="{91240B29-F687-4F45-9708-019B960494DF}">
                <a14:hiddenLine xmlns:a14="http://schemas.microsoft.com/office/drawing/2010/main" w="9525">
                  <a:solidFill>
                    <a:srgbClr val="000000"/>
                  </a:solidFill>
                  <a:miter lim="800000"/>
                  <a:headEnd/>
                  <a:tailEnd/>
                </a14:hiddenLine>
              </a:ext>
            </a:extLst>
          </p:spPr>
          <p:txBody>
            <a:bodyPr/>
            <a:lstStyle/>
            <a:p>
              <a:pPr marR="0" lvl="0" indent="0" defTabSz="914225" fontAlgn="auto">
                <a:lnSpc>
                  <a:spcPct val="100000"/>
                </a:lnSpc>
                <a:spcBef>
                  <a:spcPts val="0"/>
                </a:spcBef>
                <a:spcAft>
                  <a:spcPts val="0"/>
                </a:spcAft>
                <a:buClrTx/>
                <a:buSzTx/>
                <a:buFontTx/>
                <a:buNone/>
                <a:tabLst/>
              </a:pPr>
              <a:endParaRPr kumimoji="0" lang="en-US" sz="1800" b="0" i="0" u="none" strike="noStrike" kern="0" cap="none" spc="0" normalizeH="0" baseline="0" dirty="0">
                <a:ln>
                  <a:noFill/>
                </a:ln>
                <a:solidFill>
                  <a:srgbClr val="1A1A1A"/>
                </a:solidFill>
                <a:effectLst/>
                <a:uLnTx/>
                <a:uFillTx/>
              </a:endParaRPr>
            </a:p>
          </p:txBody>
        </p:sp>
      </p:grpSp>
      <p:sp>
        <p:nvSpPr>
          <p:cNvPr id="205" name="Multiplication Sign 204">
            <a:extLst>
              <a:ext uri="{FF2B5EF4-FFF2-40B4-BE49-F238E27FC236}">
                <a16:creationId xmlns:a16="http://schemas.microsoft.com/office/drawing/2014/main" id="{464A0F58-5D65-499E-8280-34A9DFF27F4A}"/>
              </a:ext>
            </a:extLst>
          </p:cNvPr>
          <p:cNvSpPr/>
          <p:nvPr userDrawn="1"/>
        </p:nvSpPr>
        <p:spPr bwMode="ltGray">
          <a:xfrm>
            <a:off x="3643244" y="2831053"/>
            <a:ext cx="715234" cy="715230"/>
          </a:xfrm>
          <a:prstGeom prst="mathMultiply">
            <a:avLst>
              <a:gd name="adj1" fmla="val 16854"/>
            </a:avLst>
          </a:prstGeom>
          <a:solidFill>
            <a:srgbClr val="C00000"/>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54" tIns="146284" rIns="182854" bIns="146284" numCol="1" spcCol="0" rtlCol="0" fromWordArt="0" anchor="t" anchorCtr="0" forceAA="0" compatLnSpc="1">
            <a:prstTxWarp prst="textNoShape">
              <a:avLst/>
            </a:prstTxWarp>
            <a:noAutofit/>
          </a:bodyPr>
          <a:lstStyle/>
          <a:p>
            <a:pPr algn="ctr" defTabSz="932293" fontAlgn="base">
              <a:lnSpc>
                <a:spcPct val="90000"/>
              </a:lnSpc>
              <a:spcBef>
                <a:spcPct val="0"/>
              </a:spcBef>
              <a:spcAft>
                <a:spcPct val="0"/>
              </a:spcAft>
            </a:pPr>
            <a:endParaRPr lang="en-US" sz="2400" dirty="0">
              <a:gradFill>
                <a:gsLst>
                  <a:gs pos="0">
                    <a:srgbClr val="FFFFFF"/>
                  </a:gs>
                  <a:gs pos="100000">
                    <a:srgbClr val="FFFFFF"/>
                  </a:gs>
                </a:gsLst>
                <a:lin ang="5400000" scaled="0"/>
              </a:gradFill>
              <a:ea typeface="Segoe UI" pitchFamily="34" charset="0"/>
              <a:cs typeface="Segoe UI" pitchFamily="34" charset="0"/>
            </a:endParaRPr>
          </a:p>
        </p:txBody>
      </p:sp>
      <p:sp>
        <p:nvSpPr>
          <p:cNvPr id="211" name="Multiplication Sign 210">
            <a:extLst>
              <a:ext uri="{FF2B5EF4-FFF2-40B4-BE49-F238E27FC236}">
                <a16:creationId xmlns:a16="http://schemas.microsoft.com/office/drawing/2014/main" id="{69338860-60E4-44A3-B6C1-0BC1315BA942}"/>
              </a:ext>
            </a:extLst>
          </p:cNvPr>
          <p:cNvSpPr/>
          <p:nvPr userDrawn="1"/>
        </p:nvSpPr>
        <p:spPr bwMode="ltGray">
          <a:xfrm>
            <a:off x="6271892" y="2831053"/>
            <a:ext cx="715234" cy="715230"/>
          </a:xfrm>
          <a:prstGeom prst="mathMultiply">
            <a:avLst>
              <a:gd name="adj1" fmla="val 16854"/>
            </a:avLst>
          </a:prstGeom>
          <a:solidFill>
            <a:srgbClr val="C00000"/>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54" tIns="146284" rIns="182854" bIns="146284" numCol="1" spcCol="0" rtlCol="0" fromWordArt="0" anchor="t" anchorCtr="0" forceAA="0" compatLnSpc="1">
            <a:prstTxWarp prst="textNoShape">
              <a:avLst/>
            </a:prstTxWarp>
            <a:noAutofit/>
          </a:bodyPr>
          <a:lstStyle/>
          <a:p>
            <a:pPr algn="ctr" defTabSz="932293" fontAlgn="base">
              <a:lnSpc>
                <a:spcPct val="90000"/>
              </a:lnSpc>
              <a:spcBef>
                <a:spcPct val="0"/>
              </a:spcBef>
              <a:spcAft>
                <a:spcPct val="0"/>
              </a:spcAft>
            </a:pPr>
            <a:endParaRPr lang="en-US" sz="2400" dirty="0">
              <a:gradFill>
                <a:gsLst>
                  <a:gs pos="0">
                    <a:srgbClr val="FFFFFF"/>
                  </a:gs>
                  <a:gs pos="100000">
                    <a:srgbClr val="FFFFFF"/>
                  </a:gs>
                </a:gsLst>
                <a:lin ang="5400000" scaled="0"/>
              </a:gradFill>
              <a:ea typeface="Segoe UI" pitchFamily="34" charset="0"/>
              <a:cs typeface="Segoe UI" pitchFamily="34" charset="0"/>
            </a:endParaRPr>
          </a:p>
        </p:txBody>
      </p:sp>
      <p:sp>
        <p:nvSpPr>
          <p:cNvPr id="214" name="Multiplication Sign 213">
            <a:extLst>
              <a:ext uri="{FF2B5EF4-FFF2-40B4-BE49-F238E27FC236}">
                <a16:creationId xmlns:a16="http://schemas.microsoft.com/office/drawing/2014/main" id="{DFD379AB-2220-4E7F-85FE-EBBE910DB5C2}"/>
              </a:ext>
            </a:extLst>
          </p:cNvPr>
          <p:cNvSpPr/>
          <p:nvPr userDrawn="1"/>
        </p:nvSpPr>
        <p:spPr bwMode="ltGray">
          <a:xfrm>
            <a:off x="8826629" y="2831053"/>
            <a:ext cx="715234" cy="715230"/>
          </a:xfrm>
          <a:prstGeom prst="mathMultiply">
            <a:avLst>
              <a:gd name="adj1" fmla="val 16854"/>
            </a:avLst>
          </a:prstGeom>
          <a:solidFill>
            <a:srgbClr val="C00000"/>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54" tIns="146284" rIns="182854" bIns="146284" numCol="1" spcCol="0" rtlCol="0" fromWordArt="0" anchor="t" anchorCtr="0" forceAA="0" compatLnSpc="1">
            <a:prstTxWarp prst="textNoShape">
              <a:avLst/>
            </a:prstTxWarp>
            <a:noAutofit/>
          </a:bodyPr>
          <a:lstStyle/>
          <a:p>
            <a:pPr algn="ctr" defTabSz="932293" fontAlgn="base">
              <a:lnSpc>
                <a:spcPct val="90000"/>
              </a:lnSpc>
              <a:spcBef>
                <a:spcPct val="0"/>
              </a:spcBef>
              <a:spcAft>
                <a:spcPct val="0"/>
              </a:spcAft>
            </a:pPr>
            <a:endParaRPr lang="en-US" sz="2400" dirty="0">
              <a:gradFill>
                <a:gsLst>
                  <a:gs pos="0">
                    <a:srgbClr val="FFFFFF"/>
                  </a:gs>
                  <a:gs pos="100000">
                    <a:srgbClr val="FFFFFF"/>
                  </a:gs>
                </a:gsLst>
                <a:lin ang="5400000" scaled="0"/>
              </a:gradFill>
              <a:ea typeface="Segoe UI" pitchFamily="34" charset="0"/>
              <a:cs typeface="Segoe UI" pitchFamily="34" charset="0"/>
            </a:endParaRPr>
          </a:p>
        </p:txBody>
      </p:sp>
      <p:grpSp>
        <p:nvGrpSpPr>
          <p:cNvPr id="4" name="Group 3">
            <a:extLst>
              <a:ext uri="{FF2B5EF4-FFF2-40B4-BE49-F238E27FC236}">
                <a16:creationId xmlns:a16="http://schemas.microsoft.com/office/drawing/2014/main" id="{8971C9C6-D4A9-4DFA-9E2D-9E501DB092DC}"/>
              </a:ext>
            </a:extLst>
          </p:cNvPr>
          <p:cNvGrpSpPr/>
          <p:nvPr userDrawn="1"/>
        </p:nvGrpSpPr>
        <p:grpSpPr bwMode="gray">
          <a:xfrm>
            <a:off x="3132279" y="2298246"/>
            <a:ext cx="718204" cy="544549"/>
            <a:chOff x="3132278" y="2298246"/>
            <a:chExt cx="718204" cy="544549"/>
          </a:xfrm>
        </p:grpSpPr>
        <p:sp>
          <p:nvSpPr>
            <p:cNvPr id="79" name="Freeform: Shape 78">
              <a:extLst>
                <a:ext uri="{FF2B5EF4-FFF2-40B4-BE49-F238E27FC236}">
                  <a16:creationId xmlns:a16="http://schemas.microsoft.com/office/drawing/2014/main" id="{19123BC5-D4FA-46FE-A2AC-4D6533EA9AB2}"/>
                </a:ext>
              </a:extLst>
            </p:cNvPr>
            <p:cNvSpPr/>
            <p:nvPr/>
          </p:nvSpPr>
          <p:spPr bwMode="gray">
            <a:xfrm>
              <a:off x="3194451" y="2298246"/>
              <a:ext cx="107195" cy="171511"/>
            </a:xfrm>
            <a:custGeom>
              <a:avLst/>
              <a:gdLst/>
              <a:ahLst/>
              <a:cxnLst/>
              <a:rect l="0" t="0" r="0" b="0"/>
              <a:pathLst>
                <a:path w="95250" h="152400">
                  <a:moveTo>
                    <a:pt x="81439" y="147161"/>
                  </a:moveTo>
                  <a:lnTo>
                    <a:pt x="20479" y="147161"/>
                  </a:lnTo>
                  <a:cubicBezTo>
                    <a:pt x="13811" y="147161"/>
                    <a:pt x="7144" y="141446"/>
                    <a:pt x="7144" y="133826"/>
                  </a:cubicBezTo>
                  <a:lnTo>
                    <a:pt x="7144" y="19526"/>
                  </a:lnTo>
                  <a:cubicBezTo>
                    <a:pt x="7144" y="12859"/>
                    <a:pt x="12859" y="7144"/>
                    <a:pt x="20479" y="7144"/>
                  </a:cubicBezTo>
                  <a:lnTo>
                    <a:pt x="81439" y="7144"/>
                  </a:lnTo>
                  <a:cubicBezTo>
                    <a:pt x="88106" y="7144"/>
                    <a:pt x="94774" y="12859"/>
                    <a:pt x="94774" y="20479"/>
                  </a:cubicBezTo>
                  <a:lnTo>
                    <a:pt x="94774" y="134779"/>
                  </a:lnTo>
                  <a:cubicBezTo>
                    <a:pt x="94774" y="141446"/>
                    <a:pt x="88106" y="147161"/>
                    <a:pt x="81439" y="147161"/>
                  </a:cubicBezTo>
                  <a:close/>
                </a:path>
              </a:pathLst>
            </a:custGeom>
            <a:solidFill>
              <a:srgbClr val="737373"/>
            </a:solidFill>
            <a:ln w="9525" cap="flat">
              <a:noFill/>
              <a:prstDash val="solid"/>
              <a:miter/>
            </a:ln>
            <a:extLs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defTabSz="914225"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1A1A1A"/>
                </a:solidFill>
                <a:effectLst/>
                <a:uLnTx/>
                <a:uFillTx/>
              </a:endParaRPr>
            </a:p>
          </p:txBody>
        </p:sp>
        <p:sp>
          <p:nvSpPr>
            <p:cNvPr id="80" name="Freeform: Shape 79">
              <a:extLst>
                <a:ext uri="{FF2B5EF4-FFF2-40B4-BE49-F238E27FC236}">
                  <a16:creationId xmlns:a16="http://schemas.microsoft.com/office/drawing/2014/main" id="{5711D87E-2859-4301-A153-9C62DB528E0B}"/>
                </a:ext>
              </a:extLst>
            </p:cNvPr>
            <p:cNvSpPr/>
            <p:nvPr/>
          </p:nvSpPr>
          <p:spPr bwMode="gray">
            <a:xfrm>
              <a:off x="3293070" y="2417233"/>
              <a:ext cx="557412" cy="407339"/>
            </a:xfrm>
            <a:custGeom>
              <a:avLst/>
              <a:gdLst/>
              <a:ahLst/>
              <a:cxnLst/>
              <a:rect l="0" t="0" r="0" b="0"/>
              <a:pathLst>
                <a:path w="495300" h="361950">
                  <a:moveTo>
                    <a:pt x="488156" y="31909"/>
                  </a:moveTo>
                  <a:lnTo>
                    <a:pt x="439579" y="7144"/>
                  </a:lnTo>
                  <a:lnTo>
                    <a:pt x="7144" y="7144"/>
                  </a:lnTo>
                  <a:lnTo>
                    <a:pt x="7144" y="356711"/>
                  </a:lnTo>
                  <a:lnTo>
                    <a:pt x="433864" y="356711"/>
                  </a:lnTo>
                  <a:lnTo>
                    <a:pt x="488156" y="328136"/>
                  </a:lnTo>
                  <a:close/>
                </a:path>
              </a:pathLst>
            </a:custGeom>
            <a:solidFill>
              <a:srgbClr val="737373"/>
            </a:solidFill>
            <a:ln w="9525" cap="flat">
              <a:noFill/>
              <a:prstDash val="solid"/>
              <a:miter/>
            </a:ln>
            <a:extLs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defTabSz="914225"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1A1A1A"/>
                </a:solidFill>
                <a:effectLst/>
                <a:uLnTx/>
                <a:uFillTx/>
              </a:endParaRPr>
            </a:p>
          </p:txBody>
        </p:sp>
        <p:sp>
          <p:nvSpPr>
            <p:cNvPr id="81" name="Freeform: Shape 80">
              <a:extLst>
                <a:ext uri="{FF2B5EF4-FFF2-40B4-BE49-F238E27FC236}">
                  <a16:creationId xmlns:a16="http://schemas.microsoft.com/office/drawing/2014/main" id="{A4F64010-C37F-4B0B-8C4B-E5CD5398E636}"/>
                </a:ext>
              </a:extLst>
            </p:cNvPr>
            <p:cNvSpPr/>
            <p:nvPr/>
          </p:nvSpPr>
          <p:spPr bwMode="gray">
            <a:xfrm>
              <a:off x="3293070" y="2392577"/>
              <a:ext cx="557412" cy="64317"/>
            </a:xfrm>
            <a:custGeom>
              <a:avLst/>
              <a:gdLst/>
              <a:ahLst/>
              <a:cxnLst/>
              <a:rect l="0" t="0" r="0" b="0"/>
              <a:pathLst>
                <a:path w="495300" h="57150">
                  <a:moveTo>
                    <a:pt x="488156" y="53816"/>
                  </a:moveTo>
                  <a:lnTo>
                    <a:pt x="488156" y="49054"/>
                  </a:lnTo>
                  <a:cubicBezTo>
                    <a:pt x="488156" y="26194"/>
                    <a:pt x="469106" y="7144"/>
                    <a:pt x="446246" y="7144"/>
                  </a:cubicBezTo>
                  <a:lnTo>
                    <a:pt x="7144" y="7144"/>
                  </a:lnTo>
                  <a:lnTo>
                    <a:pt x="7144" y="53816"/>
                  </a:lnTo>
                  <a:lnTo>
                    <a:pt x="488156" y="53816"/>
                  </a:lnTo>
                  <a:close/>
                </a:path>
              </a:pathLst>
            </a:custGeom>
            <a:solidFill>
              <a:srgbClr val="D2D2D2"/>
            </a:solidFill>
            <a:ln w="9525" cap="flat">
              <a:noFill/>
              <a:prstDash val="solid"/>
              <a:miter/>
            </a:ln>
            <a:extLs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defTabSz="914225"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1A1A1A"/>
                </a:solidFill>
                <a:effectLst/>
                <a:uLnTx/>
                <a:uFillTx/>
              </a:endParaRPr>
            </a:p>
          </p:txBody>
        </p:sp>
        <p:sp>
          <p:nvSpPr>
            <p:cNvPr id="82" name="Freeform: Shape 81">
              <a:extLst>
                <a:ext uri="{FF2B5EF4-FFF2-40B4-BE49-F238E27FC236}">
                  <a16:creationId xmlns:a16="http://schemas.microsoft.com/office/drawing/2014/main" id="{DF5111A6-FF13-4B86-9A02-4968F86EFDFC}"/>
                </a:ext>
              </a:extLst>
            </p:cNvPr>
            <p:cNvSpPr/>
            <p:nvPr/>
          </p:nvSpPr>
          <p:spPr bwMode="gray">
            <a:xfrm>
              <a:off x="3293070" y="2778478"/>
              <a:ext cx="557412" cy="64317"/>
            </a:xfrm>
            <a:custGeom>
              <a:avLst/>
              <a:gdLst/>
              <a:ahLst/>
              <a:cxnLst/>
              <a:rect l="0" t="0" r="0" b="0"/>
              <a:pathLst>
                <a:path w="495300" h="57150">
                  <a:moveTo>
                    <a:pt x="7144" y="7144"/>
                  </a:moveTo>
                  <a:lnTo>
                    <a:pt x="7144" y="57626"/>
                  </a:lnTo>
                  <a:lnTo>
                    <a:pt x="446246" y="57626"/>
                  </a:lnTo>
                  <a:cubicBezTo>
                    <a:pt x="469106" y="57626"/>
                    <a:pt x="488156" y="38576"/>
                    <a:pt x="488156" y="15716"/>
                  </a:cubicBezTo>
                  <a:lnTo>
                    <a:pt x="488156" y="7144"/>
                  </a:lnTo>
                  <a:lnTo>
                    <a:pt x="7144" y="7144"/>
                  </a:lnTo>
                  <a:close/>
                </a:path>
              </a:pathLst>
            </a:custGeom>
            <a:solidFill>
              <a:srgbClr val="D2D2D2"/>
            </a:solidFill>
            <a:ln w="9525" cap="flat">
              <a:noFill/>
              <a:prstDash val="solid"/>
              <a:miter/>
            </a:ln>
            <a:extLs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defTabSz="914225"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1A1A1A"/>
                </a:solidFill>
                <a:effectLst/>
                <a:uLnTx/>
                <a:uFillTx/>
              </a:endParaRPr>
            </a:p>
          </p:txBody>
        </p:sp>
        <p:sp>
          <p:nvSpPr>
            <p:cNvPr id="83" name="Freeform: Shape 82">
              <a:extLst>
                <a:ext uri="{FF2B5EF4-FFF2-40B4-BE49-F238E27FC236}">
                  <a16:creationId xmlns:a16="http://schemas.microsoft.com/office/drawing/2014/main" id="{D46C1B4E-7932-4411-ADEE-738D4EB9AB4F}"/>
                </a:ext>
              </a:extLst>
            </p:cNvPr>
            <p:cNvSpPr/>
            <p:nvPr/>
          </p:nvSpPr>
          <p:spPr bwMode="gray">
            <a:xfrm>
              <a:off x="3132278" y="2346484"/>
              <a:ext cx="235828" cy="482376"/>
            </a:xfrm>
            <a:custGeom>
              <a:avLst/>
              <a:gdLst/>
              <a:ahLst/>
              <a:cxnLst/>
              <a:rect l="0" t="0" r="0" b="0"/>
              <a:pathLst>
                <a:path w="209550" h="428625">
                  <a:moveTo>
                    <a:pt x="205264" y="391001"/>
                  </a:moveTo>
                  <a:lnTo>
                    <a:pt x="109061" y="428149"/>
                  </a:lnTo>
                  <a:lnTo>
                    <a:pt x="7144" y="391001"/>
                  </a:lnTo>
                  <a:lnTo>
                    <a:pt x="7144" y="48101"/>
                  </a:lnTo>
                  <a:lnTo>
                    <a:pt x="106204" y="7144"/>
                  </a:lnTo>
                  <a:lnTo>
                    <a:pt x="205264" y="48101"/>
                  </a:lnTo>
                  <a:close/>
                </a:path>
              </a:pathLst>
            </a:custGeom>
            <a:solidFill>
              <a:srgbClr val="505050"/>
            </a:solidFill>
            <a:ln w="9525" cap="flat">
              <a:noFill/>
              <a:prstDash val="solid"/>
              <a:miter/>
            </a:ln>
            <a:extLs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defTabSz="914225"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1A1A1A"/>
                </a:solidFill>
                <a:effectLst/>
                <a:uLnTx/>
                <a:uFillTx/>
              </a:endParaRPr>
            </a:p>
          </p:txBody>
        </p:sp>
        <p:sp>
          <p:nvSpPr>
            <p:cNvPr id="84" name="Freeform: Shape 83">
              <a:extLst>
                <a:ext uri="{FF2B5EF4-FFF2-40B4-BE49-F238E27FC236}">
                  <a16:creationId xmlns:a16="http://schemas.microsoft.com/office/drawing/2014/main" id="{403E67C2-61A7-4327-B9AE-EB39024D08C9}"/>
                </a:ext>
              </a:extLst>
            </p:cNvPr>
            <p:cNvSpPr/>
            <p:nvPr/>
          </p:nvSpPr>
          <p:spPr bwMode="gray">
            <a:xfrm>
              <a:off x="3132278" y="2327189"/>
              <a:ext cx="235828" cy="75036"/>
            </a:xfrm>
            <a:custGeom>
              <a:avLst/>
              <a:gdLst/>
              <a:ahLst/>
              <a:cxnLst/>
              <a:rect l="0" t="0" r="0" b="0"/>
              <a:pathLst>
                <a:path w="209550" h="66675">
                  <a:moveTo>
                    <a:pt x="205264" y="65246"/>
                  </a:moveTo>
                  <a:lnTo>
                    <a:pt x="205264" y="44291"/>
                  </a:lnTo>
                  <a:cubicBezTo>
                    <a:pt x="205264" y="23336"/>
                    <a:pt x="188119" y="7144"/>
                    <a:pt x="168116" y="7144"/>
                  </a:cubicBezTo>
                  <a:lnTo>
                    <a:pt x="44291" y="7144"/>
                  </a:lnTo>
                  <a:cubicBezTo>
                    <a:pt x="24289" y="7144"/>
                    <a:pt x="7144" y="24289"/>
                    <a:pt x="7144" y="44291"/>
                  </a:cubicBezTo>
                  <a:lnTo>
                    <a:pt x="7144" y="65246"/>
                  </a:lnTo>
                  <a:lnTo>
                    <a:pt x="205264" y="65246"/>
                  </a:lnTo>
                  <a:close/>
                </a:path>
              </a:pathLst>
            </a:custGeom>
            <a:solidFill>
              <a:srgbClr val="D2D2D2"/>
            </a:solidFill>
            <a:ln w="9525" cap="flat">
              <a:noFill/>
              <a:prstDash val="solid"/>
              <a:miter/>
            </a:ln>
            <a:extLs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defTabSz="914225"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1A1A1A"/>
                </a:solidFill>
                <a:effectLst/>
                <a:uLnTx/>
                <a:uFillTx/>
              </a:endParaRPr>
            </a:p>
          </p:txBody>
        </p:sp>
        <p:sp>
          <p:nvSpPr>
            <p:cNvPr id="85" name="Freeform: Shape 84">
              <a:extLst>
                <a:ext uri="{FF2B5EF4-FFF2-40B4-BE49-F238E27FC236}">
                  <a16:creationId xmlns:a16="http://schemas.microsoft.com/office/drawing/2014/main" id="{6D3A9CA2-5D0F-4251-A1DB-C27B4C28C03D}"/>
                </a:ext>
              </a:extLst>
            </p:cNvPr>
            <p:cNvSpPr/>
            <p:nvPr/>
          </p:nvSpPr>
          <p:spPr bwMode="gray">
            <a:xfrm>
              <a:off x="3132278" y="2778478"/>
              <a:ext cx="235828" cy="64317"/>
            </a:xfrm>
            <a:custGeom>
              <a:avLst/>
              <a:gdLst/>
              <a:ahLst/>
              <a:cxnLst/>
              <a:rect l="0" t="0" r="0" b="0"/>
              <a:pathLst>
                <a:path w="209550" h="57150">
                  <a:moveTo>
                    <a:pt x="7144" y="7144"/>
                  </a:moveTo>
                  <a:lnTo>
                    <a:pt x="7144" y="19526"/>
                  </a:lnTo>
                  <a:cubicBezTo>
                    <a:pt x="7144" y="40481"/>
                    <a:pt x="24289" y="56674"/>
                    <a:pt x="44291" y="56674"/>
                  </a:cubicBezTo>
                  <a:lnTo>
                    <a:pt x="167164" y="56674"/>
                  </a:lnTo>
                  <a:cubicBezTo>
                    <a:pt x="188119" y="56674"/>
                    <a:pt x="204311" y="39529"/>
                    <a:pt x="204311" y="19526"/>
                  </a:cubicBezTo>
                  <a:lnTo>
                    <a:pt x="204311" y="7144"/>
                  </a:lnTo>
                  <a:lnTo>
                    <a:pt x="7144" y="7144"/>
                  </a:lnTo>
                  <a:close/>
                </a:path>
              </a:pathLst>
            </a:custGeom>
            <a:solidFill>
              <a:srgbClr val="D2D2D2"/>
            </a:solidFill>
            <a:ln w="9525" cap="flat">
              <a:noFill/>
              <a:prstDash val="solid"/>
              <a:miter/>
            </a:ln>
            <a:extLs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defTabSz="914225"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1A1A1A"/>
                </a:solidFill>
                <a:effectLst/>
                <a:uLnTx/>
                <a:uFillTx/>
              </a:endParaRPr>
            </a:p>
          </p:txBody>
        </p:sp>
        <p:sp>
          <p:nvSpPr>
            <p:cNvPr id="86" name="Freeform: Shape 85">
              <a:extLst>
                <a:ext uri="{FF2B5EF4-FFF2-40B4-BE49-F238E27FC236}">
                  <a16:creationId xmlns:a16="http://schemas.microsoft.com/office/drawing/2014/main" id="{139DA858-1E17-41E2-A370-09FD78386FD7}"/>
                </a:ext>
              </a:extLst>
            </p:cNvPr>
            <p:cNvSpPr/>
            <p:nvPr/>
          </p:nvSpPr>
          <p:spPr bwMode="gray">
            <a:xfrm>
              <a:off x="3407769" y="2427952"/>
              <a:ext cx="375181" cy="375181"/>
            </a:xfrm>
            <a:custGeom>
              <a:avLst/>
              <a:gdLst/>
              <a:ahLst/>
              <a:cxnLst/>
              <a:rect l="0" t="0" r="0" b="0"/>
              <a:pathLst>
                <a:path w="333375" h="333375">
                  <a:moveTo>
                    <a:pt x="329089" y="168116"/>
                  </a:moveTo>
                  <a:cubicBezTo>
                    <a:pt x="329089" y="257019"/>
                    <a:pt x="257019" y="329089"/>
                    <a:pt x="168116" y="329089"/>
                  </a:cubicBezTo>
                  <a:cubicBezTo>
                    <a:pt x="79214" y="329089"/>
                    <a:pt x="7144" y="257019"/>
                    <a:pt x="7144" y="168116"/>
                  </a:cubicBezTo>
                  <a:cubicBezTo>
                    <a:pt x="7144" y="79214"/>
                    <a:pt x="79214" y="7144"/>
                    <a:pt x="168116" y="7144"/>
                  </a:cubicBezTo>
                  <a:cubicBezTo>
                    <a:pt x="257019" y="7144"/>
                    <a:pt x="329089" y="79214"/>
                    <a:pt x="329089" y="168116"/>
                  </a:cubicBezTo>
                  <a:close/>
                </a:path>
              </a:pathLst>
            </a:custGeom>
            <a:solidFill>
              <a:srgbClr val="D2D2D2"/>
            </a:solidFill>
            <a:ln w="9525" cap="flat">
              <a:noFill/>
              <a:prstDash val="solid"/>
              <a:miter/>
            </a:ln>
            <a:extLs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defTabSz="914225"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1A1A1A"/>
                </a:solidFill>
                <a:effectLst/>
                <a:uLnTx/>
                <a:uFillTx/>
              </a:endParaRPr>
            </a:p>
          </p:txBody>
        </p:sp>
        <p:sp>
          <p:nvSpPr>
            <p:cNvPr id="87" name="Freeform: Shape 86">
              <a:extLst>
                <a:ext uri="{FF2B5EF4-FFF2-40B4-BE49-F238E27FC236}">
                  <a16:creationId xmlns:a16="http://schemas.microsoft.com/office/drawing/2014/main" id="{B982D7D2-16E2-4E71-A0C9-3E8F510C3D69}"/>
                </a:ext>
              </a:extLst>
            </p:cNvPr>
            <p:cNvSpPr/>
            <p:nvPr/>
          </p:nvSpPr>
          <p:spPr bwMode="gray">
            <a:xfrm>
              <a:off x="3436711" y="2456894"/>
              <a:ext cx="310864" cy="310864"/>
            </a:xfrm>
            <a:custGeom>
              <a:avLst/>
              <a:gdLst/>
              <a:ahLst/>
              <a:cxnLst/>
              <a:rect l="0" t="0" r="0" b="0"/>
              <a:pathLst>
                <a:path w="276225" h="276225">
                  <a:moveTo>
                    <a:pt x="277654" y="142399"/>
                  </a:moveTo>
                  <a:cubicBezTo>
                    <a:pt x="277654" y="217098"/>
                    <a:pt x="217098" y="277654"/>
                    <a:pt x="142399" y="277654"/>
                  </a:cubicBezTo>
                  <a:cubicBezTo>
                    <a:pt x="67699" y="277654"/>
                    <a:pt x="7144" y="217098"/>
                    <a:pt x="7144" y="142399"/>
                  </a:cubicBezTo>
                  <a:cubicBezTo>
                    <a:pt x="7144" y="67699"/>
                    <a:pt x="67699" y="7144"/>
                    <a:pt x="142399" y="7144"/>
                  </a:cubicBezTo>
                  <a:cubicBezTo>
                    <a:pt x="217098" y="7144"/>
                    <a:pt x="277654" y="67699"/>
                    <a:pt x="277654" y="142399"/>
                  </a:cubicBezTo>
                  <a:close/>
                </a:path>
              </a:pathLst>
            </a:custGeom>
            <a:solidFill>
              <a:srgbClr val="737373"/>
            </a:solidFill>
            <a:ln w="9525" cap="flat">
              <a:noFill/>
              <a:prstDash val="solid"/>
              <a:miter/>
            </a:ln>
            <a:extLs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defTabSz="914225"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1A1A1A"/>
                </a:solidFill>
                <a:effectLst/>
                <a:uLnTx/>
                <a:uFillTx/>
              </a:endParaRPr>
            </a:p>
          </p:txBody>
        </p:sp>
        <p:sp>
          <p:nvSpPr>
            <p:cNvPr id="88" name="Freeform: Shape 87">
              <a:extLst>
                <a:ext uri="{FF2B5EF4-FFF2-40B4-BE49-F238E27FC236}">
                  <a16:creationId xmlns:a16="http://schemas.microsoft.com/office/drawing/2014/main" id="{A6D67E79-9064-4B8F-BA3E-B5213A78A1AD}"/>
                </a:ext>
              </a:extLst>
            </p:cNvPr>
            <p:cNvSpPr/>
            <p:nvPr/>
          </p:nvSpPr>
          <p:spPr bwMode="gray">
            <a:xfrm>
              <a:off x="3588927" y="2609110"/>
              <a:ext cx="160792" cy="160792"/>
            </a:xfrm>
            <a:custGeom>
              <a:avLst/>
              <a:gdLst/>
              <a:ahLst/>
              <a:cxnLst/>
              <a:rect l="0" t="0" r="0" b="0"/>
              <a:pathLst>
                <a:path w="142875" h="142875">
                  <a:moveTo>
                    <a:pt x="7144" y="141446"/>
                  </a:moveTo>
                  <a:lnTo>
                    <a:pt x="7144" y="7144"/>
                  </a:lnTo>
                  <a:lnTo>
                    <a:pt x="142399" y="7144"/>
                  </a:lnTo>
                  <a:lnTo>
                    <a:pt x="142399" y="7144"/>
                  </a:lnTo>
                  <a:cubicBezTo>
                    <a:pt x="142399" y="81439"/>
                    <a:pt x="82391" y="141446"/>
                    <a:pt x="7144" y="141446"/>
                  </a:cubicBezTo>
                  <a:lnTo>
                    <a:pt x="7144" y="141446"/>
                  </a:lnTo>
                  <a:close/>
                </a:path>
              </a:pathLst>
            </a:custGeom>
            <a:solidFill>
              <a:srgbClr val="737373"/>
            </a:solidFill>
            <a:ln w="9525" cap="flat">
              <a:noFill/>
              <a:prstDash val="solid"/>
              <a:miter/>
            </a:ln>
            <a:extLs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defTabSz="914225"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1A1A1A"/>
                </a:solidFill>
                <a:effectLst/>
                <a:uLnTx/>
                <a:uFillTx/>
              </a:endParaRPr>
            </a:p>
          </p:txBody>
        </p:sp>
        <p:sp>
          <p:nvSpPr>
            <p:cNvPr id="89" name="Freeform: Shape 88">
              <a:extLst>
                <a:ext uri="{FF2B5EF4-FFF2-40B4-BE49-F238E27FC236}">
                  <a16:creationId xmlns:a16="http://schemas.microsoft.com/office/drawing/2014/main" id="{9881B2B0-E706-40DB-902E-6B6B6D6A4E6C}"/>
                </a:ext>
              </a:extLst>
            </p:cNvPr>
            <p:cNvSpPr/>
            <p:nvPr/>
          </p:nvSpPr>
          <p:spPr bwMode="gray">
            <a:xfrm>
              <a:off x="3497812" y="2517996"/>
              <a:ext cx="192950" cy="192950"/>
            </a:xfrm>
            <a:custGeom>
              <a:avLst/>
              <a:gdLst/>
              <a:ahLst/>
              <a:cxnLst/>
              <a:rect l="0" t="0" r="0" b="0"/>
              <a:pathLst>
                <a:path w="171450" h="171450">
                  <a:moveTo>
                    <a:pt x="169069" y="88106"/>
                  </a:moveTo>
                  <a:cubicBezTo>
                    <a:pt x="169069" y="132821"/>
                    <a:pt x="132821" y="169069"/>
                    <a:pt x="88106" y="169069"/>
                  </a:cubicBezTo>
                  <a:cubicBezTo>
                    <a:pt x="43392" y="169069"/>
                    <a:pt x="7144" y="132821"/>
                    <a:pt x="7144" y="88106"/>
                  </a:cubicBezTo>
                  <a:cubicBezTo>
                    <a:pt x="7144" y="43392"/>
                    <a:pt x="43392" y="7144"/>
                    <a:pt x="88106" y="7144"/>
                  </a:cubicBezTo>
                  <a:cubicBezTo>
                    <a:pt x="132821" y="7144"/>
                    <a:pt x="169069" y="43392"/>
                    <a:pt x="169069" y="88106"/>
                  </a:cubicBezTo>
                  <a:close/>
                </a:path>
              </a:pathLst>
            </a:custGeom>
            <a:solidFill>
              <a:srgbClr val="505050"/>
            </a:solidFill>
            <a:ln w="9525" cap="flat">
              <a:noFill/>
              <a:prstDash val="solid"/>
              <a:miter/>
            </a:ln>
            <a:extLs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defTabSz="914225"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1A1A1A"/>
                </a:solidFill>
                <a:effectLst/>
                <a:uLnTx/>
                <a:uFillTx/>
              </a:endParaRPr>
            </a:p>
          </p:txBody>
        </p:sp>
        <p:sp>
          <p:nvSpPr>
            <p:cNvPr id="90" name="Freeform: Shape 89">
              <a:extLst>
                <a:ext uri="{FF2B5EF4-FFF2-40B4-BE49-F238E27FC236}">
                  <a16:creationId xmlns:a16="http://schemas.microsoft.com/office/drawing/2014/main" id="{A2AA46AB-18A0-4251-B4B2-A28EA46FABC6}"/>
                </a:ext>
              </a:extLst>
            </p:cNvPr>
            <p:cNvSpPr/>
            <p:nvPr/>
          </p:nvSpPr>
          <p:spPr bwMode="gray">
            <a:xfrm>
              <a:off x="3528898" y="2549081"/>
              <a:ext cx="75036" cy="75036"/>
            </a:xfrm>
            <a:custGeom>
              <a:avLst/>
              <a:gdLst/>
              <a:ahLst/>
              <a:cxnLst/>
              <a:rect l="0" t="0" r="0" b="0"/>
              <a:pathLst>
                <a:path w="66675" h="66675">
                  <a:moveTo>
                    <a:pt x="68104" y="37624"/>
                  </a:moveTo>
                  <a:cubicBezTo>
                    <a:pt x="68104" y="54457"/>
                    <a:pt x="54457" y="68104"/>
                    <a:pt x="37624" y="68104"/>
                  </a:cubicBezTo>
                  <a:cubicBezTo>
                    <a:pt x="20790" y="68104"/>
                    <a:pt x="7144" y="54457"/>
                    <a:pt x="7144" y="37624"/>
                  </a:cubicBezTo>
                  <a:cubicBezTo>
                    <a:pt x="7144" y="20790"/>
                    <a:pt x="20790" y="7144"/>
                    <a:pt x="37624" y="7144"/>
                  </a:cubicBezTo>
                  <a:cubicBezTo>
                    <a:pt x="54457" y="7144"/>
                    <a:pt x="68104" y="20790"/>
                    <a:pt x="68104" y="37624"/>
                  </a:cubicBezTo>
                  <a:close/>
                </a:path>
              </a:pathLst>
            </a:custGeom>
            <a:solidFill>
              <a:srgbClr val="FFFFFF"/>
            </a:solidFill>
            <a:ln w="9525" cap="flat">
              <a:noFill/>
              <a:prstDash val="solid"/>
              <a:miter/>
            </a:ln>
            <a:extLs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defTabSz="914225"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1A1A1A"/>
                </a:solidFill>
                <a:effectLst/>
                <a:uLnTx/>
                <a:uFillTx/>
              </a:endParaRPr>
            </a:p>
          </p:txBody>
        </p:sp>
        <p:sp>
          <p:nvSpPr>
            <p:cNvPr id="91" name="Freeform: Shape 90">
              <a:extLst>
                <a:ext uri="{FF2B5EF4-FFF2-40B4-BE49-F238E27FC236}">
                  <a16:creationId xmlns:a16="http://schemas.microsoft.com/office/drawing/2014/main" id="{EF43424F-38F4-432B-AE52-7BC0881813F7}"/>
                </a:ext>
              </a:extLst>
            </p:cNvPr>
            <p:cNvSpPr/>
            <p:nvPr/>
          </p:nvSpPr>
          <p:spPr bwMode="gray">
            <a:xfrm>
              <a:off x="3388474" y="2416160"/>
              <a:ext cx="64317" cy="64317"/>
            </a:xfrm>
            <a:custGeom>
              <a:avLst/>
              <a:gdLst/>
              <a:ahLst/>
              <a:cxnLst/>
              <a:rect l="0" t="0" r="0" b="0"/>
              <a:pathLst>
                <a:path w="57150" h="57150">
                  <a:moveTo>
                    <a:pt x="58579" y="32861"/>
                  </a:moveTo>
                  <a:cubicBezTo>
                    <a:pt x="58579" y="47065"/>
                    <a:pt x="47065" y="58579"/>
                    <a:pt x="32861" y="58579"/>
                  </a:cubicBezTo>
                  <a:cubicBezTo>
                    <a:pt x="18658" y="58579"/>
                    <a:pt x="7144" y="47065"/>
                    <a:pt x="7144" y="32861"/>
                  </a:cubicBezTo>
                  <a:cubicBezTo>
                    <a:pt x="7144" y="18658"/>
                    <a:pt x="18658" y="7144"/>
                    <a:pt x="32861" y="7144"/>
                  </a:cubicBezTo>
                  <a:cubicBezTo>
                    <a:pt x="47065" y="7144"/>
                    <a:pt x="58579" y="18658"/>
                    <a:pt x="58579" y="32861"/>
                  </a:cubicBezTo>
                  <a:close/>
                </a:path>
              </a:pathLst>
            </a:custGeom>
            <a:solidFill>
              <a:srgbClr val="737373"/>
            </a:solidFill>
            <a:ln w="9525" cap="flat">
              <a:noFill/>
              <a:prstDash val="solid"/>
              <a:miter/>
            </a:ln>
            <a:extLs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defTabSz="914225"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1A1A1A"/>
                </a:solidFill>
                <a:effectLst/>
                <a:uLnTx/>
                <a:uFillTx/>
              </a:endParaRPr>
            </a:p>
          </p:txBody>
        </p:sp>
        <p:sp>
          <p:nvSpPr>
            <p:cNvPr id="92" name="Freeform: Shape 91">
              <a:extLst>
                <a:ext uri="{FF2B5EF4-FFF2-40B4-BE49-F238E27FC236}">
                  <a16:creationId xmlns:a16="http://schemas.microsoft.com/office/drawing/2014/main" id="{CA05F177-6194-465B-BE2A-800E5ED64142}"/>
                </a:ext>
              </a:extLst>
            </p:cNvPr>
            <p:cNvSpPr/>
            <p:nvPr/>
          </p:nvSpPr>
          <p:spPr bwMode="gray">
            <a:xfrm>
              <a:off x="3132278" y="2392577"/>
              <a:ext cx="96475" cy="396620"/>
            </a:xfrm>
            <a:custGeom>
              <a:avLst/>
              <a:gdLst/>
              <a:ahLst/>
              <a:cxnLst/>
              <a:rect l="0" t="0" r="0" b="0"/>
              <a:pathLst>
                <a:path w="85725" h="352425">
                  <a:moveTo>
                    <a:pt x="7144" y="7144"/>
                  </a:moveTo>
                  <a:lnTo>
                    <a:pt x="83344" y="7144"/>
                  </a:lnTo>
                  <a:lnTo>
                    <a:pt x="83344" y="350044"/>
                  </a:lnTo>
                  <a:lnTo>
                    <a:pt x="7144" y="350044"/>
                  </a:lnTo>
                  <a:close/>
                </a:path>
              </a:pathLst>
            </a:custGeom>
            <a:solidFill>
              <a:srgbClr val="737373"/>
            </a:solidFill>
            <a:ln w="9525" cap="flat">
              <a:noFill/>
              <a:prstDash val="solid"/>
              <a:miter/>
            </a:ln>
            <a:extLs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defTabSz="914225"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1A1A1A"/>
                </a:solidFill>
                <a:effectLst/>
                <a:uLnTx/>
                <a:uFillTx/>
              </a:endParaRPr>
            </a:p>
          </p:txBody>
        </p:sp>
        <p:sp>
          <p:nvSpPr>
            <p:cNvPr id="93" name="Freeform: Shape 92">
              <a:extLst>
                <a:ext uri="{FF2B5EF4-FFF2-40B4-BE49-F238E27FC236}">
                  <a16:creationId xmlns:a16="http://schemas.microsoft.com/office/drawing/2014/main" id="{83D552AA-E188-4FE9-820E-7624D3B5EABD}"/>
                </a:ext>
              </a:extLst>
            </p:cNvPr>
            <p:cNvSpPr/>
            <p:nvPr/>
          </p:nvSpPr>
          <p:spPr bwMode="gray">
            <a:xfrm>
              <a:off x="3451718" y="2316470"/>
              <a:ext cx="289425" cy="85756"/>
            </a:xfrm>
            <a:custGeom>
              <a:avLst/>
              <a:gdLst/>
              <a:ahLst/>
              <a:cxnLst/>
              <a:rect l="0" t="0" r="0" b="0"/>
              <a:pathLst>
                <a:path w="257175" h="76200">
                  <a:moveTo>
                    <a:pt x="251936" y="75724"/>
                  </a:moveTo>
                  <a:lnTo>
                    <a:pt x="7144" y="75724"/>
                  </a:lnTo>
                  <a:lnTo>
                    <a:pt x="41434" y="17621"/>
                  </a:lnTo>
                  <a:cubicBezTo>
                    <a:pt x="45244" y="10954"/>
                    <a:pt x="52864" y="7144"/>
                    <a:pt x="60484" y="7144"/>
                  </a:cubicBezTo>
                  <a:lnTo>
                    <a:pt x="198596" y="7144"/>
                  </a:lnTo>
                  <a:cubicBezTo>
                    <a:pt x="206216" y="7144"/>
                    <a:pt x="213836" y="10954"/>
                    <a:pt x="217646" y="17621"/>
                  </a:cubicBezTo>
                  <a:lnTo>
                    <a:pt x="251936" y="75724"/>
                  </a:lnTo>
                  <a:close/>
                </a:path>
              </a:pathLst>
            </a:custGeom>
            <a:solidFill>
              <a:srgbClr val="737373"/>
            </a:solidFill>
            <a:ln w="9525" cap="flat">
              <a:noFill/>
              <a:prstDash val="solid"/>
              <a:miter/>
            </a:ln>
            <a:extLs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defTabSz="914225"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1A1A1A"/>
                </a:solidFill>
                <a:effectLst/>
                <a:uLnTx/>
                <a:uFillTx/>
              </a:endParaRPr>
            </a:p>
          </p:txBody>
        </p:sp>
      </p:grpSp>
    </p:spTree>
    <p:extLst>
      <p:ext uri="{BB962C8B-B14F-4D97-AF65-F5344CB8AC3E}">
        <p14:creationId xmlns:p14="http://schemas.microsoft.com/office/powerpoint/2010/main" val="1258718027"/>
      </p:ext>
    </p:extLst>
  </p:cSld>
  <p:clrMapOvr>
    <a:overrideClrMapping bg1="dk1" tx1="lt1" bg2="dk2" tx2="lt2" accent1="accent1" accent2="accent2" accent3="accent3" accent4="accent4" accent5="accent5" accent6="accent6" hlink="hlink" folHlink="folHlink"/>
  </p:clrMapOvr>
  <p:transition>
    <p:fade/>
  </p:transition>
  <p:extLst>
    <p:ext uri="{DCECCB84-F9BA-43D5-87BE-67443E8EF086}">
      <p15:sldGuideLst xmlns:p15="http://schemas.microsoft.com/office/powerpoint/2012/main">
        <p15:guide id="3" orient="horz" pos="900">
          <p15:clr>
            <a:srgbClr val="5ACBF0"/>
          </p15:clr>
        </p15:guide>
        <p15:guide id="4" orient="horz" pos="1276">
          <p15:clr>
            <a:srgbClr val="5ACBF0"/>
          </p15:clr>
        </p15:guide>
        <p15:guide id="5" orient="horz" pos="288">
          <p15:clr>
            <a:srgbClr val="5ACBF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Developer Code Layout">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D0DF2A6-26A8-4810-95DF-F65F123C6660}"/>
              </a:ext>
            </a:extLst>
          </p:cNvPr>
          <p:cNvSpPr>
            <a:spLocks noGrp="1"/>
          </p:cNvSpPr>
          <p:nvPr>
            <p:ph type="title" hasCustomPrompt="1"/>
          </p:nvPr>
        </p:nvSpPr>
        <p:spPr/>
        <p:txBody>
          <a:bodyPr/>
          <a:lstStyle>
            <a:lvl1pPr>
              <a:defRPr>
                <a:solidFill>
                  <a:schemeClr val="tx1"/>
                </a:solidFill>
              </a:defRPr>
            </a:lvl1pPr>
          </a:lstStyle>
          <a:p>
            <a:r>
              <a:rPr lang="en-US"/>
              <a:t>Software code slide</a:t>
            </a:r>
          </a:p>
        </p:txBody>
      </p:sp>
      <p:sp>
        <p:nvSpPr>
          <p:cNvPr id="5" name="Text Placeholder 4">
            <a:extLst>
              <a:ext uri="{FF2B5EF4-FFF2-40B4-BE49-F238E27FC236}">
                <a16:creationId xmlns:a16="http://schemas.microsoft.com/office/drawing/2014/main" id="{BA9F61CF-FF79-485A-A6C8-A1952EFD58AE}"/>
              </a:ext>
            </a:extLst>
          </p:cNvPr>
          <p:cNvSpPr>
            <a:spLocks noGrp="1"/>
          </p:cNvSpPr>
          <p:nvPr>
            <p:ph type="body" sz="quarter" idx="10"/>
          </p:nvPr>
        </p:nvSpPr>
        <p:spPr>
          <a:xfrm>
            <a:off x="588263" y="1436689"/>
            <a:ext cx="11018520" cy="1908215"/>
          </a:xfrm>
        </p:spPr>
        <p:txBody>
          <a:bodyPr/>
          <a:lstStyle>
            <a:lvl1pPr marL="0" indent="0">
              <a:buNone/>
              <a:defRPr sz="2800">
                <a:gradFill>
                  <a:gsLst>
                    <a:gs pos="61049">
                      <a:schemeClr val="tx1"/>
                    </a:gs>
                    <a:gs pos="43000">
                      <a:schemeClr val="tx1"/>
                    </a:gs>
                  </a:gsLst>
                  <a:lin ang="5400000" scaled="0"/>
                </a:gradFill>
                <a:latin typeface="Consolas" panose="020B0609020204030204" pitchFamily="49" charset="0"/>
                <a:cs typeface="Consolas" panose="020B0609020204030204" pitchFamily="49" charset="0"/>
              </a:defRPr>
            </a:lvl1pPr>
            <a:lvl2pPr marL="346486" indent="0">
              <a:buNone/>
              <a:defRPr sz="2400">
                <a:gradFill>
                  <a:gsLst>
                    <a:gs pos="61049">
                      <a:schemeClr val="tx1"/>
                    </a:gs>
                    <a:gs pos="43000">
                      <a:schemeClr val="tx1"/>
                    </a:gs>
                  </a:gsLst>
                  <a:lin ang="5400000" scaled="0"/>
                </a:gradFill>
                <a:latin typeface="Consolas" panose="020B0609020204030204" pitchFamily="49" charset="0"/>
                <a:cs typeface="Consolas" panose="020B0609020204030204" pitchFamily="49" charset="0"/>
              </a:defRPr>
            </a:lvl2pPr>
            <a:lvl3pPr marL="584495" indent="0">
              <a:buNone/>
              <a:defRPr sz="2000">
                <a:gradFill>
                  <a:gsLst>
                    <a:gs pos="61049">
                      <a:schemeClr val="tx1"/>
                    </a:gs>
                    <a:gs pos="43000">
                      <a:schemeClr val="tx1"/>
                    </a:gs>
                  </a:gsLst>
                  <a:lin ang="5400000" scaled="0"/>
                </a:gradFill>
                <a:latin typeface="Consolas" panose="020B0609020204030204" pitchFamily="49" charset="0"/>
                <a:cs typeface="Consolas" panose="020B0609020204030204" pitchFamily="49" charset="0"/>
              </a:defRPr>
            </a:lvl3pPr>
            <a:lvl4pPr marL="814407" indent="0">
              <a:buNone/>
              <a:defRPr sz="1800">
                <a:gradFill>
                  <a:gsLst>
                    <a:gs pos="61049">
                      <a:schemeClr val="tx1"/>
                    </a:gs>
                    <a:gs pos="43000">
                      <a:schemeClr val="tx1"/>
                    </a:gs>
                  </a:gsLst>
                  <a:lin ang="5400000" scaled="0"/>
                </a:gradFill>
                <a:latin typeface="Consolas" panose="020B0609020204030204" pitchFamily="49" charset="0"/>
                <a:cs typeface="Consolas" panose="020B0609020204030204" pitchFamily="49" charset="0"/>
              </a:defRPr>
            </a:lvl4pPr>
            <a:lvl5pPr marL="1050795" indent="0">
              <a:buNone/>
              <a:defRPr sz="1800">
                <a:gradFill>
                  <a:gsLst>
                    <a:gs pos="61049">
                      <a:schemeClr val="tx1"/>
                    </a:gs>
                    <a:gs pos="43000">
                      <a:schemeClr val="tx1"/>
                    </a:gs>
                  </a:gsLst>
                  <a:lin ang="5400000" scaled="0"/>
                </a:gradFill>
                <a:latin typeface="Consolas" panose="020B0609020204030204" pitchFamily="49" charset="0"/>
                <a:cs typeface="Consolas" panose="020B0609020204030204" pitchFamily="49"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9865515"/>
      </p:ext>
    </p:extLst>
  </p:cSld>
  <p:clrMapOvr>
    <a:masterClrMapping/>
  </p:clrMapOvr>
  <p:transition>
    <p:fade/>
  </p:transition>
  <p:extLst>
    <p:ext uri="{DCECCB84-F9BA-43D5-87BE-67443E8EF086}">
      <p15:sldGuideLst xmlns:p15="http://schemas.microsoft.com/office/powerpoint/2012/main">
        <p15:guide id="1" orient="horz" pos="1272">
          <p15:clr>
            <a:srgbClr val="5ACBF0"/>
          </p15:clr>
        </p15:guide>
        <p15:guide id="2" orient="horz" pos="905">
          <p15:clr>
            <a:srgbClr val="5ACBF0"/>
          </p15:clr>
        </p15:guide>
        <p15:guide id="3" orient="horz" pos="288">
          <p15:clr>
            <a:srgbClr val="5ACBF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losing logo slide">
    <p:bg>
      <p:bgPr>
        <a:solidFill>
          <a:schemeClr val="accent2"/>
        </a:solidFill>
        <a:effectLst/>
      </p:bgPr>
    </p:bg>
    <p:spTree>
      <p:nvGrpSpPr>
        <p:cNvPr id="1" name=""/>
        <p:cNvGrpSpPr/>
        <p:nvPr/>
      </p:nvGrpSpPr>
      <p:grpSpPr>
        <a:xfrm>
          <a:off x="0" y="0"/>
          <a:ext cx="0" cy="0"/>
          <a:chOff x="0" y="0"/>
          <a:chExt cx="0" cy="0"/>
        </a:xfrm>
      </p:grpSpPr>
      <p:sp>
        <p:nvSpPr>
          <p:cNvPr id="2" name="Text Box 3"/>
          <p:cNvSpPr txBox="1">
            <a:spLocks noChangeArrowheads="1"/>
          </p:cNvSpPr>
          <p:nvPr userDrawn="1"/>
        </p:nvSpPr>
        <p:spPr bwMode="blackWhite">
          <a:xfrm>
            <a:off x="584200" y="6161316"/>
            <a:ext cx="4482124" cy="107722"/>
          </a:xfrm>
          <a:prstGeom prst="rect">
            <a:avLst/>
          </a:prstGeom>
          <a:noFill/>
          <a:ln w="12700">
            <a:noFill/>
            <a:miter lim="800000"/>
            <a:headEnd type="none" w="sm" len="sm"/>
            <a:tailEnd type="none" w="sm" len="sm"/>
          </a:ln>
          <a:effectLst/>
        </p:spPr>
        <p:txBody>
          <a:bodyPr vert="horz" wrap="square" lIns="0" tIns="0" rIns="0" bIns="0" numCol="1" anchor="b" anchorCtr="0" compatLnSpc="1">
            <a:prstTxWarp prst="textNoShape">
              <a:avLst/>
            </a:prstTxWarp>
            <a:spAutoFit/>
          </a:bodyPr>
          <a:lstStyle/>
          <a:p>
            <a:pPr defTabSz="932111" eaLnBrk="0" hangingPunct="0"/>
            <a:r>
              <a:rPr lang="en-US" sz="700" dirty="0">
                <a:gradFill>
                  <a:gsLst>
                    <a:gs pos="0">
                      <a:schemeClr val="tx1"/>
                    </a:gs>
                    <a:gs pos="100000">
                      <a:schemeClr val="tx1"/>
                    </a:gs>
                  </a:gsLst>
                  <a:lin ang="5400000" scaled="0"/>
                </a:gradFill>
                <a:cs typeface="Segoe UI" pitchFamily="34" charset="0"/>
              </a:rPr>
              <a:t>© Copyright Microsoft Corporation. All rights reserved. </a:t>
            </a:r>
          </a:p>
        </p:txBody>
      </p:sp>
      <p:pic>
        <p:nvPicPr>
          <p:cNvPr id="5" name="MS logo white - EMF" descr="Microsoft logo white text version">
            <a:extLst>
              <a:ext uri="{FF2B5EF4-FFF2-40B4-BE49-F238E27FC236}">
                <a16:creationId xmlns:a16="http://schemas.microsoft.com/office/drawing/2014/main" id="{70D3778F-A717-44C8-9013-FF206B15DD6D}"/>
              </a:ext>
            </a:extLst>
          </p:cNvPr>
          <p:cNvPicPr>
            <a:picLocks noChangeAspect="1"/>
          </p:cNvPicPr>
          <p:nvPr userDrawn="1"/>
        </p:nvPicPr>
        <p:blipFill>
          <a:blip r:embed="rId2"/>
          <a:stretch>
            <a:fillRect/>
          </a:stretch>
        </p:blipFill>
        <p:spPr bwMode="black">
          <a:xfrm>
            <a:off x="584201" y="585789"/>
            <a:ext cx="1366245" cy="292608"/>
          </a:xfrm>
          <a:prstGeom prst="rect">
            <a:avLst/>
          </a:prstGeom>
        </p:spPr>
      </p:pic>
    </p:spTree>
    <p:extLst>
      <p:ext uri="{BB962C8B-B14F-4D97-AF65-F5344CB8AC3E}">
        <p14:creationId xmlns:p14="http://schemas.microsoft.com/office/powerpoint/2010/main" val="2247176118"/>
      </p:ext>
    </p:extLst>
  </p:cSld>
  <p:clrMapOvr>
    <a:overrideClrMapping bg1="dk1" tx1="lt1" bg2="dk2" tx2="lt2" accent1="accent1" accent2="accent2" accent3="accent3" accent4="accent4" accent5="accent5" accent6="accent6" hlink="hlink" folHlink="folHlink"/>
  </p:clrMapOvr>
  <p:transition>
    <p:fad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Black Notes slide Layout">
    <p:bg bwMode="black">
      <p:bgPr>
        <a:solidFill>
          <a:srgbClr val="000000"/>
        </a:solid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bwMode="white"/>
        <p:txBody>
          <a:bodyPr/>
          <a:lstStyle>
            <a:lvl1pPr>
              <a:defRPr b="0">
                <a:gradFill>
                  <a:gsLst>
                    <a:gs pos="1250">
                      <a:schemeClr val="tx1"/>
                    </a:gs>
                    <a:gs pos="100000">
                      <a:schemeClr val="tx1"/>
                    </a:gs>
                  </a:gsLst>
                  <a:lin ang="5400000" scaled="0"/>
                </a:gradFill>
                <a:latin typeface="Segoe UI" pitchFamily="34" charset="0"/>
                <a:ea typeface="Segoe UI" pitchFamily="34" charset="0"/>
                <a:cs typeface="Segoe UI" pitchFamily="34" charset="0"/>
              </a:defRPr>
            </a:lvl1pPr>
          </a:lstStyle>
          <a:p>
            <a:r>
              <a:rPr lang="en-US"/>
              <a:t>Click to edit Master title style</a:t>
            </a:r>
          </a:p>
        </p:txBody>
      </p:sp>
      <p:sp>
        <p:nvSpPr>
          <p:cNvPr id="5" name="Text Placeholder 4">
            <a:extLst>
              <a:ext uri="{FF2B5EF4-FFF2-40B4-BE49-F238E27FC236}">
                <a16:creationId xmlns:a16="http://schemas.microsoft.com/office/drawing/2014/main" id="{F4B6606D-2DF9-48CD-BBE9-B751BF55CD2B}"/>
              </a:ext>
            </a:extLst>
          </p:cNvPr>
          <p:cNvSpPr>
            <a:spLocks noGrp="1"/>
          </p:cNvSpPr>
          <p:nvPr>
            <p:ph type="body" sz="quarter" idx="12"/>
          </p:nvPr>
        </p:nvSpPr>
        <p:spPr bwMode="white">
          <a:xfrm>
            <a:off x="584200" y="1436688"/>
            <a:ext cx="11018838" cy="2215991"/>
          </a:xfrm>
        </p:spPr>
        <p:txBody>
          <a:bodyPr>
            <a:spAutoFit/>
          </a:bodyPr>
          <a:lstStyle>
            <a:lvl1pPr>
              <a:defRPr sz="3600">
                <a:latin typeface="+mn-lt"/>
              </a:defRPr>
            </a:lvl1pPr>
            <a:lvl2pPr>
              <a:defRPr sz="2800">
                <a:latin typeface="+mn-lt"/>
              </a:defRPr>
            </a:lvl2pPr>
            <a:lvl3pPr>
              <a:defRPr sz="2400">
                <a:latin typeface="+mn-lt"/>
              </a:defRPr>
            </a:lvl3pPr>
            <a:lvl4pPr>
              <a:defRPr sz="2000">
                <a:latin typeface="+mn-lt"/>
              </a:defRPr>
            </a:lvl4pPr>
            <a:lvl5pPr>
              <a:defRPr sz="1800">
                <a:latin typeface="+mn-l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Next slide"/>
          <p:cNvSpPr>
            <a:spLocks noGrp="1"/>
          </p:cNvSpPr>
          <p:nvPr>
            <p:ph type="body" sz="quarter" idx="11" hasCustomPrompt="1"/>
          </p:nvPr>
        </p:nvSpPr>
        <p:spPr>
          <a:xfrm>
            <a:off x="2" y="6269039"/>
            <a:ext cx="12192001" cy="588963"/>
          </a:xfrm>
          <a:prstGeom prst="rect">
            <a:avLst/>
          </a:prstGeom>
          <a:solidFill>
            <a:srgbClr val="FFFF99"/>
          </a:solidFill>
        </p:spPr>
        <p:txBody>
          <a:bodyPr wrap="square" lIns="155457" tIns="77729" rIns="155457" bIns="45720" anchor="b" anchorCtr="0">
            <a:noAutofit/>
          </a:bodyPr>
          <a:lstStyle>
            <a:lvl1pPr algn="r">
              <a:buFont typeface="Arial" pitchFamily="34" charset="0"/>
              <a:buNone/>
              <a:defRPr sz="3700" spc="-51" baseline="0">
                <a:gradFill>
                  <a:gsLst>
                    <a:gs pos="0">
                      <a:srgbClr val="000000"/>
                    </a:gs>
                    <a:gs pos="100000">
                      <a:srgbClr val="000000"/>
                    </a:gs>
                  </a:gsLst>
                  <a:lin ang="5400000" scaled="0"/>
                </a:gradFill>
                <a:effectLst/>
                <a:latin typeface="Segoe UI" pitchFamily="34" charset="0"/>
                <a:ea typeface="Segoe UI" pitchFamily="34" charset="0"/>
                <a:cs typeface="Segoe UI" pitchFamily="34" charset="0"/>
              </a:defRPr>
            </a:lvl1pPr>
          </a:lstStyle>
          <a:p>
            <a:pPr lvl="0"/>
            <a:r>
              <a:rPr lang="en-US"/>
              <a:t>Next:</a:t>
            </a:r>
          </a:p>
        </p:txBody>
      </p:sp>
    </p:spTree>
    <p:extLst>
      <p:ext uri="{BB962C8B-B14F-4D97-AF65-F5344CB8AC3E}">
        <p14:creationId xmlns:p14="http://schemas.microsoft.com/office/powerpoint/2010/main" val="2538680075"/>
      </p:ext>
    </p:extLst>
  </p:cSld>
  <p:clrMapOvr>
    <a:overrideClrMapping bg1="dk1" tx1="lt1" bg2="dk2" tx2="lt2" accent1="accent1" accent2="accent2" accent3="accent3" accent4="accent4" accent5="accent5" accent6="accent6" hlink="hlink" folHlink="folHlink"/>
  </p:clrMapOvr>
  <p:transition>
    <p:fade/>
  </p:transition>
  <p:extLst>
    <p:ext uri="{DCECCB84-F9BA-43D5-87BE-67443E8EF086}">
      <p15:sldGuideLst xmlns:p15="http://schemas.microsoft.com/office/powerpoint/2012/main">
        <p15:guide id="1" orient="horz" pos="904">
          <p15:clr>
            <a:srgbClr val="5ACBF0"/>
          </p15:clr>
        </p15:guide>
        <p15:guide id="2" orient="horz" pos="288">
          <p15:clr>
            <a:srgbClr val="5ACBF0"/>
          </p15:clr>
        </p15:guide>
      </p15:sldGuideLst>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BFC87-FA08-4FD5-9353-D27049BC3EFD}"/>
              </a:ext>
            </a:extLst>
          </p:cNvPr>
          <p:cNvSpPr>
            <a:spLocks noGrp="1"/>
          </p:cNvSpPr>
          <p:nvPr>
            <p:ph type="ctrTitle"/>
          </p:nvPr>
        </p:nvSpPr>
        <p:spPr>
          <a:xfrm>
            <a:off x="1524000" y="1663945"/>
            <a:ext cx="9144000" cy="1846018"/>
          </a:xfrm>
        </p:spPr>
        <p:txBody>
          <a:bodyPr anchor="b"/>
          <a:lstStyle>
            <a:lvl1pPr algn="ctr">
              <a:defRPr sz="5996">
                <a:solidFill>
                  <a:schemeClr val="tx1"/>
                </a:solidFill>
              </a:defRPr>
            </a:lvl1pPr>
          </a:lstStyle>
          <a:p>
            <a:r>
              <a:rPr lang="en-US"/>
              <a:t>Click to edit Master title style</a:t>
            </a:r>
          </a:p>
        </p:txBody>
      </p:sp>
      <p:sp>
        <p:nvSpPr>
          <p:cNvPr id="3" name="Subtitle 2">
            <a:extLst>
              <a:ext uri="{FF2B5EF4-FFF2-40B4-BE49-F238E27FC236}">
                <a16:creationId xmlns:a16="http://schemas.microsoft.com/office/drawing/2014/main" id="{39B60B6F-37B8-459E-9057-8D670233265C}"/>
              </a:ext>
            </a:extLst>
          </p:cNvPr>
          <p:cNvSpPr>
            <a:spLocks noGrp="1"/>
          </p:cNvSpPr>
          <p:nvPr>
            <p:ph type="subTitle" idx="1"/>
          </p:nvPr>
        </p:nvSpPr>
        <p:spPr>
          <a:xfrm>
            <a:off x="1524000" y="3602038"/>
            <a:ext cx="9144000" cy="369332"/>
          </a:xfrm>
        </p:spPr>
        <p:txBody>
          <a:bodyPr/>
          <a:lstStyle>
            <a:lvl1pPr marL="0" indent="0" algn="ctr">
              <a:buNone/>
              <a:defRPr sz="2400">
                <a:solidFill>
                  <a:schemeClr val="tx1"/>
                </a:solidFill>
              </a:defRPr>
            </a:lvl1pPr>
            <a:lvl2pPr marL="457025" indent="0" algn="ctr">
              <a:buNone/>
              <a:defRPr sz="2000"/>
            </a:lvl2pPr>
            <a:lvl3pPr marL="914049" indent="0" algn="ctr">
              <a:buNone/>
              <a:defRPr sz="1800"/>
            </a:lvl3pPr>
            <a:lvl4pPr marL="1371074" indent="0" algn="ctr">
              <a:buNone/>
              <a:defRPr sz="1600"/>
            </a:lvl4pPr>
            <a:lvl5pPr marL="1828098" indent="0" algn="ctr">
              <a:buNone/>
              <a:defRPr sz="1600"/>
            </a:lvl5pPr>
            <a:lvl6pPr marL="2285122" indent="0" algn="ctr">
              <a:buNone/>
              <a:defRPr sz="1600"/>
            </a:lvl6pPr>
            <a:lvl7pPr marL="2742147" indent="0" algn="ctr">
              <a:buNone/>
              <a:defRPr sz="1600"/>
            </a:lvl7pPr>
            <a:lvl8pPr marL="3199171" indent="0" algn="ctr">
              <a:buNone/>
              <a:defRPr sz="1600"/>
            </a:lvl8pPr>
            <a:lvl9pPr marL="3656195"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13150A3-BF01-4A1B-BA9C-CB00165299D7}"/>
              </a:ext>
            </a:extLst>
          </p:cNvPr>
          <p:cNvSpPr>
            <a:spLocks noGrp="1"/>
          </p:cNvSpPr>
          <p:nvPr>
            <p:ph type="dt" sz="half" idx="10"/>
          </p:nvPr>
        </p:nvSpPr>
        <p:spPr/>
        <p:txBody>
          <a:bodyPr/>
          <a:lstStyle/>
          <a:p>
            <a:fld id="{93FE1F57-3BCC-4CA7-82E0-7964B88E80D6}" type="datetimeFigureOut">
              <a:rPr lang="en-US" smtClean="0"/>
              <a:t>6/28/2019</a:t>
            </a:fld>
            <a:endParaRPr lang="en-US" dirty="0"/>
          </a:p>
        </p:txBody>
      </p:sp>
      <p:sp>
        <p:nvSpPr>
          <p:cNvPr id="5" name="Footer Placeholder 4">
            <a:extLst>
              <a:ext uri="{FF2B5EF4-FFF2-40B4-BE49-F238E27FC236}">
                <a16:creationId xmlns:a16="http://schemas.microsoft.com/office/drawing/2014/main" id="{A908F932-4F64-4D08-B487-52F4768ED42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01DF4E5-48F4-40F7-A92B-375A7AB54DAF}"/>
              </a:ext>
            </a:extLst>
          </p:cNvPr>
          <p:cNvSpPr>
            <a:spLocks noGrp="1"/>
          </p:cNvSpPr>
          <p:nvPr>
            <p:ph type="sldNum" sz="quarter" idx="12"/>
          </p:nvPr>
        </p:nvSpPr>
        <p:spPr/>
        <p:txBody>
          <a:bodyPr/>
          <a:lstStyle/>
          <a:p>
            <a:fld id="{1FA301C8-F9C7-41DD-9DEC-3911307FE67D}" type="slidenum">
              <a:rPr lang="en-US" smtClean="0"/>
              <a:t>‹#›</a:t>
            </a:fld>
            <a:endParaRPr lang="en-US" dirty="0"/>
          </a:p>
        </p:txBody>
      </p:sp>
    </p:spTree>
    <p:extLst>
      <p:ext uri="{BB962C8B-B14F-4D97-AF65-F5344CB8AC3E}">
        <p14:creationId xmlns:p14="http://schemas.microsoft.com/office/powerpoint/2010/main" val="377722936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3819313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Walk-in 1">
    <p:bg>
      <p:bgPr>
        <a:solidFill>
          <a:schemeClr val="accent2"/>
        </a:solidFill>
        <a:effectLst/>
      </p:bgPr>
    </p:bg>
    <p:spTree>
      <p:nvGrpSpPr>
        <p:cNvPr id="1" name=""/>
        <p:cNvGrpSpPr/>
        <p:nvPr/>
      </p:nvGrpSpPr>
      <p:grpSpPr>
        <a:xfrm>
          <a:off x="0" y="0"/>
          <a:ext cx="0" cy="0"/>
          <a:chOff x="0" y="0"/>
          <a:chExt cx="0" cy="0"/>
        </a:xfrm>
      </p:grpSpPr>
      <p:pic>
        <p:nvPicPr>
          <p:cNvPr id="7" name="MS logo white - EMF" descr="Microsoft logo white text version">
            <a:extLst>
              <a:ext uri="{FF2B5EF4-FFF2-40B4-BE49-F238E27FC236}">
                <a16:creationId xmlns:a16="http://schemas.microsoft.com/office/drawing/2014/main" id="{38F91980-4640-4420-B101-C9BEC37A1070}"/>
              </a:ext>
            </a:extLst>
          </p:cNvPr>
          <p:cNvPicPr>
            <a:picLocks noChangeAspect="1"/>
          </p:cNvPicPr>
          <p:nvPr userDrawn="1"/>
        </p:nvPicPr>
        <p:blipFill>
          <a:blip r:embed="rId2"/>
          <a:stretch>
            <a:fillRect/>
          </a:stretch>
        </p:blipFill>
        <p:spPr bwMode="black">
          <a:xfrm>
            <a:off x="584201" y="585789"/>
            <a:ext cx="1366245" cy="292608"/>
          </a:xfrm>
          <a:prstGeom prst="rect">
            <a:avLst/>
          </a:prstGeom>
        </p:spPr>
      </p:pic>
      <p:sp>
        <p:nvSpPr>
          <p:cNvPr id="8" name="TextBox 7">
            <a:extLst>
              <a:ext uri="{FF2B5EF4-FFF2-40B4-BE49-F238E27FC236}">
                <a16:creationId xmlns:a16="http://schemas.microsoft.com/office/drawing/2014/main" id="{29E379F3-BC61-44ED-8F9B-54F8B85025ED}"/>
              </a:ext>
            </a:extLst>
          </p:cNvPr>
          <p:cNvSpPr txBox="1"/>
          <p:nvPr userDrawn="1"/>
        </p:nvSpPr>
        <p:spPr>
          <a:xfrm>
            <a:off x="586582" y="4218495"/>
            <a:ext cx="1851469" cy="615553"/>
          </a:xfrm>
          <a:prstGeom prst="rect">
            <a:avLst/>
          </a:prstGeom>
          <a:noFill/>
        </p:spPr>
        <p:txBody>
          <a:bodyPr wrap="none" lIns="0" tIns="0" rIns="0" bIns="0" rtlCol="0">
            <a:spAutoFit/>
          </a:bodyPr>
          <a:lstStyle/>
          <a:p>
            <a:pPr algn="l"/>
            <a:r>
              <a:rPr lang="en-US" sz="2000" dirty="0">
                <a:gradFill>
                  <a:gsLst>
                    <a:gs pos="80176">
                      <a:schemeClr val="tx1"/>
                    </a:gs>
                    <a:gs pos="68282">
                      <a:schemeClr val="tx1"/>
                    </a:gs>
                  </a:gsLst>
                  <a:lin ang="5400000" scaled="0"/>
                </a:gradFill>
              </a:rPr>
              <a:t>July 18–20, 2018</a:t>
            </a:r>
          </a:p>
          <a:p>
            <a:pPr algn="l"/>
            <a:r>
              <a:rPr lang="en-US" sz="2000" dirty="0">
                <a:gradFill>
                  <a:gsLst>
                    <a:gs pos="80176">
                      <a:schemeClr val="tx1"/>
                    </a:gs>
                    <a:gs pos="68282">
                      <a:schemeClr val="tx1"/>
                    </a:gs>
                  </a:gsLst>
                  <a:lin ang="5400000" scaled="0"/>
                </a:gradFill>
              </a:rPr>
              <a:t>Las Vegas, NV</a:t>
            </a:r>
          </a:p>
        </p:txBody>
      </p:sp>
      <p:pic>
        <p:nvPicPr>
          <p:cNvPr id="11" name="Picture 10">
            <a:extLst>
              <a:ext uri="{FF2B5EF4-FFF2-40B4-BE49-F238E27FC236}">
                <a16:creationId xmlns:a16="http://schemas.microsoft.com/office/drawing/2014/main" id="{D7ADB113-B00E-4752-81DB-AE332342DDD1}"/>
              </a:ext>
            </a:extLst>
          </p:cNvPr>
          <p:cNvPicPr>
            <a:picLocks noChangeAspect="1"/>
          </p:cNvPicPr>
          <p:nvPr userDrawn="1"/>
        </p:nvPicPr>
        <p:blipFill rotWithShape="1">
          <a:blip r:embed="rId3"/>
          <a:srcRect l="487" t="16931" r="33333" b="24211"/>
          <a:stretch/>
        </p:blipFill>
        <p:spPr bwMode="black">
          <a:xfrm>
            <a:off x="5098120" y="585788"/>
            <a:ext cx="7093880" cy="6272211"/>
          </a:xfrm>
          <a:prstGeom prst="rect">
            <a:avLst/>
          </a:prstGeom>
        </p:spPr>
      </p:pic>
      <p:pic>
        <p:nvPicPr>
          <p:cNvPr id="13" name="Picture 12">
            <a:extLst>
              <a:ext uri="{FF2B5EF4-FFF2-40B4-BE49-F238E27FC236}">
                <a16:creationId xmlns:a16="http://schemas.microsoft.com/office/drawing/2014/main" id="{BEAA312A-DD58-46FD-BCDC-F49B62DD9C5A}"/>
              </a:ext>
            </a:extLst>
          </p:cNvPr>
          <p:cNvPicPr>
            <a:picLocks noChangeAspect="1"/>
          </p:cNvPicPr>
          <p:nvPr userDrawn="1"/>
        </p:nvPicPr>
        <p:blipFill>
          <a:blip r:embed="rId4"/>
          <a:stretch>
            <a:fillRect/>
          </a:stretch>
        </p:blipFill>
        <p:spPr bwMode="black">
          <a:xfrm>
            <a:off x="584201" y="2322538"/>
            <a:ext cx="3012187" cy="1524596"/>
          </a:xfrm>
          <a:prstGeom prst="rect">
            <a:avLst/>
          </a:prstGeom>
        </p:spPr>
      </p:pic>
    </p:spTree>
    <p:extLst>
      <p:ext uri="{BB962C8B-B14F-4D97-AF65-F5344CB8AC3E}">
        <p14:creationId xmlns:p14="http://schemas.microsoft.com/office/powerpoint/2010/main" val="1305882350"/>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228">
          <p15:clr>
            <a:srgbClr val="5ACBF0"/>
          </p15:clr>
        </p15:guide>
        <p15:guide id="2" orient="horz" pos="2496">
          <p15:clr>
            <a:srgbClr val="5ACBF0"/>
          </p15:clr>
        </p15:guide>
        <p15:guide id="3" pos="6132">
          <p15:clr>
            <a:srgbClr val="5ACBF0"/>
          </p15:clr>
        </p15:guide>
        <p15:guide id="4" orient="horz" pos="216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Walk-in 2">
    <p:bg>
      <p:bgRef idx="1001">
        <a:schemeClr val="bg1"/>
      </p:bgRef>
    </p:bg>
    <p:spTree>
      <p:nvGrpSpPr>
        <p:cNvPr id="1" name=""/>
        <p:cNvGrpSpPr/>
        <p:nvPr/>
      </p:nvGrpSpPr>
      <p:grpSpPr>
        <a:xfrm>
          <a:off x="0" y="0"/>
          <a:ext cx="0" cy="0"/>
          <a:chOff x="0" y="0"/>
          <a:chExt cx="0" cy="0"/>
        </a:xfrm>
      </p:grpSpPr>
      <p:pic>
        <p:nvPicPr>
          <p:cNvPr id="10" name="MS logo gray - EMF" descr="Microsoft logo, gray text version">
            <a:extLst>
              <a:ext uri="{FF2B5EF4-FFF2-40B4-BE49-F238E27FC236}">
                <a16:creationId xmlns:a16="http://schemas.microsoft.com/office/drawing/2014/main" id="{B802B7FF-9FAE-427A-B679-4364FE2DB5F7}"/>
              </a:ext>
            </a:extLst>
          </p:cNvPr>
          <p:cNvPicPr>
            <a:picLocks noChangeAspect="1"/>
          </p:cNvPicPr>
          <p:nvPr userDrawn="1"/>
        </p:nvPicPr>
        <p:blipFill>
          <a:blip r:embed="rId2"/>
          <a:stretch>
            <a:fillRect/>
          </a:stretch>
        </p:blipFill>
        <p:spPr bwMode="black">
          <a:xfrm>
            <a:off x="584200" y="585789"/>
            <a:ext cx="1366440" cy="292608"/>
          </a:xfrm>
          <a:prstGeom prst="rect">
            <a:avLst/>
          </a:prstGeom>
        </p:spPr>
      </p:pic>
      <p:sp>
        <p:nvSpPr>
          <p:cNvPr id="12" name="TextBox 11">
            <a:extLst>
              <a:ext uri="{FF2B5EF4-FFF2-40B4-BE49-F238E27FC236}">
                <a16:creationId xmlns:a16="http://schemas.microsoft.com/office/drawing/2014/main" id="{4731E8BB-BB76-41F9-856D-368DE9900663}"/>
              </a:ext>
            </a:extLst>
          </p:cNvPr>
          <p:cNvSpPr txBox="1"/>
          <p:nvPr userDrawn="1"/>
        </p:nvSpPr>
        <p:spPr>
          <a:xfrm>
            <a:off x="586582" y="4219065"/>
            <a:ext cx="1851469" cy="615553"/>
          </a:xfrm>
          <a:prstGeom prst="rect">
            <a:avLst/>
          </a:prstGeom>
          <a:noFill/>
        </p:spPr>
        <p:txBody>
          <a:bodyPr wrap="none" lIns="0" tIns="0" rIns="0" bIns="0" rtlCol="0">
            <a:spAutoFit/>
          </a:bodyPr>
          <a:lstStyle/>
          <a:p>
            <a:pPr algn="l"/>
            <a:r>
              <a:rPr lang="en-US" sz="2000" dirty="0">
                <a:gradFill>
                  <a:gsLst>
                    <a:gs pos="82234">
                      <a:schemeClr val="accent2"/>
                    </a:gs>
                    <a:gs pos="68282">
                      <a:schemeClr val="accent2"/>
                    </a:gs>
                  </a:gsLst>
                  <a:lin ang="5400000" scaled="0"/>
                </a:gradFill>
              </a:rPr>
              <a:t>July 18–20, 2018</a:t>
            </a:r>
          </a:p>
          <a:p>
            <a:pPr algn="l"/>
            <a:r>
              <a:rPr lang="en-US" sz="2000" dirty="0">
                <a:gradFill>
                  <a:gsLst>
                    <a:gs pos="82234">
                      <a:schemeClr val="accent2"/>
                    </a:gs>
                    <a:gs pos="68282">
                      <a:schemeClr val="accent2"/>
                    </a:gs>
                  </a:gsLst>
                  <a:lin ang="5400000" scaled="0"/>
                </a:gradFill>
              </a:rPr>
              <a:t>Las Vegas, NV</a:t>
            </a:r>
          </a:p>
        </p:txBody>
      </p:sp>
      <p:pic>
        <p:nvPicPr>
          <p:cNvPr id="13" name="Picture 12" descr="A close up of a sign&#10;&#10;Description generated with very high confidence">
            <a:extLst>
              <a:ext uri="{FF2B5EF4-FFF2-40B4-BE49-F238E27FC236}">
                <a16:creationId xmlns:a16="http://schemas.microsoft.com/office/drawing/2014/main" id="{29E6D70F-8056-4653-91E4-BE7FAAFEBA52}"/>
              </a:ext>
            </a:extLst>
          </p:cNvPr>
          <p:cNvPicPr>
            <a:picLocks noChangeAspect="1"/>
          </p:cNvPicPr>
          <p:nvPr userDrawn="1"/>
        </p:nvPicPr>
        <p:blipFill>
          <a:blip r:embed="rId3"/>
          <a:stretch>
            <a:fillRect/>
          </a:stretch>
        </p:blipFill>
        <p:spPr>
          <a:xfrm>
            <a:off x="584200" y="2322538"/>
            <a:ext cx="3012188" cy="1524596"/>
          </a:xfrm>
          <a:prstGeom prst="rect">
            <a:avLst/>
          </a:prstGeom>
        </p:spPr>
      </p:pic>
      <p:pic>
        <p:nvPicPr>
          <p:cNvPr id="2" name="Picture 1">
            <a:extLst>
              <a:ext uri="{FF2B5EF4-FFF2-40B4-BE49-F238E27FC236}">
                <a16:creationId xmlns:a16="http://schemas.microsoft.com/office/drawing/2014/main" id="{8BB44D64-FD03-4110-8B15-15BFDB84572B}"/>
              </a:ext>
            </a:extLst>
          </p:cNvPr>
          <p:cNvPicPr>
            <a:picLocks noChangeAspect="1"/>
          </p:cNvPicPr>
          <p:nvPr userDrawn="1"/>
        </p:nvPicPr>
        <p:blipFill>
          <a:blip r:embed="rId4"/>
          <a:stretch>
            <a:fillRect/>
          </a:stretch>
        </p:blipFill>
        <p:spPr>
          <a:xfrm>
            <a:off x="5334001" y="0"/>
            <a:ext cx="6858000" cy="6858000"/>
          </a:xfrm>
          <a:prstGeom prst="rect">
            <a:avLst/>
          </a:prstGeom>
        </p:spPr>
      </p:pic>
    </p:spTree>
    <p:extLst>
      <p:ext uri="{BB962C8B-B14F-4D97-AF65-F5344CB8AC3E}">
        <p14:creationId xmlns:p14="http://schemas.microsoft.com/office/powerpoint/2010/main" val="1375676404"/>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2" orient="horz" pos="2496">
          <p15:clr>
            <a:srgbClr val="5ACBF0"/>
          </p15:clr>
        </p15:guide>
        <p15:guide id="3" pos="3360">
          <p15:clr>
            <a:srgbClr val="FBAE40"/>
          </p15:clr>
        </p15:guide>
        <p15:guide id="5" orient="horz" pos="2160">
          <p15:clr>
            <a:srgbClr val="FBAE40"/>
          </p15:clr>
        </p15:guide>
        <p15:guide id="6" orient="horz" pos="2229">
          <p15:clr>
            <a:srgbClr val="5ACBF0"/>
          </p15:clr>
        </p15:guide>
        <p15:guide id="7" pos="2996">
          <p15:clr>
            <a:srgbClr val="5ACBF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accent2"/>
        </a:solidFill>
        <a:effectLst/>
      </p:bgPr>
    </p:bg>
    <p:spTree>
      <p:nvGrpSpPr>
        <p:cNvPr id="1" name=""/>
        <p:cNvGrpSpPr/>
        <p:nvPr/>
      </p:nvGrpSpPr>
      <p:grpSpPr>
        <a:xfrm>
          <a:off x="0" y="0"/>
          <a:ext cx="0" cy="0"/>
          <a:chOff x="0" y="0"/>
          <a:chExt cx="0" cy="0"/>
        </a:xfrm>
      </p:grpSpPr>
      <p:sp>
        <p:nvSpPr>
          <p:cNvPr id="9" name="Title 1"/>
          <p:cNvSpPr>
            <a:spLocks noGrp="1"/>
          </p:cNvSpPr>
          <p:nvPr>
            <p:ph type="title" hasCustomPrompt="1"/>
          </p:nvPr>
        </p:nvSpPr>
        <p:spPr>
          <a:xfrm>
            <a:off x="584200" y="2979778"/>
            <a:ext cx="9144000" cy="553998"/>
          </a:xfrm>
          <a:noFill/>
        </p:spPr>
        <p:txBody>
          <a:bodyPr lIns="0" tIns="0" rIns="0" bIns="0" anchor="b" anchorCtr="0">
            <a:spAutoFit/>
          </a:bodyPr>
          <a:lstStyle>
            <a:lvl1pPr>
              <a:defRPr sz="3600" spc="-50" baseline="0">
                <a:gradFill>
                  <a:gsLst>
                    <a:gs pos="62564">
                      <a:schemeClr val="tx1"/>
                    </a:gs>
                    <a:gs pos="55000">
                      <a:schemeClr val="tx1"/>
                    </a:gs>
                  </a:gsLst>
                  <a:lin ang="5400000" scaled="0"/>
                </a:gradFill>
                <a:latin typeface="+mj-lt"/>
                <a:cs typeface="Segoe UI" panose="020B0502040204020203" pitchFamily="34" charset="0"/>
              </a:defRPr>
            </a:lvl1pPr>
          </a:lstStyle>
          <a:p>
            <a:r>
              <a:rPr lang="en-US"/>
              <a:t>Event name or presentation title </a:t>
            </a:r>
          </a:p>
        </p:txBody>
      </p:sp>
      <p:sp>
        <p:nvSpPr>
          <p:cNvPr id="5" name="Text Placeholder 4"/>
          <p:cNvSpPr>
            <a:spLocks noGrp="1"/>
          </p:cNvSpPr>
          <p:nvPr>
            <p:ph type="body" sz="quarter" idx="12" hasCustomPrompt="1"/>
          </p:nvPr>
        </p:nvSpPr>
        <p:spPr>
          <a:xfrm>
            <a:off x="584200" y="3962401"/>
            <a:ext cx="9144000" cy="307777"/>
          </a:xfrm>
          <a:noFill/>
        </p:spPr>
        <p:txBody>
          <a:bodyPr wrap="square" lIns="0" tIns="0" rIns="0" bIns="0">
            <a:spAutoFit/>
          </a:bodyPr>
          <a:lstStyle>
            <a:lvl1pPr marL="0" indent="0">
              <a:spcBef>
                <a:spcPts val="0"/>
              </a:spcBef>
              <a:buNone/>
              <a:defRPr sz="2000" spc="0" baseline="0">
                <a:gradFill>
                  <a:gsLst>
                    <a:gs pos="91000">
                      <a:schemeClr val="tx1"/>
                    </a:gs>
                    <a:gs pos="0">
                      <a:schemeClr val="tx1"/>
                    </a:gs>
                  </a:gsLst>
                  <a:lin ang="5400000" scaled="0"/>
                </a:gradFill>
                <a:latin typeface="+mn-lt"/>
                <a:cs typeface="Segoe UI" panose="020B0502040204020203" pitchFamily="34" charset="0"/>
              </a:defRPr>
            </a:lvl1pPr>
          </a:lstStyle>
          <a:p>
            <a:pPr lvl="0"/>
            <a:r>
              <a:rPr lang="en-US"/>
              <a:t>Speaker name or subtitle text</a:t>
            </a:r>
          </a:p>
        </p:txBody>
      </p:sp>
      <p:sp>
        <p:nvSpPr>
          <p:cNvPr id="7" name="Text Placeholder 16">
            <a:extLst>
              <a:ext uri="{FF2B5EF4-FFF2-40B4-BE49-F238E27FC236}">
                <a16:creationId xmlns:a16="http://schemas.microsoft.com/office/drawing/2014/main" id="{76BBF407-647E-4A0E-932C-4B9EBA6AC96A}"/>
              </a:ext>
            </a:extLst>
          </p:cNvPr>
          <p:cNvSpPr>
            <a:spLocks noGrp="1"/>
          </p:cNvSpPr>
          <p:nvPr>
            <p:ph type="body" sz="quarter" idx="13" hasCustomPrompt="1"/>
          </p:nvPr>
        </p:nvSpPr>
        <p:spPr>
          <a:xfrm>
            <a:off x="8408989" y="589607"/>
            <a:ext cx="3200400" cy="307804"/>
          </a:xfrm>
        </p:spPr>
        <p:txBody>
          <a:bodyPr lIns="0" tIns="0" rIns="0" bIns="0"/>
          <a:lstStyle>
            <a:lvl1pPr marL="0" indent="0" algn="r">
              <a:buNone/>
              <a:defRPr sz="2000">
                <a:latin typeface="+mn-lt"/>
              </a:defRPr>
            </a:lvl1pPr>
            <a:lvl2pPr marL="342834" indent="0">
              <a:buNone/>
              <a:defRPr sz="2000"/>
            </a:lvl2pPr>
            <a:lvl3pPr marL="571390" indent="0">
              <a:buNone/>
              <a:defRPr sz="2000"/>
            </a:lvl3pPr>
            <a:lvl4pPr marL="799946" indent="0">
              <a:buNone/>
              <a:defRPr sz="2000"/>
            </a:lvl4pPr>
            <a:lvl5pPr marL="1028502" indent="0">
              <a:buNone/>
              <a:defRPr sz="2000"/>
            </a:lvl5pPr>
          </a:lstStyle>
          <a:p>
            <a:pPr lvl="0"/>
            <a:r>
              <a:rPr lang="en-US"/>
              <a:t>Session code</a:t>
            </a:r>
          </a:p>
        </p:txBody>
      </p:sp>
      <p:pic>
        <p:nvPicPr>
          <p:cNvPr id="8" name="MS logo white - EMF" descr="Microsoft logo white text version">
            <a:extLst>
              <a:ext uri="{FF2B5EF4-FFF2-40B4-BE49-F238E27FC236}">
                <a16:creationId xmlns:a16="http://schemas.microsoft.com/office/drawing/2014/main" id="{F4DDC873-B78F-4A52-9091-6AB1225F43CE}"/>
              </a:ext>
            </a:extLst>
          </p:cNvPr>
          <p:cNvPicPr>
            <a:picLocks noChangeAspect="1"/>
          </p:cNvPicPr>
          <p:nvPr userDrawn="1"/>
        </p:nvPicPr>
        <p:blipFill>
          <a:blip r:embed="rId2"/>
          <a:stretch>
            <a:fillRect/>
          </a:stretch>
        </p:blipFill>
        <p:spPr bwMode="black">
          <a:xfrm>
            <a:off x="584201" y="585789"/>
            <a:ext cx="1366245" cy="292608"/>
          </a:xfrm>
          <a:prstGeom prst="rect">
            <a:avLst/>
          </a:prstGeom>
        </p:spPr>
      </p:pic>
    </p:spTree>
    <p:extLst>
      <p:ext uri="{BB962C8B-B14F-4D97-AF65-F5344CB8AC3E}">
        <p14:creationId xmlns:p14="http://schemas.microsoft.com/office/powerpoint/2010/main" val="1242746901"/>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228">
          <p15:clr>
            <a:srgbClr val="5ACBF0"/>
          </p15:clr>
        </p15:guide>
        <p15:guide id="2" orient="horz" pos="2496">
          <p15:clr>
            <a:srgbClr val="5ACBF0"/>
          </p15:clr>
        </p15:guide>
        <p15:guide id="3" pos="6132">
          <p15:clr>
            <a:srgbClr val="5ACBF0"/>
          </p15:clr>
        </p15:guide>
        <p15:guide id="4" orient="horz" pos="216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mp; Non-bulleted text">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4B655BA-10A4-4A57-89DB-CFFBE1CA1E33}"/>
              </a:ext>
            </a:extLst>
          </p:cNvPr>
          <p:cNvSpPr>
            <a:spLocks noGrp="1"/>
          </p:cNvSpPr>
          <p:nvPr>
            <p:ph type="title"/>
          </p:nvPr>
        </p:nvSpPr>
        <p:spPr/>
        <p:txBody>
          <a:bodyPr/>
          <a:lstStyle/>
          <a:p>
            <a:r>
              <a:rPr lang="en-US"/>
              <a:t>Click to edit Master title style</a:t>
            </a:r>
          </a:p>
        </p:txBody>
      </p:sp>
      <p:sp>
        <p:nvSpPr>
          <p:cNvPr id="4" name="Text Placeholder 3"/>
          <p:cNvSpPr>
            <a:spLocks noGrp="1"/>
          </p:cNvSpPr>
          <p:nvPr>
            <p:ph type="body" sz="quarter" idx="10"/>
          </p:nvPr>
        </p:nvSpPr>
        <p:spPr>
          <a:xfrm>
            <a:off x="586390" y="1434369"/>
            <a:ext cx="11018520" cy="1612768"/>
          </a:xfrm>
        </p:spPr>
        <p:txBody>
          <a:bodyPr wrap="square">
            <a:spAutoFit/>
          </a:bodyPr>
          <a:lstStyle>
            <a:lvl1pPr marL="0" indent="0">
              <a:buNone/>
              <a:defRPr/>
            </a:lvl1pPr>
            <a:lvl2pPr marL="228556" indent="0">
              <a:buNone/>
              <a:defRPr/>
            </a:lvl2pPr>
            <a:lvl3pPr marL="457112" indent="0">
              <a:buNone/>
              <a:defRPr/>
            </a:lvl3pPr>
            <a:lvl4pPr marL="685668" indent="0">
              <a:buNone/>
              <a:defRPr/>
            </a:lvl4pPr>
            <a:lvl5pPr marL="914225" indent="0">
              <a:buNone/>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06645616"/>
      </p:ext>
    </p:extLst>
  </p:cSld>
  <p:clrMapOvr>
    <a:masterClrMapping/>
  </p:clrMapOvr>
  <p:transition>
    <p:fade/>
  </p:transition>
  <p:extLst>
    <p:ext uri="{DCECCB84-F9BA-43D5-87BE-67443E8EF086}">
      <p15:sldGuideLst xmlns:p15="http://schemas.microsoft.com/office/powerpoint/2012/main">
        <p15:guide id="1" orient="horz" pos="288">
          <p15:clr>
            <a:srgbClr val="5ACBF0"/>
          </p15:clr>
        </p15:guide>
        <p15:guide id="2" orient="horz" pos="905">
          <p15:clr>
            <a:srgbClr val="5ACBF0"/>
          </p15:clr>
        </p15:guide>
        <p15:guide id="4" orient="horz" pos="1272">
          <p15:clr>
            <a:srgbClr val="5ACBF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FCFEFD-88E5-4869-B5C3-1611B0B50E15}"/>
              </a:ext>
            </a:extLst>
          </p:cNvPr>
          <p:cNvSpPr>
            <a:spLocks noGrp="1"/>
          </p:cNvSpPr>
          <p:nvPr>
            <p:ph type="title"/>
          </p:nvPr>
        </p:nvSpPr>
        <p:spPr/>
        <p:txBody>
          <a:bodyPr/>
          <a:lstStyle/>
          <a:p>
            <a:r>
              <a:rPr lang="en-US"/>
              <a:t>Click to edit Master title style</a:t>
            </a:r>
          </a:p>
        </p:txBody>
      </p:sp>
      <p:sp>
        <p:nvSpPr>
          <p:cNvPr id="3" name="Text Placeholder 2"/>
          <p:cNvSpPr>
            <a:spLocks noGrp="1"/>
          </p:cNvSpPr>
          <p:nvPr>
            <p:ph type="body" sz="quarter" idx="10"/>
          </p:nvPr>
        </p:nvSpPr>
        <p:spPr>
          <a:xfrm>
            <a:off x="584200" y="1435497"/>
            <a:ext cx="11018520" cy="161276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26007442"/>
      </p:ext>
    </p:extLst>
  </p:cSld>
  <p:clrMapOvr>
    <a:masterClrMapping/>
  </p:clrMapOvr>
  <p:transition>
    <p:fade/>
  </p:transition>
  <p:extLst>
    <p:ext uri="{DCECCB84-F9BA-43D5-87BE-67443E8EF086}">
      <p15:sldGuideLst xmlns:p15="http://schemas.microsoft.com/office/powerpoint/2012/main">
        <p15:guide id="2" orient="horz" pos="1272">
          <p15:clr>
            <a:srgbClr val="5ACBF0"/>
          </p15:clr>
        </p15:guide>
        <p15:guide id="3" orient="horz" pos="288">
          <p15:clr>
            <a:srgbClr val="5ACBF0"/>
          </p15:clr>
        </p15:guide>
        <p15:guide id="5" orient="horz" pos="904">
          <p15:clr>
            <a:srgbClr val="5ACBF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wo Column Non-bulleted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76633-3E8D-4CF4-A5D4-D4E9D88A6DE0}"/>
              </a:ext>
            </a:extLst>
          </p:cNvPr>
          <p:cNvSpPr>
            <a:spLocks noGrp="1"/>
          </p:cNvSpPr>
          <p:nvPr>
            <p:ph type="title"/>
          </p:nvPr>
        </p:nvSpPr>
        <p:spPr/>
        <p:txBody>
          <a:bodyPr/>
          <a:lstStyle/>
          <a:p>
            <a:r>
              <a:rPr lang="en-US"/>
              <a:t>Click to edit Master title style</a:t>
            </a:r>
          </a:p>
        </p:txBody>
      </p:sp>
      <p:sp>
        <p:nvSpPr>
          <p:cNvPr id="4" name="Text Placeholder 3"/>
          <p:cNvSpPr>
            <a:spLocks noGrp="1"/>
          </p:cNvSpPr>
          <p:nvPr>
            <p:ph type="body" sz="quarter" idx="10"/>
          </p:nvPr>
        </p:nvSpPr>
        <p:spPr>
          <a:xfrm>
            <a:off x="584200" y="1435100"/>
            <a:ext cx="5212080" cy="1649682"/>
          </a:xfrm>
        </p:spPr>
        <p:txBody>
          <a:bodyPr wrap="square">
            <a:spAutoFit/>
          </a:bodyPr>
          <a:lstStyle>
            <a:lvl1pPr marL="0" indent="0">
              <a:spcBef>
                <a:spcPts val="1223"/>
              </a:spcBef>
              <a:buClr>
                <a:schemeClr val="tx1"/>
              </a:buClr>
              <a:buFont typeface="Wingdings" panose="05000000000000000000" pitchFamily="2" charset="2"/>
              <a:buNone/>
              <a:defRPr sz="2800" b="0">
                <a:latin typeface="Segoe UI Semilight" panose="020B0402040204020203" pitchFamily="34" charset="0"/>
                <a:cs typeface="Segoe UI Semilight" panose="020B0402040204020203" pitchFamily="34" charset="0"/>
              </a:defRPr>
            </a:lvl1pPr>
            <a:lvl2pPr marL="255539" indent="0">
              <a:buFont typeface="Wingdings" panose="05000000000000000000" pitchFamily="2" charset="2"/>
              <a:buNone/>
              <a:defRPr sz="2000" b="0"/>
            </a:lvl2pPr>
            <a:lvl3pPr marL="450764" indent="0">
              <a:buFont typeface="Wingdings" panose="05000000000000000000" pitchFamily="2" charset="2"/>
              <a:buNone/>
              <a:tabLst/>
              <a:defRPr sz="1600" b="0"/>
            </a:lvl3pPr>
            <a:lvl4pPr marL="652337" indent="0">
              <a:buFont typeface="Wingdings" panose="05000000000000000000" pitchFamily="2" charset="2"/>
              <a:buNone/>
              <a:defRPr sz="1400" b="0"/>
            </a:lvl4pPr>
            <a:lvl5pPr marL="853911" indent="0">
              <a:buFont typeface="Wingdings" panose="05000000000000000000" pitchFamily="2" charset="2"/>
              <a:buNone/>
              <a:tabLst/>
              <a:defRPr sz="1400" b="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Text Placeholder 3">
            <a:extLst>
              <a:ext uri="{FF2B5EF4-FFF2-40B4-BE49-F238E27FC236}">
                <a16:creationId xmlns:a16="http://schemas.microsoft.com/office/drawing/2014/main" id="{8E9CDCB4-03E1-4763-B83E-A1334BCDB0C0}"/>
              </a:ext>
            </a:extLst>
          </p:cNvPr>
          <p:cNvSpPr>
            <a:spLocks noGrp="1"/>
          </p:cNvSpPr>
          <p:nvPr>
            <p:ph type="body" sz="quarter" idx="12"/>
          </p:nvPr>
        </p:nvSpPr>
        <p:spPr>
          <a:xfrm>
            <a:off x="6397172" y="1435100"/>
            <a:ext cx="5212080" cy="1649682"/>
          </a:xfrm>
        </p:spPr>
        <p:txBody>
          <a:bodyPr wrap="square">
            <a:spAutoFit/>
          </a:bodyPr>
          <a:lstStyle>
            <a:lvl1pPr marL="0" indent="0">
              <a:spcBef>
                <a:spcPts val="1223"/>
              </a:spcBef>
              <a:buClr>
                <a:schemeClr val="tx1"/>
              </a:buClr>
              <a:buFont typeface="Wingdings" panose="05000000000000000000" pitchFamily="2" charset="2"/>
              <a:buNone/>
              <a:defRPr sz="2800" b="0">
                <a:latin typeface="Segoe UI Semilight" panose="020B0402040204020203" pitchFamily="34" charset="0"/>
                <a:cs typeface="Segoe UI Semilight" panose="020B0402040204020203" pitchFamily="34" charset="0"/>
              </a:defRPr>
            </a:lvl1pPr>
            <a:lvl2pPr marL="255539" indent="0">
              <a:buFont typeface="Wingdings" panose="05000000000000000000" pitchFamily="2" charset="2"/>
              <a:buNone/>
              <a:defRPr sz="2000" b="0"/>
            </a:lvl2pPr>
            <a:lvl3pPr marL="450764" indent="0">
              <a:buFont typeface="Wingdings" panose="05000000000000000000" pitchFamily="2" charset="2"/>
              <a:buNone/>
              <a:tabLst/>
              <a:defRPr sz="1600" b="0"/>
            </a:lvl3pPr>
            <a:lvl4pPr marL="652337" indent="0">
              <a:buFont typeface="Wingdings" panose="05000000000000000000" pitchFamily="2" charset="2"/>
              <a:buNone/>
              <a:defRPr sz="1400" b="0"/>
            </a:lvl4pPr>
            <a:lvl5pPr marL="853911" indent="0">
              <a:buFont typeface="Wingdings" panose="05000000000000000000" pitchFamily="2" charset="2"/>
              <a:buNone/>
              <a:tabLst/>
              <a:defRPr sz="1400" b="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58316813"/>
      </p:ext>
    </p:extLst>
  </p:cSld>
  <p:clrMapOvr>
    <a:masterClrMapping/>
  </p:clrMapOvr>
  <p:transition>
    <p:fade/>
  </p:transition>
  <p:extLst>
    <p:ext uri="{DCECCB84-F9BA-43D5-87BE-67443E8EF086}">
      <p15:sldGuideLst xmlns:p15="http://schemas.microsoft.com/office/powerpoint/2012/main">
        <p15:guide id="1" orient="horz" pos="288">
          <p15:clr>
            <a:srgbClr val="5ACBF0"/>
          </p15:clr>
        </p15:guide>
        <p15:guide id="2" orient="horz" pos="1272">
          <p15:clr>
            <a:srgbClr val="5ACBF0"/>
          </p15:clr>
        </p15:guide>
        <p15:guide id="3" orient="horz" pos="904">
          <p15:clr>
            <a:srgbClr val="5ACBF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lumn Bullet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BE2550-DA43-453C-A328-33C740E65403}"/>
              </a:ext>
            </a:extLst>
          </p:cNvPr>
          <p:cNvSpPr>
            <a:spLocks noGrp="1"/>
          </p:cNvSpPr>
          <p:nvPr>
            <p:ph type="title"/>
          </p:nvPr>
        </p:nvSpPr>
        <p:spPr/>
        <p:txBody>
          <a:bodyPr/>
          <a:lstStyle/>
          <a:p>
            <a:r>
              <a:rPr lang="en-US"/>
              <a:t>Click to edit Master title style</a:t>
            </a:r>
          </a:p>
        </p:txBody>
      </p:sp>
      <p:sp>
        <p:nvSpPr>
          <p:cNvPr id="4" name="Text Placeholder 3"/>
          <p:cNvSpPr>
            <a:spLocks noGrp="1"/>
          </p:cNvSpPr>
          <p:nvPr>
            <p:ph type="body" sz="quarter" idx="10"/>
          </p:nvPr>
        </p:nvSpPr>
        <p:spPr>
          <a:xfrm>
            <a:off x="584200" y="1437481"/>
            <a:ext cx="5212080" cy="1649682"/>
          </a:xfrm>
        </p:spPr>
        <p:txBody>
          <a:bodyPr wrap="square">
            <a:spAutoFit/>
          </a:bodyPr>
          <a:lstStyle>
            <a:lvl1pPr marL="231730" indent="-231730">
              <a:spcBef>
                <a:spcPts val="1223"/>
              </a:spcBef>
              <a:buClr>
                <a:schemeClr val="tx1"/>
              </a:buClr>
              <a:buFont typeface="Wingdings" panose="05000000000000000000" pitchFamily="2" charset="2"/>
              <a:buChar char=""/>
              <a:defRPr sz="2800" b="0">
                <a:latin typeface="Segoe UI Semilight" panose="020B0402040204020203" pitchFamily="34" charset="0"/>
                <a:cs typeface="Segoe UI Semilight" panose="020B0402040204020203" pitchFamily="34" charset="0"/>
              </a:defRPr>
            </a:lvl1pPr>
            <a:lvl2pPr marL="426956" indent="-171417">
              <a:buFont typeface="Wingdings" panose="05000000000000000000" pitchFamily="2" charset="2"/>
              <a:buChar char=""/>
              <a:defRPr sz="2000" b="0"/>
            </a:lvl2pPr>
            <a:lvl3pPr marL="639640" indent="-188876">
              <a:buFont typeface="Wingdings" panose="05000000000000000000" pitchFamily="2" charset="2"/>
              <a:buChar char=""/>
              <a:tabLst/>
              <a:defRPr sz="1600" b="0"/>
            </a:lvl3pPr>
            <a:lvl4pPr marL="828516" indent="-176180">
              <a:buFont typeface="Wingdings" panose="05000000000000000000" pitchFamily="2" charset="2"/>
              <a:buChar char=""/>
              <a:defRPr sz="1400" b="0"/>
            </a:lvl4pPr>
            <a:lvl5pPr marL="1023741" indent="-169830">
              <a:buFont typeface="Wingdings" panose="05000000000000000000" pitchFamily="2" charset="2"/>
              <a:buChar char=""/>
              <a:tabLst/>
              <a:defRPr sz="1400" b="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Text Placeholder 3">
            <a:extLst>
              <a:ext uri="{FF2B5EF4-FFF2-40B4-BE49-F238E27FC236}">
                <a16:creationId xmlns:a16="http://schemas.microsoft.com/office/drawing/2014/main" id="{85278796-7B84-4D67-88CD-BF78BB06D214}"/>
              </a:ext>
            </a:extLst>
          </p:cNvPr>
          <p:cNvSpPr>
            <a:spLocks noGrp="1"/>
          </p:cNvSpPr>
          <p:nvPr>
            <p:ph type="body" sz="quarter" idx="11"/>
          </p:nvPr>
        </p:nvSpPr>
        <p:spPr>
          <a:xfrm>
            <a:off x="6389914" y="1437481"/>
            <a:ext cx="5212080" cy="1649682"/>
          </a:xfrm>
        </p:spPr>
        <p:txBody>
          <a:bodyPr wrap="square">
            <a:spAutoFit/>
          </a:bodyPr>
          <a:lstStyle>
            <a:lvl1pPr marL="231730" indent="-231730">
              <a:spcBef>
                <a:spcPts val="1223"/>
              </a:spcBef>
              <a:buClr>
                <a:schemeClr val="tx1"/>
              </a:buClr>
              <a:buFont typeface="Wingdings" panose="05000000000000000000" pitchFamily="2" charset="2"/>
              <a:buChar char=""/>
              <a:defRPr sz="2800" b="0">
                <a:latin typeface="Segoe UI Semilight" panose="020B0402040204020203" pitchFamily="34" charset="0"/>
                <a:cs typeface="Segoe UI Semilight" panose="020B0402040204020203" pitchFamily="34" charset="0"/>
              </a:defRPr>
            </a:lvl1pPr>
            <a:lvl2pPr marL="426956" indent="-171417">
              <a:buFont typeface="Wingdings" panose="05000000000000000000" pitchFamily="2" charset="2"/>
              <a:buChar char=""/>
              <a:defRPr sz="2000" b="0"/>
            </a:lvl2pPr>
            <a:lvl3pPr marL="639640" indent="-188876">
              <a:buFont typeface="Wingdings" panose="05000000000000000000" pitchFamily="2" charset="2"/>
              <a:buChar char=""/>
              <a:tabLst/>
              <a:defRPr sz="1600" b="0"/>
            </a:lvl3pPr>
            <a:lvl4pPr marL="828516" indent="-176180">
              <a:buFont typeface="Wingdings" panose="05000000000000000000" pitchFamily="2" charset="2"/>
              <a:buChar char=""/>
              <a:defRPr sz="1400" b="0"/>
            </a:lvl4pPr>
            <a:lvl5pPr marL="1023741" indent="-169830">
              <a:buFont typeface="Wingdings" panose="05000000000000000000" pitchFamily="2" charset="2"/>
              <a:buChar char=""/>
              <a:tabLst/>
              <a:defRPr sz="1400" b="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96954015"/>
      </p:ext>
    </p:extLst>
  </p:cSld>
  <p:clrMapOvr>
    <a:masterClrMapping/>
  </p:clrMapOvr>
  <p:transition>
    <p:fade/>
  </p:transition>
  <p:extLst>
    <p:ext uri="{DCECCB84-F9BA-43D5-87BE-67443E8EF086}">
      <p15:sldGuideLst xmlns:p15="http://schemas.microsoft.com/office/powerpoint/2012/main">
        <p15:guide id="1" orient="horz" pos="288">
          <p15:clr>
            <a:srgbClr val="5ACBF0"/>
          </p15:clr>
        </p15:guide>
        <p15:guide id="2" orient="horz" pos="1276">
          <p15:clr>
            <a:srgbClr val="5ACBF0"/>
          </p15:clr>
        </p15:guide>
        <p15:guide id="3" orient="horz" pos="904">
          <p15:clr>
            <a:srgbClr val="5ACBF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0.xml"/><Relationship Id="rId13" Type="http://schemas.openxmlformats.org/officeDocument/2006/relationships/slideLayout" Target="../slideLayouts/slideLayout15.xml"/><Relationship Id="rId18" Type="http://schemas.openxmlformats.org/officeDocument/2006/relationships/slideLayout" Target="../slideLayouts/slideLayout20.xml"/><Relationship Id="rId26" Type="http://schemas.openxmlformats.org/officeDocument/2006/relationships/slideLayout" Target="../slideLayouts/slideLayout28.xml"/><Relationship Id="rId3" Type="http://schemas.openxmlformats.org/officeDocument/2006/relationships/slideLayout" Target="../slideLayouts/slideLayout5.xml"/><Relationship Id="rId21" Type="http://schemas.openxmlformats.org/officeDocument/2006/relationships/slideLayout" Target="../slideLayouts/slideLayout23.xml"/><Relationship Id="rId7" Type="http://schemas.openxmlformats.org/officeDocument/2006/relationships/slideLayout" Target="../slideLayouts/slideLayout9.xml"/><Relationship Id="rId12" Type="http://schemas.openxmlformats.org/officeDocument/2006/relationships/slideLayout" Target="../slideLayouts/slideLayout14.xml"/><Relationship Id="rId17" Type="http://schemas.openxmlformats.org/officeDocument/2006/relationships/slideLayout" Target="../slideLayouts/slideLayout19.xml"/><Relationship Id="rId25" Type="http://schemas.openxmlformats.org/officeDocument/2006/relationships/slideLayout" Target="../slideLayouts/slideLayout27.xml"/><Relationship Id="rId2" Type="http://schemas.openxmlformats.org/officeDocument/2006/relationships/slideLayout" Target="../slideLayouts/slideLayout4.xml"/><Relationship Id="rId16" Type="http://schemas.openxmlformats.org/officeDocument/2006/relationships/slideLayout" Target="../slideLayouts/slideLayout18.xml"/><Relationship Id="rId20" Type="http://schemas.openxmlformats.org/officeDocument/2006/relationships/slideLayout" Target="../slideLayouts/slideLayout22.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24" Type="http://schemas.openxmlformats.org/officeDocument/2006/relationships/slideLayout" Target="../slideLayouts/slideLayout26.xml"/><Relationship Id="rId5" Type="http://schemas.openxmlformats.org/officeDocument/2006/relationships/slideLayout" Target="../slideLayouts/slideLayout7.xml"/><Relationship Id="rId15" Type="http://schemas.openxmlformats.org/officeDocument/2006/relationships/slideLayout" Target="../slideLayouts/slideLayout17.xml"/><Relationship Id="rId23" Type="http://schemas.openxmlformats.org/officeDocument/2006/relationships/slideLayout" Target="../slideLayouts/slideLayout25.xml"/><Relationship Id="rId28" Type="http://schemas.openxmlformats.org/officeDocument/2006/relationships/image" Target="../media/image2.emf"/><Relationship Id="rId10" Type="http://schemas.openxmlformats.org/officeDocument/2006/relationships/slideLayout" Target="../slideLayouts/slideLayout12.xml"/><Relationship Id="rId19" Type="http://schemas.openxmlformats.org/officeDocument/2006/relationships/slideLayout" Target="../slideLayouts/slideLayout21.xml"/><Relationship Id="rId4" Type="http://schemas.openxmlformats.org/officeDocument/2006/relationships/slideLayout" Target="../slideLayouts/slideLayout6.xml"/><Relationship Id="rId9" Type="http://schemas.openxmlformats.org/officeDocument/2006/relationships/slideLayout" Target="../slideLayouts/slideLayout11.xml"/><Relationship Id="rId14" Type="http://schemas.openxmlformats.org/officeDocument/2006/relationships/slideLayout" Target="../slideLayouts/slideLayout16.xml"/><Relationship Id="rId22" Type="http://schemas.openxmlformats.org/officeDocument/2006/relationships/slideLayout" Target="../slideLayouts/slideLayout24.xml"/><Relationship Id="rId27"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85899661"/>
      </p:ext>
    </p:extLst>
  </p:cSld>
  <p:clrMap bg1="lt1" tx1="dk1" bg2="lt2" tx2="dk2" accent1="accent1" accent2="accent2" accent3="accent3" accent4="accent4" accent5="accent5" accent6="accent6" hlink="hlink" folHlink="folHlink"/>
  <p:sldLayoutIdLst>
    <p:sldLayoutId id="2147483662" r:id="rId1"/>
  </p:sldLayoutIdLst>
  <p:txStyles>
    <p:titleStyle>
      <a:lvl1pPr algn="l" defTabSz="914225"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56" indent="-228556" algn="l" defTabSz="914225"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668" indent="-228556" algn="l" defTabSz="914225"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781" indent="-228556" algn="l" defTabSz="914225"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599893" indent="-228556" algn="l" defTabSz="914225"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005" indent="-228556" algn="l" defTabSz="914225"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118" indent="-228556" algn="l" defTabSz="914225"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230" indent="-228556" algn="l" defTabSz="914225"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341" indent="-228556" algn="l" defTabSz="914225"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453" indent="-228556" algn="l" defTabSz="914225"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225" rtl="0" eaLnBrk="1" latinLnBrk="0" hangingPunct="1">
        <a:defRPr sz="1800" kern="1200">
          <a:solidFill>
            <a:schemeClr val="tx1"/>
          </a:solidFill>
          <a:latin typeface="+mn-lt"/>
          <a:ea typeface="+mn-ea"/>
          <a:cs typeface="+mn-cs"/>
        </a:defRPr>
      </a:lvl1pPr>
      <a:lvl2pPr marL="457112" algn="l" defTabSz="914225" rtl="0" eaLnBrk="1" latinLnBrk="0" hangingPunct="1">
        <a:defRPr sz="1800" kern="1200">
          <a:solidFill>
            <a:schemeClr val="tx1"/>
          </a:solidFill>
          <a:latin typeface="+mn-lt"/>
          <a:ea typeface="+mn-ea"/>
          <a:cs typeface="+mn-cs"/>
        </a:defRPr>
      </a:lvl2pPr>
      <a:lvl3pPr marL="914225" algn="l" defTabSz="914225" rtl="0" eaLnBrk="1" latinLnBrk="0" hangingPunct="1">
        <a:defRPr sz="1800" kern="1200">
          <a:solidFill>
            <a:schemeClr val="tx1"/>
          </a:solidFill>
          <a:latin typeface="+mn-lt"/>
          <a:ea typeface="+mn-ea"/>
          <a:cs typeface="+mn-cs"/>
        </a:defRPr>
      </a:lvl3pPr>
      <a:lvl4pPr marL="1371337" algn="l" defTabSz="914225" rtl="0" eaLnBrk="1" latinLnBrk="0" hangingPunct="1">
        <a:defRPr sz="1800" kern="1200">
          <a:solidFill>
            <a:schemeClr val="tx1"/>
          </a:solidFill>
          <a:latin typeface="+mn-lt"/>
          <a:ea typeface="+mn-ea"/>
          <a:cs typeface="+mn-cs"/>
        </a:defRPr>
      </a:lvl4pPr>
      <a:lvl5pPr marL="1828449" algn="l" defTabSz="914225" rtl="0" eaLnBrk="1" latinLnBrk="0" hangingPunct="1">
        <a:defRPr sz="1800" kern="1200">
          <a:solidFill>
            <a:schemeClr val="tx1"/>
          </a:solidFill>
          <a:latin typeface="+mn-lt"/>
          <a:ea typeface="+mn-ea"/>
          <a:cs typeface="+mn-cs"/>
        </a:defRPr>
      </a:lvl5pPr>
      <a:lvl6pPr marL="2285561" algn="l" defTabSz="914225" rtl="0" eaLnBrk="1" latinLnBrk="0" hangingPunct="1">
        <a:defRPr sz="1800" kern="1200">
          <a:solidFill>
            <a:schemeClr val="tx1"/>
          </a:solidFill>
          <a:latin typeface="+mn-lt"/>
          <a:ea typeface="+mn-ea"/>
          <a:cs typeface="+mn-cs"/>
        </a:defRPr>
      </a:lvl6pPr>
      <a:lvl7pPr marL="2742674" algn="l" defTabSz="914225" rtl="0" eaLnBrk="1" latinLnBrk="0" hangingPunct="1">
        <a:defRPr sz="1800" kern="1200">
          <a:solidFill>
            <a:schemeClr val="tx1"/>
          </a:solidFill>
          <a:latin typeface="+mn-lt"/>
          <a:ea typeface="+mn-ea"/>
          <a:cs typeface="+mn-cs"/>
        </a:defRPr>
      </a:lvl7pPr>
      <a:lvl8pPr marL="3199785" algn="l" defTabSz="914225" rtl="0" eaLnBrk="1" latinLnBrk="0" hangingPunct="1">
        <a:defRPr sz="1800" kern="1200">
          <a:solidFill>
            <a:schemeClr val="tx1"/>
          </a:solidFill>
          <a:latin typeface="+mn-lt"/>
          <a:ea typeface="+mn-ea"/>
          <a:cs typeface="+mn-cs"/>
        </a:defRPr>
      </a:lvl8pPr>
      <a:lvl9pPr marL="3656897" algn="l" defTabSz="914225"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04756111"/>
      </p:ext>
    </p:extLst>
  </p:cSld>
  <p:clrMap bg1="lt1" tx1="dk1" bg2="lt2" tx2="dk2" accent1="accent1" accent2="accent2" accent3="accent3" accent4="accent4" accent5="accent5" accent6="accent6" hlink="hlink" folHlink="folHlink"/>
  <p:sldLayoutIdLst>
    <p:sldLayoutId id="2147483690" r:id="rId1"/>
  </p:sldLayoutIdLst>
  <p:txStyles>
    <p:titleStyle>
      <a:lvl1pPr algn="l" defTabSz="896386" rtl="0" eaLnBrk="1" latinLnBrk="0" hangingPunct="1">
        <a:lnSpc>
          <a:spcPct val="90000"/>
        </a:lnSpc>
        <a:spcBef>
          <a:spcPct val="0"/>
        </a:spcBef>
        <a:buNone/>
        <a:defRPr sz="4313" kern="1200">
          <a:solidFill>
            <a:schemeClr val="tx1"/>
          </a:solidFill>
          <a:latin typeface="+mj-lt"/>
          <a:ea typeface="+mj-ea"/>
          <a:cs typeface="+mj-cs"/>
        </a:defRPr>
      </a:lvl1pPr>
    </p:titleStyle>
    <p:bodyStyle>
      <a:lvl1pPr marL="224097" indent="-224097" algn="l" defTabSz="896386" rtl="0" eaLnBrk="1" latinLnBrk="0" hangingPunct="1">
        <a:lnSpc>
          <a:spcPct val="90000"/>
        </a:lnSpc>
        <a:spcBef>
          <a:spcPts val="980"/>
        </a:spcBef>
        <a:buFont typeface="Arial"/>
        <a:buChar char="•"/>
        <a:defRPr sz="2745" kern="1200">
          <a:solidFill>
            <a:schemeClr val="tx1"/>
          </a:solidFill>
          <a:latin typeface="+mn-lt"/>
          <a:ea typeface="+mn-ea"/>
          <a:cs typeface="+mn-cs"/>
        </a:defRPr>
      </a:lvl1pPr>
      <a:lvl2pPr marL="672290" indent="-224097" algn="l" defTabSz="896386" rtl="0" eaLnBrk="1" latinLnBrk="0" hangingPunct="1">
        <a:lnSpc>
          <a:spcPct val="90000"/>
        </a:lnSpc>
        <a:spcBef>
          <a:spcPts val="490"/>
        </a:spcBef>
        <a:buFont typeface="Arial"/>
        <a:buChar char="•"/>
        <a:defRPr sz="2353" kern="1200">
          <a:solidFill>
            <a:schemeClr val="tx1"/>
          </a:solidFill>
          <a:latin typeface="+mn-lt"/>
          <a:ea typeface="+mn-ea"/>
          <a:cs typeface="+mn-cs"/>
        </a:defRPr>
      </a:lvl2pPr>
      <a:lvl3pPr marL="1120483" indent="-224097" algn="l" defTabSz="896386" rtl="0" eaLnBrk="1" latinLnBrk="0" hangingPunct="1">
        <a:lnSpc>
          <a:spcPct val="90000"/>
        </a:lnSpc>
        <a:spcBef>
          <a:spcPts val="490"/>
        </a:spcBef>
        <a:buFont typeface="Arial"/>
        <a:buChar char="•"/>
        <a:defRPr sz="1961" kern="1200">
          <a:solidFill>
            <a:schemeClr val="tx1"/>
          </a:solidFill>
          <a:latin typeface="+mn-lt"/>
          <a:ea typeface="+mn-ea"/>
          <a:cs typeface="+mn-cs"/>
        </a:defRPr>
      </a:lvl3pPr>
      <a:lvl4pPr marL="1568676" indent="-224097" algn="l" defTabSz="896386" rtl="0" eaLnBrk="1" latinLnBrk="0" hangingPunct="1">
        <a:lnSpc>
          <a:spcPct val="90000"/>
        </a:lnSpc>
        <a:spcBef>
          <a:spcPts val="490"/>
        </a:spcBef>
        <a:buFont typeface="Arial"/>
        <a:buChar char="•"/>
        <a:defRPr sz="1765" kern="1200">
          <a:solidFill>
            <a:schemeClr val="tx1"/>
          </a:solidFill>
          <a:latin typeface="+mn-lt"/>
          <a:ea typeface="+mn-ea"/>
          <a:cs typeface="+mn-cs"/>
        </a:defRPr>
      </a:lvl4pPr>
      <a:lvl5pPr marL="2016869" indent="-224097" algn="l" defTabSz="896386" rtl="0" eaLnBrk="1" latinLnBrk="0" hangingPunct="1">
        <a:lnSpc>
          <a:spcPct val="90000"/>
        </a:lnSpc>
        <a:spcBef>
          <a:spcPts val="490"/>
        </a:spcBef>
        <a:buFont typeface="Arial"/>
        <a:buChar char="•"/>
        <a:defRPr sz="1765" kern="1200">
          <a:solidFill>
            <a:schemeClr val="tx1"/>
          </a:solidFill>
          <a:latin typeface="+mn-lt"/>
          <a:ea typeface="+mn-ea"/>
          <a:cs typeface="+mn-cs"/>
        </a:defRPr>
      </a:lvl5pPr>
      <a:lvl6pPr marL="2465062" indent="-224097" algn="l" defTabSz="896386" rtl="0" eaLnBrk="1" latinLnBrk="0" hangingPunct="1">
        <a:lnSpc>
          <a:spcPct val="90000"/>
        </a:lnSpc>
        <a:spcBef>
          <a:spcPts val="490"/>
        </a:spcBef>
        <a:buFont typeface="Arial"/>
        <a:buChar char="•"/>
        <a:defRPr sz="1765" kern="1200">
          <a:solidFill>
            <a:schemeClr val="tx1"/>
          </a:solidFill>
          <a:latin typeface="+mn-lt"/>
          <a:ea typeface="+mn-ea"/>
          <a:cs typeface="+mn-cs"/>
        </a:defRPr>
      </a:lvl6pPr>
      <a:lvl7pPr marL="2913256" indent="-224097" algn="l" defTabSz="896386" rtl="0" eaLnBrk="1" latinLnBrk="0" hangingPunct="1">
        <a:lnSpc>
          <a:spcPct val="90000"/>
        </a:lnSpc>
        <a:spcBef>
          <a:spcPts val="490"/>
        </a:spcBef>
        <a:buFont typeface="Arial"/>
        <a:buChar char="•"/>
        <a:defRPr sz="1765" kern="1200">
          <a:solidFill>
            <a:schemeClr val="tx1"/>
          </a:solidFill>
          <a:latin typeface="+mn-lt"/>
          <a:ea typeface="+mn-ea"/>
          <a:cs typeface="+mn-cs"/>
        </a:defRPr>
      </a:lvl7pPr>
      <a:lvl8pPr marL="3361449" indent="-224097" algn="l" defTabSz="896386" rtl="0" eaLnBrk="1" latinLnBrk="0" hangingPunct="1">
        <a:lnSpc>
          <a:spcPct val="90000"/>
        </a:lnSpc>
        <a:spcBef>
          <a:spcPts val="490"/>
        </a:spcBef>
        <a:buFont typeface="Arial"/>
        <a:buChar char="•"/>
        <a:defRPr sz="1765" kern="1200">
          <a:solidFill>
            <a:schemeClr val="tx1"/>
          </a:solidFill>
          <a:latin typeface="+mn-lt"/>
          <a:ea typeface="+mn-ea"/>
          <a:cs typeface="+mn-cs"/>
        </a:defRPr>
      </a:lvl8pPr>
      <a:lvl9pPr marL="3809642" indent="-224097" algn="l" defTabSz="896386" rtl="0" eaLnBrk="1" latinLnBrk="0" hangingPunct="1">
        <a:lnSpc>
          <a:spcPct val="90000"/>
        </a:lnSpc>
        <a:spcBef>
          <a:spcPts val="490"/>
        </a:spcBef>
        <a:buFont typeface="Arial"/>
        <a:buChar char="•"/>
        <a:defRPr sz="1765" kern="1200">
          <a:solidFill>
            <a:schemeClr val="tx1"/>
          </a:solidFill>
          <a:latin typeface="+mn-lt"/>
          <a:ea typeface="+mn-ea"/>
          <a:cs typeface="+mn-cs"/>
        </a:defRPr>
      </a:lvl9pPr>
    </p:bodyStyle>
    <p:otherStyle>
      <a:defPPr>
        <a:defRPr lang="en-US"/>
      </a:defPPr>
      <a:lvl1pPr marL="0" algn="l" defTabSz="896386" rtl="0" eaLnBrk="1" latinLnBrk="0" hangingPunct="1">
        <a:defRPr sz="1765" kern="1200">
          <a:solidFill>
            <a:schemeClr val="tx1"/>
          </a:solidFill>
          <a:latin typeface="+mn-lt"/>
          <a:ea typeface="+mn-ea"/>
          <a:cs typeface="+mn-cs"/>
        </a:defRPr>
      </a:lvl1pPr>
      <a:lvl2pPr marL="448193" algn="l" defTabSz="896386" rtl="0" eaLnBrk="1" latinLnBrk="0" hangingPunct="1">
        <a:defRPr sz="1765" kern="1200">
          <a:solidFill>
            <a:schemeClr val="tx1"/>
          </a:solidFill>
          <a:latin typeface="+mn-lt"/>
          <a:ea typeface="+mn-ea"/>
          <a:cs typeface="+mn-cs"/>
        </a:defRPr>
      </a:lvl2pPr>
      <a:lvl3pPr marL="896386" algn="l" defTabSz="896386" rtl="0" eaLnBrk="1" latinLnBrk="0" hangingPunct="1">
        <a:defRPr sz="1765" kern="1200">
          <a:solidFill>
            <a:schemeClr val="tx1"/>
          </a:solidFill>
          <a:latin typeface="+mn-lt"/>
          <a:ea typeface="+mn-ea"/>
          <a:cs typeface="+mn-cs"/>
        </a:defRPr>
      </a:lvl3pPr>
      <a:lvl4pPr marL="1344579" algn="l" defTabSz="896386" rtl="0" eaLnBrk="1" latinLnBrk="0" hangingPunct="1">
        <a:defRPr sz="1765" kern="1200">
          <a:solidFill>
            <a:schemeClr val="tx1"/>
          </a:solidFill>
          <a:latin typeface="+mn-lt"/>
          <a:ea typeface="+mn-ea"/>
          <a:cs typeface="+mn-cs"/>
        </a:defRPr>
      </a:lvl4pPr>
      <a:lvl5pPr marL="1792773" algn="l" defTabSz="896386" rtl="0" eaLnBrk="1" latinLnBrk="0" hangingPunct="1">
        <a:defRPr sz="1765" kern="1200">
          <a:solidFill>
            <a:schemeClr val="tx1"/>
          </a:solidFill>
          <a:latin typeface="+mn-lt"/>
          <a:ea typeface="+mn-ea"/>
          <a:cs typeface="+mn-cs"/>
        </a:defRPr>
      </a:lvl5pPr>
      <a:lvl6pPr marL="2240966" algn="l" defTabSz="896386" rtl="0" eaLnBrk="1" latinLnBrk="0" hangingPunct="1">
        <a:defRPr sz="1765" kern="1200">
          <a:solidFill>
            <a:schemeClr val="tx1"/>
          </a:solidFill>
          <a:latin typeface="+mn-lt"/>
          <a:ea typeface="+mn-ea"/>
          <a:cs typeface="+mn-cs"/>
        </a:defRPr>
      </a:lvl6pPr>
      <a:lvl7pPr marL="2689159" algn="l" defTabSz="896386" rtl="0" eaLnBrk="1" latinLnBrk="0" hangingPunct="1">
        <a:defRPr sz="1765" kern="1200">
          <a:solidFill>
            <a:schemeClr val="tx1"/>
          </a:solidFill>
          <a:latin typeface="+mn-lt"/>
          <a:ea typeface="+mn-ea"/>
          <a:cs typeface="+mn-cs"/>
        </a:defRPr>
      </a:lvl7pPr>
      <a:lvl8pPr marL="3137352" algn="l" defTabSz="896386" rtl="0" eaLnBrk="1" latinLnBrk="0" hangingPunct="1">
        <a:defRPr sz="1765" kern="1200">
          <a:solidFill>
            <a:schemeClr val="tx1"/>
          </a:solidFill>
          <a:latin typeface="+mn-lt"/>
          <a:ea typeface="+mn-ea"/>
          <a:cs typeface="+mn-cs"/>
        </a:defRPr>
      </a:lvl8pPr>
      <a:lvl9pPr marL="3585545" algn="l" defTabSz="896386" rtl="0" eaLnBrk="1" latinLnBrk="0" hangingPunct="1">
        <a:defRPr sz="1765"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userDrawn="1">
            <p:ph type="title"/>
          </p:nvPr>
        </p:nvSpPr>
        <p:spPr>
          <a:xfrm>
            <a:off x="588263" y="457200"/>
            <a:ext cx="11018520" cy="553998"/>
          </a:xfrm>
          <a:prstGeom prst="rect">
            <a:avLst/>
          </a:prstGeom>
        </p:spPr>
        <p:txBody>
          <a:bodyPr vert="horz" wrap="square" lIns="0" tIns="0" rIns="0" bIns="0" rtlCol="0" anchor="t">
            <a:spAutoFit/>
          </a:bodyPr>
          <a:lstStyle/>
          <a:p>
            <a:r>
              <a:rPr lang="en-US"/>
              <a:t>Click to edit Master title style</a:t>
            </a:r>
          </a:p>
        </p:txBody>
      </p:sp>
      <p:sp>
        <p:nvSpPr>
          <p:cNvPr id="4" name="Text Placeholder 3"/>
          <p:cNvSpPr>
            <a:spLocks noGrp="1"/>
          </p:cNvSpPr>
          <p:nvPr userDrawn="1">
            <p:ph type="body" idx="1"/>
          </p:nvPr>
        </p:nvSpPr>
        <p:spPr>
          <a:xfrm>
            <a:off x="584200" y="1435504"/>
            <a:ext cx="11018520" cy="1612749"/>
          </a:xfrm>
          <a:prstGeom prst="rect">
            <a:avLst/>
          </a:prstGeom>
        </p:spPr>
        <p:txBody>
          <a:bodyPr vert="horz" wrap="square" lIns="0" tIns="0" rIns="0" bIns="0" rtlCol="0">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pic>
        <p:nvPicPr>
          <p:cNvPr id="49" name="NEW Brand Colors 2018">
            <a:extLst>
              <a:ext uri="{FF2B5EF4-FFF2-40B4-BE49-F238E27FC236}">
                <a16:creationId xmlns:a16="http://schemas.microsoft.com/office/drawing/2014/main" id="{9D5783B5-1069-4509-929A-C02C0B0887F7}"/>
              </a:ext>
            </a:extLst>
          </p:cNvPr>
          <p:cNvPicPr>
            <a:picLocks noChangeAspect="1"/>
          </p:cNvPicPr>
          <p:nvPr userDrawn="1"/>
        </p:nvPicPr>
        <p:blipFill>
          <a:blip r:embed="rId28"/>
          <a:stretch>
            <a:fillRect/>
          </a:stretch>
        </p:blipFill>
        <p:spPr>
          <a:xfrm rot="5400000">
            <a:off x="9288989" y="2942644"/>
            <a:ext cx="6858000" cy="972712"/>
          </a:xfrm>
          <a:prstGeom prst="rect">
            <a:avLst/>
          </a:prstGeom>
        </p:spPr>
      </p:pic>
      <p:grpSp>
        <p:nvGrpSpPr>
          <p:cNvPr id="47" name="GRID" hidden="1">
            <a:extLst>
              <a:ext uri="{FF2B5EF4-FFF2-40B4-BE49-F238E27FC236}">
                <a16:creationId xmlns:a16="http://schemas.microsoft.com/office/drawing/2014/main" id="{32B5FFBF-552A-4973-B5B3-9EE3A765185F}"/>
              </a:ext>
            </a:extLst>
          </p:cNvPr>
          <p:cNvGrpSpPr/>
          <p:nvPr userDrawn="1"/>
        </p:nvGrpSpPr>
        <p:grpSpPr>
          <a:xfrm>
            <a:off x="0" y="0"/>
            <a:ext cx="12192000" cy="6858000"/>
            <a:chOff x="0" y="0"/>
            <a:chExt cx="12192000" cy="6858000"/>
          </a:xfrm>
        </p:grpSpPr>
        <p:cxnSp>
          <p:nvCxnSpPr>
            <p:cNvPr id="7" name="Straight Connector 6">
              <a:extLst>
                <a:ext uri="{FF2B5EF4-FFF2-40B4-BE49-F238E27FC236}">
                  <a16:creationId xmlns:a16="http://schemas.microsoft.com/office/drawing/2014/main" id="{5CD412E5-2492-4063-96AB-C451FC39F2B6}"/>
                </a:ext>
              </a:extLst>
            </p:cNvPr>
            <p:cNvCxnSpPr/>
            <p:nvPr/>
          </p:nvCxnSpPr>
          <p:spPr>
            <a:xfrm>
              <a:off x="0" y="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25E7FAE-6A98-413B-871E-10F8DF6FF1E3}"/>
                </a:ext>
              </a:extLst>
            </p:cNvPr>
            <p:cNvCxnSpPr/>
            <p:nvPr/>
          </p:nvCxnSpPr>
          <p:spPr>
            <a:xfrm>
              <a:off x="0" y="29260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EF42BDE7-00A0-446E-9CEE-23DDF6A13E6E}"/>
                </a:ext>
              </a:extLst>
            </p:cNvPr>
            <p:cNvCxnSpPr/>
            <p:nvPr/>
          </p:nvCxnSpPr>
          <p:spPr>
            <a:xfrm>
              <a:off x="0" y="585216"/>
              <a:ext cx="12188952" cy="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AD48FF31-9C6A-4C0C-AB96-ED556488A1BA}"/>
                </a:ext>
              </a:extLst>
            </p:cNvPr>
            <p:cNvCxnSpPr/>
            <p:nvPr/>
          </p:nvCxnSpPr>
          <p:spPr>
            <a:xfrm>
              <a:off x="0" y="6272784"/>
              <a:ext cx="12188952" cy="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28D811B2-F122-4FF3-A4F6-E7291A5152BB}"/>
                </a:ext>
              </a:extLst>
            </p:cNvPr>
            <p:cNvCxnSpPr/>
            <p:nvPr/>
          </p:nvCxnSpPr>
          <p:spPr>
            <a:xfrm>
              <a:off x="0" y="656539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A2029335-BA6E-4B6F-B752-D02603169DE6}"/>
                </a:ext>
              </a:extLst>
            </p:cNvPr>
            <p:cNvCxnSpPr/>
            <p:nvPr/>
          </p:nvCxnSpPr>
          <p:spPr>
            <a:xfrm>
              <a:off x="0" y="685800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708D55A0-D16C-4191-B9F9-C95B51610B5E}"/>
                </a:ext>
              </a:extLst>
            </p:cNvPr>
            <p:cNvCxnSpPr/>
            <p:nvPr/>
          </p:nvCxnSpPr>
          <p:spPr>
            <a:xfrm>
              <a:off x="0" y="87782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DA3FCB58-9F61-404B-A493-7860A942FCC2}"/>
                </a:ext>
              </a:extLst>
            </p:cNvPr>
            <p:cNvCxnSpPr/>
            <p:nvPr/>
          </p:nvCxnSpPr>
          <p:spPr>
            <a:xfrm>
              <a:off x="0" y="117043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0EFD38DF-4402-499A-B7B2-D5BBF3AD467C}"/>
                </a:ext>
              </a:extLst>
            </p:cNvPr>
            <p:cNvCxnSpPr/>
            <p:nvPr/>
          </p:nvCxnSpPr>
          <p:spPr>
            <a:xfrm>
              <a:off x="0" y="146304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26DFD209-A624-4FEA-8F60-067FBF0CC1E8}"/>
                </a:ext>
              </a:extLst>
            </p:cNvPr>
            <p:cNvCxnSpPr/>
            <p:nvPr/>
          </p:nvCxnSpPr>
          <p:spPr>
            <a:xfrm>
              <a:off x="0"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F1B8ED61-88C3-48AA-91A7-BFD779B3B3BA}"/>
                </a:ext>
              </a:extLst>
            </p:cNvPr>
            <p:cNvCxnSpPr/>
            <p:nvPr/>
          </p:nvCxnSpPr>
          <p:spPr>
            <a:xfrm>
              <a:off x="585216" y="0"/>
              <a:ext cx="0" cy="685800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822AC47D-49D2-4B9E-B580-53A7922E5654}"/>
                </a:ext>
              </a:extLst>
            </p:cNvPr>
            <p:cNvCxnSpPr/>
            <p:nvPr/>
          </p:nvCxnSpPr>
          <p:spPr>
            <a:xfrm>
              <a:off x="292608"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20D7A2DB-4310-49CD-83F6-55B33BE76665}"/>
                </a:ext>
              </a:extLst>
            </p:cNvPr>
            <p:cNvCxnSpPr/>
            <p:nvPr/>
          </p:nvCxnSpPr>
          <p:spPr>
            <a:xfrm>
              <a:off x="877824"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20C40071-7BC6-4682-9CD1-0631E07C9F11}"/>
                </a:ext>
              </a:extLst>
            </p:cNvPr>
            <p:cNvCxnSpPr/>
            <p:nvPr/>
          </p:nvCxnSpPr>
          <p:spPr>
            <a:xfrm>
              <a:off x="1170432"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EE0ACFAA-26E9-44D2-BEF0-E02CAE93F397}"/>
                </a:ext>
              </a:extLst>
            </p:cNvPr>
            <p:cNvCxnSpPr/>
            <p:nvPr/>
          </p:nvCxnSpPr>
          <p:spPr>
            <a:xfrm>
              <a:off x="11021568"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385D1186-93AE-4B67-8544-763E0B213AAC}"/>
                </a:ext>
              </a:extLst>
            </p:cNvPr>
            <p:cNvCxnSpPr/>
            <p:nvPr/>
          </p:nvCxnSpPr>
          <p:spPr>
            <a:xfrm>
              <a:off x="11606784" y="0"/>
              <a:ext cx="0" cy="685800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CB1D45AE-FC53-4BB4-A9CD-C563C03A1195}"/>
                </a:ext>
              </a:extLst>
            </p:cNvPr>
            <p:cNvCxnSpPr/>
            <p:nvPr/>
          </p:nvCxnSpPr>
          <p:spPr>
            <a:xfrm>
              <a:off x="11314176"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8325177A-06D9-4C2A-B7EF-984A90245BF7}"/>
                </a:ext>
              </a:extLst>
            </p:cNvPr>
            <p:cNvCxnSpPr/>
            <p:nvPr/>
          </p:nvCxnSpPr>
          <p:spPr>
            <a:xfrm>
              <a:off x="11899392"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D2B67796-DF72-4C3B-A79D-7534FD3084C9}"/>
                </a:ext>
              </a:extLst>
            </p:cNvPr>
            <p:cNvCxnSpPr/>
            <p:nvPr/>
          </p:nvCxnSpPr>
          <p:spPr>
            <a:xfrm>
              <a:off x="12192000"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C8B2C409-2FF7-4120-9E48-02A446B82DD6}"/>
                </a:ext>
              </a:extLst>
            </p:cNvPr>
            <p:cNvCxnSpPr/>
            <p:nvPr/>
          </p:nvCxnSpPr>
          <p:spPr>
            <a:xfrm>
              <a:off x="0" y="175564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F3E0130A-B11A-42AB-8439-3CB0569F1C08}"/>
                </a:ext>
              </a:extLst>
            </p:cNvPr>
            <p:cNvCxnSpPr/>
            <p:nvPr/>
          </p:nvCxnSpPr>
          <p:spPr>
            <a:xfrm>
              <a:off x="0" y="2048256"/>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0840B631-CB23-44B8-823B-56619D54F0E4}"/>
                </a:ext>
              </a:extLst>
            </p:cNvPr>
            <p:cNvCxnSpPr/>
            <p:nvPr/>
          </p:nvCxnSpPr>
          <p:spPr>
            <a:xfrm>
              <a:off x="0" y="234086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C7DD460B-BBE5-43D6-95DF-C1C1CC6239C6}"/>
                </a:ext>
              </a:extLst>
            </p:cNvPr>
            <p:cNvCxnSpPr/>
            <p:nvPr/>
          </p:nvCxnSpPr>
          <p:spPr>
            <a:xfrm>
              <a:off x="0" y="263347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7F5BEEB4-62B8-420A-9489-8319B9432C34}"/>
                </a:ext>
              </a:extLst>
            </p:cNvPr>
            <p:cNvCxnSpPr/>
            <p:nvPr/>
          </p:nvCxnSpPr>
          <p:spPr>
            <a:xfrm>
              <a:off x="0" y="292608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79242164-82A4-4DA9-B78C-33430C241872}"/>
                </a:ext>
              </a:extLst>
            </p:cNvPr>
            <p:cNvCxnSpPr/>
            <p:nvPr/>
          </p:nvCxnSpPr>
          <p:spPr>
            <a:xfrm>
              <a:off x="0" y="321868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1D8767DD-4892-4904-AE72-87087DD9CCC2}"/>
                </a:ext>
              </a:extLst>
            </p:cNvPr>
            <p:cNvCxnSpPr/>
            <p:nvPr/>
          </p:nvCxnSpPr>
          <p:spPr>
            <a:xfrm>
              <a:off x="0" y="3511296"/>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245FC793-2AD0-4021-B3FB-391EDDE6CB63}"/>
                </a:ext>
              </a:extLst>
            </p:cNvPr>
            <p:cNvCxnSpPr/>
            <p:nvPr userDrawn="1"/>
          </p:nvCxnSpPr>
          <p:spPr>
            <a:xfrm>
              <a:off x="0" y="380390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8091C6C8-296D-4AA9-8F03-7DEA5FA7D71A}"/>
                </a:ext>
              </a:extLst>
            </p:cNvPr>
            <p:cNvCxnSpPr/>
            <p:nvPr userDrawn="1"/>
          </p:nvCxnSpPr>
          <p:spPr>
            <a:xfrm>
              <a:off x="0" y="409651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71CBDA8A-698A-4B1C-BC41-CD72C2900FE8}"/>
                </a:ext>
              </a:extLst>
            </p:cNvPr>
            <p:cNvCxnSpPr/>
            <p:nvPr userDrawn="1"/>
          </p:nvCxnSpPr>
          <p:spPr>
            <a:xfrm>
              <a:off x="0" y="438912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F0780C82-EF19-43A2-BF1B-31FDFBA092CA}"/>
                </a:ext>
              </a:extLst>
            </p:cNvPr>
            <p:cNvCxnSpPr/>
            <p:nvPr userDrawn="1"/>
          </p:nvCxnSpPr>
          <p:spPr>
            <a:xfrm>
              <a:off x="0" y="468172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13492339-9370-44E2-8C4D-414393DEB764}"/>
                </a:ext>
              </a:extLst>
            </p:cNvPr>
            <p:cNvCxnSpPr/>
            <p:nvPr userDrawn="1"/>
          </p:nvCxnSpPr>
          <p:spPr>
            <a:xfrm>
              <a:off x="0" y="4974336"/>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EBF7CE2A-C0A7-4C6F-88B8-E40107AE34E8}"/>
                </a:ext>
              </a:extLst>
            </p:cNvPr>
            <p:cNvCxnSpPr/>
            <p:nvPr userDrawn="1"/>
          </p:nvCxnSpPr>
          <p:spPr>
            <a:xfrm>
              <a:off x="0" y="526694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CCD7A1D0-B060-4037-BFAE-80FAF89CC35F}"/>
                </a:ext>
              </a:extLst>
            </p:cNvPr>
            <p:cNvCxnSpPr/>
            <p:nvPr userDrawn="1"/>
          </p:nvCxnSpPr>
          <p:spPr>
            <a:xfrm>
              <a:off x="0" y="555955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2A121C21-7F60-43D7-B9B4-682B9D22E24D}"/>
                </a:ext>
              </a:extLst>
            </p:cNvPr>
            <p:cNvCxnSpPr/>
            <p:nvPr userDrawn="1"/>
          </p:nvCxnSpPr>
          <p:spPr>
            <a:xfrm>
              <a:off x="0" y="585216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grpSp>
      <p:sp>
        <p:nvSpPr>
          <p:cNvPr id="3" name=".64 square" hidden="1">
            <a:extLst>
              <a:ext uri="{FF2B5EF4-FFF2-40B4-BE49-F238E27FC236}">
                <a16:creationId xmlns:a16="http://schemas.microsoft.com/office/drawing/2014/main" id="{90E0CE0A-15D7-405F-8DFA-B7F5AF47B03C}"/>
              </a:ext>
            </a:extLst>
          </p:cNvPr>
          <p:cNvSpPr/>
          <p:nvPr userDrawn="1"/>
        </p:nvSpPr>
        <p:spPr bwMode="auto">
          <a:xfrm>
            <a:off x="1" y="0"/>
            <a:ext cx="585216" cy="585216"/>
          </a:xfrm>
          <a:prstGeom prst="rect">
            <a:avLst/>
          </a:prstGeom>
          <a:solidFill>
            <a:schemeClr val="tx1">
              <a:alpha val="17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54" tIns="146284" rIns="182854" bIns="146284" numCol="1" spcCol="0" rtlCol="0" fromWordArt="0" anchor="t" anchorCtr="0" forceAA="0" compatLnSpc="1">
            <a:prstTxWarp prst="textNoShape">
              <a:avLst/>
            </a:prstTxWarp>
            <a:noAutofit/>
          </a:bodyPr>
          <a:lstStyle/>
          <a:p>
            <a:pPr algn="ctr" defTabSz="932293" fontAlgn="base">
              <a:lnSpc>
                <a:spcPct val="90000"/>
              </a:lnSpc>
              <a:spcBef>
                <a:spcPct val="0"/>
              </a:spcBef>
              <a:spcAft>
                <a:spcPct val="0"/>
              </a:spcAft>
            </a:pPr>
            <a:endParaRPr lang="en-US" sz="2400" dirty="0">
              <a:gradFill>
                <a:gsLst>
                  <a:gs pos="0">
                    <a:srgbClr val="FFFFFF"/>
                  </a:gs>
                  <a:gs pos="100000">
                    <a:srgbClr val="FFFFFF"/>
                  </a:gs>
                </a:gsLst>
                <a:lin ang="5400000" scaled="0"/>
              </a:gradFill>
              <a:ea typeface="Segoe UI" pitchFamily="34" charset="0"/>
              <a:cs typeface="Segoe UI" pitchFamily="34" charset="0"/>
            </a:endParaRPr>
          </a:p>
        </p:txBody>
      </p:sp>
      <p:sp>
        <p:nvSpPr>
          <p:cNvPr id="35" name=".32 square" hidden="1">
            <a:extLst>
              <a:ext uri="{FF2B5EF4-FFF2-40B4-BE49-F238E27FC236}">
                <a16:creationId xmlns:a16="http://schemas.microsoft.com/office/drawing/2014/main" id="{09835393-211C-428D-B22F-51EE7A413599}"/>
              </a:ext>
            </a:extLst>
          </p:cNvPr>
          <p:cNvSpPr/>
          <p:nvPr userDrawn="1"/>
        </p:nvSpPr>
        <p:spPr bwMode="auto">
          <a:xfrm>
            <a:off x="0" y="0"/>
            <a:ext cx="292608" cy="292608"/>
          </a:xfrm>
          <a:prstGeom prst="rect">
            <a:avLst/>
          </a:prstGeom>
          <a:solidFill>
            <a:schemeClr val="tx1">
              <a:alpha val="17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54" tIns="146284" rIns="182854" bIns="146284" numCol="1" spcCol="0" rtlCol="0" fromWordArt="0" anchor="t" anchorCtr="0" forceAA="0" compatLnSpc="1">
            <a:prstTxWarp prst="textNoShape">
              <a:avLst/>
            </a:prstTxWarp>
            <a:noAutofit/>
          </a:bodyPr>
          <a:lstStyle/>
          <a:p>
            <a:pPr algn="ctr" defTabSz="932293" fontAlgn="base">
              <a:lnSpc>
                <a:spcPct val="90000"/>
              </a:lnSpc>
              <a:spcBef>
                <a:spcPct val="0"/>
              </a:spcBef>
              <a:spcAft>
                <a:spcPct val="0"/>
              </a:spcAft>
            </a:pPr>
            <a:endParaRPr lang="en-US" sz="2400" dirty="0">
              <a:gradFill>
                <a:gsLst>
                  <a:gs pos="0">
                    <a:srgbClr val="FFFFFF"/>
                  </a:gs>
                  <a:gs pos="100000">
                    <a:srgbClr val="FFFFFF"/>
                  </a:gs>
                </a:gsLst>
                <a:lin ang="5400000" scaled="0"/>
              </a:gradFill>
              <a:ea typeface="Segoe UI" pitchFamily="34" charset="0"/>
              <a:cs typeface="Segoe UI" pitchFamily="34" charset="0"/>
            </a:endParaRPr>
          </a:p>
        </p:txBody>
      </p:sp>
    </p:spTree>
    <p:extLst>
      <p:ext uri="{BB962C8B-B14F-4D97-AF65-F5344CB8AC3E}">
        <p14:creationId xmlns:p14="http://schemas.microsoft.com/office/powerpoint/2010/main" val="3571470521"/>
      </p:ext>
    </p:extLst>
  </p:cSld>
  <p:clrMap bg1="lt1" tx1="dk1" bg2="lt2" tx2="dk2" accent1="accent1" accent2="accent2" accent3="accent3" accent4="accent4" accent5="accent5" accent6="accent6" hlink="hlink" folHlink="folHlink"/>
  <p:sldLayoutIdLst>
    <p:sldLayoutId id="2147483692" r:id="rId1"/>
    <p:sldLayoutId id="2147483693" r:id="rId2"/>
    <p:sldLayoutId id="2147483694" r:id="rId3"/>
    <p:sldLayoutId id="2147483695" r:id="rId4"/>
    <p:sldLayoutId id="2147483696" r:id="rId5"/>
    <p:sldLayoutId id="2147483697" r:id="rId6"/>
    <p:sldLayoutId id="2147483698" r:id="rId7"/>
    <p:sldLayoutId id="2147483699" r:id="rId8"/>
    <p:sldLayoutId id="2147483700" r:id="rId9"/>
    <p:sldLayoutId id="2147483701" r:id="rId10"/>
    <p:sldLayoutId id="2147483702" r:id="rId11"/>
    <p:sldLayoutId id="2147483703" r:id="rId12"/>
    <p:sldLayoutId id="2147483704" r:id="rId13"/>
    <p:sldLayoutId id="2147483705" r:id="rId14"/>
    <p:sldLayoutId id="2147483706" r:id="rId15"/>
    <p:sldLayoutId id="2147483707" r:id="rId16"/>
    <p:sldLayoutId id="2147483708" r:id="rId17"/>
    <p:sldLayoutId id="2147483709" r:id="rId18"/>
    <p:sldLayoutId id="2147483710" r:id="rId19"/>
    <p:sldLayoutId id="2147483711" r:id="rId20"/>
    <p:sldLayoutId id="2147483712" r:id="rId21"/>
    <p:sldLayoutId id="2147483713" r:id="rId22"/>
    <p:sldLayoutId id="2147483714" r:id="rId23"/>
    <p:sldLayoutId id="2147483715" r:id="rId24"/>
    <p:sldLayoutId id="2147483716" r:id="rId25"/>
    <p:sldLayoutId id="2147483717" r:id="rId26"/>
  </p:sldLayoutIdLst>
  <p:transition>
    <p:fade/>
  </p:transition>
  <p:hf sldNum="0" hdr="0" ftr="0" dt="0"/>
  <p:txStyles>
    <p:titleStyle>
      <a:lvl1pPr algn="l" defTabSz="932563" rtl="0" eaLnBrk="1" latinLnBrk="0" hangingPunct="1">
        <a:lnSpc>
          <a:spcPct val="100000"/>
        </a:lnSpc>
        <a:spcBef>
          <a:spcPct val="0"/>
        </a:spcBef>
        <a:buNone/>
        <a:defRPr lang="en-US" sz="3600" b="0" kern="1200" cap="none" spc="-50" baseline="0" dirty="0" smtClean="0">
          <a:ln w="3175">
            <a:noFill/>
          </a:ln>
          <a:solidFill>
            <a:schemeClr val="tx1"/>
          </a:solidFill>
          <a:effectLst/>
          <a:latin typeface="+mj-lt"/>
          <a:ea typeface="+mn-ea"/>
          <a:cs typeface="Segoe UI" pitchFamily="34" charset="0"/>
        </a:defRPr>
      </a:lvl1pPr>
    </p:titleStyle>
    <p:bodyStyle>
      <a:lvl1pPr marL="228556" marR="0" indent="-228556" algn="l" defTabSz="932563"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800" kern="1200" spc="0" baseline="0">
          <a:gradFill>
            <a:gsLst>
              <a:gs pos="1250">
                <a:schemeClr val="tx1"/>
              </a:gs>
              <a:gs pos="100000">
                <a:schemeClr val="tx1"/>
              </a:gs>
            </a:gsLst>
            <a:lin ang="5400000" scaled="0"/>
          </a:gradFill>
          <a:latin typeface="Segoe UI Semilight" panose="020B0402040204020203" pitchFamily="34" charset="0"/>
          <a:ea typeface="+mn-ea"/>
          <a:cs typeface="Segoe UI Semilight" panose="020B0402040204020203" pitchFamily="34" charset="0"/>
        </a:defRPr>
      </a:lvl1pPr>
      <a:lvl2pPr marL="457112" marR="0" indent="-228556" algn="l" defTabSz="932563"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000" kern="1200" spc="0" baseline="0">
          <a:gradFill>
            <a:gsLst>
              <a:gs pos="1250">
                <a:schemeClr val="tx1"/>
              </a:gs>
              <a:gs pos="100000">
                <a:schemeClr val="tx1"/>
              </a:gs>
            </a:gsLst>
            <a:lin ang="5400000" scaled="0"/>
          </a:gradFill>
          <a:latin typeface="+mn-lt"/>
          <a:ea typeface="+mn-ea"/>
          <a:cs typeface="+mn-cs"/>
        </a:defRPr>
      </a:lvl2pPr>
      <a:lvl3pPr marL="657099" marR="0" indent="-199986" algn="l" defTabSz="932563"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600" kern="1200" spc="0" baseline="0">
          <a:gradFill>
            <a:gsLst>
              <a:gs pos="1250">
                <a:schemeClr val="tx1"/>
              </a:gs>
              <a:gs pos="100000">
                <a:schemeClr val="tx1"/>
              </a:gs>
            </a:gsLst>
            <a:lin ang="5400000" scaled="0"/>
          </a:gradFill>
          <a:latin typeface="+mn-lt"/>
          <a:ea typeface="+mn-ea"/>
          <a:cs typeface="+mn-cs"/>
        </a:defRPr>
      </a:lvl3pPr>
      <a:lvl4pPr marL="842801" marR="0" indent="-180940" algn="l" defTabSz="932563"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gradFill>
            <a:gsLst>
              <a:gs pos="1250">
                <a:schemeClr val="tx1"/>
              </a:gs>
              <a:gs pos="100000">
                <a:schemeClr val="tx1"/>
              </a:gs>
            </a:gsLst>
            <a:lin ang="5400000" scaled="0"/>
          </a:gradFill>
          <a:latin typeface="+mn-lt"/>
          <a:ea typeface="+mn-ea"/>
          <a:cs typeface="+mn-cs"/>
        </a:defRPr>
      </a:lvl4pPr>
      <a:lvl5pPr marL="1023741" marR="0" indent="-168243" algn="l" defTabSz="932563"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gradFill>
            <a:gsLst>
              <a:gs pos="1250">
                <a:schemeClr val="tx1"/>
              </a:gs>
              <a:gs pos="100000">
                <a:schemeClr val="tx1"/>
              </a:gs>
            </a:gsLst>
            <a:lin ang="5400000" scaled="0"/>
          </a:gradFill>
          <a:latin typeface="+mn-lt"/>
          <a:ea typeface="+mn-ea"/>
          <a:cs typeface="+mn-cs"/>
        </a:defRPr>
      </a:lvl5pPr>
      <a:lvl6pPr marL="2564547" indent="-233141" algn="l" defTabSz="9325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0830" indent="-233141" algn="l" defTabSz="9325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111" indent="-233141" algn="l" defTabSz="9325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3394" indent="-233141" algn="l" defTabSz="9325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32563" rtl="0" eaLnBrk="1" latinLnBrk="0" hangingPunct="1">
        <a:defRPr sz="1800" kern="1200">
          <a:solidFill>
            <a:schemeClr val="tx1"/>
          </a:solidFill>
          <a:latin typeface="+mn-lt"/>
          <a:ea typeface="+mn-ea"/>
          <a:cs typeface="+mn-cs"/>
        </a:defRPr>
      </a:lvl1pPr>
      <a:lvl2pPr marL="466282" algn="l" defTabSz="932563" rtl="0" eaLnBrk="1" latinLnBrk="0" hangingPunct="1">
        <a:defRPr sz="1800" kern="1200">
          <a:solidFill>
            <a:schemeClr val="tx1"/>
          </a:solidFill>
          <a:latin typeface="+mn-lt"/>
          <a:ea typeface="+mn-ea"/>
          <a:cs typeface="+mn-cs"/>
        </a:defRPr>
      </a:lvl2pPr>
      <a:lvl3pPr marL="932563" algn="l" defTabSz="932563" rtl="0" eaLnBrk="1" latinLnBrk="0" hangingPunct="1">
        <a:defRPr sz="1800" kern="1200">
          <a:solidFill>
            <a:schemeClr val="tx1"/>
          </a:solidFill>
          <a:latin typeface="+mn-lt"/>
          <a:ea typeface="+mn-ea"/>
          <a:cs typeface="+mn-cs"/>
        </a:defRPr>
      </a:lvl3pPr>
      <a:lvl4pPr marL="1398844" algn="l" defTabSz="932563" rtl="0" eaLnBrk="1" latinLnBrk="0" hangingPunct="1">
        <a:defRPr sz="1800" kern="1200">
          <a:solidFill>
            <a:schemeClr val="tx1"/>
          </a:solidFill>
          <a:latin typeface="+mn-lt"/>
          <a:ea typeface="+mn-ea"/>
          <a:cs typeface="+mn-cs"/>
        </a:defRPr>
      </a:lvl4pPr>
      <a:lvl5pPr marL="1865126" algn="l" defTabSz="932563" rtl="0" eaLnBrk="1" latinLnBrk="0" hangingPunct="1">
        <a:defRPr sz="1800" kern="1200">
          <a:solidFill>
            <a:schemeClr val="tx1"/>
          </a:solidFill>
          <a:latin typeface="+mn-lt"/>
          <a:ea typeface="+mn-ea"/>
          <a:cs typeface="+mn-cs"/>
        </a:defRPr>
      </a:lvl5pPr>
      <a:lvl6pPr marL="2331408" algn="l" defTabSz="932563" rtl="0" eaLnBrk="1" latinLnBrk="0" hangingPunct="1">
        <a:defRPr sz="1800" kern="1200">
          <a:solidFill>
            <a:schemeClr val="tx1"/>
          </a:solidFill>
          <a:latin typeface="+mn-lt"/>
          <a:ea typeface="+mn-ea"/>
          <a:cs typeface="+mn-cs"/>
        </a:defRPr>
      </a:lvl6pPr>
      <a:lvl7pPr marL="2797689" algn="l" defTabSz="932563" rtl="0" eaLnBrk="1" latinLnBrk="0" hangingPunct="1">
        <a:defRPr sz="1800" kern="1200">
          <a:solidFill>
            <a:schemeClr val="tx1"/>
          </a:solidFill>
          <a:latin typeface="+mn-lt"/>
          <a:ea typeface="+mn-ea"/>
          <a:cs typeface="+mn-cs"/>
        </a:defRPr>
      </a:lvl7pPr>
      <a:lvl8pPr marL="3263970" algn="l" defTabSz="932563" rtl="0" eaLnBrk="1" latinLnBrk="0" hangingPunct="1">
        <a:defRPr sz="1800" kern="1200">
          <a:solidFill>
            <a:schemeClr val="tx1"/>
          </a:solidFill>
          <a:latin typeface="+mn-lt"/>
          <a:ea typeface="+mn-ea"/>
          <a:cs typeface="+mn-cs"/>
        </a:defRPr>
      </a:lvl8pPr>
      <a:lvl9pPr marL="3730252" algn="l" defTabSz="932563"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6" pos="368">
          <p15:clr>
            <a:srgbClr val="C35EA4"/>
          </p15:clr>
        </p15:guide>
        <p15:guide id="17" pos="7313">
          <p15:clr>
            <a:srgbClr val="C35EA4"/>
          </p15:clr>
        </p15:guide>
        <p15:guide id="25" orient="horz" pos="369">
          <p15:clr>
            <a:srgbClr val="C35EA4"/>
          </p15:clr>
        </p15:guide>
        <p15:guide id="26" orient="horz" pos="3949">
          <p15:clr>
            <a:srgbClr val="C35EA4"/>
          </p15:clr>
        </p15:guide>
        <p15:guide id="27" orient="horz" pos="184">
          <p15:clr>
            <a:srgbClr val="A4A3A4"/>
          </p15:clr>
        </p15:guide>
        <p15:guide id="28" pos="185">
          <p15:clr>
            <a:srgbClr val="A4A3A4"/>
          </p15:clr>
        </p15:guide>
        <p15:guide id="29" orient="horz" pos="4135">
          <p15:clr>
            <a:srgbClr val="A4A3A4"/>
          </p15:clr>
        </p15:guide>
        <p15:guide id="30" pos="7495">
          <p15:clr>
            <a:srgbClr val="A4A3A4"/>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hyperlink" Target="http://aka.ms/classof2030" TargetMode="External"/><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 name="Title 2">
            <a:extLst>
              <a:ext uri="{FF2B5EF4-FFF2-40B4-BE49-F238E27FC236}">
                <a16:creationId xmlns:a16="http://schemas.microsoft.com/office/drawing/2014/main" id="{E3F148A4-1DFD-4613-BB98-274A541A55E9}"/>
              </a:ext>
            </a:extLst>
          </p:cNvPr>
          <p:cNvSpPr txBox="1">
            <a:spLocks/>
          </p:cNvSpPr>
          <p:nvPr/>
        </p:nvSpPr>
        <p:spPr>
          <a:xfrm>
            <a:off x="9675349" y="4490826"/>
            <a:ext cx="2286000" cy="1469777"/>
          </a:xfrm>
          <a:prstGeom prst="rect">
            <a:avLst/>
          </a:prstGeom>
          <a:solidFill>
            <a:schemeClr val="bg1">
              <a:lumMod val="95000"/>
            </a:schemeClr>
          </a:solidFill>
        </p:spPr>
        <p:txBody>
          <a:bodyPr vert="horz" wrap="square" lIns="88888" tIns="91427" rIns="88888" bIns="91427" rtlCol="0" anchor="t">
            <a:noAutofit/>
          </a:bodyPr>
          <a:lstStyle>
            <a:lvl1pPr algn="l" defTabSz="914378" rtl="0" eaLnBrk="1" latinLnBrk="0" hangingPunct="1">
              <a:lnSpc>
                <a:spcPts val="3137"/>
              </a:lnSpc>
              <a:spcBef>
                <a:spcPct val="0"/>
              </a:spcBef>
              <a:buNone/>
              <a:defRPr lang="en-US" sz="2800" b="0" kern="1200" cap="none" spc="-147" baseline="0">
                <a:ln w="3175">
                  <a:noFill/>
                </a:ln>
                <a:solidFill>
                  <a:schemeClr val="tx1"/>
                </a:solidFill>
                <a:effectLst/>
                <a:latin typeface="+mj-lt"/>
                <a:ea typeface="+mn-ea"/>
                <a:cs typeface="Segoe UI" pitchFamily="34" charset="0"/>
              </a:defRPr>
            </a:lvl1pPr>
          </a:lstStyle>
          <a:p>
            <a:pPr marL="0" marR="0" lvl="0" indent="0" algn="ctr" defTabSz="896262"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w="3175">
                  <a:noFill/>
                </a:ln>
                <a:solidFill>
                  <a:srgbClr val="1A1A1A"/>
                </a:solidFill>
                <a:effectLst/>
                <a:uLnTx/>
                <a:uFillTx/>
                <a:latin typeface="Segoe UI"/>
                <a:ea typeface="Segoe UI Light" charset="0"/>
                <a:cs typeface="Segoe UI Light" charset="0"/>
              </a:rPr>
              <a:t>Teachers get up to </a:t>
            </a:r>
            <a:r>
              <a:rPr kumimoji="0" lang="en-US" sz="1400" b="0" i="0" u="none" strike="noStrike" kern="1200" cap="none" spc="0" normalizeH="0" baseline="0" noProof="0" dirty="0">
                <a:ln w="3175">
                  <a:noFill/>
                </a:ln>
                <a:solidFill>
                  <a:srgbClr val="0078D4"/>
                </a:solidFill>
                <a:effectLst/>
                <a:uLnTx/>
                <a:uFillTx/>
                <a:latin typeface="Segoe UI Semibold"/>
                <a:ea typeface="+mn-ea"/>
                <a:cs typeface="Segoe UI Light" charset="0"/>
              </a:rPr>
              <a:t>30% of time back, </a:t>
            </a:r>
            <a:r>
              <a:rPr kumimoji="0" lang="en-US" sz="1400" b="0" i="0" u="none" strike="noStrike" kern="1200" cap="none" spc="0" normalizeH="0" baseline="0" noProof="0" dirty="0">
                <a:ln w="3175">
                  <a:noFill/>
                </a:ln>
                <a:solidFill>
                  <a:srgbClr val="1A1A1A"/>
                </a:solidFill>
                <a:effectLst/>
                <a:uLnTx/>
                <a:uFillTx/>
                <a:latin typeface="Segoe UI"/>
                <a:ea typeface="+mn-ea"/>
                <a:cs typeface="Segoe UI Light" charset="0"/>
              </a:rPr>
              <a:t>gain insights into individual learning, and can </a:t>
            </a:r>
            <a:r>
              <a:rPr kumimoji="0" lang="en-US" sz="1400" b="0" i="0" u="none" strike="noStrike" kern="1200" cap="none" spc="0" normalizeH="0" baseline="0" noProof="0" dirty="0">
                <a:ln w="3175">
                  <a:noFill/>
                </a:ln>
                <a:solidFill>
                  <a:srgbClr val="0078D4"/>
                </a:solidFill>
                <a:effectLst/>
                <a:uLnTx/>
                <a:uFillTx/>
                <a:latin typeface="Segoe UI Semibold"/>
                <a:ea typeface="+mn-ea"/>
                <a:cs typeface="Segoe UI Light" charset="0"/>
              </a:rPr>
              <a:t>amplify the abilities of all students</a:t>
            </a:r>
            <a:r>
              <a:rPr kumimoji="0" lang="en-US" sz="1400" b="0" i="0" u="none" strike="noStrike" kern="1200" cap="none" spc="0" normalizeH="0" baseline="0" noProof="0" dirty="0">
                <a:ln w="3175">
                  <a:noFill/>
                </a:ln>
                <a:solidFill>
                  <a:srgbClr val="1A1A1A"/>
                </a:solidFill>
                <a:effectLst/>
                <a:uLnTx/>
                <a:uFillTx/>
                <a:latin typeface="Segoe UI"/>
                <a:ea typeface="+mn-ea"/>
                <a:cs typeface="Segoe UI Light" charset="0"/>
              </a:rPr>
              <a:t>.</a:t>
            </a:r>
            <a:endParaRPr kumimoji="0" lang="en-US" sz="1400" b="0" i="0" u="none" strike="noStrike" kern="1200" cap="none" spc="0" normalizeH="0" baseline="0" noProof="0" dirty="0">
              <a:ln w="3175">
                <a:noFill/>
              </a:ln>
              <a:solidFill>
                <a:srgbClr val="1A1A1A"/>
              </a:solidFill>
              <a:effectLst/>
              <a:uLnTx/>
              <a:uFillTx/>
              <a:latin typeface="Segoe UI"/>
              <a:ea typeface="Segoe UI Light" charset="0"/>
              <a:cs typeface="Segoe UI Light" charset="0"/>
            </a:endParaRPr>
          </a:p>
        </p:txBody>
      </p:sp>
      <p:sp>
        <p:nvSpPr>
          <p:cNvPr id="2" name="Title 1">
            <a:extLst>
              <a:ext uri="{FF2B5EF4-FFF2-40B4-BE49-F238E27FC236}">
                <a16:creationId xmlns:a16="http://schemas.microsoft.com/office/drawing/2014/main" id="{32F1B304-87DB-4C5B-AACB-C35526FA6BE6}"/>
              </a:ext>
            </a:extLst>
          </p:cNvPr>
          <p:cNvSpPr>
            <a:spLocks noGrp="1"/>
          </p:cNvSpPr>
          <p:nvPr>
            <p:ph type="title"/>
          </p:nvPr>
        </p:nvSpPr>
        <p:spPr>
          <a:xfrm>
            <a:off x="207743" y="336995"/>
            <a:ext cx="11804406" cy="892552"/>
          </a:xfrm>
        </p:spPr>
        <p:txBody>
          <a:bodyPr/>
          <a:lstStyle/>
          <a:p>
            <a:pPr lvl="0">
              <a:spcAft>
                <a:spcPts val="300"/>
              </a:spcAft>
            </a:pPr>
            <a:r>
              <a:rPr lang="en-US" dirty="0"/>
              <a:t>Preparing the class of 2030</a:t>
            </a:r>
            <a:br>
              <a:rPr lang="en-US" dirty="0"/>
            </a:br>
            <a:r>
              <a:rPr lang="en-US" sz="2200" spc="0" dirty="0">
                <a:latin typeface="+mn-lt"/>
              </a:rPr>
              <a:t>The future of learning will be student centric: social, personalized and supported by technology</a:t>
            </a:r>
          </a:p>
        </p:txBody>
      </p:sp>
      <p:sp>
        <p:nvSpPr>
          <p:cNvPr id="135" name="Title 2">
            <a:extLst>
              <a:ext uri="{FF2B5EF4-FFF2-40B4-BE49-F238E27FC236}">
                <a16:creationId xmlns:a16="http://schemas.microsoft.com/office/drawing/2014/main" id="{05DE2110-CC1D-465E-8580-01C2347569A0}"/>
              </a:ext>
            </a:extLst>
          </p:cNvPr>
          <p:cNvSpPr txBox="1">
            <a:spLocks/>
          </p:cNvSpPr>
          <p:nvPr/>
        </p:nvSpPr>
        <p:spPr>
          <a:xfrm>
            <a:off x="593346" y="5835033"/>
            <a:ext cx="2128327" cy="646331"/>
          </a:xfrm>
          <a:prstGeom prst="rect">
            <a:avLst/>
          </a:prstGeom>
        </p:spPr>
        <p:txBody>
          <a:bodyPr vert="horz" wrap="square" lIns="0" tIns="0" rIns="0" bIns="0" rtlCol="0" anchor="ctr">
            <a:spAutoFit/>
          </a:bodyPr>
          <a:lstStyle>
            <a:lvl1pPr algn="l" defTabSz="914378" rtl="0" eaLnBrk="1" latinLnBrk="0" hangingPunct="1">
              <a:lnSpc>
                <a:spcPts val="3137"/>
              </a:lnSpc>
              <a:spcBef>
                <a:spcPct val="0"/>
              </a:spcBef>
              <a:buNone/>
              <a:defRPr lang="en-US" sz="2800" b="0" kern="1200" cap="none" spc="-147" baseline="0">
                <a:ln w="3175">
                  <a:noFill/>
                </a:ln>
                <a:solidFill>
                  <a:schemeClr val="tx1"/>
                </a:solidFill>
                <a:effectLst/>
                <a:latin typeface="+mj-lt"/>
                <a:ea typeface="+mn-ea"/>
                <a:cs typeface="Segoe UI" pitchFamily="34" charset="0"/>
              </a:defRPr>
            </a:lvl1pPr>
          </a:lstStyle>
          <a:p>
            <a:pPr marL="0" marR="0" lvl="0" indent="0" algn="l" defTabSz="914202"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w="3175">
                <a:noFill/>
              </a:ln>
              <a:solidFill>
                <a:srgbClr val="E6E6E6"/>
              </a:solidFill>
              <a:effectLst/>
              <a:uLnTx/>
              <a:uFillTx/>
              <a:latin typeface="Segoe UI"/>
              <a:ea typeface="Segoe UI Light" charset="0"/>
              <a:cs typeface="Segoe UI Light" charset="0"/>
              <a:hlinkClick r:id="rId3"/>
            </a:endParaRPr>
          </a:p>
          <a:p>
            <a:pPr marL="0" marR="0" lvl="0" indent="0" algn="l" defTabSz="914202" rtl="0" eaLnBrk="1" fontAlgn="auto" latinLnBrk="0" hangingPunct="1">
              <a:lnSpc>
                <a:spcPct val="100000"/>
              </a:lnSpc>
              <a:spcBef>
                <a:spcPts val="0"/>
              </a:spcBef>
              <a:spcAft>
                <a:spcPts val="0"/>
              </a:spcAft>
              <a:buClrTx/>
              <a:buSzTx/>
              <a:buFontTx/>
              <a:buNone/>
              <a:tabLst/>
              <a:defRPr/>
            </a:pPr>
            <a:endParaRPr lang="en-US" sz="1400" spc="0" dirty="0">
              <a:solidFill>
                <a:srgbClr val="E6E6E6"/>
              </a:solidFill>
              <a:latin typeface="Segoe UI"/>
              <a:ea typeface="Segoe UI Light" charset="0"/>
              <a:cs typeface="Segoe UI Light" charset="0"/>
              <a:hlinkClick r:id="rId3"/>
            </a:endParaRPr>
          </a:p>
          <a:p>
            <a:pPr marL="0" marR="0" lvl="0" indent="0" algn="l" defTabSz="914202"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w="3175">
                  <a:noFill/>
                </a:ln>
                <a:solidFill>
                  <a:srgbClr val="E6E6E6"/>
                </a:solidFill>
                <a:effectLst/>
                <a:uLnTx/>
                <a:uFillTx/>
                <a:latin typeface="Segoe UI"/>
                <a:ea typeface="Segoe UI Light" charset="0"/>
                <a:cs typeface="Segoe UI Light" charset="0"/>
                <a:hlinkClick r:id="rId3"/>
              </a:rPr>
              <a:t>http://aka.ms/classof2030</a:t>
            </a:r>
            <a:r>
              <a:rPr kumimoji="0" lang="en-US" sz="1400" b="0" i="0" u="none" strike="noStrike" kern="1200" cap="none" spc="0" normalizeH="0" baseline="0" noProof="0" dirty="0">
                <a:ln w="3175">
                  <a:noFill/>
                </a:ln>
                <a:solidFill>
                  <a:srgbClr val="E6E6E6"/>
                </a:solidFill>
                <a:effectLst/>
                <a:uLnTx/>
                <a:uFillTx/>
                <a:latin typeface="Segoe UI"/>
                <a:ea typeface="Segoe UI Light" charset="0"/>
                <a:cs typeface="Segoe UI Light" charset="0"/>
              </a:rPr>
              <a:t> </a:t>
            </a:r>
          </a:p>
        </p:txBody>
      </p:sp>
      <p:grpSp>
        <p:nvGrpSpPr>
          <p:cNvPr id="4" name="Group 3">
            <a:extLst>
              <a:ext uri="{FF2B5EF4-FFF2-40B4-BE49-F238E27FC236}">
                <a16:creationId xmlns:a16="http://schemas.microsoft.com/office/drawing/2014/main" id="{E01C9720-A06D-487F-A4AD-4B580A158B12}"/>
              </a:ext>
            </a:extLst>
          </p:cNvPr>
          <p:cNvGrpSpPr/>
          <p:nvPr/>
        </p:nvGrpSpPr>
        <p:grpSpPr>
          <a:xfrm>
            <a:off x="4947195" y="2411991"/>
            <a:ext cx="2286002" cy="3552923"/>
            <a:chOff x="589043" y="2407680"/>
            <a:chExt cx="2266630" cy="3552923"/>
          </a:xfrm>
        </p:grpSpPr>
        <p:sp>
          <p:nvSpPr>
            <p:cNvPr id="140" name="Title 2">
              <a:extLst>
                <a:ext uri="{FF2B5EF4-FFF2-40B4-BE49-F238E27FC236}">
                  <a16:creationId xmlns:a16="http://schemas.microsoft.com/office/drawing/2014/main" id="{CD58BED7-4F42-4535-A16A-177B4CEB6F40}"/>
                </a:ext>
              </a:extLst>
            </p:cNvPr>
            <p:cNvSpPr txBox="1">
              <a:spLocks/>
            </p:cNvSpPr>
            <p:nvPr/>
          </p:nvSpPr>
          <p:spPr>
            <a:xfrm>
              <a:off x="589043" y="4490826"/>
              <a:ext cx="2175963" cy="1469777"/>
            </a:xfrm>
            <a:prstGeom prst="rect">
              <a:avLst/>
            </a:prstGeom>
            <a:solidFill>
              <a:schemeClr val="bg1">
                <a:lumMod val="95000"/>
              </a:schemeClr>
            </a:solidFill>
          </p:spPr>
          <p:txBody>
            <a:bodyPr vert="horz" wrap="square" lIns="88888" tIns="91427" rIns="88888" bIns="91427" rtlCol="0" anchor="t">
              <a:noAutofit/>
            </a:bodyPr>
            <a:lstStyle>
              <a:lvl1pPr algn="l" defTabSz="914378" rtl="0" eaLnBrk="1" latinLnBrk="0" hangingPunct="1">
                <a:lnSpc>
                  <a:spcPts val="3137"/>
                </a:lnSpc>
                <a:spcBef>
                  <a:spcPct val="0"/>
                </a:spcBef>
                <a:buNone/>
                <a:defRPr lang="en-US" sz="2800" b="0" kern="1200" cap="none" spc="-147" baseline="0">
                  <a:ln w="3175">
                    <a:noFill/>
                  </a:ln>
                  <a:solidFill>
                    <a:schemeClr val="tx1"/>
                  </a:solidFill>
                  <a:effectLst/>
                  <a:latin typeface="+mj-lt"/>
                  <a:ea typeface="+mn-ea"/>
                  <a:cs typeface="Segoe UI" pitchFamily="34" charset="0"/>
                </a:defRPr>
              </a:lvl1pPr>
            </a:lstStyle>
            <a:p>
              <a:pPr marL="0" marR="0" lvl="0" indent="0" algn="ctr" defTabSz="896262"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w="3175">
                    <a:noFill/>
                  </a:ln>
                  <a:solidFill>
                    <a:srgbClr val="1A1A1A"/>
                  </a:solidFill>
                  <a:effectLst/>
                  <a:uLnTx/>
                  <a:uFillTx/>
                  <a:latin typeface="Segoe UI"/>
                  <a:ea typeface="+mn-ea"/>
                  <a:cs typeface="Segoe UI Light" charset="0"/>
                </a:rPr>
                <a:t>Personalized learning can  help </a:t>
              </a:r>
              <a:r>
                <a:rPr kumimoji="0" lang="en-US" sz="1400" b="0" i="0" u="none" strike="noStrike" kern="1200" cap="none" spc="0" normalizeH="0" baseline="0" noProof="0" dirty="0">
                  <a:ln w="3175">
                    <a:noFill/>
                  </a:ln>
                  <a:solidFill>
                    <a:srgbClr val="0078D4"/>
                  </a:solidFill>
                  <a:effectLst/>
                  <a:uLnTx/>
                  <a:uFillTx/>
                  <a:latin typeface="Segoe UI Semibold"/>
                  <a:ea typeface="+mn-ea"/>
                  <a:cs typeface="Segoe UI Light" charset="0"/>
                </a:rPr>
                <a:t>70% of students </a:t>
              </a:r>
              <a:r>
                <a:rPr kumimoji="0" lang="en-US" sz="1400" b="0" i="0" u="none" strike="noStrike" kern="1200" cap="none" spc="0" normalizeH="0" baseline="0" noProof="0" dirty="0">
                  <a:ln w="3175">
                    <a:noFill/>
                  </a:ln>
                  <a:solidFill>
                    <a:srgbClr val="1A1A1A"/>
                  </a:solidFill>
                  <a:effectLst/>
                  <a:uLnTx/>
                  <a:uFillTx/>
                  <a:latin typeface="Segoe UI"/>
                  <a:ea typeface="+mn-ea"/>
                  <a:cs typeface="Segoe UI Light" charset="0"/>
                </a:rPr>
                <a:t>achieve more</a:t>
              </a:r>
              <a:endParaRPr kumimoji="0" lang="en-US" sz="1400" b="0" i="0" u="none" strike="noStrike" kern="1200" cap="none" spc="0" normalizeH="0" baseline="0" noProof="0" dirty="0">
                <a:ln w="3175">
                  <a:noFill/>
                </a:ln>
                <a:solidFill>
                  <a:srgbClr val="FF0000"/>
                </a:solidFill>
                <a:effectLst/>
                <a:uLnTx/>
                <a:uFillTx/>
                <a:latin typeface="Segoe UI"/>
                <a:ea typeface="Segoe UI Light" charset="0"/>
                <a:cs typeface="Segoe UI Light" charset="0"/>
              </a:endParaRPr>
            </a:p>
            <a:p>
              <a:pPr marL="0" marR="0" lvl="0" indent="0" algn="ctr" defTabSz="896262"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w="3175">
                  <a:noFill/>
                </a:ln>
                <a:solidFill>
                  <a:srgbClr val="0078D4"/>
                </a:solidFill>
                <a:effectLst/>
                <a:uLnTx/>
                <a:uFillTx/>
                <a:latin typeface="Segoe UI Semibold"/>
                <a:ea typeface="+mn-ea"/>
                <a:cs typeface="Segoe UI Light" charset="0"/>
              </a:endParaRPr>
            </a:p>
            <a:p>
              <a:pPr marL="0" marR="0" lvl="0" indent="0" algn="ctr" defTabSz="896262"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w="3175">
                    <a:noFill/>
                  </a:ln>
                  <a:solidFill>
                    <a:srgbClr val="0078D4"/>
                  </a:solidFill>
                  <a:effectLst/>
                  <a:uLnTx/>
                  <a:uFillTx/>
                  <a:latin typeface="Segoe UI Semibold"/>
                  <a:ea typeface="+mn-ea"/>
                  <a:cs typeface="Segoe UI Light" charset="0"/>
                </a:rPr>
                <a:t>70% of students </a:t>
              </a:r>
              <a:r>
                <a:rPr kumimoji="0" lang="en-US" sz="1400" b="0" i="0" u="none" strike="noStrike" kern="1200" cap="none" spc="0" normalizeH="0" baseline="0" noProof="0" dirty="0">
                  <a:ln w="3175">
                    <a:noFill/>
                  </a:ln>
                  <a:solidFill>
                    <a:srgbClr val="1A1A1A"/>
                  </a:solidFill>
                  <a:effectLst/>
                  <a:uLnTx/>
                  <a:uFillTx/>
                  <a:latin typeface="Segoe UI"/>
                  <a:ea typeface="+mn-ea"/>
                  <a:cs typeface="Segoe UI Light" charset="0"/>
                </a:rPr>
                <a:t>say the current pace isn’t right</a:t>
              </a:r>
            </a:p>
          </p:txBody>
        </p:sp>
        <p:sp>
          <p:nvSpPr>
            <p:cNvPr id="9" name="Rectangle 8">
              <a:extLst>
                <a:ext uri="{FF2B5EF4-FFF2-40B4-BE49-F238E27FC236}">
                  <a16:creationId xmlns:a16="http://schemas.microsoft.com/office/drawing/2014/main" id="{D4D72D7D-3E1A-4F7B-ADCE-B5914773BCDC}"/>
                </a:ext>
              </a:extLst>
            </p:cNvPr>
            <p:cNvSpPr/>
            <p:nvPr/>
          </p:nvSpPr>
          <p:spPr bwMode="auto">
            <a:xfrm>
              <a:off x="589045" y="2407680"/>
              <a:ext cx="2266628" cy="3552923"/>
            </a:xfrm>
            <a:prstGeom prst="rect">
              <a:avLst/>
            </a:prstGeom>
            <a:noFill/>
            <a:ln w="3175">
              <a:solidFill>
                <a:schemeClr val="bg1">
                  <a:lumMod val="75000"/>
                </a:schemeClr>
              </a:solid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88888" tIns="45713" rIns="88888" bIns="45713" numCol="1" spcCol="0" rtlCol="0" fromWordArt="0" anchor="t" anchorCtr="0" forceAA="0" compatLnSpc="1">
              <a:prstTxWarp prst="textNoShape">
                <a:avLst/>
              </a:prstTxWarp>
              <a:noAutofit/>
            </a:bodyPr>
            <a:lstStyle/>
            <a:p>
              <a:pPr marL="0" marR="0" lvl="0" indent="0" algn="l" defTabSz="896262"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D0D0D"/>
                </a:solidFill>
                <a:effectLst/>
                <a:uLnTx/>
                <a:uFillTx/>
                <a:latin typeface="Segoe UI Semibold"/>
                <a:ea typeface="Segoe UI Light" charset="0"/>
                <a:cs typeface="Segoe UI Light" charset="0"/>
              </a:endParaRPr>
            </a:p>
          </p:txBody>
        </p:sp>
        <p:grpSp>
          <p:nvGrpSpPr>
            <p:cNvPr id="145" name="Group 144">
              <a:extLst>
                <a:ext uri="{FF2B5EF4-FFF2-40B4-BE49-F238E27FC236}">
                  <a16:creationId xmlns:a16="http://schemas.microsoft.com/office/drawing/2014/main" id="{5A6ECB4C-F11F-4C08-A02A-284324C17F0A}"/>
                </a:ext>
              </a:extLst>
            </p:cNvPr>
            <p:cNvGrpSpPr/>
            <p:nvPr/>
          </p:nvGrpSpPr>
          <p:grpSpPr>
            <a:xfrm>
              <a:off x="964551" y="2453298"/>
              <a:ext cx="1813404" cy="1759152"/>
              <a:chOff x="7002704" y="143782"/>
              <a:chExt cx="1344238" cy="1304020"/>
            </a:xfrm>
          </p:grpSpPr>
          <p:grpSp>
            <p:nvGrpSpPr>
              <p:cNvPr id="146" name="Group 145">
                <a:extLst>
                  <a:ext uri="{FF2B5EF4-FFF2-40B4-BE49-F238E27FC236}">
                    <a16:creationId xmlns:a16="http://schemas.microsoft.com/office/drawing/2014/main" id="{2218DD8D-4BCF-48E1-B6EF-5EAD93FD812F}"/>
                  </a:ext>
                </a:extLst>
              </p:cNvPr>
              <p:cNvGrpSpPr/>
              <p:nvPr/>
            </p:nvGrpSpPr>
            <p:grpSpPr>
              <a:xfrm>
                <a:off x="7002704" y="409572"/>
                <a:ext cx="1004193" cy="1038230"/>
                <a:chOff x="7133333" y="409572"/>
                <a:chExt cx="1004193" cy="1038230"/>
              </a:xfrm>
            </p:grpSpPr>
            <p:grpSp>
              <p:nvGrpSpPr>
                <p:cNvPr id="150" name="Group 149">
                  <a:extLst>
                    <a:ext uri="{FF2B5EF4-FFF2-40B4-BE49-F238E27FC236}">
                      <a16:creationId xmlns:a16="http://schemas.microsoft.com/office/drawing/2014/main" id="{03670B54-B894-450B-BABB-7DA69E4795C1}"/>
                    </a:ext>
                  </a:extLst>
                </p:cNvPr>
                <p:cNvGrpSpPr/>
                <p:nvPr/>
              </p:nvGrpSpPr>
              <p:grpSpPr>
                <a:xfrm>
                  <a:off x="7389240" y="693955"/>
                  <a:ext cx="748286" cy="753847"/>
                  <a:chOff x="7389240" y="693955"/>
                  <a:chExt cx="748286" cy="753847"/>
                </a:xfrm>
              </p:grpSpPr>
              <p:sp>
                <p:nvSpPr>
                  <p:cNvPr id="157" name="Oval 5">
                    <a:extLst>
                      <a:ext uri="{FF2B5EF4-FFF2-40B4-BE49-F238E27FC236}">
                        <a16:creationId xmlns:a16="http://schemas.microsoft.com/office/drawing/2014/main" id="{2DE77926-238D-4642-AFFC-956C397F31EA}"/>
                      </a:ext>
                    </a:extLst>
                  </p:cNvPr>
                  <p:cNvSpPr>
                    <a:spLocks noChangeArrowheads="1"/>
                  </p:cNvSpPr>
                  <p:nvPr/>
                </p:nvSpPr>
                <p:spPr bwMode="auto">
                  <a:xfrm>
                    <a:off x="7875388" y="1105433"/>
                    <a:ext cx="220037" cy="220832"/>
                  </a:xfrm>
                  <a:prstGeom prst="ellipse">
                    <a:avLst/>
                  </a:prstGeom>
                  <a:noFill/>
                  <a:ln w="7938" cap="sq">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27" tIns="45713" rIns="91427" bIns="45713" numCol="1" anchor="t" anchorCtr="0" compatLnSpc="1">
                    <a:prstTxWarp prst="textNoShape">
                      <a:avLst/>
                    </a:prstTxWarp>
                  </a:bodyPr>
                  <a:lstStyle/>
                  <a:p>
                    <a:pPr marL="0" marR="0" lvl="0" indent="0" algn="l" defTabSz="914192" rtl="0" eaLnBrk="1" fontAlgn="auto" latinLnBrk="0" hangingPunct="1">
                      <a:lnSpc>
                        <a:spcPct val="100000"/>
                      </a:lnSpc>
                      <a:spcBef>
                        <a:spcPts val="0"/>
                      </a:spcBef>
                      <a:spcAft>
                        <a:spcPts val="0"/>
                      </a:spcAft>
                      <a:buClrTx/>
                      <a:buSzTx/>
                      <a:buFontTx/>
                      <a:buNone/>
                      <a:tabLst/>
                      <a:defRPr/>
                    </a:pPr>
                    <a:endParaRPr kumimoji="0" lang="en-US" sz="1765" b="0" i="0" u="none" strike="noStrike" kern="1200" cap="none" spc="0" normalizeH="0" baseline="0" noProof="0" dirty="0">
                      <a:ln>
                        <a:noFill/>
                      </a:ln>
                      <a:solidFill>
                        <a:srgbClr val="1A1A1A"/>
                      </a:solidFill>
                      <a:effectLst/>
                      <a:uLnTx/>
                      <a:uFillTx/>
                      <a:latin typeface="Segoe UI"/>
                      <a:ea typeface="+mn-ea"/>
                      <a:cs typeface="+mn-cs"/>
                    </a:endParaRPr>
                  </a:p>
                </p:txBody>
              </p:sp>
              <p:sp>
                <p:nvSpPr>
                  <p:cNvPr id="158" name="Freeform 6">
                    <a:extLst>
                      <a:ext uri="{FF2B5EF4-FFF2-40B4-BE49-F238E27FC236}">
                        <a16:creationId xmlns:a16="http://schemas.microsoft.com/office/drawing/2014/main" id="{2361E6B7-76D4-4C1B-9503-CA3626BC77D9}"/>
                      </a:ext>
                    </a:extLst>
                  </p:cNvPr>
                  <p:cNvSpPr>
                    <a:spLocks/>
                  </p:cNvSpPr>
                  <p:nvPr/>
                </p:nvSpPr>
                <p:spPr bwMode="auto">
                  <a:xfrm>
                    <a:off x="7833286" y="1326265"/>
                    <a:ext cx="304240" cy="121537"/>
                  </a:xfrm>
                  <a:custGeom>
                    <a:avLst/>
                    <a:gdLst>
                      <a:gd name="T0" fmla="*/ 282 w 282"/>
                      <a:gd name="T1" fmla="*/ 113 h 113"/>
                      <a:gd name="T2" fmla="*/ 141 w 282"/>
                      <a:gd name="T3" fmla="*/ 0 h 113"/>
                      <a:gd name="T4" fmla="*/ 0 w 282"/>
                      <a:gd name="T5" fmla="*/ 113 h 113"/>
                    </a:gdLst>
                    <a:ahLst/>
                    <a:cxnLst>
                      <a:cxn ang="0">
                        <a:pos x="T0" y="T1"/>
                      </a:cxn>
                      <a:cxn ang="0">
                        <a:pos x="T2" y="T3"/>
                      </a:cxn>
                      <a:cxn ang="0">
                        <a:pos x="T4" y="T5"/>
                      </a:cxn>
                    </a:cxnLst>
                    <a:rect l="0" t="0" r="r" b="b"/>
                    <a:pathLst>
                      <a:path w="282" h="113">
                        <a:moveTo>
                          <a:pt x="282" y="113"/>
                        </a:moveTo>
                        <a:cubicBezTo>
                          <a:pt x="268" y="48"/>
                          <a:pt x="210" y="0"/>
                          <a:pt x="141" y="0"/>
                        </a:cubicBezTo>
                        <a:cubicBezTo>
                          <a:pt x="72" y="0"/>
                          <a:pt x="14" y="48"/>
                          <a:pt x="0" y="113"/>
                        </a:cubicBezTo>
                      </a:path>
                    </a:pathLst>
                  </a:custGeom>
                  <a:noFill/>
                  <a:ln w="7938" cap="sq">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27" tIns="45713" rIns="91427" bIns="45713" numCol="1" anchor="t" anchorCtr="0" compatLnSpc="1">
                    <a:prstTxWarp prst="textNoShape">
                      <a:avLst/>
                    </a:prstTxWarp>
                  </a:bodyPr>
                  <a:lstStyle/>
                  <a:p>
                    <a:pPr marL="0" marR="0" lvl="0" indent="0" algn="l" defTabSz="914192" rtl="0" eaLnBrk="1" fontAlgn="auto" latinLnBrk="0" hangingPunct="1">
                      <a:lnSpc>
                        <a:spcPct val="100000"/>
                      </a:lnSpc>
                      <a:spcBef>
                        <a:spcPts val="0"/>
                      </a:spcBef>
                      <a:spcAft>
                        <a:spcPts val="0"/>
                      </a:spcAft>
                      <a:buClrTx/>
                      <a:buSzTx/>
                      <a:buFontTx/>
                      <a:buNone/>
                      <a:tabLst/>
                      <a:defRPr/>
                    </a:pPr>
                    <a:endParaRPr kumimoji="0" lang="en-US" sz="1765" b="0" i="0" u="none" strike="noStrike" kern="1200" cap="none" spc="0" normalizeH="0" baseline="0" noProof="0" dirty="0">
                      <a:ln>
                        <a:noFill/>
                      </a:ln>
                      <a:solidFill>
                        <a:srgbClr val="1A1A1A"/>
                      </a:solidFill>
                      <a:effectLst/>
                      <a:uLnTx/>
                      <a:uFillTx/>
                      <a:latin typeface="Segoe UI"/>
                      <a:ea typeface="+mn-ea"/>
                      <a:cs typeface="+mn-cs"/>
                    </a:endParaRPr>
                  </a:p>
                </p:txBody>
              </p:sp>
              <p:sp>
                <p:nvSpPr>
                  <p:cNvPr id="159" name="Oval 7">
                    <a:extLst>
                      <a:ext uri="{FF2B5EF4-FFF2-40B4-BE49-F238E27FC236}">
                        <a16:creationId xmlns:a16="http://schemas.microsoft.com/office/drawing/2014/main" id="{2D45C0BD-E395-44D4-95C0-60F19D253D83}"/>
                      </a:ext>
                    </a:extLst>
                  </p:cNvPr>
                  <p:cNvSpPr>
                    <a:spLocks noChangeArrowheads="1"/>
                  </p:cNvSpPr>
                  <p:nvPr/>
                </p:nvSpPr>
                <p:spPr bwMode="auto">
                  <a:xfrm>
                    <a:off x="7416248" y="1226970"/>
                    <a:ext cx="142190" cy="142190"/>
                  </a:xfrm>
                  <a:prstGeom prst="ellipse">
                    <a:avLst/>
                  </a:prstGeom>
                  <a:noFill/>
                  <a:ln w="7938" cap="sq">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27" tIns="45713" rIns="91427" bIns="45713" numCol="1" anchor="t" anchorCtr="0" compatLnSpc="1">
                    <a:prstTxWarp prst="textNoShape">
                      <a:avLst/>
                    </a:prstTxWarp>
                  </a:bodyPr>
                  <a:lstStyle/>
                  <a:p>
                    <a:pPr marL="0" marR="0" lvl="0" indent="0" algn="l" defTabSz="914192" rtl="0" eaLnBrk="1" fontAlgn="auto" latinLnBrk="0" hangingPunct="1">
                      <a:lnSpc>
                        <a:spcPct val="100000"/>
                      </a:lnSpc>
                      <a:spcBef>
                        <a:spcPts val="0"/>
                      </a:spcBef>
                      <a:spcAft>
                        <a:spcPts val="0"/>
                      </a:spcAft>
                      <a:buClrTx/>
                      <a:buSzTx/>
                      <a:buFontTx/>
                      <a:buNone/>
                      <a:tabLst/>
                      <a:defRPr/>
                    </a:pPr>
                    <a:endParaRPr kumimoji="0" lang="en-US" sz="1765" b="0" i="0" u="none" strike="noStrike" kern="1200" cap="none" spc="0" normalizeH="0" baseline="0" noProof="0" dirty="0">
                      <a:ln>
                        <a:noFill/>
                      </a:ln>
                      <a:solidFill>
                        <a:srgbClr val="1A1A1A"/>
                      </a:solidFill>
                      <a:effectLst/>
                      <a:uLnTx/>
                      <a:uFillTx/>
                      <a:latin typeface="Segoe UI"/>
                      <a:ea typeface="+mn-ea"/>
                      <a:cs typeface="+mn-cs"/>
                    </a:endParaRPr>
                  </a:p>
                </p:txBody>
              </p:sp>
              <p:sp>
                <p:nvSpPr>
                  <p:cNvPr id="160" name="Freeform 8">
                    <a:extLst>
                      <a:ext uri="{FF2B5EF4-FFF2-40B4-BE49-F238E27FC236}">
                        <a16:creationId xmlns:a16="http://schemas.microsoft.com/office/drawing/2014/main" id="{63BCF9C3-D751-4B66-897A-FC9E6CE84C36}"/>
                      </a:ext>
                    </a:extLst>
                  </p:cNvPr>
                  <p:cNvSpPr>
                    <a:spLocks/>
                  </p:cNvSpPr>
                  <p:nvPr/>
                </p:nvSpPr>
                <p:spPr bwMode="auto">
                  <a:xfrm>
                    <a:off x="7389240" y="1369160"/>
                    <a:ext cx="196207" cy="78642"/>
                  </a:xfrm>
                  <a:custGeom>
                    <a:avLst/>
                    <a:gdLst>
                      <a:gd name="T0" fmla="*/ 182 w 182"/>
                      <a:gd name="T1" fmla="*/ 73 h 73"/>
                      <a:gd name="T2" fmla="*/ 91 w 182"/>
                      <a:gd name="T3" fmla="*/ 0 h 73"/>
                      <a:gd name="T4" fmla="*/ 0 w 182"/>
                      <a:gd name="T5" fmla="*/ 73 h 73"/>
                    </a:gdLst>
                    <a:ahLst/>
                    <a:cxnLst>
                      <a:cxn ang="0">
                        <a:pos x="T0" y="T1"/>
                      </a:cxn>
                      <a:cxn ang="0">
                        <a:pos x="T2" y="T3"/>
                      </a:cxn>
                      <a:cxn ang="0">
                        <a:pos x="T4" y="T5"/>
                      </a:cxn>
                    </a:cxnLst>
                    <a:rect l="0" t="0" r="r" b="b"/>
                    <a:pathLst>
                      <a:path w="182" h="73">
                        <a:moveTo>
                          <a:pt x="182" y="73"/>
                        </a:moveTo>
                        <a:cubicBezTo>
                          <a:pt x="173" y="31"/>
                          <a:pt x="135" y="0"/>
                          <a:pt x="91" y="0"/>
                        </a:cubicBezTo>
                        <a:cubicBezTo>
                          <a:pt x="46" y="0"/>
                          <a:pt x="9" y="31"/>
                          <a:pt x="0" y="73"/>
                        </a:cubicBezTo>
                      </a:path>
                    </a:pathLst>
                  </a:custGeom>
                  <a:noFill/>
                  <a:ln w="7938" cap="sq">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27" tIns="45713" rIns="91427" bIns="45713" numCol="1" anchor="t" anchorCtr="0" compatLnSpc="1">
                    <a:prstTxWarp prst="textNoShape">
                      <a:avLst/>
                    </a:prstTxWarp>
                  </a:bodyPr>
                  <a:lstStyle/>
                  <a:p>
                    <a:pPr marL="0" marR="0" lvl="0" indent="0" algn="l" defTabSz="914192" rtl="0" eaLnBrk="1" fontAlgn="auto" latinLnBrk="0" hangingPunct="1">
                      <a:lnSpc>
                        <a:spcPct val="100000"/>
                      </a:lnSpc>
                      <a:spcBef>
                        <a:spcPts val="0"/>
                      </a:spcBef>
                      <a:spcAft>
                        <a:spcPts val="0"/>
                      </a:spcAft>
                      <a:buClrTx/>
                      <a:buSzTx/>
                      <a:buFontTx/>
                      <a:buNone/>
                      <a:tabLst/>
                      <a:defRPr/>
                    </a:pPr>
                    <a:endParaRPr kumimoji="0" lang="en-US" sz="1765" b="0" i="0" u="none" strike="noStrike" kern="1200" cap="none" spc="0" normalizeH="0" baseline="0" noProof="0" dirty="0">
                      <a:ln>
                        <a:noFill/>
                      </a:ln>
                      <a:solidFill>
                        <a:srgbClr val="1A1A1A"/>
                      </a:solidFill>
                      <a:effectLst/>
                      <a:uLnTx/>
                      <a:uFillTx/>
                      <a:latin typeface="Segoe UI"/>
                      <a:ea typeface="+mn-ea"/>
                      <a:cs typeface="+mn-cs"/>
                    </a:endParaRPr>
                  </a:p>
                </p:txBody>
              </p:sp>
              <p:sp>
                <p:nvSpPr>
                  <p:cNvPr id="161" name="Freeform 9">
                    <a:extLst>
                      <a:ext uri="{FF2B5EF4-FFF2-40B4-BE49-F238E27FC236}">
                        <a16:creationId xmlns:a16="http://schemas.microsoft.com/office/drawing/2014/main" id="{8F61C356-B09E-4076-856B-DA7DBE3E0E48}"/>
                      </a:ext>
                    </a:extLst>
                  </p:cNvPr>
                  <p:cNvSpPr>
                    <a:spLocks/>
                  </p:cNvSpPr>
                  <p:nvPr/>
                </p:nvSpPr>
                <p:spPr bwMode="auto">
                  <a:xfrm>
                    <a:off x="7462321" y="693955"/>
                    <a:ext cx="523483" cy="501240"/>
                  </a:xfrm>
                  <a:custGeom>
                    <a:avLst/>
                    <a:gdLst>
                      <a:gd name="T0" fmla="*/ 476 w 485"/>
                      <a:gd name="T1" fmla="*/ 292 h 465"/>
                      <a:gd name="T2" fmla="*/ 423 w 485"/>
                      <a:gd name="T3" fmla="*/ 292 h 465"/>
                      <a:gd name="T4" fmla="*/ 423 w 485"/>
                      <a:gd name="T5" fmla="*/ 370 h 465"/>
                      <a:gd name="T6" fmla="*/ 383 w 485"/>
                      <a:gd name="T7" fmla="*/ 292 h 465"/>
                      <a:gd name="T8" fmla="*/ 119 w 485"/>
                      <a:gd name="T9" fmla="*/ 292 h 465"/>
                      <a:gd name="T10" fmla="*/ 61 w 485"/>
                      <a:gd name="T11" fmla="*/ 465 h 465"/>
                      <a:gd name="T12" fmla="*/ 61 w 485"/>
                      <a:gd name="T13" fmla="*/ 292 h 465"/>
                      <a:gd name="T14" fmla="*/ 9 w 485"/>
                      <a:gd name="T15" fmla="*/ 292 h 465"/>
                      <a:gd name="T16" fmla="*/ 0 w 485"/>
                      <a:gd name="T17" fmla="*/ 283 h 465"/>
                      <a:gd name="T18" fmla="*/ 0 w 485"/>
                      <a:gd name="T19" fmla="*/ 9 h 465"/>
                      <a:gd name="T20" fmla="*/ 9 w 485"/>
                      <a:gd name="T21" fmla="*/ 0 h 465"/>
                      <a:gd name="T22" fmla="*/ 476 w 485"/>
                      <a:gd name="T23" fmla="*/ 0 h 465"/>
                      <a:gd name="T24" fmla="*/ 485 w 485"/>
                      <a:gd name="T25" fmla="*/ 9 h 465"/>
                      <a:gd name="T26" fmla="*/ 485 w 485"/>
                      <a:gd name="T27" fmla="*/ 283 h 465"/>
                      <a:gd name="T28" fmla="*/ 476 w 485"/>
                      <a:gd name="T29" fmla="*/ 292 h 4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85" h="465">
                        <a:moveTo>
                          <a:pt x="476" y="292"/>
                        </a:moveTo>
                        <a:cubicBezTo>
                          <a:pt x="423" y="292"/>
                          <a:pt x="423" y="292"/>
                          <a:pt x="423" y="292"/>
                        </a:cubicBezTo>
                        <a:cubicBezTo>
                          <a:pt x="423" y="370"/>
                          <a:pt x="423" y="370"/>
                          <a:pt x="423" y="370"/>
                        </a:cubicBezTo>
                        <a:cubicBezTo>
                          <a:pt x="383" y="292"/>
                          <a:pt x="383" y="292"/>
                          <a:pt x="383" y="292"/>
                        </a:cubicBezTo>
                        <a:cubicBezTo>
                          <a:pt x="119" y="292"/>
                          <a:pt x="119" y="292"/>
                          <a:pt x="119" y="292"/>
                        </a:cubicBezTo>
                        <a:cubicBezTo>
                          <a:pt x="61" y="465"/>
                          <a:pt x="61" y="465"/>
                          <a:pt x="61" y="465"/>
                        </a:cubicBezTo>
                        <a:cubicBezTo>
                          <a:pt x="61" y="292"/>
                          <a:pt x="61" y="292"/>
                          <a:pt x="61" y="292"/>
                        </a:cubicBezTo>
                        <a:cubicBezTo>
                          <a:pt x="9" y="292"/>
                          <a:pt x="9" y="292"/>
                          <a:pt x="9" y="292"/>
                        </a:cubicBezTo>
                        <a:cubicBezTo>
                          <a:pt x="4" y="292"/>
                          <a:pt x="0" y="288"/>
                          <a:pt x="0" y="283"/>
                        </a:cubicBezTo>
                        <a:cubicBezTo>
                          <a:pt x="0" y="9"/>
                          <a:pt x="0" y="9"/>
                          <a:pt x="0" y="9"/>
                        </a:cubicBezTo>
                        <a:cubicBezTo>
                          <a:pt x="0" y="4"/>
                          <a:pt x="4" y="0"/>
                          <a:pt x="9" y="0"/>
                        </a:cubicBezTo>
                        <a:cubicBezTo>
                          <a:pt x="476" y="0"/>
                          <a:pt x="476" y="0"/>
                          <a:pt x="476" y="0"/>
                        </a:cubicBezTo>
                        <a:cubicBezTo>
                          <a:pt x="481" y="0"/>
                          <a:pt x="485" y="4"/>
                          <a:pt x="485" y="9"/>
                        </a:cubicBezTo>
                        <a:cubicBezTo>
                          <a:pt x="485" y="283"/>
                          <a:pt x="485" y="283"/>
                          <a:pt x="485" y="283"/>
                        </a:cubicBezTo>
                        <a:cubicBezTo>
                          <a:pt x="485" y="288"/>
                          <a:pt x="481" y="292"/>
                          <a:pt x="476" y="292"/>
                        </a:cubicBezTo>
                        <a:close/>
                      </a:path>
                    </a:pathLst>
                  </a:custGeom>
                  <a:noFill/>
                  <a:ln w="7938" cap="sq">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27" tIns="45713" rIns="91427" bIns="45713" numCol="1" anchor="t" anchorCtr="0" compatLnSpc="1">
                    <a:prstTxWarp prst="textNoShape">
                      <a:avLst/>
                    </a:prstTxWarp>
                  </a:bodyPr>
                  <a:lstStyle/>
                  <a:p>
                    <a:pPr marL="0" marR="0" lvl="0" indent="0" algn="l" defTabSz="914192" rtl="0" eaLnBrk="1" fontAlgn="auto" latinLnBrk="0" hangingPunct="1">
                      <a:lnSpc>
                        <a:spcPct val="100000"/>
                      </a:lnSpc>
                      <a:spcBef>
                        <a:spcPts val="0"/>
                      </a:spcBef>
                      <a:spcAft>
                        <a:spcPts val="0"/>
                      </a:spcAft>
                      <a:buClrTx/>
                      <a:buSzTx/>
                      <a:buFontTx/>
                      <a:buNone/>
                      <a:tabLst/>
                      <a:defRPr/>
                    </a:pPr>
                    <a:endParaRPr kumimoji="0" lang="en-US" sz="1765" b="0" i="0" u="none" strike="noStrike" kern="1200" cap="none" spc="0" normalizeH="0" baseline="0" noProof="0" dirty="0">
                      <a:ln>
                        <a:noFill/>
                      </a:ln>
                      <a:solidFill>
                        <a:srgbClr val="1A1A1A"/>
                      </a:solidFill>
                      <a:effectLst/>
                      <a:uLnTx/>
                      <a:uFillTx/>
                      <a:latin typeface="Segoe UI"/>
                      <a:ea typeface="+mn-ea"/>
                      <a:cs typeface="+mn-cs"/>
                    </a:endParaRPr>
                  </a:p>
                </p:txBody>
              </p:sp>
              <p:sp>
                <p:nvSpPr>
                  <p:cNvPr id="162" name="Line 10">
                    <a:extLst>
                      <a:ext uri="{FF2B5EF4-FFF2-40B4-BE49-F238E27FC236}">
                        <a16:creationId xmlns:a16="http://schemas.microsoft.com/office/drawing/2014/main" id="{6B042EF9-2C58-4190-A718-F298FA1EC0B1}"/>
                      </a:ext>
                    </a:extLst>
                  </p:cNvPr>
                  <p:cNvSpPr>
                    <a:spLocks noChangeShapeType="1"/>
                  </p:cNvSpPr>
                  <p:nvPr/>
                </p:nvSpPr>
                <p:spPr bwMode="auto">
                  <a:xfrm>
                    <a:off x="7572737" y="778952"/>
                    <a:ext cx="161255" cy="0"/>
                  </a:xfrm>
                  <a:prstGeom prst="line">
                    <a:avLst/>
                  </a:prstGeom>
                  <a:noFill/>
                  <a:ln w="7938" cap="sq">
                    <a:solidFill>
                      <a:schemeClr val="accent1"/>
                    </a:solidFill>
                    <a:prstDash val="solid"/>
                    <a:miter lim="800000"/>
                    <a:headEnd/>
                    <a:tailEnd/>
                  </a:ln>
                  <a:extLst>
                    <a:ext uri="{909E8E84-426E-40DD-AFC4-6F175D3DCCD1}">
                      <a14:hiddenFill xmlns:a14="http://schemas.microsoft.com/office/drawing/2010/main">
                        <a:noFill/>
                      </a14:hiddenFill>
                    </a:ext>
                  </a:extLst>
                </p:spPr>
                <p:txBody>
                  <a:bodyPr vert="horz" wrap="square" lIns="91427" tIns="45713" rIns="91427" bIns="45713" numCol="1" anchor="t" anchorCtr="0" compatLnSpc="1">
                    <a:prstTxWarp prst="textNoShape">
                      <a:avLst/>
                    </a:prstTxWarp>
                  </a:bodyPr>
                  <a:lstStyle/>
                  <a:p>
                    <a:pPr marL="0" marR="0" lvl="0" indent="0" algn="l" defTabSz="914192" rtl="0" eaLnBrk="1" fontAlgn="auto" latinLnBrk="0" hangingPunct="1">
                      <a:lnSpc>
                        <a:spcPct val="100000"/>
                      </a:lnSpc>
                      <a:spcBef>
                        <a:spcPts val="0"/>
                      </a:spcBef>
                      <a:spcAft>
                        <a:spcPts val="0"/>
                      </a:spcAft>
                      <a:buClrTx/>
                      <a:buSzTx/>
                      <a:buFontTx/>
                      <a:buNone/>
                      <a:tabLst/>
                      <a:defRPr/>
                    </a:pPr>
                    <a:endParaRPr kumimoji="0" lang="en-US" sz="1765" b="0" i="0" u="none" strike="noStrike" kern="1200" cap="none" spc="0" normalizeH="0" baseline="0" noProof="0" dirty="0">
                      <a:ln>
                        <a:noFill/>
                      </a:ln>
                      <a:solidFill>
                        <a:srgbClr val="1A1A1A"/>
                      </a:solidFill>
                      <a:effectLst/>
                      <a:uLnTx/>
                      <a:uFillTx/>
                      <a:latin typeface="Segoe UI"/>
                      <a:ea typeface="+mn-ea"/>
                      <a:cs typeface="+mn-cs"/>
                    </a:endParaRPr>
                  </a:p>
                </p:txBody>
              </p:sp>
              <p:sp>
                <p:nvSpPr>
                  <p:cNvPr id="163" name="Line 11">
                    <a:extLst>
                      <a:ext uri="{FF2B5EF4-FFF2-40B4-BE49-F238E27FC236}">
                        <a16:creationId xmlns:a16="http://schemas.microsoft.com/office/drawing/2014/main" id="{950BAC2F-EA5E-4D3F-92C0-CFD60FB6B5CA}"/>
                      </a:ext>
                    </a:extLst>
                  </p:cNvPr>
                  <p:cNvSpPr>
                    <a:spLocks noChangeShapeType="1"/>
                  </p:cNvSpPr>
                  <p:nvPr/>
                </p:nvSpPr>
                <p:spPr bwMode="auto">
                  <a:xfrm>
                    <a:off x="7572737" y="839323"/>
                    <a:ext cx="302651" cy="0"/>
                  </a:xfrm>
                  <a:prstGeom prst="line">
                    <a:avLst/>
                  </a:prstGeom>
                  <a:noFill/>
                  <a:ln w="7938" cap="sq">
                    <a:solidFill>
                      <a:schemeClr val="accent1"/>
                    </a:solidFill>
                    <a:prstDash val="solid"/>
                    <a:miter lim="800000"/>
                    <a:headEnd/>
                    <a:tailEnd/>
                  </a:ln>
                  <a:extLst>
                    <a:ext uri="{909E8E84-426E-40DD-AFC4-6F175D3DCCD1}">
                      <a14:hiddenFill xmlns:a14="http://schemas.microsoft.com/office/drawing/2010/main">
                        <a:noFill/>
                      </a14:hiddenFill>
                    </a:ext>
                  </a:extLst>
                </p:spPr>
                <p:txBody>
                  <a:bodyPr vert="horz" wrap="square" lIns="91427" tIns="45713" rIns="91427" bIns="45713" numCol="1" anchor="t" anchorCtr="0" compatLnSpc="1">
                    <a:prstTxWarp prst="textNoShape">
                      <a:avLst/>
                    </a:prstTxWarp>
                  </a:bodyPr>
                  <a:lstStyle/>
                  <a:p>
                    <a:pPr marL="0" marR="0" lvl="0" indent="0" algn="l" defTabSz="914192" rtl="0" eaLnBrk="1" fontAlgn="auto" latinLnBrk="0" hangingPunct="1">
                      <a:lnSpc>
                        <a:spcPct val="100000"/>
                      </a:lnSpc>
                      <a:spcBef>
                        <a:spcPts val="0"/>
                      </a:spcBef>
                      <a:spcAft>
                        <a:spcPts val="0"/>
                      </a:spcAft>
                      <a:buClrTx/>
                      <a:buSzTx/>
                      <a:buFontTx/>
                      <a:buNone/>
                      <a:tabLst/>
                      <a:defRPr/>
                    </a:pPr>
                    <a:endParaRPr kumimoji="0" lang="en-US" sz="1765" b="0" i="0" u="none" strike="noStrike" kern="1200" cap="none" spc="0" normalizeH="0" baseline="0" noProof="0" dirty="0">
                      <a:ln>
                        <a:noFill/>
                      </a:ln>
                      <a:solidFill>
                        <a:srgbClr val="1A1A1A"/>
                      </a:solidFill>
                      <a:effectLst/>
                      <a:uLnTx/>
                      <a:uFillTx/>
                      <a:latin typeface="Segoe UI"/>
                      <a:ea typeface="+mn-ea"/>
                      <a:cs typeface="+mn-cs"/>
                    </a:endParaRPr>
                  </a:p>
                </p:txBody>
              </p:sp>
              <p:sp>
                <p:nvSpPr>
                  <p:cNvPr id="164" name="Line 12">
                    <a:extLst>
                      <a:ext uri="{FF2B5EF4-FFF2-40B4-BE49-F238E27FC236}">
                        <a16:creationId xmlns:a16="http://schemas.microsoft.com/office/drawing/2014/main" id="{79B5B3B5-9141-4855-929B-38632D990F9A}"/>
                      </a:ext>
                    </a:extLst>
                  </p:cNvPr>
                  <p:cNvSpPr>
                    <a:spLocks noChangeShapeType="1"/>
                  </p:cNvSpPr>
                  <p:nvPr/>
                </p:nvSpPr>
                <p:spPr bwMode="auto">
                  <a:xfrm>
                    <a:off x="7572737" y="899694"/>
                    <a:ext cx="236719" cy="0"/>
                  </a:xfrm>
                  <a:prstGeom prst="line">
                    <a:avLst/>
                  </a:prstGeom>
                  <a:noFill/>
                  <a:ln w="7938" cap="sq">
                    <a:solidFill>
                      <a:schemeClr val="accent1"/>
                    </a:solidFill>
                    <a:prstDash val="solid"/>
                    <a:miter lim="800000"/>
                    <a:headEnd/>
                    <a:tailEnd/>
                  </a:ln>
                  <a:extLst>
                    <a:ext uri="{909E8E84-426E-40DD-AFC4-6F175D3DCCD1}">
                      <a14:hiddenFill xmlns:a14="http://schemas.microsoft.com/office/drawing/2010/main">
                        <a:noFill/>
                      </a14:hiddenFill>
                    </a:ext>
                  </a:extLst>
                </p:spPr>
                <p:txBody>
                  <a:bodyPr vert="horz" wrap="square" lIns="91427" tIns="45713" rIns="91427" bIns="45713" numCol="1" anchor="t" anchorCtr="0" compatLnSpc="1">
                    <a:prstTxWarp prst="textNoShape">
                      <a:avLst/>
                    </a:prstTxWarp>
                  </a:bodyPr>
                  <a:lstStyle/>
                  <a:p>
                    <a:pPr marL="0" marR="0" lvl="0" indent="0" algn="l" defTabSz="914192" rtl="0" eaLnBrk="1" fontAlgn="auto" latinLnBrk="0" hangingPunct="1">
                      <a:lnSpc>
                        <a:spcPct val="100000"/>
                      </a:lnSpc>
                      <a:spcBef>
                        <a:spcPts val="0"/>
                      </a:spcBef>
                      <a:spcAft>
                        <a:spcPts val="0"/>
                      </a:spcAft>
                      <a:buClrTx/>
                      <a:buSzTx/>
                      <a:buFontTx/>
                      <a:buNone/>
                      <a:tabLst/>
                      <a:defRPr/>
                    </a:pPr>
                    <a:endParaRPr kumimoji="0" lang="en-US" sz="1765" b="0" i="0" u="none" strike="noStrike" kern="1200" cap="none" spc="0" normalizeH="0" baseline="0" noProof="0" dirty="0">
                      <a:ln>
                        <a:noFill/>
                      </a:ln>
                      <a:solidFill>
                        <a:srgbClr val="1A1A1A"/>
                      </a:solidFill>
                      <a:effectLst/>
                      <a:uLnTx/>
                      <a:uFillTx/>
                      <a:latin typeface="Segoe UI"/>
                      <a:ea typeface="+mn-ea"/>
                      <a:cs typeface="+mn-cs"/>
                    </a:endParaRPr>
                  </a:p>
                </p:txBody>
              </p:sp>
            </p:grpSp>
            <p:grpSp>
              <p:nvGrpSpPr>
                <p:cNvPr id="151" name="Group 150">
                  <a:extLst>
                    <a:ext uri="{FF2B5EF4-FFF2-40B4-BE49-F238E27FC236}">
                      <a16:creationId xmlns:a16="http://schemas.microsoft.com/office/drawing/2014/main" id="{9D34A906-20DE-4EF9-A121-C357DBA8892E}"/>
                    </a:ext>
                  </a:extLst>
                </p:cNvPr>
                <p:cNvGrpSpPr/>
                <p:nvPr/>
              </p:nvGrpSpPr>
              <p:grpSpPr>
                <a:xfrm>
                  <a:off x="7133333" y="409572"/>
                  <a:ext cx="106424" cy="1038230"/>
                  <a:chOff x="7133333" y="409572"/>
                  <a:chExt cx="106424" cy="1038230"/>
                </a:xfrm>
              </p:grpSpPr>
              <p:sp>
                <p:nvSpPr>
                  <p:cNvPr id="152" name="Rectangle 13">
                    <a:extLst>
                      <a:ext uri="{FF2B5EF4-FFF2-40B4-BE49-F238E27FC236}">
                        <a16:creationId xmlns:a16="http://schemas.microsoft.com/office/drawing/2014/main" id="{8C330F84-1C97-4672-A3DF-FDAAA733160F}"/>
                      </a:ext>
                    </a:extLst>
                  </p:cNvPr>
                  <p:cNvSpPr>
                    <a:spLocks noChangeArrowheads="1"/>
                  </p:cNvSpPr>
                  <p:nvPr/>
                </p:nvSpPr>
                <p:spPr bwMode="auto">
                  <a:xfrm>
                    <a:off x="7134949" y="409575"/>
                    <a:ext cx="104061" cy="1038227"/>
                  </a:xfrm>
                  <a:prstGeom prst="rect">
                    <a:avLst/>
                  </a:prstGeom>
                  <a:noFill/>
                  <a:ln w="7938" cap="flat">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27" tIns="45713" rIns="91427" bIns="45713" numCol="1" anchor="t" anchorCtr="0" compatLnSpc="1">
                    <a:prstTxWarp prst="textNoShape">
                      <a:avLst/>
                    </a:prstTxWarp>
                  </a:bodyPr>
                  <a:lstStyle/>
                  <a:p>
                    <a:pPr marL="0" marR="0" lvl="0" indent="0" algn="l" defTabSz="914192" rtl="0" eaLnBrk="1" fontAlgn="auto" latinLnBrk="0" hangingPunct="1">
                      <a:lnSpc>
                        <a:spcPct val="100000"/>
                      </a:lnSpc>
                      <a:spcBef>
                        <a:spcPts val="0"/>
                      </a:spcBef>
                      <a:spcAft>
                        <a:spcPts val="0"/>
                      </a:spcAft>
                      <a:buClrTx/>
                      <a:buSzTx/>
                      <a:buFontTx/>
                      <a:buNone/>
                      <a:tabLst/>
                      <a:defRPr/>
                    </a:pPr>
                    <a:endParaRPr kumimoji="0" lang="en-US" sz="1765" b="0" i="0" u="none" strike="noStrike" kern="1200" cap="none" spc="0" normalizeH="0" baseline="0" noProof="0" dirty="0">
                      <a:ln>
                        <a:noFill/>
                      </a:ln>
                      <a:solidFill>
                        <a:srgbClr val="1A1A1A"/>
                      </a:solidFill>
                      <a:effectLst/>
                      <a:uLnTx/>
                      <a:uFillTx/>
                      <a:latin typeface="Segoe UI"/>
                      <a:ea typeface="+mn-ea"/>
                      <a:cs typeface="+mn-cs"/>
                    </a:endParaRPr>
                  </a:p>
                </p:txBody>
              </p:sp>
              <p:sp>
                <p:nvSpPr>
                  <p:cNvPr id="153" name="Rectangle 14">
                    <a:extLst>
                      <a:ext uri="{FF2B5EF4-FFF2-40B4-BE49-F238E27FC236}">
                        <a16:creationId xmlns:a16="http://schemas.microsoft.com/office/drawing/2014/main" id="{8AB7B342-1FAE-492F-82F5-09D442C2CE05}"/>
                      </a:ext>
                    </a:extLst>
                  </p:cNvPr>
                  <p:cNvSpPr>
                    <a:spLocks noChangeArrowheads="1"/>
                  </p:cNvSpPr>
                  <p:nvPr/>
                </p:nvSpPr>
                <p:spPr bwMode="auto">
                  <a:xfrm>
                    <a:off x="7133333" y="693955"/>
                    <a:ext cx="104061" cy="753847"/>
                  </a:xfrm>
                  <a:prstGeom prst="rect">
                    <a:avLst/>
                  </a:prstGeom>
                  <a:solidFill>
                    <a:schemeClr val="accent1"/>
                  </a:solidFill>
                  <a:ln w="7938" cap="flat">
                    <a:solidFill>
                      <a:schemeClr val="accent1"/>
                    </a:solidFill>
                    <a:prstDash val="solid"/>
                    <a:miter lim="800000"/>
                    <a:headEnd/>
                    <a:tailEnd/>
                  </a:ln>
                </p:spPr>
                <p:txBody>
                  <a:bodyPr vert="horz" wrap="square" lIns="91427" tIns="45713" rIns="91427" bIns="45713" numCol="1" anchor="t" anchorCtr="0" compatLnSpc="1">
                    <a:prstTxWarp prst="textNoShape">
                      <a:avLst/>
                    </a:prstTxWarp>
                  </a:bodyPr>
                  <a:lstStyle/>
                  <a:p>
                    <a:pPr marL="0" marR="0" lvl="0" indent="0" algn="l" defTabSz="914192" rtl="0" eaLnBrk="1" fontAlgn="auto" latinLnBrk="0" hangingPunct="1">
                      <a:lnSpc>
                        <a:spcPct val="100000"/>
                      </a:lnSpc>
                      <a:spcBef>
                        <a:spcPts val="0"/>
                      </a:spcBef>
                      <a:spcAft>
                        <a:spcPts val="0"/>
                      </a:spcAft>
                      <a:buClrTx/>
                      <a:buSzTx/>
                      <a:buFontTx/>
                      <a:buNone/>
                      <a:tabLst/>
                      <a:defRPr/>
                    </a:pPr>
                    <a:endParaRPr kumimoji="0" lang="en-US" sz="1765" b="0" i="0" u="none" strike="noStrike" kern="1200" cap="none" spc="0" normalizeH="0" baseline="0" noProof="0" dirty="0">
                      <a:ln>
                        <a:noFill/>
                      </a:ln>
                      <a:solidFill>
                        <a:srgbClr val="1A1A1A"/>
                      </a:solidFill>
                      <a:effectLst/>
                      <a:uLnTx/>
                      <a:uFillTx/>
                      <a:latin typeface="Segoe UI"/>
                      <a:ea typeface="+mn-ea"/>
                      <a:cs typeface="+mn-cs"/>
                    </a:endParaRPr>
                  </a:p>
                </p:txBody>
              </p:sp>
              <p:sp>
                <p:nvSpPr>
                  <p:cNvPr id="154" name="Line 15">
                    <a:extLst>
                      <a:ext uri="{FF2B5EF4-FFF2-40B4-BE49-F238E27FC236}">
                        <a16:creationId xmlns:a16="http://schemas.microsoft.com/office/drawing/2014/main" id="{D7DD4F8B-D7CF-4C88-A265-2F640ECDD2CC}"/>
                      </a:ext>
                    </a:extLst>
                  </p:cNvPr>
                  <p:cNvSpPr>
                    <a:spLocks noChangeShapeType="1"/>
                  </p:cNvSpPr>
                  <p:nvPr/>
                </p:nvSpPr>
                <p:spPr bwMode="auto">
                  <a:xfrm flipH="1">
                    <a:off x="7137545" y="409572"/>
                    <a:ext cx="42949" cy="34897"/>
                  </a:xfrm>
                  <a:prstGeom prst="line">
                    <a:avLst/>
                  </a:prstGeom>
                  <a:noFill/>
                  <a:ln w="7938" cap="flat">
                    <a:solidFill>
                      <a:schemeClr val="accent1"/>
                    </a:solidFill>
                    <a:prstDash val="solid"/>
                    <a:miter lim="800000"/>
                    <a:headEnd/>
                    <a:tailEnd/>
                  </a:ln>
                  <a:extLst>
                    <a:ext uri="{909E8E84-426E-40DD-AFC4-6F175D3DCCD1}">
                      <a14:hiddenFill xmlns:a14="http://schemas.microsoft.com/office/drawing/2010/main">
                        <a:noFill/>
                      </a14:hiddenFill>
                    </a:ext>
                  </a:extLst>
                </p:spPr>
                <p:txBody>
                  <a:bodyPr vert="horz" wrap="square" lIns="91427" tIns="45713" rIns="91427" bIns="45713" numCol="1" anchor="t" anchorCtr="0" compatLnSpc="1">
                    <a:prstTxWarp prst="textNoShape">
                      <a:avLst/>
                    </a:prstTxWarp>
                  </a:bodyPr>
                  <a:lstStyle/>
                  <a:p>
                    <a:pPr marL="0" marR="0" lvl="0" indent="0" algn="l" defTabSz="914192" rtl="0" eaLnBrk="1" fontAlgn="auto" latinLnBrk="0" hangingPunct="1">
                      <a:lnSpc>
                        <a:spcPct val="100000"/>
                      </a:lnSpc>
                      <a:spcBef>
                        <a:spcPts val="0"/>
                      </a:spcBef>
                      <a:spcAft>
                        <a:spcPts val="0"/>
                      </a:spcAft>
                      <a:buClrTx/>
                      <a:buSzTx/>
                      <a:buFontTx/>
                      <a:buNone/>
                      <a:tabLst/>
                      <a:defRPr/>
                    </a:pPr>
                    <a:endParaRPr kumimoji="0" lang="en-US" sz="1765" b="0" i="0" u="none" strike="noStrike" kern="1200" cap="none" spc="0" normalizeH="0" baseline="0" noProof="0" dirty="0">
                      <a:ln>
                        <a:noFill/>
                      </a:ln>
                      <a:solidFill>
                        <a:srgbClr val="1A1A1A"/>
                      </a:solidFill>
                      <a:effectLst/>
                      <a:uLnTx/>
                      <a:uFillTx/>
                      <a:latin typeface="Segoe UI"/>
                      <a:ea typeface="+mn-ea"/>
                      <a:cs typeface="+mn-cs"/>
                    </a:endParaRPr>
                  </a:p>
                </p:txBody>
              </p:sp>
              <p:sp>
                <p:nvSpPr>
                  <p:cNvPr id="155" name="Line 16">
                    <a:extLst>
                      <a:ext uri="{FF2B5EF4-FFF2-40B4-BE49-F238E27FC236}">
                        <a16:creationId xmlns:a16="http://schemas.microsoft.com/office/drawing/2014/main" id="{255BCEDB-257E-4424-BB4E-B35AEDDF7741}"/>
                      </a:ext>
                    </a:extLst>
                  </p:cNvPr>
                  <p:cNvSpPr>
                    <a:spLocks noChangeShapeType="1"/>
                  </p:cNvSpPr>
                  <p:nvPr/>
                </p:nvSpPr>
                <p:spPr bwMode="auto">
                  <a:xfrm flipH="1">
                    <a:off x="7137564" y="409574"/>
                    <a:ext cx="90664" cy="84096"/>
                  </a:xfrm>
                  <a:prstGeom prst="line">
                    <a:avLst/>
                  </a:prstGeom>
                  <a:noFill/>
                  <a:ln w="7938" cap="flat">
                    <a:solidFill>
                      <a:schemeClr val="accent1"/>
                    </a:solidFill>
                    <a:prstDash val="solid"/>
                    <a:miter lim="800000"/>
                    <a:headEnd/>
                    <a:tailEnd/>
                  </a:ln>
                  <a:extLst>
                    <a:ext uri="{909E8E84-426E-40DD-AFC4-6F175D3DCCD1}">
                      <a14:hiddenFill xmlns:a14="http://schemas.microsoft.com/office/drawing/2010/main">
                        <a:noFill/>
                      </a14:hiddenFill>
                    </a:ext>
                  </a:extLst>
                </p:spPr>
                <p:txBody>
                  <a:bodyPr vert="horz" wrap="square" lIns="91427" tIns="45713" rIns="91427" bIns="45713" numCol="1" anchor="t" anchorCtr="0" compatLnSpc="1">
                    <a:prstTxWarp prst="textNoShape">
                      <a:avLst/>
                    </a:prstTxWarp>
                  </a:bodyPr>
                  <a:lstStyle/>
                  <a:p>
                    <a:pPr marL="0" marR="0" lvl="0" indent="0" algn="l" defTabSz="914192" rtl="0" eaLnBrk="1" fontAlgn="auto" latinLnBrk="0" hangingPunct="1">
                      <a:lnSpc>
                        <a:spcPct val="100000"/>
                      </a:lnSpc>
                      <a:spcBef>
                        <a:spcPts val="0"/>
                      </a:spcBef>
                      <a:spcAft>
                        <a:spcPts val="0"/>
                      </a:spcAft>
                      <a:buClrTx/>
                      <a:buSzTx/>
                      <a:buFontTx/>
                      <a:buNone/>
                      <a:tabLst/>
                      <a:defRPr/>
                    </a:pPr>
                    <a:endParaRPr kumimoji="0" lang="en-US" sz="1765" b="0" i="0" u="none" strike="noStrike" kern="1200" cap="none" spc="0" normalizeH="0" baseline="0" noProof="0" dirty="0">
                      <a:ln>
                        <a:noFill/>
                      </a:ln>
                      <a:solidFill>
                        <a:srgbClr val="1A1A1A"/>
                      </a:solidFill>
                      <a:effectLst/>
                      <a:uLnTx/>
                      <a:uFillTx/>
                      <a:latin typeface="Segoe UI"/>
                      <a:ea typeface="+mn-ea"/>
                      <a:cs typeface="+mn-cs"/>
                    </a:endParaRPr>
                  </a:p>
                </p:txBody>
              </p:sp>
              <p:sp>
                <p:nvSpPr>
                  <p:cNvPr id="156" name="Line 17">
                    <a:extLst>
                      <a:ext uri="{FF2B5EF4-FFF2-40B4-BE49-F238E27FC236}">
                        <a16:creationId xmlns:a16="http://schemas.microsoft.com/office/drawing/2014/main" id="{0947B248-5716-4E92-9F8B-5301571016BD}"/>
                      </a:ext>
                    </a:extLst>
                  </p:cNvPr>
                  <p:cNvSpPr>
                    <a:spLocks noChangeShapeType="1"/>
                  </p:cNvSpPr>
                  <p:nvPr/>
                </p:nvSpPr>
                <p:spPr bwMode="auto">
                  <a:xfrm flipH="1">
                    <a:off x="7137387" y="443754"/>
                    <a:ext cx="102370" cy="98818"/>
                  </a:xfrm>
                  <a:prstGeom prst="line">
                    <a:avLst/>
                  </a:prstGeom>
                  <a:noFill/>
                  <a:ln w="7938" cap="flat">
                    <a:solidFill>
                      <a:schemeClr val="accent1"/>
                    </a:solidFill>
                    <a:prstDash val="solid"/>
                    <a:miter lim="800000"/>
                    <a:headEnd/>
                    <a:tailEnd/>
                  </a:ln>
                  <a:extLst>
                    <a:ext uri="{909E8E84-426E-40DD-AFC4-6F175D3DCCD1}">
                      <a14:hiddenFill xmlns:a14="http://schemas.microsoft.com/office/drawing/2010/main">
                        <a:noFill/>
                      </a14:hiddenFill>
                    </a:ext>
                  </a:extLst>
                </p:spPr>
                <p:txBody>
                  <a:bodyPr vert="horz" wrap="square" lIns="91427" tIns="45713" rIns="91427" bIns="45713" numCol="1" anchor="t" anchorCtr="0" compatLnSpc="1">
                    <a:prstTxWarp prst="textNoShape">
                      <a:avLst/>
                    </a:prstTxWarp>
                  </a:bodyPr>
                  <a:lstStyle/>
                  <a:p>
                    <a:pPr marL="0" marR="0" lvl="0" indent="0" algn="l" defTabSz="914192" rtl="0" eaLnBrk="1" fontAlgn="auto" latinLnBrk="0" hangingPunct="1">
                      <a:lnSpc>
                        <a:spcPct val="100000"/>
                      </a:lnSpc>
                      <a:spcBef>
                        <a:spcPts val="0"/>
                      </a:spcBef>
                      <a:spcAft>
                        <a:spcPts val="0"/>
                      </a:spcAft>
                      <a:buClrTx/>
                      <a:buSzTx/>
                      <a:buFontTx/>
                      <a:buNone/>
                      <a:tabLst/>
                      <a:defRPr/>
                    </a:pPr>
                    <a:endParaRPr kumimoji="0" lang="en-US" sz="1765" b="0" i="0" u="none" strike="noStrike" kern="1200" cap="none" spc="0" normalizeH="0" baseline="0" noProof="0" dirty="0">
                      <a:ln>
                        <a:noFill/>
                      </a:ln>
                      <a:solidFill>
                        <a:srgbClr val="1A1A1A"/>
                      </a:solidFill>
                      <a:effectLst/>
                      <a:uLnTx/>
                      <a:uFillTx/>
                      <a:latin typeface="Segoe UI"/>
                      <a:ea typeface="+mn-ea"/>
                      <a:cs typeface="+mn-cs"/>
                    </a:endParaRPr>
                  </a:p>
                </p:txBody>
              </p:sp>
            </p:grpSp>
          </p:grpSp>
          <p:grpSp>
            <p:nvGrpSpPr>
              <p:cNvPr id="147" name="Group 146">
                <a:extLst>
                  <a:ext uri="{FF2B5EF4-FFF2-40B4-BE49-F238E27FC236}">
                    <a16:creationId xmlns:a16="http://schemas.microsoft.com/office/drawing/2014/main" id="{61DA0669-BCC6-4423-AF57-19641476430D}"/>
                  </a:ext>
                </a:extLst>
              </p:cNvPr>
              <p:cNvGrpSpPr/>
              <p:nvPr/>
            </p:nvGrpSpPr>
            <p:grpSpPr>
              <a:xfrm>
                <a:off x="7141697" y="143782"/>
                <a:ext cx="1205245" cy="529875"/>
                <a:chOff x="7272326" y="143782"/>
                <a:chExt cx="1205245" cy="529875"/>
              </a:xfrm>
            </p:grpSpPr>
            <p:sp>
              <p:nvSpPr>
                <p:cNvPr id="148" name="Text Placeholder 3">
                  <a:extLst>
                    <a:ext uri="{FF2B5EF4-FFF2-40B4-BE49-F238E27FC236}">
                      <a16:creationId xmlns:a16="http://schemas.microsoft.com/office/drawing/2014/main" id="{D78FF633-4D90-4953-A40B-F43EFE5A1294}"/>
                    </a:ext>
                  </a:extLst>
                </p:cNvPr>
                <p:cNvSpPr txBox="1">
                  <a:spLocks/>
                </p:cNvSpPr>
                <p:nvPr/>
              </p:nvSpPr>
              <p:spPr>
                <a:xfrm>
                  <a:off x="7856743" y="143782"/>
                  <a:ext cx="620828" cy="513332"/>
                </a:xfrm>
                <a:prstGeom prst="rect">
                  <a:avLst/>
                </a:prstGeom>
              </p:spPr>
              <p:txBody>
                <a:bodyPr vert="horz" wrap="square" lIns="0" tIns="0" rIns="0" bIns="0" rtlCol="0" anchor="t">
                  <a:spAutoFit/>
                </a:bodyPr>
                <a:lstStyle>
                  <a:lvl1pPr marL="224100" marR="0" indent="-224100" algn="l" defTabSz="914378" rtl="0" eaLnBrk="1" fontAlgn="auto" latinLnBrk="0" hangingPunct="1">
                    <a:lnSpc>
                      <a:spcPct val="90000"/>
                    </a:lnSpc>
                    <a:spcBef>
                      <a:spcPct val="20000"/>
                    </a:spcBef>
                    <a:spcAft>
                      <a:spcPts val="0"/>
                    </a:spcAft>
                    <a:buClrTx/>
                    <a:buSzPct val="90000"/>
                    <a:buFont typeface="Wingdings" panose="05000000000000000000" pitchFamily="2" charset="2"/>
                    <a:buChar char=""/>
                    <a:tabLst/>
                    <a:defRPr sz="3600" kern="1200" spc="0" baseline="0">
                      <a:gradFill>
                        <a:gsLst>
                          <a:gs pos="1250">
                            <a:schemeClr val="tx1"/>
                          </a:gs>
                          <a:gs pos="100000">
                            <a:schemeClr val="tx1"/>
                          </a:gs>
                        </a:gsLst>
                        <a:lin ang="5400000" scaled="0"/>
                      </a:gradFill>
                      <a:latin typeface="+mj-lt"/>
                      <a:ea typeface="+mn-ea"/>
                      <a:cs typeface="+mn-cs"/>
                    </a:defRPr>
                  </a:lvl1pPr>
                  <a:lvl2pPr marL="448198" marR="0" indent="-224100" algn="l" defTabSz="914378" rtl="0" eaLnBrk="1" fontAlgn="auto" latinLnBrk="0" hangingPunct="1">
                    <a:lnSpc>
                      <a:spcPct val="90000"/>
                    </a:lnSpc>
                    <a:spcBef>
                      <a:spcPct val="20000"/>
                    </a:spcBef>
                    <a:spcAft>
                      <a:spcPts val="0"/>
                    </a:spcAft>
                    <a:buClrTx/>
                    <a:buSzPct val="90000"/>
                    <a:buFont typeface="Wingdings" panose="05000000000000000000" pitchFamily="2" charset="2"/>
                    <a:buChar char=""/>
                    <a:tabLst/>
                    <a:defRPr sz="2800" kern="1200" spc="0" baseline="0">
                      <a:gradFill>
                        <a:gsLst>
                          <a:gs pos="1250">
                            <a:schemeClr val="tx1"/>
                          </a:gs>
                          <a:gs pos="100000">
                            <a:schemeClr val="tx1"/>
                          </a:gs>
                        </a:gsLst>
                        <a:lin ang="5400000" scaled="0"/>
                      </a:gradFill>
                      <a:latin typeface="+mn-lt"/>
                      <a:ea typeface="+mn-ea"/>
                      <a:cs typeface="+mn-cs"/>
                    </a:defRPr>
                  </a:lvl2pPr>
                  <a:lvl3pPr marL="672298" marR="0" indent="-224100" algn="l" defTabSz="914378" rtl="0" eaLnBrk="1" fontAlgn="auto" latinLnBrk="0" hangingPunct="1">
                    <a:lnSpc>
                      <a:spcPct val="90000"/>
                    </a:lnSpc>
                    <a:spcBef>
                      <a:spcPct val="20000"/>
                    </a:spcBef>
                    <a:spcAft>
                      <a:spcPts val="0"/>
                    </a:spcAft>
                    <a:buClrTx/>
                    <a:buSzPct val="90000"/>
                    <a:buFont typeface="Wingdings" panose="05000000000000000000" pitchFamily="2" charset="2"/>
                    <a:buChar char=""/>
                    <a:tabLst/>
                    <a:defRPr sz="2400" kern="1200" spc="0" baseline="0">
                      <a:gradFill>
                        <a:gsLst>
                          <a:gs pos="1250">
                            <a:schemeClr val="tx1"/>
                          </a:gs>
                          <a:gs pos="100000">
                            <a:schemeClr val="tx1"/>
                          </a:gs>
                        </a:gsLst>
                        <a:lin ang="5400000" scaled="0"/>
                      </a:gradFill>
                      <a:latin typeface="+mn-lt"/>
                      <a:ea typeface="+mn-ea"/>
                      <a:cs typeface="+mn-cs"/>
                    </a:defRPr>
                  </a:lvl3pPr>
                  <a:lvl4pPr marL="896397" marR="0" indent="-224100" algn="l" defTabSz="914378" rtl="0" eaLnBrk="1" fontAlgn="auto" latinLnBrk="0" hangingPunct="1">
                    <a:lnSpc>
                      <a:spcPct val="90000"/>
                    </a:lnSpc>
                    <a:spcBef>
                      <a:spcPct val="20000"/>
                    </a:spcBef>
                    <a:spcAft>
                      <a:spcPts val="0"/>
                    </a:spcAft>
                    <a:buClrTx/>
                    <a:buSzPct val="90000"/>
                    <a:buFont typeface="Wingdings" panose="05000000000000000000" pitchFamily="2" charset="2"/>
                    <a:buChar char=""/>
                    <a:tabLst/>
                    <a:defRPr sz="2400" kern="1200" spc="0" baseline="0">
                      <a:gradFill>
                        <a:gsLst>
                          <a:gs pos="1250">
                            <a:schemeClr val="tx1"/>
                          </a:gs>
                          <a:gs pos="100000">
                            <a:schemeClr val="tx1"/>
                          </a:gs>
                        </a:gsLst>
                        <a:lin ang="5400000" scaled="0"/>
                      </a:gradFill>
                      <a:latin typeface="+mn-lt"/>
                      <a:ea typeface="+mn-ea"/>
                      <a:cs typeface="+mn-cs"/>
                    </a:defRPr>
                  </a:lvl4pPr>
                  <a:lvl5pPr marL="1120497" marR="0" indent="-224100" algn="l" defTabSz="914378" rtl="0" eaLnBrk="1" fontAlgn="auto" latinLnBrk="0" hangingPunct="1">
                    <a:lnSpc>
                      <a:spcPct val="90000"/>
                    </a:lnSpc>
                    <a:spcBef>
                      <a:spcPct val="20000"/>
                    </a:spcBef>
                    <a:spcAft>
                      <a:spcPts val="0"/>
                    </a:spcAft>
                    <a:buClrTx/>
                    <a:buSzPct val="90000"/>
                    <a:buFont typeface="Wingdings" panose="05000000000000000000" pitchFamily="2" charset="2"/>
                    <a:buChar char=""/>
                    <a:tabLst/>
                    <a:defRPr sz="2400" kern="1200" spc="0" baseline="0">
                      <a:gradFill>
                        <a:gsLst>
                          <a:gs pos="1250">
                            <a:schemeClr val="tx1"/>
                          </a:gs>
                          <a:gs pos="100000">
                            <a:schemeClr val="tx1"/>
                          </a:gs>
                        </a:gsLst>
                        <a:lin ang="5400000" scaled="0"/>
                      </a:gradFill>
                      <a:latin typeface="+mn-lt"/>
                      <a:ea typeface="+mn-ea"/>
                      <a:cs typeface="+mn-cs"/>
                    </a:defRPr>
                  </a:lvl5pPr>
                  <a:lvl6pPr marL="2514539" indent="-228595" algn="l" defTabSz="914378" rtl="0" eaLnBrk="1" latinLnBrk="0" hangingPunct="1">
                    <a:spcBef>
                      <a:spcPct val="20000"/>
                    </a:spcBef>
                    <a:buFont typeface="Arial" pitchFamily="34" charset="0"/>
                    <a:buChar char="•"/>
                    <a:defRPr sz="1961" kern="1200">
                      <a:solidFill>
                        <a:schemeClr val="tx1"/>
                      </a:solidFill>
                      <a:latin typeface="+mn-lt"/>
                      <a:ea typeface="+mn-ea"/>
                      <a:cs typeface="+mn-cs"/>
                    </a:defRPr>
                  </a:lvl6pPr>
                  <a:lvl7pPr marL="2971729" indent="-228595" algn="l" defTabSz="914378" rtl="0" eaLnBrk="1" latinLnBrk="0" hangingPunct="1">
                    <a:spcBef>
                      <a:spcPct val="20000"/>
                    </a:spcBef>
                    <a:buFont typeface="Arial" pitchFamily="34" charset="0"/>
                    <a:buChar char="•"/>
                    <a:defRPr sz="1961" kern="1200">
                      <a:solidFill>
                        <a:schemeClr val="tx1"/>
                      </a:solidFill>
                      <a:latin typeface="+mn-lt"/>
                      <a:ea typeface="+mn-ea"/>
                      <a:cs typeface="+mn-cs"/>
                    </a:defRPr>
                  </a:lvl7pPr>
                  <a:lvl8pPr marL="3428918" indent="-228595" algn="l" defTabSz="914378" rtl="0" eaLnBrk="1" latinLnBrk="0" hangingPunct="1">
                    <a:spcBef>
                      <a:spcPct val="20000"/>
                    </a:spcBef>
                    <a:buFont typeface="Arial" pitchFamily="34" charset="0"/>
                    <a:buChar char="•"/>
                    <a:defRPr sz="1961" kern="1200">
                      <a:solidFill>
                        <a:schemeClr val="tx1"/>
                      </a:solidFill>
                      <a:latin typeface="+mn-lt"/>
                      <a:ea typeface="+mn-ea"/>
                      <a:cs typeface="+mn-cs"/>
                    </a:defRPr>
                  </a:lvl8pPr>
                  <a:lvl9pPr marL="3886108" indent="-228595" algn="l" defTabSz="914378" rtl="0" eaLnBrk="1" latinLnBrk="0" hangingPunct="1">
                    <a:spcBef>
                      <a:spcPct val="20000"/>
                    </a:spcBef>
                    <a:buFont typeface="Arial" pitchFamily="34" charset="0"/>
                    <a:buChar char="•"/>
                    <a:defRPr sz="1961" kern="1200">
                      <a:solidFill>
                        <a:schemeClr val="tx1"/>
                      </a:solidFill>
                      <a:latin typeface="+mn-lt"/>
                      <a:ea typeface="+mn-ea"/>
                      <a:cs typeface="+mn-cs"/>
                    </a:defRPr>
                  </a:lvl9pPr>
                </a:lstStyle>
                <a:p>
                  <a:pPr marL="0" marR="0" lvl="0" indent="0" algn="l" defTabSz="896262" rtl="0" eaLnBrk="1" fontAlgn="auto" latinLnBrk="0" hangingPunct="1">
                    <a:lnSpc>
                      <a:spcPct val="100000"/>
                    </a:lnSpc>
                    <a:spcBef>
                      <a:spcPct val="20000"/>
                    </a:spcBef>
                    <a:spcAft>
                      <a:spcPts val="0"/>
                    </a:spcAft>
                    <a:buClrTx/>
                    <a:buSzPct val="90000"/>
                    <a:buFont typeface="Wingdings" panose="05000000000000000000" pitchFamily="2" charset="2"/>
                    <a:buNone/>
                    <a:tabLst/>
                    <a:defRPr/>
                  </a:pPr>
                  <a:r>
                    <a:rPr kumimoji="0" lang="en-US" sz="900" b="1" i="0" u="none" strike="noStrike" kern="1200" cap="none" spc="0" normalizeH="0" baseline="0" noProof="0" dirty="0">
                      <a:ln>
                        <a:noFill/>
                      </a:ln>
                      <a:solidFill>
                        <a:srgbClr val="002050"/>
                      </a:solidFill>
                      <a:effectLst/>
                      <a:uLnTx/>
                      <a:uFillTx/>
                      <a:latin typeface="Segoe UI Semibold"/>
                      <a:ea typeface="+mn-ea"/>
                      <a:cs typeface="Segoe UI Semibold" charset="0"/>
                    </a:rPr>
                    <a:t>of teachers say time is a barrier to delivering personalized learning</a:t>
                  </a:r>
                </a:p>
              </p:txBody>
            </p:sp>
            <p:sp>
              <p:nvSpPr>
                <p:cNvPr id="149" name="Text Placeholder 3">
                  <a:extLst>
                    <a:ext uri="{FF2B5EF4-FFF2-40B4-BE49-F238E27FC236}">
                      <a16:creationId xmlns:a16="http://schemas.microsoft.com/office/drawing/2014/main" id="{7AEDBFD4-980B-436A-B3D9-9C01321E2984}"/>
                    </a:ext>
                  </a:extLst>
                </p:cNvPr>
                <p:cNvSpPr txBox="1">
                  <a:spLocks/>
                </p:cNvSpPr>
                <p:nvPr/>
              </p:nvSpPr>
              <p:spPr>
                <a:xfrm>
                  <a:off x="7272326" y="252046"/>
                  <a:ext cx="590480" cy="421611"/>
                </a:xfrm>
                <a:prstGeom prst="rect">
                  <a:avLst/>
                </a:prstGeom>
              </p:spPr>
              <p:txBody>
                <a:bodyPr vert="horz" wrap="square" lIns="0" tIns="0" rIns="0" bIns="0" rtlCol="0" anchor="ctr">
                  <a:noAutofit/>
                </a:bodyPr>
                <a:lstStyle>
                  <a:lvl1pPr marL="224100" marR="0" indent="-224100" algn="l" defTabSz="914378" rtl="0" eaLnBrk="1" fontAlgn="auto" latinLnBrk="0" hangingPunct="1">
                    <a:lnSpc>
                      <a:spcPct val="90000"/>
                    </a:lnSpc>
                    <a:spcBef>
                      <a:spcPct val="20000"/>
                    </a:spcBef>
                    <a:spcAft>
                      <a:spcPts val="0"/>
                    </a:spcAft>
                    <a:buClrTx/>
                    <a:buSzPct val="90000"/>
                    <a:buFont typeface="Wingdings" panose="05000000000000000000" pitchFamily="2" charset="2"/>
                    <a:buChar char=""/>
                    <a:tabLst/>
                    <a:defRPr sz="3600" kern="1200" spc="0" baseline="0">
                      <a:gradFill>
                        <a:gsLst>
                          <a:gs pos="1250">
                            <a:schemeClr val="tx1"/>
                          </a:gs>
                          <a:gs pos="100000">
                            <a:schemeClr val="tx1"/>
                          </a:gs>
                        </a:gsLst>
                        <a:lin ang="5400000" scaled="0"/>
                      </a:gradFill>
                      <a:latin typeface="+mj-lt"/>
                      <a:ea typeface="+mn-ea"/>
                      <a:cs typeface="+mn-cs"/>
                    </a:defRPr>
                  </a:lvl1pPr>
                  <a:lvl2pPr marL="448198" marR="0" indent="-224100" algn="l" defTabSz="914378" rtl="0" eaLnBrk="1" fontAlgn="auto" latinLnBrk="0" hangingPunct="1">
                    <a:lnSpc>
                      <a:spcPct val="90000"/>
                    </a:lnSpc>
                    <a:spcBef>
                      <a:spcPct val="20000"/>
                    </a:spcBef>
                    <a:spcAft>
                      <a:spcPts val="0"/>
                    </a:spcAft>
                    <a:buClrTx/>
                    <a:buSzPct val="90000"/>
                    <a:buFont typeface="Wingdings" panose="05000000000000000000" pitchFamily="2" charset="2"/>
                    <a:buChar char=""/>
                    <a:tabLst/>
                    <a:defRPr sz="2800" kern="1200" spc="0" baseline="0">
                      <a:gradFill>
                        <a:gsLst>
                          <a:gs pos="1250">
                            <a:schemeClr val="tx1"/>
                          </a:gs>
                          <a:gs pos="100000">
                            <a:schemeClr val="tx1"/>
                          </a:gs>
                        </a:gsLst>
                        <a:lin ang="5400000" scaled="0"/>
                      </a:gradFill>
                      <a:latin typeface="+mn-lt"/>
                      <a:ea typeface="+mn-ea"/>
                      <a:cs typeface="+mn-cs"/>
                    </a:defRPr>
                  </a:lvl2pPr>
                  <a:lvl3pPr marL="672298" marR="0" indent="-224100" algn="l" defTabSz="914378" rtl="0" eaLnBrk="1" fontAlgn="auto" latinLnBrk="0" hangingPunct="1">
                    <a:lnSpc>
                      <a:spcPct val="90000"/>
                    </a:lnSpc>
                    <a:spcBef>
                      <a:spcPct val="20000"/>
                    </a:spcBef>
                    <a:spcAft>
                      <a:spcPts val="0"/>
                    </a:spcAft>
                    <a:buClrTx/>
                    <a:buSzPct val="90000"/>
                    <a:buFont typeface="Wingdings" panose="05000000000000000000" pitchFamily="2" charset="2"/>
                    <a:buChar char=""/>
                    <a:tabLst/>
                    <a:defRPr sz="2400" kern="1200" spc="0" baseline="0">
                      <a:gradFill>
                        <a:gsLst>
                          <a:gs pos="1250">
                            <a:schemeClr val="tx1"/>
                          </a:gs>
                          <a:gs pos="100000">
                            <a:schemeClr val="tx1"/>
                          </a:gs>
                        </a:gsLst>
                        <a:lin ang="5400000" scaled="0"/>
                      </a:gradFill>
                      <a:latin typeface="+mn-lt"/>
                      <a:ea typeface="+mn-ea"/>
                      <a:cs typeface="+mn-cs"/>
                    </a:defRPr>
                  </a:lvl3pPr>
                  <a:lvl4pPr marL="896397" marR="0" indent="-224100" algn="l" defTabSz="914378" rtl="0" eaLnBrk="1" fontAlgn="auto" latinLnBrk="0" hangingPunct="1">
                    <a:lnSpc>
                      <a:spcPct val="90000"/>
                    </a:lnSpc>
                    <a:spcBef>
                      <a:spcPct val="20000"/>
                    </a:spcBef>
                    <a:spcAft>
                      <a:spcPts val="0"/>
                    </a:spcAft>
                    <a:buClrTx/>
                    <a:buSzPct val="90000"/>
                    <a:buFont typeface="Wingdings" panose="05000000000000000000" pitchFamily="2" charset="2"/>
                    <a:buChar char=""/>
                    <a:tabLst/>
                    <a:defRPr sz="2400" kern="1200" spc="0" baseline="0">
                      <a:gradFill>
                        <a:gsLst>
                          <a:gs pos="1250">
                            <a:schemeClr val="tx1"/>
                          </a:gs>
                          <a:gs pos="100000">
                            <a:schemeClr val="tx1"/>
                          </a:gs>
                        </a:gsLst>
                        <a:lin ang="5400000" scaled="0"/>
                      </a:gradFill>
                      <a:latin typeface="+mn-lt"/>
                      <a:ea typeface="+mn-ea"/>
                      <a:cs typeface="+mn-cs"/>
                    </a:defRPr>
                  </a:lvl4pPr>
                  <a:lvl5pPr marL="1120497" marR="0" indent="-224100" algn="l" defTabSz="914378" rtl="0" eaLnBrk="1" fontAlgn="auto" latinLnBrk="0" hangingPunct="1">
                    <a:lnSpc>
                      <a:spcPct val="90000"/>
                    </a:lnSpc>
                    <a:spcBef>
                      <a:spcPct val="20000"/>
                    </a:spcBef>
                    <a:spcAft>
                      <a:spcPts val="0"/>
                    </a:spcAft>
                    <a:buClrTx/>
                    <a:buSzPct val="90000"/>
                    <a:buFont typeface="Wingdings" panose="05000000000000000000" pitchFamily="2" charset="2"/>
                    <a:buChar char=""/>
                    <a:tabLst/>
                    <a:defRPr sz="2400" kern="1200" spc="0" baseline="0">
                      <a:gradFill>
                        <a:gsLst>
                          <a:gs pos="1250">
                            <a:schemeClr val="tx1"/>
                          </a:gs>
                          <a:gs pos="100000">
                            <a:schemeClr val="tx1"/>
                          </a:gs>
                        </a:gsLst>
                        <a:lin ang="5400000" scaled="0"/>
                      </a:gradFill>
                      <a:latin typeface="+mn-lt"/>
                      <a:ea typeface="+mn-ea"/>
                      <a:cs typeface="+mn-cs"/>
                    </a:defRPr>
                  </a:lvl5pPr>
                  <a:lvl6pPr marL="2514539" indent="-228595" algn="l" defTabSz="914378" rtl="0" eaLnBrk="1" latinLnBrk="0" hangingPunct="1">
                    <a:spcBef>
                      <a:spcPct val="20000"/>
                    </a:spcBef>
                    <a:buFont typeface="Arial" pitchFamily="34" charset="0"/>
                    <a:buChar char="•"/>
                    <a:defRPr sz="1961" kern="1200">
                      <a:solidFill>
                        <a:schemeClr val="tx1"/>
                      </a:solidFill>
                      <a:latin typeface="+mn-lt"/>
                      <a:ea typeface="+mn-ea"/>
                      <a:cs typeface="+mn-cs"/>
                    </a:defRPr>
                  </a:lvl6pPr>
                  <a:lvl7pPr marL="2971729" indent="-228595" algn="l" defTabSz="914378" rtl="0" eaLnBrk="1" latinLnBrk="0" hangingPunct="1">
                    <a:spcBef>
                      <a:spcPct val="20000"/>
                    </a:spcBef>
                    <a:buFont typeface="Arial" pitchFamily="34" charset="0"/>
                    <a:buChar char="•"/>
                    <a:defRPr sz="1961" kern="1200">
                      <a:solidFill>
                        <a:schemeClr val="tx1"/>
                      </a:solidFill>
                      <a:latin typeface="+mn-lt"/>
                      <a:ea typeface="+mn-ea"/>
                      <a:cs typeface="+mn-cs"/>
                    </a:defRPr>
                  </a:lvl7pPr>
                  <a:lvl8pPr marL="3428918" indent="-228595" algn="l" defTabSz="914378" rtl="0" eaLnBrk="1" latinLnBrk="0" hangingPunct="1">
                    <a:spcBef>
                      <a:spcPct val="20000"/>
                    </a:spcBef>
                    <a:buFont typeface="Arial" pitchFamily="34" charset="0"/>
                    <a:buChar char="•"/>
                    <a:defRPr sz="1961" kern="1200">
                      <a:solidFill>
                        <a:schemeClr val="tx1"/>
                      </a:solidFill>
                      <a:latin typeface="+mn-lt"/>
                      <a:ea typeface="+mn-ea"/>
                      <a:cs typeface="+mn-cs"/>
                    </a:defRPr>
                  </a:lvl8pPr>
                  <a:lvl9pPr marL="3886108" indent="-228595" algn="l" defTabSz="914378" rtl="0" eaLnBrk="1" latinLnBrk="0" hangingPunct="1">
                    <a:spcBef>
                      <a:spcPct val="20000"/>
                    </a:spcBef>
                    <a:buFont typeface="Arial" pitchFamily="34" charset="0"/>
                    <a:buChar char="•"/>
                    <a:defRPr sz="1961" kern="1200">
                      <a:solidFill>
                        <a:schemeClr val="tx1"/>
                      </a:solidFill>
                      <a:latin typeface="+mn-lt"/>
                      <a:ea typeface="+mn-ea"/>
                      <a:cs typeface="+mn-cs"/>
                    </a:defRPr>
                  </a:lvl9pPr>
                </a:lstStyle>
                <a:p>
                  <a:pPr marL="0" marR="0" lvl="0" indent="0" algn="l" defTabSz="896262" rtl="0" eaLnBrk="1" fontAlgn="auto" latinLnBrk="0" hangingPunct="1">
                    <a:lnSpc>
                      <a:spcPct val="100000"/>
                    </a:lnSpc>
                    <a:spcBef>
                      <a:spcPct val="20000"/>
                    </a:spcBef>
                    <a:spcAft>
                      <a:spcPts val="0"/>
                    </a:spcAft>
                    <a:buClrTx/>
                    <a:buSzPct val="90000"/>
                    <a:buFont typeface="Wingdings" panose="05000000000000000000" pitchFamily="2" charset="2"/>
                    <a:buNone/>
                    <a:tabLst/>
                    <a:defRPr/>
                  </a:pPr>
                  <a:r>
                    <a:rPr kumimoji="0" lang="en-US" sz="3200" b="0" i="0" u="none" strike="noStrike" kern="1200" cap="none" spc="0" normalizeH="0" baseline="0" noProof="0" dirty="0">
                      <a:ln>
                        <a:noFill/>
                      </a:ln>
                      <a:solidFill>
                        <a:srgbClr val="0078D4"/>
                      </a:solidFill>
                      <a:effectLst/>
                      <a:uLnTx/>
                      <a:uFillTx/>
                      <a:latin typeface="Segoe UI"/>
                      <a:ea typeface="Segoe UI Semibold" charset="0"/>
                      <a:cs typeface="Segoe UI Semibold" charset="0"/>
                    </a:rPr>
                    <a:t>70%</a:t>
                  </a:r>
                </a:p>
              </p:txBody>
            </p:sp>
          </p:grpSp>
        </p:grpSp>
      </p:grpSp>
      <p:grpSp>
        <p:nvGrpSpPr>
          <p:cNvPr id="10" name="Group 9">
            <a:extLst>
              <a:ext uri="{FF2B5EF4-FFF2-40B4-BE49-F238E27FC236}">
                <a16:creationId xmlns:a16="http://schemas.microsoft.com/office/drawing/2014/main" id="{C95D20CD-C947-45E3-93D0-F76695A32F98}"/>
              </a:ext>
            </a:extLst>
          </p:cNvPr>
          <p:cNvGrpSpPr/>
          <p:nvPr/>
        </p:nvGrpSpPr>
        <p:grpSpPr>
          <a:xfrm>
            <a:off x="2567423" y="2416472"/>
            <a:ext cx="2306092" cy="3552923"/>
            <a:chOff x="2651804" y="2416472"/>
            <a:chExt cx="2306092" cy="3552923"/>
          </a:xfrm>
        </p:grpSpPr>
        <p:sp>
          <p:nvSpPr>
            <p:cNvPr id="141" name="Title 2">
              <a:extLst>
                <a:ext uri="{FF2B5EF4-FFF2-40B4-BE49-F238E27FC236}">
                  <a16:creationId xmlns:a16="http://schemas.microsoft.com/office/drawing/2014/main" id="{0DE5CCDE-5A38-4E23-BCE1-552A04198C83}"/>
                </a:ext>
              </a:extLst>
            </p:cNvPr>
            <p:cNvSpPr txBox="1">
              <a:spLocks/>
            </p:cNvSpPr>
            <p:nvPr/>
          </p:nvSpPr>
          <p:spPr>
            <a:xfrm>
              <a:off x="2651804" y="4490655"/>
              <a:ext cx="2306092" cy="1469777"/>
            </a:xfrm>
            <a:prstGeom prst="rect">
              <a:avLst/>
            </a:prstGeom>
            <a:solidFill>
              <a:schemeClr val="bg1">
                <a:lumMod val="95000"/>
              </a:schemeClr>
            </a:solidFill>
          </p:spPr>
          <p:txBody>
            <a:bodyPr vert="horz" wrap="square" lIns="88888" tIns="91427" rIns="88888" bIns="91427" rtlCol="0" anchor="t">
              <a:noAutofit/>
            </a:bodyPr>
            <a:lstStyle>
              <a:lvl1pPr algn="l" defTabSz="914378" rtl="0" eaLnBrk="1" latinLnBrk="0" hangingPunct="1">
                <a:lnSpc>
                  <a:spcPts val="3137"/>
                </a:lnSpc>
                <a:spcBef>
                  <a:spcPct val="0"/>
                </a:spcBef>
                <a:buNone/>
                <a:defRPr lang="en-US" sz="2800" b="0" kern="1200" cap="none" spc="-147" baseline="0">
                  <a:ln w="3175">
                    <a:noFill/>
                  </a:ln>
                  <a:solidFill>
                    <a:schemeClr val="tx1"/>
                  </a:solidFill>
                  <a:effectLst/>
                  <a:latin typeface="+mj-lt"/>
                  <a:ea typeface="+mn-ea"/>
                  <a:cs typeface="Segoe UI" pitchFamily="34" charset="0"/>
                </a:defRPr>
              </a:lvl1pPr>
            </a:lstStyle>
            <a:p>
              <a:pPr marL="0" marR="0" lvl="0" indent="0" algn="ctr" defTabSz="896262"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w="3175">
                    <a:noFill/>
                  </a:ln>
                  <a:solidFill>
                    <a:srgbClr val="0078D4"/>
                  </a:solidFill>
                  <a:effectLst/>
                  <a:uLnTx/>
                  <a:uFillTx/>
                  <a:latin typeface="Segoe UI Semibold"/>
                  <a:ea typeface="+mn-ea"/>
                  <a:cs typeface="Segoe UI Light" charset="0"/>
                </a:rPr>
                <a:t>30-40%</a:t>
              </a:r>
              <a:r>
                <a:rPr kumimoji="0" lang="en-US" sz="1400" b="0" i="0" u="none" strike="noStrike" kern="1200" cap="none" spc="0" normalizeH="0" baseline="0" noProof="0" dirty="0">
                  <a:ln w="3175">
                    <a:noFill/>
                  </a:ln>
                  <a:solidFill>
                    <a:srgbClr val="1A1A1A"/>
                  </a:solidFill>
                  <a:effectLst/>
                  <a:uLnTx/>
                  <a:uFillTx/>
                  <a:latin typeface="Segoe UI"/>
                  <a:ea typeface="Segoe UI Light" charset="0"/>
                  <a:cs typeface="Segoe UI Light" charset="0"/>
                </a:rPr>
                <a:t> of jobs in growth industries will require soft skills</a:t>
              </a:r>
            </a:p>
            <a:p>
              <a:pPr marL="0" marR="0" lvl="0" indent="0" algn="ctr" defTabSz="896262" rtl="0" eaLnBrk="1" fontAlgn="auto" latinLnBrk="0" hangingPunct="1">
                <a:lnSpc>
                  <a:spcPct val="100000"/>
                </a:lnSpc>
                <a:spcBef>
                  <a:spcPts val="0"/>
                </a:spcBef>
                <a:spcAft>
                  <a:spcPts val="0"/>
                </a:spcAft>
                <a:buClrTx/>
                <a:buSzTx/>
                <a:buFontTx/>
                <a:buNone/>
                <a:tabLst/>
                <a:defRPr/>
              </a:pPr>
              <a:endParaRPr lang="en-US" sz="1400" spc="0" dirty="0">
                <a:solidFill>
                  <a:srgbClr val="1A1A1A"/>
                </a:solidFill>
                <a:latin typeface="Segoe UI"/>
                <a:ea typeface="Segoe UI Light" charset="0"/>
                <a:cs typeface="Segoe UI Light" charset="0"/>
              </a:endParaRPr>
            </a:p>
            <a:p>
              <a:pPr lvl="0" algn="ctr" defTabSz="896262">
                <a:lnSpc>
                  <a:spcPct val="100000"/>
                </a:lnSpc>
                <a:spcBef>
                  <a:spcPts val="0"/>
                </a:spcBef>
                <a:defRPr/>
              </a:pPr>
              <a:r>
                <a:rPr lang="en-US" sz="1400" spc="0" dirty="0">
                  <a:solidFill>
                    <a:srgbClr val="0078D4"/>
                  </a:solidFill>
                  <a:cs typeface="Segoe UI Light" charset="0"/>
                </a:rPr>
                <a:t>50% </a:t>
              </a:r>
              <a:r>
                <a:rPr lang="en-US" sz="1400" spc="0" dirty="0">
                  <a:solidFill>
                    <a:srgbClr val="1A1A1A"/>
                  </a:solidFill>
                  <a:latin typeface="Segoe UI"/>
                  <a:cs typeface="Segoe UI Light" charset="0"/>
                </a:rPr>
                <a:t>of students put them among their top priorities </a:t>
              </a:r>
            </a:p>
          </p:txBody>
        </p:sp>
        <p:sp>
          <p:nvSpPr>
            <p:cNvPr id="136" name="Rectangle 135">
              <a:extLst>
                <a:ext uri="{FF2B5EF4-FFF2-40B4-BE49-F238E27FC236}">
                  <a16:creationId xmlns:a16="http://schemas.microsoft.com/office/drawing/2014/main" id="{F1841335-D4C6-46B2-B095-12B7C4C9D70C}"/>
                </a:ext>
              </a:extLst>
            </p:cNvPr>
            <p:cNvSpPr/>
            <p:nvPr/>
          </p:nvSpPr>
          <p:spPr bwMode="auto">
            <a:xfrm>
              <a:off x="2651809" y="2416472"/>
              <a:ext cx="2286000" cy="3552923"/>
            </a:xfrm>
            <a:prstGeom prst="rect">
              <a:avLst/>
            </a:prstGeom>
            <a:noFill/>
            <a:ln w="3175">
              <a:solidFill>
                <a:schemeClr val="bg1">
                  <a:lumMod val="75000"/>
                </a:schemeClr>
              </a:solid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88888" tIns="45713" rIns="88888" bIns="45713" numCol="1" spcCol="0" rtlCol="0" fromWordArt="0" anchor="t" anchorCtr="0" forceAA="0" compatLnSpc="1">
              <a:prstTxWarp prst="textNoShape">
                <a:avLst/>
              </a:prstTxWarp>
              <a:noAutofit/>
            </a:bodyPr>
            <a:lstStyle/>
            <a:p>
              <a:pPr marL="0" marR="0" lvl="0" indent="0" algn="l" defTabSz="896262"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D0D0D"/>
                </a:solidFill>
                <a:effectLst/>
                <a:uLnTx/>
                <a:uFillTx/>
                <a:latin typeface="Segoe UI Semibold"/>
                <a:ea typeface="Segoe UI Light" charset="0"/>
                <a:cs typeface="Segoe UI Light" charset="0"/>
              </a:endParaRPr>
            </a:p>
          </p:txBody>
        </p:sp>
        <p:grpSp>
          <p:nvGrpSpPr>
            <p:cNvPr id="165" name="Group 164">
              <a:extLst>
                <a:ext uri="{FF2B5EF4-FFF2-40B4-BE49-F238E27FC236}">
                  <a16:creationId xmlns:a16="http://schemas.microsoft.com/office/drawing/2014/main" id="{9A944113-6CA9-42CB-AFC1-78BB26105E5B}"/>
                </a:ext>
              </a:extLst>
            </p:cNvPr>
            <p:cNvGrpSpPr/>
            <p:nvPr/>
          </p:nvGrpSpPr>
          <p:grpSpPr>
            <a:xfrm>
              <a:off x="2945183" y="2783384"/>
              <a:ext cx="2010786" cy="1309466"/>
              <a:chOff x="6777038" y="1715920"/>
              <a:chExt cx="1633537" cy="1063794"/>
            </a:xfrm>
          </p:grpSpPr>
          <p:grpSp>
            <p:nvGrpSpPr>
              <p:cNvPr id="166" name="Group 165">
                <a:extLst>
                  <a:ext uri="{FF2B5EF4-FFF2-40B4-BE49-F238E27FC236}">
                    <a16:creationId xmlns:a16="http://schemas.microsoft.com/office/drawing/2014/main" id="{CA844B22-6DCE-4E6C-B9C4-2F5B2E66604D}"/>
                  </a:ext>
                </a:extLst>
              </p:cNvPr>
              <p:cNvGrpSpPr/>
              <p:nvPr/>
            </p:nvGrpSpPr>
            <p:grpSpPr>
              <a:xfrm>
                <a:off x="6777038" y="1715920"/>
                <a:ext cx="995362" cy="1063794"/>
                <a:chOff x="7212013" y="1797050"/>
                <a:chExt cx="919451" cy="982664"/>
              </a:xfrm>
            </p:grpSpPr>
            <p:sp>
              <p:nvSpPr>
                <p:cNvPr id="170" name="Freeform 47">
                  <a:extLst>
                    <a:ext uri="{FF2B5EF4-FFF2-40B4-BE49-F238E27FC236}">
                      <a16:creationId xmlns:a16="http://schemas.microsoft.com/office/drawing/2014/main" id="{A40E73B5-C40E-45BA-89F0-B91728EEB0FB}"/>
                    </a:ext>
                  </a:extLst>
                </p:cNvPr>
                <p:cNvSpPr>
                  <a:spLocks noEditPoints="1"/>
                </p:cNvSpPr>
                <p:nvPr/>
              </p:nvSpPr>
              <p:spPr bwMode="auto">
                <a:xfrm>
                  <a:off x="7367170" y="2468250"/>
                  <a:ext cx="611435" cy="311464"/>
                </a:xfrm>
                <a:custGeom>
                  <a:avLst/>
                  <a:gdLst>
                    <a:gd name="T0" fmla="*/ 122 w 391"/>
                    <a:gd name="T1" fmla="*/ 92 h 199"/>
                    <a:gd name="T2" fmla="*/ 71 w 391"/>
                    <a:gd name="T3" fmla="*/ 143 h 199"/>
                    <a:gd name="T4" fmla="*/ 20 w 391"/>
                    <a:gd name="T5" fmla="*/ 92 h 199"/>
                    <a:gd name="T6" fmla="*/ 71 w 391"/>
                    <a:gd name="T7" fmla="*/ 41 h 199"/>
                    <a:gd name="T8" fmla="*/ 122 w 391"/>
                    <a:gd name="T9" fmla="*/ 92 h 199"/>
                    <a:gd name="T10" fmla="*/ 121 w 391"/>
                    <a:gd name="T11" fmla="*/ 163 h 199"/>
                    <a:gd name="T12" fmla="*/ 71 w 391"/>
                    <a:gd name="T13" fmla="*/ 143 h 199"/>
                    <a:gd name="T14" fmla="*/ 0 w 391"/>
                    <a:gd name="T15" fmla="*/ 199 h 199"/>
                    <a:gd name="T16" fmla="*/ 320 w 391"/>
                    <a:gd name="T17" fmla="*/ 41 h 199"/>
                    <a:gd name="T18" fmla="*/ 269 w 391"/>
                    <a:gd name="T19" fmla="*/ 92 h 199"/>
                    <a:gd name="T20" fmla="*/ 320 w 391"/>
                    <a:gd name="T21" fmla="*/ 143 h 199"/>
                    <a:gd name="T22" fmla="*/ 371 w 391"/>
                    <a:gd name="T23" fmla="*/ 92 h 199"/>
                    <a:gd name="T24" fmla="*/ 320 w 391"/>
                    <a:gd name="T25" fmla="*/ 41 h 199"/>
                    <a:gd name="T26" fmla="*/ 391 w 391"/>
                    <a:gd name="T27" fmla="*/ 199 h 199"/>
                    <a:gd name="T28" fmla="*/ 320 w 391"/>
                    <a:gd name="T29" fmla="*/ 143 h 199"/>
                    <a:gd name="T30" fmla="*/ 267 w 391"/>
                    <a:gd name="T31" fmla="*/ 166 h 199"/>
                    <a:gd name="T32" fmla="*/ 193 w 391"/>
                    <a:gd name="T33" fmla="*/ 0 h 199"/>
                    <a:gd name="T34" fmla="*/ 129 w 391"/>
                    <a:gd name="T35" fmla="*/ 64 h 199"/>
                    <a:gd name="T36" fmla="*/ 193 w 391"/>
                    <a:gd name="T37" fmla="*/ 128 h 199"/>
                    <a:gd name="T38" fmla="*/ 257 w 391"/>
                    <a:gd name="T39" fmla="*/ 64 h 199"/>
                    <a:gd name="T40" fmla="*/ 193 w 391"/>
                    <a:gd name="T41" fmla="*/ 0 h 199"/>
                    <a:gd name="T42" fmla="*/ 282 w 391"/>
                    <a:gd name="T43" fmla="*/ 199 h 199"/>
                    <a:gd name="T44" fmla="*/ 193 w 391"/>
                    <a:gd name="T45" fmla="*/ 128 h 199"/>
                    <a:gd name="T46" fmla="*/ 104 w 391"/>
                    <a:gd name="T47" fmla="*/ 199 h 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91" h="199">
                      <a:moveTo>
                        <a:pt x="122" y="92"/>
                      </a:moveTo>
                      <a:cubicBezTo>
                        <a:pt x="122" y="120"/>
                        <a:pt x="99" y="143"/>
                        <a:pt x="71" y="143"/>
                      </a:cubicBezTo>
                      <a:cubicBezTo>
                        <a:pt x="43" y="143"/>
                        <a:pt x="20" y="120"/>
                        <a:pt x="20" y="92"/>
                      </a:cubicBezTo>
                      <a:cubicBezTo>
                        <a:pt x="20" y="64"/>
                        <a:pt x="43" y="41"/>
                        <a:pt x="71" y="41"/>
                      </a:cubicBezTo>
                      <a:cubicBezTo>
                        <a:pt x="99" y="41"/>
                        <a:pt x="122" y="64"/>
                        <a:pt x="122" y="92"/>
                      </a:cubicBezTo>
                      <a:close/>
                      <a:moveTo>
                        <a:pt x="121" y="163"/>
                      </a:moveTo>
                      <a:cubicBezTo>
                        <a:pt x="108" y="151"/>
                        <a:pt x="91" y="143"/>
                        <a:pt x="71" y="143"/>
                      </a:cubicBezTo>
                      <a:cubicBezTo>
                        <a:pt x="37" y="143"/>
                        <a:pt x="8" y="167"/>
                        <a:pt x="0" y="199"/>
                      </a:cubicBezTo>
                      <a:moveTo>
                        <a:pt x="320" y="41"/>
                      </a:moveTo>
                      <a:cubicBezTo>
                        <a:pt x="292" y="41"/>
                        <a:pt x="269" y="64"/>
                        <a:pt x="269" y="92"/>
                      </a:cubicBezTo>
                      <a:cubicBezTo>
                        <a:pt x="269" y="120"/>
                        <a:pt x="292" y="143"/>
                        <a:pt x="320" y="143"/>
                      </a:cubicBezTo>
                      <a:cubicBezTo>
                        <a:pt x="348" y="143"/>
                        <a:pt x="371" y="120"/>
                        <a:pt x="371" y="92"/>
                      </a:cubicBezTo>
                      <a:cubicBezTo>
                        <a:pt x="371" y="64"/>
                        <a:pt x="348" y="41"/>
                        <a:pt x="320" y="41"/>
                      </a:cubicBezTo>
                      <a:close/>
                      <a:moveTo>
                        <a:pt x="391" y="199"/>
                      </a:moveTo>
                      <a:cubicBezTo>
                        <a:pt x="383" y="167"/>
                        <a:pt x="355" y="143"/>
                        <a:pt x="320" y="143"/>
                      </a:cubicBezTo>
                      <a:cubicBezTo>
                        <a:pt x="299" y="143"/>
                        <a:pt x="280" y="152"/>
                        <a:pt x="267" y="166"/>
                      </a:cubicBezTo>
                      <a:moveTo>
                        <a:pt x="193" y="0"/>
                      </a:moveTo>
                      <a:cubicBezTo>
                        <a:pt x="158" y="0"/>
                        <a:pt x="129" y="29"/>
                        <a:pt x="129" y="64"/>
                      </a:cubicBezTo>
                      <a:cubicBezTo>
                        <a:pt x="129" y="100"/>
                        <a:pt x="158" y="128"/>
                        <a:pt x="193" y="128"/>
                      </a:cubicBezTo>
                      <a:cubicBezTo>
                        <a:pt x="229" y="128"/>
                        <a:pt x="257" y="100"/>
                        <a:pt x="257" y="64"/>
                      </a:cubicBezTo>
                      <a:cubicBezTo>
                        <a:pt x="257" y="29"/>
                        <a:pt x="229" y="0"/>
                        <a:pt x="193" y="0"/>
                      </a:cubicBezTo>
                      <a:close/>
                      <a:moveTo>
                        <a:pt x="282" y="199"/>
                      </a:moveTo>
                      <a:cubicBezTo>
                        <a:pt x="273" y="159"/>
                        <a:pt x="237" y="128"/>
                        <a:pt x="193" y="128"/>
                      </a:cubicBezTo>
                      <a:cubicBezTo>
                        <a:pt x="150" y="128"/>
                        <a:pt x="113" y="159"/>
                        <a:pt x="104" y="199"/>
                      </a:cubicBezTo>
                    </a:path>
                  </a:pathLst>
                </a:custGeom>
                <a:noFill/>
                <a:ln w="7938" cap="sq">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27" tIns="45713" rIns="91427" bIns="45713" numCol="1" anchor="t" anchorCtr="0" compatLnSpc="1">
                  <a:prstTxWarp prst="textNoShape">
                    <a:avLst/>
                  </a:prstTxWarp>
                </a:bodyPr>
                <a:lstStyle/>
                <a:p>
                  <a:pPr marL="0" marR="0" lvl="0" indent="0" algn="l" defTabSz="914192" rtl="0" eaLnBrk="1" fontAlgn="auto" latinLnBrk="0" hangingPunct="1">
                    <a:lnSpc>
                      <a:spcPct val="100000"/>
                    </a:lnSpc>
                    <a:spcBef>
                      <a:spcPts val="0"/>
                    </a:spcBef>
                    <a:spcAft>
                      <a:spcPts val="0"/>
                    </a:spcAft>
                    <a:buClrTx/>
                    <a:buSzTx/>
                    <a:buFontTx/>
                    <a:buNone/>
                    <a:tabLst/>
                    <a:defRPr/>
                  </a:pPr>
                  <a:endParaRPr kumimoji="0" lang="en-US" sz="1765" b="0" i="0" u="none" strike="noStrike" kern="1200" cap="none" spc="0" normalizeH="0" baseline="0" noProof="0" dirty="0">
                    <a:ln>
                      <a:noFill/>
                    </a:ln>
                    <a:solidFill>
                      <a:srgbClr val="1A1A1A"/>
                    </a:solidFill>
                    <a:effectLst/>
                    <a:uLnTx/>
                    <a:uFillTx/>
                    <a:latin typeface="Segoe UI"/>
                    <a:ea typeface="+mn-ea"/>
                    <a:cs typeface="+mn-cs"/>
                  </a:endParaRPr>
                </a:p>
              </p:txBody>
            </p:sp>
            <p:sp>
              <p:nvSpPr>
                <p:cNvPr id="171" name="Freeform 52">
                  <a:extLst>
                    <a:ext uri="{FF2B5EF4-FFF2-40B4-BE49-F238E27FC236}">
                      <a16:creationId xmlns:a16="http://schemas.microsoft.com/office/drawing/2014/main" id="{E53BB116-5603-4A90-860A-A86B1EDF9C3F}"/>
                    </a:ext>
                  </a:extLst>
                </p:cNvPr>
                <p:cNvSpPr>
                  <a:spLocks noEditPoints="1"/>
                </p:cNvSpPr>
                <p:nvPr/>
              </p:nvSpPr>
              <p:spPr bwMode="auto">
                <a:xfrm>
                  <a:off x="7467161" y="2078632"/>
                  <a:ext cx="367780" cy="139067"/>
                </a:xfrm>
                <a:custGeom>
                  <a:avLst/>
                  <a:gdLst>
                    <a:gd name="T0" fmla="*/ 172 w 235"/>
                    <a:gd name="T1" fmla="*/ 15 h 89"/>
                    <a:gd name="T2" fmla="*/ 157 w 235"/>
                    <a:gd name="T3" fmla="*/ 30 h 89"/>
                    <a:gd name="T4" fmla="*/ 142 w 235"/>
                    <a:gd name="T5" fmla="*/ 15 h 89"/>
                    <a:gd name="T6" fmla="*/ 157 w 235"/>
                    <a:gd name="T7" fmla="*/ 0 h 89"/>
                    <a:gd name="T8" fmla="*/ 172 w 235"/>
                    <a:gd name="T9" fmla="*/ 15 h 89"/>
                    <a:gd name="T10" fmla="*/ 110 w 235"/>
                    <a:gd name="T11" fmla="*/ 73 h 89"/>
                    <a:gd name="T12" fmla="*/ 95 w 235"/>
                    <a:gd name="T13" fmla="*/ 88 h 89"/>
                    <a:gd name="T14" fmla="*/ 80 w 235"/>
                    <a:gd name="T15" fmla="*/ 73 h 89"/>
                    <a:gd name="T16" fmla="*/ 95 w 235"/>
                    <a:gd name="T17" fmla="*/ 58 h 89"/>
                    <a:gd name="T18" fmla="*/ 110 w 235"/>
                    <a:gd name="T19" fmla="*/ 73 h 89"/>
                    <a:gd name="T20" fmla="*/ 31 w 235"/>
                    <a:gd name="T21" fmla="*/ 25 h 89"/>
                    <a:gd name="T22" fmla="*/ 15 w 235"/>
                    <a:gd name="T23" fmla="*/ 40 h 89"/>
                    <a:gd name="T24" fmla="*/ 0 w 235"/>
                    <a:gd name="T25" fmla="*/ 25 h 89"/>
                    <a:gd name="T26" fmla="*/ 15 w 235"/>
                    <a:gd name="T27" fmla="*/ 10 h 89"/>
                    <a:gd name="T28" fmla="*/ 31 w 235"/>
                    <a:gd name="T29" fmla="*/ 25 h 89"/>
                    <a:gd name="T30" fmla="*/ 235 w 235"/>
                    <a:gd name="T31" fmla="*/ 58 h 89"/>
                    <a:gd name="T32" fmla="*/ 220 w 235"/>
                    <a:gd name="T33" fmla="*/ 73 h 89"/>
                    <a:gd name="T34" fmla="*/ 205 w 235"/>
                    <a:gd name="T35" fmla="*/ 58 h 89"/>
                    <a:gd name="T36" fmla="*/ 220 w 235"/>
                    <a:gd name="T37" fmla="*/ 43 h 89"/>
                    <a:gd name="T38" fmla="*/ 235 w 235"/>
                    <a:gd name="T39" fmla="*/ 58 h 89"/>
                    <a:gd name="T40" fmla="*/ 29 w 235"/>
                    <a:gd name="T41" fmla="*/ 33 h 89"/>
                    <a:gd name="T42" fmla="*/ 81 w 235"/>
                    <a:gd name="T43" fmla="*/ 68 h 89"/>
                    <a:gd name="T44" fmla="*/ 144 w 235"/>
                    <a:gd name="T45" fmla="*/ 23 h 89"/>
                    <a:gd name="T46" fmla="*/ 107 w 235"/>
                    <a:gd name="T47" fmla="*/ 63 h 89"/>
                    <a:gd name="T48" fmla="*/ 207 w 235"/>
                    <a:gd name="T49" fmla="*/ 50 h 89"/>
                    <a:gd name="T50" fmla="*/ 170 w 235"/>
                    <a:gd name="T51" fmla="*/ 23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35" h="89">
                      <a:moveTo>
                        <a:pt x="172" y="15"/>
                      </a:moveTo>
                      <a:cubicBezTo>
                        <a:pt x="172" y="24"/>
                        <a:pt x="165" y="31"/>
                        <a:pt x="157" y="30"/>
                      </a:cubicBezTo>
                      <a:cubicBezTo>
                        <a:pt x="148" y="30"/>
                        <a:pt x="142" y="23"/>
                        <a:pt x="142" y="15"/>
                      </a:cubicBezTo>
                      <a:cubicBezTo>
                        <a:pt x="142" y="7"/>
                        <a:pt x="148" y="0"/>
                        <a:pt x="157" y="0"/>
                      </a:cubicBezTo>
                      <a:cubicBezTo>
                        <a:pt x="165" y="0"/>
                        <a:pt x="172" y="7"/>
                        <a:pt x="172" y="15"/>
                      </a:cubicBezTo>
                      <a:close/>
                      <a:moveTo>
                        <a:pt x="110" y="73"/>
                      </a:moveTo>
                      <a:cubicBezTo>
                        <a:pt x="110" y="83"/>
                        <a:pt x="103" y="89"/>
                        <a:pt x="95" y="88"/>
                      </a:cubicBezTo>
                      <a:cubicBezTo>
                        <a:pt x="86" y="88"/>
                        <a:pt x="80" y="81"/>
                        <a:pt x="80" y="73"/>
                      </a:cubicBezTo>
                      <a:cubicBezTo>
                        <a:pt x="80" y="65"/>
                        <a:pt x="86" y="58"/>
                        <a:pt x="95" y="58"/>
                      </a:cubicBezTo>
                      <a:cubicBezTo>
                        <a:pt x="103" y="58"/>
                        <a:pt x="110" y="65"/>
                        <a:pt x="110" y="73"/>
                      </a:cubicBezTo>
                      <a:close/>
                      <a:moveTo>
                        <a:pt x="31" y="25"/>
                      </a:moveTo>
                      <a:cubicBezTo>
                        <a:pt x="31" y="34"/>
                        <a:pt x="24" y="41"/>
                        <a:pt x="15" y="40"/>
                      </a:cubicBezTo>
                      <a:cubicBezTo>
                        <a:pt x="7" y="40"/>
                        <a:pt x="0" y="33"/>
                        <a:pt x="0" y="25"/>
                      </a:cubicBezTo>
                      <a:cubicBezTo>
                        <a:pt x="0" y="17"/>
                        <a:pt x="7" y="10"/>
                        <a:pt x="15" y="10"/>
                      </a:cubicBezTo>
                      <a:cubicBezTo>
                        <a:pt x="24" y="10"/>
                        <a:pt x="31" y="17"/>
                        <a:pt x="31" y="25"/>
                      </a:cubicBezTo>
                      <a:close/>
                      <a:moveTo>
                        <a:pt x="235" y="58"/>
                      </a:moveTo>
                      <a:cubicBezTo>
                        <a:pt x="235" y="68"/>
                        <a:pt x="228" y="74"/>
                        <a:pt x="220" y="73"/>
                      </a:cubicBezTo>
                      <a:cubicBezTo>
                        <a:pt x="212" y="73"/>
                        <a:pt x="205" y="66"/>
                        <a:pt x="205" y="58"/>
                      </a:cubicBezTo>
                      <a:cubicBezTo>
                        <a:pt x="205" y="50"/>
                        <a:pt x="212" y="43"/>
                        <a:pt x="220" y="43"/>
                      </a:cubicBezTo>
                      <a:cubicBezTo>
                        <a:pt x="228" y="43"/>
                        <a:pt x="235" y="50"/>
                        <a:pt x="235" y="58"/>
                      </a:cubicBezTo>
                      <a:close/>
                      <a:moveTo>
                        <a:pt x="29" y="33"/>
                      </a:moveTo>
                      <a:cubicBezTo>
                        <a:pt x="81" y="68"/>
                        <a:pt x="81" y="68"/>
                        <a:pt x="81" y="68"/>
                      </a:cubicBezTo>
                      <a:moveTo>
                        <a:pt x="144" y="23"/>
                      </a:moveTo>
                      <a:cubicBezTo>
                        <a:pt x="107" y="63"/>
                        <a:pt x="107" y="63"/>
                        <a:pt x="107" y="63"/>
                      </a:cubicBezTo>
                      <a:moveTo>
                        <a:pt x="207" y="50"/>
                      </a:moveTo>
                      <a:cubicBezTo>
                        <a:pt x="170" y="23"/>
                        <a:pt x="170" y="23"/>
                        <a:pt x="170" y="23"/>
                      </a:cubicBezTo>
                    </a:path>
                  </a:pathLst>
                </a:custGeom>
                <a:solidFill>
                  <a:schemeClr val="accent1"/>
                </a:solidFill>
                <a:ln w="7938" cap="sq">
                  <a:solidFill>
                    <a:schemeClr val="accent1"/>
                  </a:solidFill>
                  <a:prstDash val="solid"/>
                  <a:miter lim="800000"/>
                  <a:headEnd/>
                  <a:tailEnd/>
                </a:ln>
              </p:spPr>
              <p:txBody>
                <a:bodyPr vert="horz" wrap="square" lIns="91427" tIns="45713" rIns="91427" bIns="45713" numCol="1" anchor="t" anchorCtr="0" compatLnSpc="1">
                  <a:prstTxWarp prst="textNoShape">
                    <a:avLst/>
                  </a:prstTxWarp>
                </a:bodyPr>
                <a:lstStyle/>
                <a:p>
                  <a:pPr marL="0" marR="0" lvl="0" indent="0" algn="l" defTabSz="914192" rtl="0" eaLnBrk="1" fontAlgn="auto" latinLnBrk="0" hangingPunct="1">
                    <a:lnSpc>
                      <a:spcPct val="100000"/>
                    </a:lnSpc>
                    <a:spcBef>
                      <a:spcPts val="0"/>
                    </a:spcBef>
                    <a:spcAft>
                      <a:spcPts val="0"/>
                    </a:spcAft>
                    <a:buClrTx/>
                    <a:buSzTx/>
                    <a:buFontTx/>
                    <a:buNone/>
                    <a:tabLst/>
                    <a:defRPr/>
                  </a:pPr>
                  <a:endParaRPr kumimoji="0" lang="en-US" sz="1765" b="0" i="0" u="none" strike="noStrike" kern="1200" cap="none" spc="0" normalizeH="0" baseline="0" noProof="0" dirty="0">
                    <a:ln>
                      <a:noFill/>
                    </a:ln>
                    <a:solidFill>
                      <a:srgbClr val="1A1A1A"/>
                    </a:solidFill>
                    <a:effectLst/>
                    <a:uLnTx/>
                    <a:uFillTx/>
                    <a:latin typeface="Segoe UI"/>
                    <a:ea typeface="+mn-ea"/>
                    <a:cs typeface="+mn-cs"/>
                  </a:endParaRPr>
                </a:p>
              </p:txBody>
            </p:sp>
            <p:grpSp>
              <p:nvGrpSpPr>
                <p:cNvPr id="172" name="Group 171">
                  <a:extLst>
                    <a:ext uri="{FF2B5EF4-FFF2-40B4-BE49-F238E27FC236}">
                      <a16:creationId xmlns:a16="http://schemas.microsoft.com/office/drawing/2014/main" id="{E93297BA-712D-44C6-B0A5-FC18D2C4E918}"/>
                    </a:ext>
                  </a:extLst>
                </p:cNvPr>
                <p:cNvGrpSpPr/>
                <p:nvPr/>
              </p:nvGrpSpPr>
              <p:grpSpPr>
                <a:xfrm>
                  <a:off x="7212013" y="1797050"/>
                  <a:ext cx="919451" cy="648213"/>
                  <a:chOff x="7212013" y="1797050"/>
                  <a:chExt cx="919451" cy="648213"/>
                </a:xfrm>
              </p:grpSpPr>
              <p:sp>
                <p:nvSpPr>
                  <p:cNvPr id="173" name="Line 48">
                    <a:extLst>
                      <a:ext uri="{FF2B5EF4-FFF2-40B4-BE49-F238E27FC236}">
                        <a16:creationId xmlns:a16="http://schemas.microsoft.com/office/drawing/2014/main" id="{3DCB22AE-7788-4F6C-8817-151DAFD5D1D1}"/>
                      </a:ext>
                    </a:extLst>
                  </p:cNvPr>
                  <p:cNvSpPr>
                    <a:spLocks noChangeShapeType="1"/>
                  </p:cNvSpPr>
                  <p:nvPr/>
                </p:nvSpPr>
                <p:spPr bwMode="auto">
                  <a:xfrm flipV="1">
                    <a:off x="7670589" y="1934968"/>
                    <a:ext cx="0" cy="174696"/>
                  </a:xfrm>
                  <a:prstGeom prst="line">
                    <a:avLst/>
                  </a:prstGeom>
                  <a:noFill/>
                  <a:ln w="7938" cap="sq">
                    <a:solidFill>
                      <a:schemeClr val="accent1"/>
                    </a:solidFill>
                    <a:prstDash val="solid"/>
                    <a:miter lim="800000"/>
                    <a:headEnd/>
                    <a:tailEnd/>
                  </a:ln>
                  <a:extLst>
                    <a:ext uri="{909E8E84-426E-40DD-AFC4-6F175D3DCCD1}">
                      <a14:hiddenFill xmlns:a14="http://schemas.microsoft.com/office/drawing/2010/main">
                        <a:noFill/>
                      </a14:hiddenFill>
                    </a:ext>
                  </a:extLst>
                </p:spPr>
                <p:txBody>
                  <a:bodyPr vert="horz" wrap="square" lIns="91427" tIns="45713" rIns="91427" bIns="45713" numCol="1" anchor="t" anchorCtr="0" compatLnSpc="1">
                    <a:prstTxWarp prst="textNoShape">
                      <a:avLst/>
                    </a:prstTxWarp>
                  </a:bodyPr>
                  <a:lstStyle/>
                  <a:p>
                    <a:pPr marL="0" marR="0" lvl="0" indent="0" algn="l" defTabSz="914192" rtl="0" eaLnBrk="1" fontAlgn="auto" latinLnBrk="0" hangingPunct="1">
                      <a:lnSpc>
                        <a:spcPct val="100000"/>
                      </a:lnSpc>
                      <a:spcBef>
                        <a:spcPts val="0"/>
                      </a:spcBef>
                      <a:spcAft>
                        <a:spcPts val="0"/>
                      </a:spcAft>
                      <a:buClrTx/>
                      <a:buSzTx/>
                      <a:buFontTx/>
                      <a:buNone/>
                      <a:tabLst/>
                      <a:defRPr/>
                    </a:pPr>
                    <a:endParaRPr kumimoji="0" lang="en-US" sz="1765" b="0" i="0" u="none" strike="noStrike" kern="1200" cap="none" spc="0" normalizeH="0" baseline="0" noProof="0" dirty="0">
                      <a:ln>
                        <a:noFill/>
                      </a:ln>
                      <a:solidFill>
                        <a:srgbClr val="1A1A1A"/>
                      </a:solidFill>
                      <a:effectLst/>
                      <a:uLnTx/>
                      <a:uFillTx/>
                      <a:latin typeface="Segoe UI"/>
                      <a:ea typeface="+mn-ea"/>
                      <a:cs typeface="+mn-cs"/>
                    </a:endParaRPr>
                  </a:p>
                </p:txBody>
              </p:sp>
              <p:sp>
                <p:nvSpPr>
                  <p:cNvPr id="174" name="Line 49">
                    <a:extLst>
                      <a:ext uri="{FF2B5EF4-FFF2-40B4-BE49-F238E27FC236}">
                        <a16:creationId xmlns:a16="http://schemas.microsoft.com/office/drawing/2014/main" id="{6FEA0E28-24BD-404A-8EDF-6A59E67A9C33}"/>
                      </a:ext>
                    </a:extLst>
                  </p:cNvPr>
                  <p:cNvSpPr>
                    <a:spLocks noChangeShapeType="1"/>
                  </p:cNvSpPr>
                  <p:nvPr/>
                </p:nvSpPr>
                <p:spPr bwMode="auto">
                  <a:xfrm flipV="1">
                    <a:off x="7670589" y="2167129"/>
                    <a:ext cx="0" cy="278134"/>
                  </a:xfrm>
                  <a:prstGeom prst="line">
                    <a:avLst/>
                  </a:prstGeom>
                  <a:noFill/>
                  <a:ln w="7938" cap="sq">
                    <a:solidFill>
                      <a:schemeClr val="accent1"/>
                    </a:solidFill>
                    <a:prstDash val="solid"/>
                    <a:miter lim="800000"/>
                    <a:headEnd/>
                    <a:tailEnd/>
                  </a:ln>
                  <a:extLst>
                    <a:ext uri="{909E8E84-426E-40DD-AFC4-6F175D3DCCD1}">
                      <a14:hiddenFill xmlns:a14="http://schemas.microsoft.com/office/drawing/2010/main">
                        <a:noFill/>
                      </a14:hiddenFill>
                    </a:ext>
                  </a:extLst>
                </p:spPr>
                <p:txBody>
                  <a:bodyPr vert="horz" wrap="square" lIns="91427" tIns="45713" rIns="91427" bIns="45713" numCol="1" anchor="t" anchorCtr="0" compatLnSpc="1">
                    <a:prstTxWarp prst="textNoShape">
                      <a:avLst/>
                    </a:prstTxWarp>
                  </a:bodyPr>
                  <a:lstStyle/>
                  <a:p>
                    <a:pPr marL="0" marR="0" lvl="0" indent="0" algn="l" defTabSz="914192" rtl="0" eaLnBrk="1" fontAlgn="auto" latinLnBrk="0" hangingPunct="1">
                      <a:lnSpc>
                        <a:spcPct val="100000"/>
                      </a:lnSpc>
                      <a:spcBef>
                        <a:spcPts val="0"/>
                      </a:spcBef>
                      <a:spcAft>
                        <a:spcPts val="0"/>
                      </a:spcAft>
                      <a:buClrTx/>
                      <a:buSzTx/>
                      <a:buFontTx/>
                      <a:buNone/>
                      <a:tabLst/>
                      <a:defRPr/>
                    </a:pPr>
                    <a:endParaRPr kumimoji="0" lang="en-US" sz="1765" b="0" i="0" u="none" strike="noStrike" kern="1200" cap="none" spc="0" normalizeH="0" baseline="0" noProof="0" dirty="0">
                      <a:ln>
                        <a:noFill/>
                      </a:ln>
                      <a:solidFill>
                        <a:srgbClr val="1A1A1A"/>
                      </a:solidFill>
                      <a:effectLst/>
                      <a:uLnTx/>
                      <a:uFillTx/>
                      <a:latin typeface="Segoe UI"/>
                      <a:ea typeface="+mn-ea"/>
                      <a:cs typeface="+mn-cs"/>
                    </a:endParaRPr>
                  </a:p>
                </p:txBody>
              </p:sp>
              <p:sp>
                <p:nvSpPr>
                  <p:cNvPr id="175" name="Line 50">
                    <a:extLst>
                      <a:ext uri="{FF2B5EF4-FFF2-40B4-BE49-F238E27FC236}">
                        <a16:creationId xmlns:a16="http://schemas.microsoft.com/office/drawing/2014/main" id="{60223752-DB42-4F17-BFED-FB2522E63739}"/>
                      </a:ext>
                    </a:extLst>
                  </p:cNvPr>
                  <p:cNvSpPr>
                    <a:spLocks noChangeShapeType="1"/>
                  </p:cNvSpPr>
                  <p:nvPr/>
                </p:nvSpPr>
                <p:spPr bwMode="auto">
                  <a:xfrm>
                    <a:off x="7505088" y="1934968"/>
                    <a:ext cx="329853" cy="0"/>
                  </a:xfrm>
                  <a:prstGeom prst="line">
                    <a:avLst/>
                  </a:prstGeom>
                  <a:noFill/>
                  <a:ln w="7938" cap="sq">
                    <a:solidFill>
                      <a:schemeClr val="accent1"/>
                    </a:solidFill>
                    <a:prstDash val="solid"/>
                    <a:miter lim="800000"/>
                    <a:headEnd/>
                    <a:tailEnd/>
                  </a:ln>
                  <a:extLst>
                    <a:ext uri="{909E8E84-426E-40DD-AFC4-6F175D3DCCD1}">
                      <a14:hiddenFill xmlns:a14="http://schemas.microsoft.com/office/drawing/2010/main">
                        <a:noFill/>
                      </a14:hiddenFill>
                    </a:ext>
                  </a:extLst>
                </p:spPr>
                <p:txBody>
                  <a:bodyPr vert="horz" wrap="square" lIns="91427" tIns="45713" rIns="91427" bIns="45713" numCol="1" anchor="t" anchorCtr="0" compatLnSpc="1">
                    <a:prstTxWarp prst="textNoShape">
                      <a:avLst/>
                    </a:prstTxWarp>
                  </a:bodyPr>
                  <a:lstStyle/>
                  <a:p>
                    <a:pPr marL="0" marR="0" lvl="0" indent="0" algn="l" defTabSz="914192" rtl="0" eaLnBrk="1" fontAlgn="auto" latinLnBrk="0" hangingPunct="1">
                      <a:lnSpc>
                        <a:spcPct val="100000"/>
                      </a:lnSpc>
                      <a:spcBef>
                        <a:spcPts val="0"/>
                      </a:spcBef>
                      <a:spcAft>
                        <a:spcPts val="0"/>
                      </a:spcAft>
                      <a:buClrTx/>
                      <a:buSzTx/>
                      <a:buFontTx/>
                      <a:buNone/>
                      <a:tabLst/>
                      <a:defRPr/>
                    </a:pPr>
                    <a:endParaRPr kumimoji="0" lang="en-US" sz="1765" b="0" i="0" u="none" strike="noStrike" kern="1200" cap="none" spc="0" normalizeH="0" baseline="0" noProof="0" dirty="0">
                      <a:ln>
                        <a:noFill/>
                      </a:ln>
                      <a:solidFill>
                        <a:srgbClr val="1A1A1A"/>
                      </a:solidFill>
                      <a:effectLst/>
                      <a:uLnTx/>
                      <a:uFillTx/>
                      <a:latin typeface="Segoe UI"/>
                      <a:ea typeface="+mn-ea"/>
                      <a:cs typeface="+mn-cs"/>
                    </a:endParaRPr>
                  </a:p>
                </p:txBody>
              </p:sp>
              <p:grpSp>
                <p:nvGrpSpPr>
                  <p:cNvPr id="176" name="Group 175">
                    <a:extLst>
                      <a:ext uri="{FF2B5EF4-FFF2-40B4-BE49-F238E27FC236}">
                        <a16:creationId xmlns:a16="http://schemas.microsoft.com/office/drawing/2014/main" id="{4C3435D4-2EC7-40DE-AB35-EBD348D68B33}"/>
                      </a:ext>
                    </a:extLst>
                  </p:cNvPr>
                  <p:cNvGrpSpPr/>
                  <p:nvPr/>
                </p:nvGrpSpPr>
                <p:grpSpPr>
                  <a:xfrm>
                    <a:off x="7212013" y="1797050"/>
                    <a:ext cx="275835" cy="274686"/>
                    <a:chOff x="7212013" y="1797050"/>
                    <a:chExt cx="275835" cy="274686"/>
                  </a:xfrm>
                </p:grpSpPr>
                <p:sp>
                  <p:nvSpPr>
                    <p:cNvPr id="178" name="Oval 51">
                      <a:extLst>
                        <a:ext uri="{FF2B5EF4-FFF2-40B4-BE49-F238E27FC236}">
                          <a16:creationId xmlns:a16="http://schemas.microsoft.com/office/drawing/2014/main" id="{943DE828-8BFE-4213-954C-AB2C8919EC15}"/>
                        </a:ext>
                      </a:extLst>
                    </p:cNvPr>
                    <p:cNvSpPr>
                      <a:spLocks noChangeArrowheads="1"/>
                    </p:cNvSpPr>
                    <p:nvPr/>
                  </p:nvSpPr>
                  <p:spPr bwMode="auto">
                    <a:xfrm>
                      <a:off x="7212013" y="1797050"/>
                      <a:ext cx="275835" cy="274686"/>
                    </a:xfrm>
                    <a:prstGeom prst="ellipse">
                      <a:avLst/>
                    </a:prstGeom>
                    <a:noFill/>
                    <a:ln w="7938" cap="sq">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27" tIns="45713" rIns="91427" bIns="45713" numCol="1" anchor="t" anchorCtr="0" compatLnSpc="1">
                      <a:prstTxWarp prst="textNoShape">
                        <a:avLst/>
                      </a:prstTxWarp>
                    </a:bodyPr>
                    <a:lstStyle/>
                    <a:p>
                      <a:pPr marL="0" marR="0" lvl="0" indent="0" algn="l" defTabSz="914192" rtl="0" eaLnBrk="1" fontAlgn="auto" latinLnBrk="0" hangingPunct="1">
                        <a:lnSpc>
                          <a:spcPct val="100000"/>
                        </a:lnSpc>
                        <a:spcBef>
                          <a:spcPts val="0"/>
                        </a:spcBef>
                        <a:spcAft>
                          <a:spcPts val="0"/>
                        </a:spcAft>
                        <a:buClrTx/>
                        <a:buSzTx/>
                        <a:buFontTx/>
                        <a:buNone/>
                        <a:tabLst/>
                        <a:defRPr/>
                      </a:pPr>
                      <a:endParaRPr kumimoji="0" lang="en-US" sz="1765" b="0" i="0" u="none" strike="noStrike" kern="1200" cap="none" spc="0" normalizeH="0" baseline="0" noProof="0" dirty="0">
                        <a:ln>
                          <a:noFill/>
                        </a:ln>
                        <a:solidFill>
                          <a:srgbClr val="1A1A1A"/>
                        </a:solidFill>
                        <a:effectLst/>
                        <a:uLnTx/>
                        <a:uFillTx/>
                        <a:latin typeface="Segoe UI"/>
                        <a:ea typeface="+mn-ea"/>
                        <a:cs typeface="+mn-cs"/>
                      </a:endParaRPr>
                    </a:p>
                  </p:txBody>
                </p:sp>
                <p:sp>
                  <p:nvSpPr>
                    <p:cNvPr id="179" name="Freeform 53">
                      <a:extLst>
                        <a:ext uri="{FF2B5EF4-FFF2-40B4-BE49-F238E27FC236}">
                          <a16:creationId xmlns:a16="http://schemas.microsoft.com/office/drawing/2014/main" id="{CC734A00-91CB-43B0-895A-12887A594A4E}"/>
                        </a:ext>
                      </a:extLst>
                    </p:cNvPr>
                    <p:cNvSpPr>
                      <a:spLocks noEditPoints="1"/>
                    </p:cNvSpPr>
                    <p:nvPr/>
                  </p:nvSpPr>
                  <p:spPr bwMode="auto">
                    <a:xfrm>
                      <a:off x="7267180" y="1859113"/>
                      <a:ext cx="163203" cy="151710"/>
                    </a:xfrm>
                    <a:custGeom>
                      <a:avLst/>
                      <a:gdLst>
                        <a:gd name="T0" fmla="*/ 36 w 104"/>
                        <a:gd name="T1" fmla="*/ 1 h 97"/>
                        <a:gd name="T2" fmla="*/ 2 w 104"/>
                        <a:gd name="T3" fmla="*/ 33 h 97"/>
                        <a:gd name="T4" fmla="*/ 11 w 104"/>
                        <a:gd name="T5" fmla="*/ 45 h 97"/>
                        <a:gd name="T6" fmla="*/ 3 w 104"/>
                        <a:gd name="T7" fmla="*/ 53 h 97"/>
                        <a:gd name="T8" fmla="*/ 20 w 104"/>
                        <a:gd name="T9" fmla="*/ 47 h 97"/>
                        <a:gd name="T10" fmla="*/ 14 w 104"/>
                        <a:gd name="T11" fmla="*/ 63 h 97"/>
                        <a:gd name="T12" fmla="*/ 3 w 104"/>
                        <a:gd name="T13" fmla="*/ 53 h 97"/>
                        <a:gd name="T14" fmla="*/ 85 w 104"/>
                        <a:gd name="T15" fmla="*/ 67 h 97"/>
                        <a:gd name="T16" fmla="*/ 75 w 104"/>
                        <a:gd name="T17" fmla="*/ 77 h 97"/>
                        <a:gd name="T18" fmla="*/ 69 w 104"/>
                        <a:gd name="T19" fmla="*/ 71 h 97"/>
                        <a:gd name="T20" fmla="*/ 75 w 104"/>
                        <a:gd name="T21" fmla="*/ 87 h 97"/>
                        <a:gd name="T22" fmla="*/ 61 w 104"/>
                        <a:gd name="T23" fmla="*/ 84 h 97"/>
                        <a:gd name="T24" fmla="*/ 51 w 104"/>
                        <a:gd name="T25" fmla="*/ 94 h 97"/>
                        <a:gd name="T26" fmla="*/ 14 w 104"/>
                        <a:gd name="T27" fmla="*/ 63 h 97"/>
                        <a:gd name="T28" fmla="*/ 20 w 104"/>
                        <a:gd name="T29" fmla="*/ 57 h 97"/>
                        <a:gd name="T30" fmla="*/ 30 w 104"/>
                        <a:gd name="T31" fmla="*/ 67 h 97"/>
                        <a:gd name="T32" fmla="*/ 14 w 104"/>
                        <a:gd name="T33" fmla="*/ 73 h 97"/>
                        <a:gd name="T34" fmla="*/ 24 w 104"/>
                        <a:gd name="T35" fmla="*/ 73 h 97"/>
                        <a:gd name="T36" fmla="*/ 30 w 104"/>
                        <a:gd name="T37" fmla="*/ 67 h 97"/>
                        <a:gd name="T38" fmla="*/ 40 w 104"/>
                        <a:gd name="T39" fmla="*/ 78 h 97"/>
                        <a:gd name="T40" fmla="*/ 24 w 104"/>
                        <a:gd name="T41" fmla="*/ 84 h 97"/>
                        <a:gd name="T42" fmla="*/ 34 w 104"/>
                        <a:gd name="T43" fmla="*/ 84 h 97"/>
                        <a:gd name="T44" fmla="*/ 40 w 104"/>
                        <a:gd name="T45" fmla="*/ 78 h 97"/>
                        <a:gd name="T46" fmla="*/ 51 w 104"/>
                        <a:gd name="T47" fmla="*/ 88 h 97"/>
                        <a:gd name="T48" fmla="*/ 34 w 104"/>
                        <a:gd name="T49" fmla="*/ 94 h 97"/>
                        <a:gd name="T50" fmla="*/ 79 w 104"/>
                        <a:gd name="T51" fmla="*/ 60 h 97"/>
                        <a:gd name="T52" fmla="*/ 95 w 104"/>
                        <a:gd name="T53" fmla="*/ 67 h 97"/>
                        <a:gd name="T54" fmla="*/ 61 w 104"/>
                        <a:gd name="T55" fmla="*/ 22 h 97"/>
                        <a:gd name="T56" fmla="*/ 46 w 104"/>
                        <a:gd name="T57" fmla="*/ 31 h 97"/>
                        <a:gd name="T58" fmla="*/ 31 w 104"/>
                        <a:gd name="T59" fmla="*/ 39 h 97"/>
                        <a:gd name="T60" fmla="*/ 30 w 104"/>
                        <a:gd name="T61" fmla="*/ 30 h 97"/>
                        <a:gd name="T62" fmla="*/ 40 w 104"/>
                        <a:gd name="T63" fmla="*/ 10 h 97"/>
                        <a:gd name="T64" fmla="*/ 70 w 104"/>
                        <a:gd name="T65" fmla="*/ 0 h 97"/>
                        <a:gd name="T66" fmla="*/ 104 w 104"/>
                        <a:gd name="T67" fmla="*/ 35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04" h="97">
                          <a:moveTo>
                            <a:pt x="44" y="8"/>
                          </a:moveTo>
                          <a:cubicBezTo>
                            <a:pt x="44" y="8"/>
                            <a:pt x="44" y="8"/>
                            <a:pt x="36" y="1"/>
                          </a:cubicBezTo>
                          <a:cubicBezTo>
                            <a:pt x="36" y="0"/>
                            <a:pt x="35" y="0"/>
                            <a:pt x="35" y="1"/>
                          </a:cubicBezTo>
                          <a:cubicBezTo>
                            <a:pt x="35" y="1"/>
                            <a:pt x="35" y="1"/>
                            <a:pt x="2" y="33"/>
                          </a:cubicBezTo>
                          <a:cubicBezTo>
                            <a:pt x="2" y="34"/>
                            <a:pt x="2" y="35"/>
                            <a:pt x="2" y="35"/>
                          </a:cubicBezTo>
                          <a:cubicBezTo>
                            <a:pt x="2" y="35"/>
                            <a:pt x="2" y="35"/>
                            <a:pt x="11" y="45"/>
                          </a:cubicBezTo>
                          <a:moveTo>
                            <a:pt x="3" y="53"/>
                          </a:moveTo>
                          <a:cubicBezTo>
                            <a:pt x="3" y="53"/>
                            <a:pt x="3" y="53"/>
                            <a:pt x="3" y="53"/>
                          </a:cubicBezTo>
                          <a:cubicBezTo>
                            <a:pt x="9" y="47"/>
                            <a:pt x="9" y="47"/>
                            <a:pt x="9" y="47"/>
                          </a:cubicBezTo>
                          <a:cubicBezTo>
                            <a:pt x="12" y="44"/>
                            <a:pt x="17" y="44"/>
                            <a:pt x="20" y="47"/>
                          </a:cubicBezTo>
                          <a:cubicBezTo>
                            <a:pt x="22" y="50"/>
                            <a:pt x="22" y="54"/>
                            <a:pt x="20" y="57"/>
                          </a:cubicBezTo>
                          <a:cubicBezTo>
                            <a:pt x="20" y="57"/>
                            <a:pt x="20" y="57"/>
                            <a:pt x="14" y="63"/>
                          </a:cubicBezTo>
                          <a:cubicBezTo>
                            <a:pt x="11" y="66"/>
                            <a:pt x="6" y="66"/>
                            <a:pt x="3" y="63"/>
                          </a:cubicBezTo>
                          <a:cubicBezTo>
                            <a:pt x="0" y="60"/>
                            <a:pt x="0" y="56"/>
                            <a:pt x="3" y="53"/>
                          </a:cubicBezTo>
                          <a:close/>
                          <a:moveTo>
                            <a:pt x="79" y="60"/>
                          </a:moveTo>
                          <a:cubicBezTo>
                            <a:pt x="79" y="60"/>
                            <a:pt x="79" y="60"/>
                            <a:pt x="85" y="67"/>
                          </a:cubicBezTo>
                          <a:cubicBezTo>
                            <a:pt x="88" y="69"/>
                            <a:pt x="88" y="74"/>
                            <a:pt x="85" y="77"/>
                          </a:cubicBezTo>
                          <a:cubicBezTo>
                            <a:pt x="82" y="80"/>
                            <a:pt x="78" y="80"/>
                            <a:pt x="75" y="77"/>
                          </a:cubicBezTo>
                          <a:cubicBezTo>
                            <a:pt x="75" y="77"/>
                            <a:pt x="75" y="77"/>
                            <a:pt x="69" y="71"/>
                          </a:cubicBezTo>
                          <a:moveTo>
                            <a:pt x="69" y="71"/>
                          </a:moveTo>
                          <a:cubicBezTo>
                            <a:pt x="69" y="71"/>
                            <a:pt x="69" y="71"/>
                            <a:pt x="75" y="77"/>
                          </a:cubicBezTo>
                          <a:cubicBezTo>
                            <a:pt x="78" y="80"/>
                            <a:pt x="78" y="84"/>
                            <a:pt x="75" y="87"/>
                          </a:cubicBezTo>
                          <a:cubicBezTo>
                            <a:pt x="72" y="90"/>
                            <a:pt x="67" y="90"/>
                            <a:pt x="64" y="87"/>
                          </a:cubicBezTo>
                          <a:cubicBezTo>
                            <a:pt x="64" y="87"/>
                            <a:pt x="64" y="87"/>
                            <a:pt x="61" y="84"/>
                          </a:cubicBezTo>
                          <a:cubicBezTo>
                            <a:pt x="64" y="87"/>
                            <a:pt x="64" y="91"/>
                            <a:pt x="61" y="94"/>
                          </a:cubicBezTo>
                          <a:cubicBezTo>
                            <a:pt x="58" y="97"/>
                            <a:pt x="53" y="97"/>
                            <a:pt x="51" y="94"/>
                          </a:cubicBezTo>
                          <a:cubicBezTo>
                            <a:pt x="51" y="94"/>
                            <a:pt x="51" y="94"/>
                            <a:pt x="48" y="91"/>
                          </a:cubicBezTo>
                          <a:moveTo>
                            <a:pt x="14" y="63"/>
                          </a:moveTo>
                          <a:cubicBezTo>
                            <a:pt x="14" y="63"/>
                            <a:pt x="14" y="63"/>
                            <a:pt x="14" y="63"/>
                          </a:cubicBezTo>
                          <a:cubicBezTo>
                            <a:pt x="20" y="57"/>
                            <a:pt x="20" y="57"/>
                            <a:pt x="20" y="57"/>
                          </a:cubicBezTo>
                          <a:cubicBezTo>
                            <a:pt x="22" y="54"/>
                            <a:pt x="27" y="54"/>
                            <a:pt x="30" y="57"/>
                          </a:cubicBezTo>
                          <a:cubicBezTo>
                            <a:pt x="33" y="60"/>
                            <a:pt x="33" y="65"/>
                            <a:pt x="30" y="67"/>
                          </a:cubicBezTo>
                          <a:cubicBezTo>
                            <a:pt x="30" y="67"/>
                            <a:pt x="30" y="67"/>
                            <a:pt x="24" y="73"/>
                          </a:cubicBezTo>
                          <a:cubicBezTo>
                            <a:pt x="21" y="76"/>
                            <a:pt x="16" y="76"/>
                            <a:pt x="14" y="73"/>
                          </a:cubicBezTo>
                          <a:cubicBezTo>
                            <a:pt x="11" y="71"/>
                            <a:pt x="11" y="66"/>
                            <a:pt x="14" y="63"/>
                          </a:cubicBezTo>
                          <a:close/>
                          <a:moveTo>
                            <a:pt x="24" y="73"/>
                          </a:moveTo>
                          <a:cubicBezTo>
                            <a:pt x="24" y="73"/>
                            <a:pt x="24" y="73"/>
                            <a:pt x="24" y="73"/>
                          </a:cubicBezTo>
                          <a:cubicBezTo>
                            <a:pt x="30" y="67"/>
                            <a:pt x="30" y="67"/>
                            <a:pt x="30" y="67"/>
                          </a:cubicBezTo>
                          <a:cubicBezTo>
                            <a:pt x="33" y="65"/>
                            <a:pt x="37" y="65"/>
                            <a:pt x="40" y="67"/>
                          </a:cubicBezTo>
                          <a:cubicBezTo>
                            <a:pt x="43" y="70"/>
                            <a:pt x="43" y="75"/>
                            <a:pt x="40" y="78"/>
                          </a:cubicBezTo>
                          <a:cubicBezTo>
                            <a:pt x="40" y="78"/>
                            <a:pt x="40" y="78"/>
                            <a:pt x="34" y="84"/>
                          </a:cubicBezTo>
                          <a:cubicBezTo>
                            <a:pt x="31" y="87"/>
                            <a:pt x="27" y="87"/>
                            <a:pt x="24" y="84"/>
                          </a:cubicBezTo>
                          <a:cubicBezTo>
                            <a:pt x="21" y="81"/>
                            <a:pt x="21" y="76"/>
                            <a:pt x="24" y="73"/>
                          </a:cubicBezTo>
                          <a:close/>
                          <a:moveTo>
                            <a:pt x="34" y="84"/>
                          </a:moveTo>
                          <a:cubicBezTo>
                            <a:pt x="34" y="84"/>
                            <a:pt x="34" y="84"/>
                            <a:pt x="34" y="84"/>
                          </a:cubicBezTo>
                          <a:cubicBezTo>
                            <a:pt x="40" y="78"/>
                            <a:pt x="40" y="78"/>
                            <a:pt x="40" y="78"/>
                          </a:cubicBezTo>
                          <a:cubicBezTo>
                            <a:pt x="43" y="75"/>
                            <a:pt x="48" y="75"/>
                            <a:pt x="51" y="78"/>
                          </a:cubicBezTo>
                          <a:cubicBezTo>
                            <a:pt x="53" y="81"/>
                            <a:pt x="53" y="85"/>
                            <a:pt x="51" y="88"/>
                          </a:cubicBezTo>
                          <a:cubicBezTo>
                            <a:pt x="51" y="88"/>
                            <a:pt x="51" y="88"/>
                            <a:pt x="45" y="94"/>
                          </a:cubicBezTo>
                          <a:cubicBezTo>
                            <a:pt x="42" y="97"/>
                            <a:pt x="37" y="97"/>
                            <a:pt x="34" y="94"/>
                          </a:cubicBezTo>
                          <a:cubicBezTo>
                            <a:pt x="31" y="91"/>
                            <a:pt x="31" y="87"/>
                            <a:pt x="34" y="84"/>
                          </a:cubicBezTo>
                          <a:close/>
                          <a:moveTo>
                            <a:pt x="79" y="60"/>
                          </a:moveTo>
                          <a:cubicBezTo>
                            <a:pt x="79" y="60"/>
                            <a:pt x="79" y="60"/>
                            <a:pt x="85" y="66"/>
                          </a:cubicBezTo>
                          <a:cubicBezTo>
                            <a:pt x="88" y="69"/>
                            <a:pt x="92" y="69"/>
                            <a:pt x="95" y="67"/>
                          </a:cubicBezTo>
                          <a:cubicBezTo>
                            <a:pt x="98" y="64"/>
                            <a:pt x="98" y="59"/>
                            <a:pt x="95" y="56"/>
                          </a:cubicBezTo>
                          <a:cubicBezTo>
                            <a:pt x="95" y="56"/>
                            <a:pt x="95" y="56"/>
                            <a:pt x="61" y="22"/>
                          </a:cubicBezTo>
                          <a:cubicBezTo>
                            <a:pt x="60" y="21"/>
                            <a:pt x="58" y="20"/>
                            <a:pt x="56" y="20"/>
                          </a:cubicBezTo>
                          <a:cubicBezTo>
                            <a:pt x="50" y="20"/>
                            <a:pt x="46" y="25"/>
                            <a:pt x="46" y="31"/>
                          </a:cubicBezTo>
                          <a:cubicBezTo>
                            <a:pt x="46" y="36"/>
                            <a:pt x="41" y="41"/>
                            <a:pt x="36" y="41"/>
                          </a:cubicBezTo>
                          <a:cubicBezTo>
                            <a:pt x="34" y="41"/>
                            <a:pt x="32" y="40"/>
                            <a:pt x="31" y="39"/>
                          </a:cubicBezTo>
                          <a:cubicBezTo>
                            <a:pt x="29" y="38"/>
                            <a:pt x="29" y="36"/>
                            <a:pt x="29" y="34"/>
                          </a:cubicBezTo>
                          <a:cubicBezTo>
                            <a:pt x="29" y="33"/>
                            <a:pt x="29" y="31"/>
                            <a:pt x="30" y="30"/>
                          </a:cubicBezTo>
                          <a:cubicBezTo>
                            <a:pt x="30" y="30"/>
                            <a:pt x="30" y="30"/>
                            <a:pt x="39" y="10"/>
                          </a:cubicBezTo>
                          <a:cubicBezTo>
                            <a:pt x="39" y="10"/>
                            <a:pt x="40" y="10"/>
                            <a:pt x="40" y="10"/>
                          </a:cubicBezTo>
                          <a:cubicBezTo>
                            <a:pt x="40" y="10"/>
                            <a:pt x="40" y="10"/>
                            <a:pt x="70" y="0"/>
                          </a:cubicBezTo>
                          <a:cubicBezTo>
                            <a:pt x="70" y="0"/>
                            <a:pt x="70" y="0"/>
                            <a:pt x="70" y="0"/>
                          </a:cubicBezTo>
                          <a:cubicBezTo>
                            <a:pt x="70" y="0"/>
                            <a:pt x="70" y="0"/>
                            <a:pt x="104" y="33"/>
                          </a:cubicBezTo>
                          <a:cubicBezTo>
                            <a:pt x="104" y="34"/>
                            <a:pt x="104" y="35"/>
                            <a:pt x="104" y="35"/>
                          </a:cubicBezTo>
                          <a:cubicBezTo>
                            <a:pt x="104" y="35"/>
                            <a:pt x="104" y="35"/>
                            <a:pt x="89" y="50"/>
                          </a:cubicBezTo>
                        </a:path>
                      </a:pathLst>
                    </a:custGeom>
                    <a:noFill/>
                    <a:ln w="7938" cap="sq">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27" tIns="45713" rIns="91427" bIns="45713" numCol="1" anchor="t" anchorCtr="0" compatLnSpc="1">
                      <a:prstTxWarp prst="textNoShape">
                        <a:avLst/>
                      </a:prstTxWarp>
                    </a:bodyPr>
                    <a:lstStyle/>
                    <a:p>
                      <a:pPr marL="0" marR="0" lvl="0" indent="0" algn="l" defTabSz="914192" rtl="0" eaLnBrk="1" fontAlgn="auto" latinLnBrk="0" hangingPunct="1">
                        <a:lnSpc>
                          <a:spcPct val="100000"/>
                        </a:lnSpc>
                        <a:spcBef>
                          <a:spcPts val="0"/>
                        </a:spcBef>
                        <a:spcAft>
                          <a:spcPts val="0"/>
                        </a:spcAft>
                        <a:buClrTx/>
                        <a:buSzTx/>
                        <a:buFontTx/>
                        <a:buNone/>
                        <a:tabLst/>
                        <a:defRPr/>
                      </a:pPr>
                      <a:endParaRPr kumimoji="0" lang="en-US" sz="1765" b="0" i="0" u="none" strike="noStrike" kern="1200" cap="none" spc="0" normalizeH="0" baseline="0" noProof="0" dirty="0">
                        <a:ln>
                          <a:noFill/>
                        </a:ln>
                        <a:solidFill>
                          <a:srgbClr val="1A1A1A"/>
                        </a:solidFill>
                        <a:effectLst/>
                        <a:uLnTx/>
                        <a:uFillTx/>
                        <a:latin typeface="Segoe UI"/>
                        <a:ea typeface="+mn-ea"/>
                        <a:cs typeface="+mn-cs"/>
                      </a:endParaRPr>
                    </a:p>
                  </p:txBody>
                </p:sp>
              </p:grpSp>
              <p:sp>
                <p:nvSpPr>
                  <p:cNvPr id="177" name="Freeform 54">
                    <a:extLst>
                      <a:ext uri="{FF2B5EF4-FFF2-40B4-BE49-F238E27FC236}">
                        <a16:creationId xmlns:a16="http://schemas.microsoft.com/office/drawing/2014/main" id="{AC003237-B8C7-4387-82D9-E3439E608192}"/>
                      </a:ext>
                    </a:extLst>
                  </p:cNvPr>
                  <p:cNvSpPr>
                    <a:spLocks noEditPoints="1"/>
                  </p:cNvSpPr>
                  <p:nvPr/>
                </p:nvSpPr>
                <p:spPr bwMode="auto">
                  <a:xfrm>
                    <a:off x="7856778" y="1797050"/>
                    <a:ext cx="274686" cy="274686"/>
                  </a:xfrm>
                  <a:custGeom>
                    <a:avLst/>
                    <a:gdLst>
                      <a:gd name="T0" fmla="*/ 88 w 176"/>
                      <a:gd name="T1" fmla="*/ 0 h 176"/>
                      <a:gd name="T2" fmla="*/ 0 w 176"/>
                      <a:gd name="T3" fmla="*/ 88 h 176"/>
                      <a:gd name="T4" fmla="*/ 88 w 176"/>
                      <a:gd name="T5" fmla="*/ 176 h 176"/>
                      <a:gd name="T6" fmla="*/ 176 w 176"/>
                      <a:gd name="T7" fmla="*/ 88 h 176"/>
                      <a:gd name="T8" fmla="*/ 88 w 176"/>
                      <a:gd name="T9" fmla="*/ 0 h 176"/>
                      <a:gd name="T10" fmla="*/ 138 w 176"/>
                      <a:gd name="T11" fmla="*/ 89 h 176"/>
                      <a:gd name="T12" fmla="*/ 136 w 176"/>
                      <a:gd name="T13" fmla="*/ 51 h 176"/>
                      <a:gd name="T14" fmla="*/ 136 w 176"/>
                      <a:gd name="T15" fmla="*/ 51 h 176"/>
                      <a:gd name="T16" fmla="*/ 96 w 176"/>
                      <a:gd name="T17" fmla="*/ 51 h 176"/>
                      <a:gd name="T18" fmla="*/ 88 w 176"/>
                      <a:gd name="T19" fmla="*/ 60 h 176"/>
                      <a:gd name="T20" fmla="*/ 79 w 176"/>
                      <a:gd name="T21" fmla="*/ 51 h 176"/>
                      <a:gd name="T22" fmla="*/ 39 w 176"/>
                      <a:gd name="T23" fmla="*/ 51 h 176"/>
                      <a:gd name="T24" fmla="*/ 39 w 176"/>
                      <a:gd name="T25" fmla="*/ 51 h 176"/>
                      <a:gd name="T26" fmla="*/ 39 w 176"/>
                      <a:gd name="T27" fmla="*/ 91 h 176"/>
                      <a:gd name="T28" fmla="*/ 88 w 176"/>
                      <a:gd name="T29" fmla="*/ 140 h 176"/>
                      <a:gd name="T30" fmla="*/ 107 w 176"/>
                      <a:gd name="T31" fmla="*/ 120 h 176"/>
                      <a:gd name="T32" fmla="*/ 122 w 176"/>
                      <a:gd name="T33" fmla="*/ 90 h 176"/>
                      <a:gd name="T34" fmla="*/ 118 w 176"/>
                      <a:gd name="T35" fmla="*/ 94 h 176"/>
                      <a:gd name="T36" fmla="*/ 114 w 176"/>
                      <a:gd name="T37" fmla="*/ 90 h 176"/>
                      <a:gd name="T38" fmla="*/ 96 w 176"/>
                      <a:gd name="T39" fmla="*/ 90 h 176"/>
                      <a:gd name="T40" fmla="*/ 96 w 176"/>
                      <a:gd name="T41" fmla="*/ 90 h 176"/>
                      <a:gd name="T42" fmla="*/ 96 w 176"/>
                      <a:gd name="T43" fmla="*/ 109 h 176"/>
                      <a:gd name="T44" fmla="*/ 118 w 176"/>
                      <a:gd name="T45" fmla="*/ 131 h 176"/>
                      <a:gd name="T46" fmla="*/ 140 w 176"/>
                      <a:gd name="T47" fmla="*/ 109 h 176"/>
                      <a:gd name="T48" fmla="*/ 140 w 176"/>
                      <a:gd name="T49" fmla="*/ 90 h 176"/>
                      <a:gd name="T50" fmla="*/ 140 w 176"/>
                      <a:gd name="T51" fmla="*/ 90 h 176"/>
                      <a:gd name="T52" fmla="*/ 122 w 176"/>
                      <a:gd name="T53" fmla="*/ 90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76" h="176">
                        <a:moveTo>
                          <a:pt x="88" y="0"/>
                        </a:moveTo>
                        <a:cubicBezTo>
                          <a:pt x="39" y="0"/>
                          <a:pt x="0" y="39"/>
                          <a:pt x="0" y="88"/>
                        </a:cubicBezTo>
                        <a:cubicBezTo>
                          <a:pt x="0" y="137"/>
                          <a:pt x="39" y="176"/>
                          <a:pt x="88" y="176"/>
                        </a:cubicBezTo>
                        <a:cubicBezTo>
                          <a:pt x="136" y="176"/>
                          <a:pt x="176" y="137"/>
                          <a:pt x="176" y="88"/>
                        </a:cubicBezTo>
                        <a:cubicBezTo>
                          <a:pt x="176" y="39"/>
                          <a:pt x="136" y="0"/>
                          <a:pt x="88" y="0"/>
                        </a:cubicBezTo>
                        <a:close/>
                        <a:moveTo>
                          <a:pt x="138" y="89"/>
                        </a:moveTo>
                        <a:cubicBezTo>
                          <a:pt x="147" y="78"/>
                          <a:pt x="146" y="62"/>
                          <a:pt x="136" y="51"/>
                        </a:cubicBezTo>
                        <a:cubicBezTo>
                          <a:pt x="136" y="51"/>
                          <a:pt x="136" y="51"/>
                          <a:pt x="136" y="51"/>
                        </a:cubicBezTo>
                        <a:cubicBezTo>
                          <a:pt x="125" y="40"/>
                          <a:pt x="107" y="40"/>
                          <a:pt x="96" y="51"/>
                        </a:cubicBezTo>
                        <a:cubicBezTo>
                          <a:pt x="88" y="60"/>
                          <a:pt x="88" y="60"/>
                          <a:pt x="88" y="60"/>
                        </a:cubicBezTo>
                        <a:cubicBezTo>
                          <a:pt x="79" y="51"/>
                          <a:pt x="79" y="51"/>
                          <a:pt x="79" y="51"/>
                        </a:cubicBezTo>
                        <a:cubicBezTo>
                          <a:pt x="68" y="40"/>
                          <a:pt x="50" y="40"/>
                          <a:pt x="39" y="51"/>
                        </a:cubicBezTo>
                        <a:cubicBezTo>
                          <a:pt x="39" y="51"/>
                          <a:pt x="39" y="51"/>
                          <a:pt x="39" y="51"/>
                        </a:cubicBezTo>
                        <a:cubicBezTo>
                          <a:pt x="28" y="62"/>
                          <a:pt x="28" y="80"/>
                          <a:pt x="39" y="91"/>
                        </a:cubicBezTo>
                        <a:cubicBezTo>
                          <a:pt x="88" y="140"/>
                          <a:pt x="88" y="140"/>
                          <a:pt x="88" y="140"/>
                        </a:cubicBezTo>
                        <a:cubicBezTo>
                          <a:pt x="107" y="120"/>
                          <a:pt x="107" y="120"/>
                          <a:pt x="107" y="120"/>
                        </a:cubicBezTo>
                        <a:moveTo>
                          <a:pt x="122" y="90"/>
                        </a:moveTo>
                        <a:cubicBezTo>
                          <a:pt x="118" y="94"/>
                          <a:pt x="118" y="94"/>
                          <a:pt x="118" y="94"/>
                        </a:cubicBezTo>
                        <a:cubicBezTo>
                          <a:pt x="114" y="90"/>
                          <a:pt x="114" y="90"/>
                          <a:pt x="114" y="90"/>
                        </a:cubicBezTo>
                        <a:cubicBezTo>
                          <a:pt x="109" y="85"/>
                          <a:pt x="101" y="85"/>
                          <a:pt x="96" y="90"/>
                        </a:cubicBezTo>
                        <a:cubicBezTo>
                          <a:pt x="96" y="90"/>
                          <a:pt x="96" y="90"/>
                          <a:pt x="96" y="90"/>
                        </a:cubicBezTo>
                        <a:cubicBezTo>
                          <a:pt x="91" y="95"/>
                          <a:pt x="91" y="104"/>
                          <a:pt x="96" y="109"/>
                        </a:cubicBezTo>
                        <a:cubicBezTo>
                          <a:pt x="118" y="131"/>
                          <a:pt x="118" y="131"/>
                          <a:pt x="118" y="131"/>
                        </a:cubicBezTo>
                        <a:cubicBezTo>
                          <a:pt x="140" y="109"/>
                          <a:pt x="140" y="109"/>
                          <a:pt x="140" y="109"/>
                        </a:cubicBezTo>
                        <a:cubicBezTo>
                          <a:pt x="145" y="104"/>
                          <a:pt x="145" y="95"/>
                          <a:pt x="140" y="90"/>
                        </a:cubicBezTo>
                        <a:cubicBezTo>
                          <a:pt x="140" y="90"/>
                          <a:pt x="140" y="90"/>
                          <a:pt x="140" y="90"/>
                        </a:cubicBezTo>
                        <a:cubicBezTo>
                          <a:pt x="135" y="85"/>
                          <a:pt x="127" y="85"/>
                          <a:pt x="122" y="90"/>
                        </a:cubicBezTo>
                        <a:close/>
                      </a:path>
                    </a:pathLst>
                  </a:custGeom>
                  <a:noFill/>
                  <a:ln w="7938" cap="sq">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27" tIns="45713" rIns="91427" bIns="45713" numCol="1" anchor="t" anchorCtr="0" compatLnSpc="1">
                    <a:prstTxWarp prst="textNoShape">
                      <a:avLst/>
                    </a:prstTxWarp>
                  </a:bodyPr>
                  <a:lstStyle/>
                  <a:p>
                    <a:pPr marL="0" marR="0" lvl="0" indent="0" algn="l" defTabSz="914192" rtl="0" eaLnBrk="1" fontAlgn="auto" latinLnBrk="0" hangingPunct="1">
                      <a:lnSpc>
                        <a:spcPct val="100000"/>
                      </a:lnSpc>
                      <a:spcBef>
                        <a:spcPts val="0"/>
                      </a:spcBef>
                      <a:spcAft>
                        <a:spcPts val="0"/>
                      </a:spcAft>
                      <a:buClrTx/>
                      <a:buSzTx/>
                      <a:buFontTx/>
                      <a:buNone/>
                      <a:tabLst/>
                      <a:defRPr/>
                    </a:pPr>
                    <a:endParaRPr kumimoji="0" lang="en-US" sz="1765" b="0" i="0" u="none" strike="noStrike" kern="1200" cap="none" spc="0" normalizeH="0" baseline="0" noProof="0" dirty="0">
                      <a:ln>
                        <a:noFill/>
                      </a:ln>
                      <a:solidFill>
                        <a:srgbClr val="1A1A1A"/>
                      </a:solidFill>
                      <a:effectLst/>
                      <a:uLnTx/>
                      <a:uFillTx/>
                      <a:latin typeface="Segoe UI"/>
                      <a:ea typeface="+mn-ea"/>
                      <a:cs typeface="+mn-cs"/>
                    </a:endParaRPr>
                  </a:p>
                </p:txBody>
              </p:sp>
            </p:grpSp>
          </p:grpSp>
          <p:grpSp>
            <p:nvGrpSpPr>
              <p:cNvPr id="167" name="Group 166">
                <a:extLst>
                  <a:ext uri="{FF2B5EF4-FFF2-40B4-BE49-F238E27FC236}">
                    <a16:creationId xmlns:a16="http://schemas.microsoft.com/office/drawing/2014/main" id="{05287E09-6F45-424B-AC4A-22B2A6A7BFDF}"/>
                  </a:ext>
                </a:extLst>
              </p:cNvPr>
              <p:cNvGrpSpPr/>
              <p:nvPr/>
            </p:nvGrpSpPr>
            <p:grpSpPr>
              <a:xfrm>
                <a:off x="7531726" y="2092229"/>
                <a:ext cx="878849" cy="391745"/>
                <a:chOff x="7334876" y="229774"/>
                <a:chExt cx="878849" cy="391745"/>
              </a:xfrm>
            </p:grpSpPr>
            <p:sp>
              <p:nvSpPr>
                <p:cNvPr id="168" name="Text Placeholder 3">
                  <a:extLst>
                    <a:ext uri="{FF2B5EF4-FFF2-40B4-BE49-F238E27FC236}">
                      <a16:creationId xmlns:a16="http://schemas.microsoft.com/office/drawing/2014/main" id="{F7B50C18-E212-470A-B778-5635DCD7991B}"/>
                    </a:ext>
                  </a:extLst>
                </p:cNvPr>
                <p:cNvSpPr txBox="1">
                  <a:spLocks/>
                </p:cNvSpPr>
                <p:nvPr/>
              </p:nvSpPr>
              <p:spPr>
                <a:xfrm>
                  <a:off x="7357895" y="509004"/>
                  <a:ext cx="855830" cy="112515"/>
                </a:xfrm>
                <a:prstGeom prst="rect">
                  <a:avLst/>
                </a:prstGeom>
                <a:ln>
                  <a:noFill/>
                </a:ln>
              </p:spPr>
              <p:txBody>
                <a:bodyPr vert="horz" wrap="square" lIns="0" tIns="0" rIns="0" bIns="0" rtlCol="0" anchor="t">
                  <a:spAutoFit/>
                </a:bodyPr>
                <a:lstStyle>
                  <a:lvl1pPr marL="224100" marR="0" indent="-224100" algn="l" defTabSz="914378" rtl="0" eaLnBrk="1" fontAlgn="auto" latinLnBrk="0" hangingPunct="1">
                    <a:lnSpc>
                      <a:spcPct val="90000"/>
                    </a:lnSpc>
                    <a:spcBef>
                      <a:spcPct val="20000"/>
                    </a:spcBef>
                    <a:spcAft>
                      <a:spcPts val="0"/>
                    </a:spcAft>
                    <a:buClrTx/>
                    <a:buSzPct val="90000"/>
                    <a:buFont typeface="Wingdings" panose="05000000000000000000" pitchFamily="2" charset="2"/>
                    <a:buChar char=""/>
                    <a:tabLst/>
                    <a:defRPr sz="3600" kern="1200" spc="0" baseline="0">
                      <a:gradFill>
                        <a:gsLst>
                          <a:gs pos="1250">
                            <a:schemeClr val="tx1"/>
                          </a:gs>
                          <a:gs pos="100000">
                            <a:schemeClr val="tx1"/>
                          </a:gs>
                        </a:gsLst>
                        <a:lin ang="5400000" scaled="0"/>
                      </a:gradFill>
                      <a:latin typeface="+mj-lt"/>
                      <a:ea typeface="+mn-ea"/>
                      <a:cs typeface="+mn-cs"/>
                    </a:defRPr>
                  </a:lvl1pPr>
                  <a:lvl2pPr marL="448198" marR="0" indent="-224100" algn="l" defTabSz="914378" rtl="0" eaLnBrk="1" fontAlgn="auto" latinLnBrk="0" hangingPunct="1">
                    <a:lnSpc>
                      <a:spcPct val="90000"/>
                    </a:lnSpc>
                    <a:spcBef>
                      <a:spcPct val="20000"/>
                    </a:spcBef>
                    <a:spcAft>
                      <a:spcPts val="0"/>
                    </a:spcAft>
                    <a:buClrTx/>
                    <a:buSzPct val="90000"/>
                    <a:buFont typeface="Wingdings" panose="05000000000000000000" pitchFamily="2" charset="2"/>
                    <a:buChar char=""/>
                    <a:tabLst/>
                    <a:defRPr sz="2800" kern="1200" spc="0" baseline="0">
                      <a:gradFill>
                        <a:gsLst>
                          <a:gs pos="1250">
                            <a:schemeClr val="tx1"/>
                          </a:gs>
                          <a:gs pos="100000">
                            <a:schemeClr val="tx1"/>
                          </a:gs>
                        </a:gsLst>
                        <a:lin ang="5400000" scaled="0"/>
                      </a:gradFill>
                      <a:latin typeface="+mn-lt"/>
                      <a:ea typeface="+mn-ea"/>
                      <a:cs typeface="+mn-cs"/>
                    </a:defRPr>
                  </a:lvl2pPr>
                  <a:lvl3pPr marL="672298" marR="0" indent="-224100" algn="l" defTabSz="914378" rtl="0" eaLnBrk="1" fontAlgn="auto" latinLnBrk="0" hangingPunct="1">
                    <a:lnSpc>
                      <a:spcPct val="90000"/>
                    </a:lnSpc>
                    <a:spcBef>
                      <a:spcPct val="20000"/>
                    </a:spcBef>
                    <a:spcAft>
                      <a:spcPts val="0"/>
                    </a:spcAft>
                    <a:buClrTx/>
                    <a:buSzPct val="90000"/>
                    <a:buFont typeface="Wingdings" panose="05000000000000000000" pitchFamily="2" charset="2"/>
                    <a:buChar char=""/>
                    <a:tabLst/>
                    <a:defRPr sz="2400" kern="1200" spc="0" baseline="0">
                      <a:gradFill>
                        <a:gsLst>
                          <a:gs pos="1250">
                            <a:schemeClr val="tx1"/>
                          </a:gs>
                          <a:gs pos="100000">
                            <a:schemeClr val="tx1"/>
                          </a:gs>
                        </a:gsLst>
                        <a:lin ang="5400000" scaled="0"/>
                      </a:gradFill>
                      <a:latin typeface="+mn-lt"/>
                      <a:ea typeface="+mn-ea"/>
                      <a:cs typeface="+mn-cs"/>
                    </a:defRPr>
                  </a:lvl3pPr>
                  <a:lvl4pPr marL="896397" marR="0" indent="-224100" algn="l" defTabSz="914378" rtl="0" eaLnBrk="1" fontAlgn="auto" latinLnBrk="0" hangingPunct="1">
                    <a:lnSpc>
                      <a:spcPct val="90000"/>
                    </a:lnSpc>
                    <a:spcBef>
                      <a:spcPct val="20000"/>
                    </a:spcBef>
                    <a:spcAft>
                      <a:spcPts val="0"/>
                    </a:spcAft>
                    <a:buClrTx/>
                    <a:buSzPct val="90000"/>
                    <a:buFont typeface="Wingdings" panose="05000000000000000000" pitchFamily="2" charset="2"/>
                    <a:buChar char=""/>
                    <a:tabLst/>
                    <a:defRPr sz="2400" kern="1200" spc="0" baseline="0">
                      <a:gradFill>
                        <a:gsLst>
                          <a:gs pos="1250">
                            <a:schemeClr val="tx1"/>
                          </a:gs>
                          <a:gs pos="100000">
                            <a:schemeClr val="tx1"/>
                          </a:gs>
                        </a:gsLst>
                        <a:lin ang="5400000" scaled="0"/>
                      </a:gradFill>
                      <a:latin typeface="+mn-lt"/>
                      <a:ea typeface="+mn-ea"/>
                      <a:cs typeface="+mn-cs"/>
                    </a:defRPr>
                  </a:lvl4pPr>
                  <a:lvl5pPr marL="1120497" marR="0" indent="-224100" algn="l" defTabSz="914378" rtl="0" eaLnBrk="1" fontAlgn="auto" latinLnBrk="0" hangingPunct="1">
                    <a:lnSpc>
                      <a:spcPct val="90000"/>
                    </a:lnSpc>
                    <a:spcBef>
                      <a:spcPct val="20000"/>
                    </a:spcBef>
                    <a:spcAft>
                      <a:spcPts val="0"/>
                    </a:spcAft>
                    <a:buClrTx/>
                    <a:buSzPct val="90000"/>
                    <a:buFont typeface="Wingdings" panose="05000000000000000000" pitchFamily="2" charset="2"/>
                    <a:buChar char=""/>
                    <a:tabLst/>
                    <a:defRPr sz="2400" kern="1200" spc="0" baseline="0">
                      <a:gradFill>
                        <a:gsLst>
                          <a:gs pos="1250">
                            <a:schemeClr val="tx1"/>
                          </a:gs>
                          <a:gs pos="100000">
                            <a:schemeClr val="tx1"/>
                          </a:gs>
                        </a:gsLst>
                        <a:lin ang="5400000" scaled="0"/>
                      </a:gradFill>
                      <a:latin typeface="+mn-lt"/>
                      <a:ea typeface="+mn-ea"/>
                      <a:cs typeface="+mn-cs"/>
                    </a:defRPr>
                  </a:lvl5pPr>
                  <a:lvl6pPr marL="2514539" indent="-228595" algn="l" defTabSz="914378" rtl="0" eaLnBrk="1" latinLnBrk="0" hangingPunct="1">
                    <a:spcBef>
                      <a:spcPct val="20000"/>
                    </a:spcBef>
                    <a:buFont typeface="Arial" pitchFamily="34" charset="0"/>
                    <a:buChar char="•"/>
                    <a:defRPr sz="1961" kern="1200">
                      <a:solidFill>
                        <a:schemeClr val="tx1"/>
                      </a:solidFill>
                      <a:latin typeface="+mn-lt"/>
                      <a:ea typeface="+mn-ea"/>
                      <a:cs typeface="+mn-cs"/>
                    </a:defRPr>
                  </a:lvl6pPr>
                  <a:lvl7pPr marL="2971729" indent="-228595" algn="l" defTabSz="914378" rtl="0" eaLnBrk="1" latinLnBrk="0" hangingPunct="1">
                    <a:spcBef>
                      <a:spcPct val="20000"/>
                    </a:spcBef>
                    <a:buFont typeface="Arial" pitchFamily="34" charset="0"/>
                    <a:buChar char="•"/>
                    <a:defRPr sz="1961" kern="1200">
                      <a:solidFill>
                        <a:schemeClr val="tx1"/>
                      </a:solidFill>
                      <a:latin typeface="+mn-lt"/>
                      <a:ea typeface="+mn-ea"/>
                      <a:cs typeface="+mn-cs"/>
                    </a:defRPr>
                  </a:lvl7pPr>
                  <a:lvl8pPr marL="3428918" indent="-228595" algn="l" defTabSz="914378" rtl="0" eaLnBrk="1" latinLnBrk="0" hangingPunct="1">
                    <a:spcBef>
                      <a:spcPct val="20000"/>
                    </a:spcBef>
                    <a:buFont typeface="Arial" pitchFamily="34" charset="0"/>
                    <a:buChar char="•"/>
                    <a:defRPr sz="1961" kern="1200">
                      <a:solidFill>
                        <a:schemeClr val="tx1"/>
                      </a:solidFill>
                      <a:latin typeface="+mn-lt"/>
                      <a:ea typeface="+mn-ea"/>
                      <a:cs typeface="+mn-cs"/>
                    </a:defRPr>
                  </a:lvl8pPr>
                  <a:lvl9pPr marL="3886108" indent="-228595" algn="l" defTabSz="914378" rtl="0" eaLnBrk="1" latinLnBrk="0" hangingPunct="1">
                    <a:spcBef>
                      <a:spcPct val="20000"/>
                    </a:spcBef>
                    <a:buFont typeface="Arial" pitchFamily="34" charset="0"/>
                    <a:buChar char="•"/>
                    <a:defRPr sz="1961" kern="1200">
                      <a:solidFill>
                        <a:schemeClr val="tx1"/>
                      </a:solidFill>
                      <a:latin typeface="+mn-lt"/>
                      <a:ea typeface="+mn-ea"/>
                      <a:cs typeface="+mn-cs"/>
                    </a:defRPr>
                  </a:lvl9pPr>
                </a:lstStyle>
                <a:p>
                  <a:pPr marL="0" marR="0" lvl="0" indent="0" algn="l" defTabSz="896262" rtl="0" eaLnBrk="1" fontAlgn="auto" latinLnBrk="0" hangingPunct="1">
                    <a:lnSpc>
                      <a:spcPct val="100000"/>
                    </a:lnSpc>
                    <a:spcBef>
                      <a:spcPct val="20000"/>
                    </a:spcBef>
                    <a:spcAft>
                      <a:spcPts val="0"/>
                    </a:spcAft>
                    <a:buClrTx/>
                    <a:buSzPct val="90000"/>
                    <a:buFont typeface="Wingdings" panose="05000000000000000000" pitchFamily="2" charset="2"/>
                    <a:buNone/>
                    <a:tabLst/>
                    <a:defRPr/>
                  </a:pPr>
                  <a:r>
                    <a:rPr kumimoji="0" lang="en-US" sz="900" b="1" i="0" u="none" strike="noStrike" kern="1200" cap="none" spc="0" normalizeH="0" baseline="0" noProof="0" dirty="0">
                      <a:ln>
                        <a:noFill/>
                      </a:ln>
                      <a:solidFill>
                        <a:srgbClr val="002050"/>
                      </a:solidFill>
                      <a:effectLst/>
                      <a:uLnTx/>
                      <a:uFillTx/>
                      <a:latin typeface="Segoe UI Semibold"/>
                      <a:ea typeface="Segoe UI Semibold" charset="0"/>
                      <a:cs typeface="Segoe UI Semibold" charset="0"/>
                    </a:rPr>
                    <a:t>require soft skills</a:t>
                  </a:r>
                  <a:endParaRPr kumimoji="0" lang="en-US" sz="800" b="1" i="0" u="none" strike="noStrike" kern="1200" cap="none" spc="0" normalizeH="0" baseline="0" noProof="0" dirty="0">
                    <a:ln>
                      <a:noFill/>
                    </a:ln>
                    <a:solidFill>
                      <a:srgbClr val="002050"/>
                    </a:solidFill>
                    <a:effectLst/>
                    <a:uLnTx/>
                    <a:uFillTx/>
                    <a:latin typeface="Segoe UI"/>
                    <a:ea typeface="Segoe UI Semibold" charset="0"/>
                    <a:cs typeface="Segoe UI Semibold" charset="0"/>
                  </a:endParaRPr>
                </a:p>
              </p:txBody>
            </p:sp>
            <p:sp>
              <p:nvSpPr>
                <p:cNvPr id="169" name="Text Placeholder 3">
                  <a:extLst>
                    <a:ext uri="{FF2B5EF4-FFF2-40B4-BE49-F238E27FC236}">
                      <a16:creationId xmlns:a16="http://schemas.microsoft.com/office/drawing/2014/main" id="{F21EC458-8487-4244-B3E3-E9A7F51E6E98}"/>
                    </a:ext>
                  </a:extLst>
                </p:cNvPr>
                <p:cNvSpPr txBox="1">
                  <a:spLocks/>
                </p:cNvSpPr>
                <p:nvPr/>
              </p:nvSpPr>
              <p:spPr>
                <a:xfrm>
                  <a:off x="7334876" y="229774"/>
                  <a:ext cx="758463" cy="214100"/>
                </a:xfrm>
                <a:prstGeom prst="rect">
                  <a:avLst/>
                </a:prstGeom>
                <a:ln>
                  <a:noFill/>
                </a:ln>
              </p:spPr>
              <p:txBody>
                <a:bodyPr vert="horz" wrap="square" lIns="0" tIns="0" rIns="0" bIns="0" rtlCol="0" anchor="ctr">
                  <a:noAutofit/>
                </a:bodyPr>
                <a:lstStyle>
                  <a:lvl1pPr marL="224100" marR="0" indent="-224100" algn="l" defTabSz="914378" rtl="0" eaLnBrk="1" fontAlgn="auto" latinLnBrk="0" hangingPunct="1">
                    <a:lnSpc>
                      <a:spcPct val="90000"/>
                    </a:lnSpc>
                    <a:spcBef>
                      <a:spcPct val="20000"/>
                    </a:spcBef>
                    <a:spcAft>
                      <a:spcPts val="0"/>
                    </a:spcAft>
                    <a:buClrTx/>
                    <a:buSzPct val="90000"/>
                    <a:buFont typeface="Wingdings" panose="05000000000000000000" pitchFamily="2" charset="2"/>
                    <a:buChar char=""/>
                    <a:tabLst/>
                    <a:defRPr sz="3600" kern="1200" spc="0" baseline="0">
                      <a:gradFill>
                        <a:gsLst>
                          <a:gs pos="1250">
                            <a:schemeClr val="tx1"/>
                          </a:gs>
                          <a:gs pos="100000">
                            <a:schemeClr val="tx1"/>
                          </a:gs>
                        </a:gsLst>
                        <a:lin ang="5400000" scaled="0"/>
                      </a:gradFill>
                      <a:latin typeface="+mj-lt"/>
                      <a:ea typeface="+mn-ea"/>
                      <a:cs typeface="+mn-cs"/>
                    </a:defRPr>
                  </a:lvl1pPr>
                  <a:lvl2pPr marL="448198" marR="0" indent="-224100" algn="l" defTabSz="914378" rtl="0" eaLnBrk="1" fontAlgn="auto" latinLnBrk="0" hangingPunct="1">
                    <a:lnSpc>
                      <a:spcPct val="90000"/>
                    </a:lnSpc>
                    <a:spcBef>
                      <a:spcPct val="20000"/>
                    </a:spcBef>
                    <a:spcAft>
                      <a:spcPts val="0"/>
                    </a:spcAft>
                    <a:buClrTx/>
                    <a:buSzPct val="90000"/>
                    <a:buFont typeface="Wingdings" panose="05000000000000000000" pitchFamily="2" charset="2"/>
                    <a:buChar char=""/>
                    <a:tabLst/>
                    <a:defRPr sz="2800" kern="1200" spc="0" baseline="0">
                      <a:gradFill>
                        <a:gsLst>
                          <a:gs pos="1250">
                            <a:schemeClr val="tx1"/>
                          </a:gs>
                          <a:gs pos="100000">
                            <a:schemeClr val="tx1"/>
                          </a:gs>
                        </a:gsLst>
                        <a:lin ang="5400000" scaled="0"/>
                      </a:gradFill>
                      <a:latin typeface="+mn-lt"/>
                      <a:ea typeface="+mn-ea"/>
                      <a:cs typeface="+mn-cs"/>
                    </a:defRPr>
                  </a:lvl2pPr>
                  <a:lvl3pPr marL="672298" marR="0" indent="-224100" algn="l" defTabSz="914378" rtl="0" eaLnBrk="1" fontAlgn="auto" latinLnBrk="0" hangingPunct="1">
                    <a:lnSpc>
                      <a:spcPct val="90000"/>
                    </a:lnSpc>
                    <a:spcBef>
                      <a:spcPct val="20000"/>
                    </a:spcBef>
                    <a:spcAft>
                      <a:spcPts val="0"/>
                    </a:spcAft>
                    <a:buClrTx/>
                    <a:buSzPct val="90000"/>
                    <a:buFont typeface="Wingdings" panose="05000000000000000000" pitchFamily="2" charset="2"/>
                    <a:buChar char=""/>
                    <a:tabLst/>
                    <a:defRPr sz="2400" kern="1200" spc="0" baseline="0">
                      <a:gradFill>
                        <a:gsLst>
                          <a:gs pos="1250">
                            <a:schemeClr val="tx1"/>
                          </a:gs>
                          <a:gs pos="100000">
                            <a:schemeClr val="tx1"/>
                          </a:gs>
                        </a:gsLst>
                        <a:lin ang="5400000" scaled="0"/>
                      </a:gradFill>
                      <a:latin typeface="+mn-lt"/>
                      <a:ea typeface="+mn-ea"/>
                      <a:cs typeface="+mn-cs"/>
                    </a:defRPr>
                  </a:lvl3pPr>
                  <a:lvl4pPr marL="896397" marR="0" indent="-224100" algn="l" defTabSz="914378" rtl="0" eaLnBrk="1" fontAlgn="auto" latinLnBrk="0" hangingPunct="1">
                    <a:lnSpc>
                      <a:spcPct val="90000"/>
                    </a:lnSpc>
                    <a:spcBef>
                      <a:spcPct val="20000"/>
                    </a:spcBef>
                    <a:spcAft>
                      <a:spcPts val="0"/>
                    </a:spcAft>
                    <a:buClrTx/>
                    <a:buSzPct val="90000"/>
                    <a:buFont typeface="Wingdings" panose="05000000000000000000" pitchFamily="2" charset="2"/>
                    <a:buChar char=""/>
                    <a:tabLst/>
                    <a:defRPr sz="2400" kern="1200" spc="0" baseline="0">
                      <a:gradFill>
                        <a:gsLst>
                          <a:gs pos="1250">
                            <a:schemeClr val="tx1"/>
                          </a:gs>
                          <a:gs pos="100000">
                            <a:schemeClr val="tx1"/>
                          </a:gs>
                        </a:gsLst>
                        <a:lin ang="5400000" scaled="0"/>
                      </a:gradFill>
                      <a:latin typeface="+mn-lt"/>
                      <a:ea typeface="+mn-ea"/>
                      <a:cs typeface="+mn-cs"/>
                    </a:defRPr>
                  </a:lvl4pPr>
                  <a:lvl5pPr marL="1120497" marR="0" indent="-224100" algn="l" defTabSz="914378" rtl="0" eaLnBrk="1" fontAlgn="auto" latinLnBrk="0" hangingPunct="1">
                    <a:lnSpc>
                      <a:spcPct val="90000"/>
                    </a:lnSpc>
                    <a:spcBef>
                      <a:spcPct val="20000"/>
                    </a:spcBef>
                    <a:spcAft>
                      <a:spcPts val="0"/>
                    </a:spcAft>
                    <a:buClrTx/>
                    <a:buSzPct val="90000"/>
                    <a:buFont typeface="Wingdings" panose="05000000000000000000" pitchFamily="2" charset="2"/>
                    <a:buChar char=""/>
                    <a:tabLst/>
                    <a:defRPr sz="2400" kern="1200" spc="0" baseline="0">
                      <a:gradFill>
                        <a:gsLst>
                          <a:gs pos="1250">
                            <a:schemeClr val="tx1"/>
                          </a:gs>
                          <a:gs pos="100000">
                            <a:schemeClr val="tx1"/>
                          </a:gs>
                        </a:gsLst>
                        <a:lin ang="5400000" scaled="0"/>
                      </a:gradFill>
                      <a:latin typeface="+mn-lt"/>
                      <a:ea typeface="+mn-ea"/>
                      <a:cs typeface="+mn-cs"/>
                    </a:defRPr>
                  </a:lvl5pPr>
                  <a:lvl6pPr marL="2514539" indent="-228595" algn="l" defTabSz="914378" rtl="0" eaLnBrk="1" latinLnBrk="0" hangingPunct="1">
                    <a:spcBef>
                      <a:spcPct val="20000"/>
                    </a:spcBef>
                    <a:buFont typeface="Arial" pitchFamily="34" charset="0"/>
                    <a:buChar char="•"/>
                    <a:defRPr sz="1961" kern="1200">
                      <a:solidFill>
                        <a:schemeClr val="tx1"/>
                      </a:solidFill>
                      <a:latin typeface="+mn-lt"/>
                      <a:ea typeface="+mn-ea"/>
                      <a:cs typeface="+mn-cs"/>
                    </a:defRPr>
                  </a:lvl6pPr>
                  <a:lvl7pPr marL="2971729" indent="-228595" algn="l" defTabSz="914378" rtl="0" eaLnBrk="1" latinLnBrk="0" hangingPunct="1">
                    <a:spcBef>
                      <a:spcPct val="20000"/>
                    </a:spcBef>
                    <a:buFont typeface="Arial" pitchFamily="34" charset="0"/>
                    <a:buChar char="•"/>
                    <a:defRPr sz="1961" kern="1200">
                      <a:solidFill>
                        <a:schemeClr val="tx1"/>
                      </a:solidFill>
                      <a:latin typeface="+mn-lt"/>
                      <a:ea typeface="+mn-ea"/>
                      <a:cs typeface="+mn-cs"/>
                    </a:defRPr>
                  </a:lvl7pPr>
                  <a:lvl8pPr marL="3428918" indent="-228595" algn="l" defTabSz="914378" rtl="0" eaLnBrk="1" latinLnBrk="0" hangingPunct="1">
                    <a:spcBef>
                      <a:spcPct val="20000"/>
                    </a:spcBef>
                    <a:buFont typeface="Arial" pitchFamily="34" charset="0"/>
                    <a:buChar char="•"/>
                    <a:defRPr sz="1961" kern="1200">
                      <a:solidFill>
                        <a:schemeClr val="tx1"/>
                      </a:solidFill>
                      <a:latin typeface="+mn-lt"/>
                      <a:ea typeface="+mn-ea"/>
                      <a:cs typeface="+mn-cs"/>
                    </a:defRPr>
                  </a:lvl8pPr>
                  <a:lvl9pPr marL="3886108" indent="-228595" algn="l" defTabSz="914378" rtl="0" eaLnBrk="1" latinLnBrk="0" hangingPunct="1">
                    <a:spcBef>
                      <a:spcPct val="20000"/>
                    </a:spcBef>
                    <a:buFont typeface="Arial" pitchFamily="34" charset="0"/>
                    <a:buChar char="•"/>
                    <a:defRPr sz="1961" kern="1200">
                      <a:solidFill>
                        <a:schemeClr val="tx1"/>
                      </a:solidFill>
                      <a:latin typeface="+mn-lt"/>
                      <a:ea typeface="+mn-ea"/>
                      <a:cs typeface="+mn-cs"/>
                    </a:defRPr>
                  </a:lvl9pPr>
                </a:lstStyle>
                <a:p>
                  <a:pPr marL="0" marR="0" lvl="0" indent="0" algn="l" defTabSz="896262" rtl="0" eaLnBrk="1" fontAlgn="auto" latinLnBrk="0" hangingPunct="1">
                    <a:lnSpc>
                      <a:spcPct val="100000"/>
                    </a:lnSpc>
                    <a:spcBef>
                      <a:spcPct val="20000"/>
                    </a:spcBef>
                    <a:spcAft>
                      <a:spcPts val="0"/>
                    </a:spcAft>
                    <a:buClrTx/>
                    <a:buSzPct val="90000"/>
                    <a:buFont typeface="Wingdings" panose="05000000000000000000" pitchFamily="2" charset="2"/>
                    <a:buNone/>
                    <a:tabLst/>
                    <a:defRPr/>
                  </a:pPr>
                  <a:r>
                    <a:rPr kumimoji="0" lang="en-US" sz="2000" b="0" i="0" u="none" strike="noStrike" kern="1200" cap="none" spc="0" normalizeH="0" baseline="0" noProof="0" dirty="0">
                      <a:ln>
                        <a:noFill/>
                      </a:ln>
                      <a:solidFill>
                        <a:srgbClr val="0078D4"/>
                      </a:solidFill>
                      <a:effectLst/>
                      <a:uLnTx/>
                      <a:uFillTx/>
                      <a:latin typeface="Segoe UI"/>
                      <a:ea typeface="Segoe UI Semibold" charset="0"/>
                      <a:cs typeface="Segoe UI Semibold" charset="0"/>
                    </a:rPr>
                    <a:t>30-40%</a:t>
                  </a:r>
                </a:p>
              </p:txBody>
            </p:sp>
          </p:grpSp>
        </p:grpSp>
      </p:grpSp>
      <p:grpSp>
        <p:nvGrpSpPr>
          <p:cNvPr id="3" name="Group 2">
            <a:extLst>
              <a:ext uri="{FF2B5EF4-FFF2-40B4-BE49-F238E27FC236}">
                <a16:creationId xmlns:a16="http://schemas.microsoft.com/office/drawing/2014/main" id="{22890CFF-7A1E-4B4C-92D8-E5E9E8554F53}"/>
              </a:ext>
            </a:extLst>
          </p:cNvPr>
          <p:cNvGrpSpPr/>
          <p:nvPr/>
        </p:nvGrpSpPr>
        <p:grpSpPr>
          <a:xfrm>
            <a:off x="207743" y="2409750"/>
            <a:ext cx="2286000" cy="3552923"/>
            <a:chOff x="5013506" y="2407680"/>
            <a:chExt cx="2175963" cy="3552923"/>
          </a:xfrm>
        </p:grpSpPr>
        <p:sp>
          <p:nvSpPr>
            <p:cNvPr id="142" name="Title 2">
              <a:extLst>
                <a:ext uri="{FF2B5EF4-FFF2-40B4-BE49-F238E27FC236}">
                  <a16:creationId xmlns:a16="http://schemas.microsoft.com/office/drawing/2014/main" id="{E310BCD7-F816-4344-B7FB-2920F0961D48}"/>
                </a:ext>
              </a:extLst>
            </p:cNvPr>
            <p:cNvSpPr txBox="1">
              <a:spLocks/>
            </p:cNvSpPr>
            <p:nvPr/>
          </p:nvSpPr>
          <p:spPr>
            <a:xfrm>
              <a:off x="5013506" y="4490826"/>
              <a:ext cx="2175963" cy="1469777"/>
            </a:xfrm>
            <a:prstGeom prst="rect">
              <a:avLst/>
            </a:prstGeom>
            <a:solidFill>
              <a:schemeClr val="bg1">
                <a:lumMod val="95000"/>
              </a:schemeClr>
            </a:solidFill>
          </p:spPr>
          <p:txBody>
            <a:bodyPr vert="horz" wrap="square" lIns="88888" tIns="91427" rIns="88888" bIns="91427" rtlCol="0" anchor="t">
              <a:noAutofit/>
            </a:bodyPr>
            <a:lstStyle>
              <a:lvl1pPr algn="l" defTabSz="914378" rtl="0" eaLnBrk="1" latinLnBrk="0" hangingPunct="1">
                <a:lnSpc>
                  <a:spcPts val="3137"/>
                </a:lnSpc>
                <a:spcBef>
                  <a:spcPct val="0"/>
                </a:spcBef>
                <a:buNone/>
                <a:defRPr lang="en-US" sz="2800" b="0" kern="1200" cap="none" spc="-147" baseline="0">
                  <a:ln w="3175">
                    <a:noFill/>
                  </a:ln>
                  <a:solidFill>
                    <a:schemeClr val="tx1"/>
                  </a:solidFill>
                  <a:effectLst/>
                  <a:latin typeface="+mj-lt"/>
                  <a:ea typeface="+mn-ea"/>
                  <a:cs typeface="Segoe UI" pitchFamily="34" charset="0"/>
                </a:defRPr>
              </a:lvl1pPr>
            </a:lstStyle>
            <a:p>
              <a:pPr marL="0" marR="0" lvl="0" indent="0" algn="ctr" defTabSz="896262"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w="3175">
                    <a:noFill/>
                  </a:ln>
                  <a:solidFill>
                    <a:srgbClr val="0078D4"/>
                  </a:solidFill>
                  <a:effectLst/>
                  <a:uLnTx/>
                  <a:uFillTx/>
                  <a:latin typeface="Segoe UI Semibold"/>
                  <a:ea typeface="+mn-ea"/>
                  <a:cs typeface="Segoe UI Light" charset="0"/>
                </a:rPr>
                <a:t>Only 42% of employers </a:t>
              </a:r>
              <a:r>
                <a:rPr kumimoji="0" lang="en-US" sz="1400" b="0" i="0" u="none" strike="noStrike" kern="1200" cap="none" spc="0" normalizeH="0" baseline="0" noProof="0" dirty="0">
                  <a:ln w="3175">
                    <a:noFill/>
                  </a:ln>
                  <a:solidFill>
                    <a:srgbClr val="1A1A1A"/>
                  </a:solidFill>
                  <a:effectLst/>
                  <a:uLnTx/>
                  <a:uFillTx/>
                  <a:latin typeface="Segoe UI"/>
                  <a:ea typeface="Segoe UI Light" charset="0"/>
                  <a:cs typeface="Segoe UI Light" charset="0"/>
                </a:rPr>
                <a:t>believe new graduates are adequately prepared for the workforce</a:t>
              </a:r>
            </a:p>
          </p:txBody>
        </p:sp>
        <p:sp>
          <p:nvSpPr>
            <p:cNvPr id="137" name="Rectangle 136">
              <a:extLst>
                <a:ext uri="{FF2B5EF4-FFF2-40B4-BE49-F238E27FC236}">
                  <a16:creationId xmlns:a16="http://schemas.microsoft.com/office/drawing/2014/main" id="{47EB575C-0680-460F-9DD9-DAADA2A5C301}"/>
                </a:ext>
              </a:extLst>
            </p:cNvPr>
            <p:cNvSpPr/>
            <p:nvPr/>
          </p:nvSpPr>
          <p:spPr bwMode="auto">
            <a:xfrm>
              <a:off x="5013506" y="2407680"/>
              <a:ext cx="2168035" cy="3552923"/>
            </a:xfrm>
            <a:prstGeom prst="rect">
              <a:avLst/>
            </a:prstGeom>
            <a:noFill/>
            <a:ln w="3175">
              <a:solidFill>
                <a:schemeClr val="bg1">
                  <a:lumMod val="75000"/>
                </a:schemeClr>
              </a:solid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88888" tIns="45713" rIns="88888" bIns="45713" numCol="1" spcCol="0" rtlCol="0" fromWordArt="0" anchor="t" anchorCtr="0" forceAA="0" compatLnSpc="1">
              <a:prstTxWarp prst="textNoShape">
                <a:avLst/>
              </a:prstTxWarp>
              <a:noAutofit/>
            </a:bodyPr>
            <a:lstStyle/>
            <a:p>
              <a:pPr marL="0" marR="0" lvl="0" indent="0" algn="l" defTabSz="896262"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D0D0D"/>
                </a:solidFill>
                <a:effectLst/>
                <a:uLnTx/>
                <a:uFillTx/>
                <a:latin typeface="Segoe UI Semibold"/>
                <a:ea typeface="Segoe UI Light" charset="0"/>
                <a:cs typeface="Segoe UI Light" charset="0"/>
              </a:endParaRPr>
            </a:p>
          </p:txBody>
        </p:sp>
        <p:grpSp>
          <p:nvGrpSpPr>
            <p:cNvPr id="180" name="Group 179">
              <a:extLst>
                <a:ext uri="{FF2B5EF4-FFF2-40B4-BE49-F238E27FC236}">
                  <a16:creationId xmlns:a16="http://schemas.microsoft.com/office/drawing/2014/main" id="{72BFC093-4DA8-41AD-9E7B-C9070C4B6C10}"/>
                </a:ext>
              </a:extLst>
            </p:cNvPr>
            <p:cNvGrpSpPr/>
            <p:nvPr/>
          </p:nvGrpSpPr>
          <p:grpSpPr>
            <a:xfrm>
              <a:off x="5288692" y="2703214"/>
              <a:ext cx="1617662" cy="1563781"/>
              <a:chOff x="6946904" y="3047428"/>
              <a:chExt cx="951424" cy="919735"/>
            </a:xfrm>
          </p:grpSpPr>
          <p:grpSp>
            <p:nvGrpSpPr>
              <p:cNvPr id="181" name="Group 180">
                <a:extLst>
                  <a:ext uri="{FF2B5EF4-FFF2-40B4-BE49-F238E27FC236}">
                    <a16:creationId xmlns:a16="http://schemas.microsoft.com/office/drawing/2014/main" id="{1E1A2D25-87A0-4829-96F8-E531575CB8F0}"/>
                  </a:ext>
                </a:extLst>
              </p:cNvPr>
              <p:cNvGrpSpPr/>
              <p:nvPr/>
            </p:nvGrpSpPr>
            <p:grpSpPr>
              <a:xfrm>
                <a:off x="6946904" y="3047428"/>
                <a:ext cx="908045" cy="919735"/>
                <a:chOff x="7327905" y="3097213"/>
                <a:chExt cx="739776" cy="749300"/>
              </a:xfrm>
            </p:grpSpPr>
            <p:sp>
              <p:nvSpPr>
                <p:cNvPr id="185" name="Freeform 60">
                  <a:extLst>
                    <a:ext uri="{FF2B5EF4-FFF2-40B4-BE49-F238E27FC236}">
                      <a16:creationId xmlns:a16="http://schemas.microsoft.com/office/drawing/2014/main" id="{062BF8BC-C65D-4026-A2C7-15E486052B84}"/>
                    </a:ext>
                  </a:extLst>
                </p:cNvPr>
                <p:cNvSpPr>
                  <a:spLocks noEditPoints="1"/>
                </p:cNvSpPr>
                <p:nvPr/>
              </p:nvSpPr>
              <p:spPr bwMode="auto">
                <a:xfrm>
                  <a:off x="7331080" y="3097213"/>
                  <a:ext cx="219075" cy="146050"/>
                </a:xfrm>
                <a:custGeom>
                  <a:avLst/>
                  <a:gdLst>
                    <a:gd name="T0" fmla="*/ 216 w 249"/>
                    <a:gd name="T1" fmla="*/ 117 h 166"/>
                    <a:gd name="T2" fmla="*/ 33 w 249"/>
                    <a:gd name="T3" fmla="*/ 117 h 166"/>
                    <a:gd name="T4" fmla="*/ 33 w 249"/>
                    <a:gd name="T5" fmla="*/ 0 h 166"/>
                    <a:gd name="T6" fmla="*/ 216 w 249"/>
                    <a:gd name="T7" fmla="*/ 0 h 166"/>
                    <a:gd name="T8" fmla="*/ 216 w 249"/>
                    <a:gd name="T9" fmla="*/ 117 h 166"/>
                    <a:gd name="T10" fmla="*/ 216 w 249"/>
                    <a:gd name="T11" fmla="*/ 117 h 166"/>
                    <a:gd name="T12" fmla="*/ 216 w 249"/>
                    <a:gd name="T13" fmla="*/ 117 h 166"/>
                    <a:gd name="T14" fmla="*/ 216 w 249"/>
                    <a:gd name="T15" fmla="*/ 117 h 166"/>
                    <a:gd name="T16" fmla="*/ 0 w 249"/>
                    <a:gd name="T17" fmla="*/ 158 h 166"/>
                    <a:gd name="T18" fmla="*/ 8 w 249"/>
                    <a:gd name="T19" fmla="*/ 166 h 166"/>
                    <a:gd name="T20" fmla="*/ 241 w 249"/>
                    <a:gd name="T21" fmla="*/ 166 h 166"/>
                    <a:gd name="T22" fmla="*/ 249 w 249"/>
                    <a:gd name="T23" fmla="*/ 158 h 166"/>
                    <a:gd name="T24" fmla="*/ 245 w 249"/>
                    <a:gd name="T25" fmla="*/ 145 h 166"/>
                    <a:gd name="T26" fmla="*/ 216 w 249"/>
                    <a:gd name="T27" fmla="*/ 116 h 166"/>
                    <a:gd name="T28" fmla="*/ 33 w 249"/>
                    <a:gd name="T29" fmla="*/ 116 h 166"/>
                    <a:gd name="T30" fmla="*/ 4 w 249"/>
                    <a:gd name="T31" fmla="*/ 145 h 166"/>
                    <a:gd name="T32" fmla="*/ 0 w 249"/>
                    <a:gd name="T33" fmla="*/ 158 h 166"/>
                    <a:gd name="T34" fmla="*/ 0 w 249"/>
                    <a:gd name="T35" fmla="*/ 158 h 166"/>
                    <a:gd name="T36" fmla="*/ 0 w 249"/>
                    <a:gd name="T37" fmla="*/ 158 h 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49" h="166">
                      <a:moveTo>
                        <a:pt x="216" y="117"/>
                      </a:moveTo>
                      <a:cubicBezTo>
                        <a:pt x="33" y="117"/>
                        <a:pt x="33" y="117"/>
                        <a:pt x="33" y="117"/>
                      </a:cubicBezTo>
                      <a:cubicBezTo>
                        <a:pt x="33" y="0"/>
                        <a:pt x="33" y="0"/>
                        <a:pt x="33" y="0"/>
                      </a:cubicBezTo>
                      <a:cubicBezTo>
                        <a:pt x="216" y="0"/>
                        <a:pt x="216" y="0"/>
                        <a:pt x="216" y="0"/>
                      </a:cubicBezTo>
                      <a:cubicBezTo>
                        <a:pt x="216" y="117"/>
                        <a:pt x="216" y="117"/>
                        <a:pt x="216" y="117"/>
                      </a:cubicBezTo>
                      <a:cubicBezTo>
                        <a:pt x="216" y="117"/>
                        <a:pt x="216" y="117"/>
                        <a:pt x="216" y="117"/>
                      </a:cubicBezTo>
                      <a:cubicBezTo>
                        <a:pt x="216" y="117"/>
                        <a:pt x="216" y="117"/>
                        <a:pt x="216" y="117"/>
                      </a:cubicBezTo>
                      <a:cubicBezTo>
                        <a:pt x="216" y="117"/>
                        <a:pt x="216" y="117"/>
                        <a:pt x="216" y="117"/>
                      </a:cubicBezTo>
                      <a:close/>
                      <a:moveTo>
                        <a:pt x="0" y="158"/>
                      </a:moveTo>
                      <a:cubicBezTo>
                        <a:pt x="0" y="162"/>
                        <a:pt x="4" y="166"/>
                        <a:pt x="8" y="166"/>
                      </a:cubicBezTo>
                      <a:cubicBezTo>
                        <a:pt x="241" y="166"/>
                        <a:pt x="241" y="166"/>
                        <a:pt x="241" y="166"/>
                      </a:cubicBezTo>
                      <a:cubicBezTo>
                        <a:pt x="245" y="166"/>
                        <a:pt x="249" y="162"/>
                        <a:pt x="249" y="158"/>
                      </a:cubicBezTo>
                      <a:cubicBezTo>
                        <a:pt x="249" y="153"/>
                        <a:pt x="247" y="148"/>
                        <a:pt x="245" y="145"/>
                      </a:cubicBezTo>
                      <a:cubicBezTo>
                        <a:pt x="216" y="116"/>
                        <a:pt x="216" y="116"/>
                        <a:pt x="216" y="116"/>
                      </a:cubicBezTo>
                      <a:cubicBezTo>
                        <a:pt x="33" y="116"/>
                        <a:pt x="33" y="116"/>
                        <a:pt x="33" y="116"/>
                      </a:cubicBezTo>
                      <a:cubicBezTo>
                        <a:pt x="4" y="145"/>
                        <a:pt x="4" y="145"/>
                        <a:pt x="4" y="145"/>
                      </a:cubicBezTo>
                      <a:cubicBezTo>
                        <a:pt x="1" y="148"/>
                        <a:pt x="0" y="153"/>
                        <a:pt x="0" y="158"/>
                      </a:cubicBezTo>
                      <a:cubicBezTo>
                        <a:pt x="0" y="158"/>
                        <a:pt x="0" y="158"/>
                        <a:pt x="0" y="158"/>
                      </a:cubicBezTo>
                      <a:cubicBezTo>
                        <a:pt x="0" y="158"/>
                        <a:pt x="0" y="158"/>
                        <a:pt x="0" y="158"/>
                      </a:cubicBezTo>
                      <a:close/>
                    </a:path>
                  </a:pathLst>
                </a:custGeom>
                <a:solidFill>
                  <a:schemeClr val="accent1"/>
                </a:solidFill>
                <a:ln w="3175" cap="sq">
                  <a:solidFill>
                    <a:schemeClr val="bg1"/>
                  </a:solidFill>
                  <a:prstDash val="solid"/>
                  <a:miter lim="800000"/>
                  <a:headEnd/>
                  <a:tailEnd/>
                </a:ln>
              </p:spPr>
              <p:txBody>
                <a:bodyPr vert="horz" wrap="square" lIns="91427" tIns="45713" rIns="91427" bIns="45713" numCol="1" anchor="t" anchorCtr="0" compatLnSpc="1">
                  <a:prstTxWarp prst="textNoShape">
                    <a:avLst/>
                  </a:prstTxWarp>
                </a:bodyPr>
                <a:lstStyle/>
                <a:p>
                  <a:pPr marL="0" marR="0" lvl="0" indent="0" algn="l" defTabSz="914192" rtl="0" eaLnBrk="1" fontAlgn="auto" latinLnBrk="0" hangingPunct="1">
                    <a:lnSpc>
                      <a:spcPct val="100000"/>
                    </a:lnSpc>
                    <a:spcBef>
                      <a:spcPts val="0"/>
                    </a:spcBef>
                    <a:spcAft>
                      <a:spcPts val="0"/>
                    </a:spcAft>
                    <a:buClrTx/>
                    <a:buSzTx/>
                    <a:buFontTx/>
                    <a:buNone/>
                    <a:tabLst/>
                    <a:defRPr/>
                  </a:pPr>
                  <a:endParaRPr kumimoji="0" lang="en-US" sz="1765" b="0" i="0" u="none" strike="noStrike" kern="1200" cap="none" spc="0" normalizeH="0" baseline="0" noProof="0" dirty="0">
                    <a:ln>
                      <a:noFill/>
                    </a:ln>
                    <a:solidFill>
                      <a:srgbClr val="1A1A1A"/>
                    </a:solidFill>
                    <a:effectLst/>
                    <a:uLnTx/>
                    <a:uFillTx/>
                    <a:latin typeface="Segoe UI"/>
                    <a:ea typeface="+mn-ea"/>
                    <a:cs typeface="+mn-cs"/>
                  </a:endParaRPr>
                </a:p>
              </p:txBody>
            </p:sp>
            <p:sp>
              <p:nvSpPr>
                <p:cNvPr id="186" name="Freeform 62">
                  <a:extLst>
                    <a:ext uri="{FF2B5EF4-FFF2-40B4-BE49-F238E27FC236}">
                      <a16:creationId xmlns:a16="http://schemas.microsoft.com/office/drawing/2014/main" id="{F46E4D0F-1516-4D5F-AC2D-079B586B32E7}"/>
                    </a:ext>
                  </a:extLst>
                </p:cNvPr>
                <p:cNvSpPr>
                  <a:spLocks noEditPoints="1"/>
                </p:cNvSpPr>
                <p:nvPr/>
              </p:nvSpPr>
              <p:spPr bwMode="auto">
                <a:xfrm>
                  <a:off x="7588255" y="3097213"/>
                  <a:ext cx="220663" cy="146050"/>
                </a:xfrm>
                <a:custGeom>
                  <a:avLst/>
                  <a:gdLst>
                    <a:gd name="T0" fmla="*/ 216 w 249"/>
                    <a:gd name="T1" fmla="*/ 117 h 166"/>
                    <a:gd name="T2" fmla="*/ 33 w 249"/>
                    <a:gd name="T3" fmla="*/ 117 h 166"/>
                    <a:gd name="T4" fmla="*/ 33 w 249"/>
                    <a:gd name="T5" fmla="*/ 0 h 166"/>
                    <a:gd name="T6" fmla="*/ 216 w 249"/>
                    <a:gd name="T7" fmla="*/ 0 h 166"/>
                    <a:gd name="T8" fmla="*/ 216 w 249"/>
                    <a:gd name="T9" fmla="*/ 117 h 166"/>
                    <a:gd name="T10" fmla="*/ 216 w 249"/>
                    <a:gd name="T11" fmla="*/ 117 h 166"/>
                    <a:gd name="T12" fmla="*/ 216 w 249"/>
                    <a:gd name="T13" fmla="*/ 117 h 166"/>
                    <a:gd name="T14" fmla="*/ 216 w 249"/>
                    <a:gd name="T15" fmla="*/ 117 h 166"/>
                    <a:gd name="T16" fmla="*/ 0 w 249"/>
                    <a:gd name="T17" fmla="*/ 158 h 166"/>
                    <a:gd name="T18" fmla="*/ 8 w 249"/>
                    <a:gd name="T19" fmla="*/ 166 h 166"/>
                    <a:gd name="T20" fmla="*/ 241 w 249"/>
                    <a:gd name="T21" fmla="*/ 166 h 166"/>
                    <a:gd name="T22" fmla="*/ 249 w 249"/>
                    <a:gd name="T23" fmla="*/ 158 h 166"/>
                    <a:gd name="T24" fmla="*/ 245 w 249"/>
                    <a:gd name="T25" fmla="*/ 145 h 166"/>
                    <a:gd name="T26" fmla="*/ 216 w 249"/>
                    <a:gd name="T27" fmla="*/ 116 h 166"/>
                    <a:gd name="T28" fmla="*/ 33 w 249"/>
                    <a:gd name="T29" fmla="*/ 116 h 166"/>
                    <a:gd name="T30" fmla="*/ 4 w 249"/>
                    <a:gd name="T31" fmla="*/ 145 h 166"/>
                    <a:gd name="T32" fmla="*/ 0 w 249"/>
                    <a:gd name="T33" fmla="*/ 158 h 166"/>
                    <a:gd name="T34" fmla="*/ 0 w 249"/>
                    <a:gd name="T35" fmla="*/ 158 h 166"/>
                    <a:gd name="T36" fmla="*/ 0 w 249"/>
                    <a:gd name="T37" fmla="*/ 158 h 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49" h="166">
                      <a:moveTo>
                        <a:pt x="216" y="117"/>
                      </a:moveTo>
                      <a:cubicBezTo>
                        <a:pt x="33" y="117"/>
                        <a:pt x="33" y="117"/>
                        <a:pt x="33" y="117"/>
                      </a:cubicBezTo>
                      <a:cubicBezTo>
                        <a:pt x="33" y="0"/>
                        <a:pt x="33" y="0"/>
                        <a:pt x="33" y="0"/>
                      </a:cubicBezTo>
                      <a:cubicBezTo>
                        <a:pt x="216" y="0"/>
                        <a:pt x="216" y="0"/>
                        <a:pt x="216" y="0"/>
                      </a:cubicBezTo>
                      <a:cubicBezTo>
                        <a:pt x="216" y="117"/>
                        <a:pt x="216" y="117"/>
                        <a:pt x="216" y="117"/>
                      </a:cubicBezTo>
                      <a:cubicBezTo>
                        <a:pt x="216" y="117"/>
                        <a:pt x="216" y="117"/>
                        <a:pt x="216" y="117"/>
                      </a:cubicBezTo>
                      <a:cubicBezTo>
                        <a:pt x="216" y="117"/>
                        <a:pt x="216" y="117"/>
                        <a:pt x="216" y="117"/>
                      </a:cubicBezTo>
                      <a:cubicBezTo>
                        <a:pt x="216" y="117"/>
                        <a:pt x="216" y="117"/>
                        <a:pt x="216" y="117"/>
                      </a:cubicBezTo>
                      <a:close/>
                      <a:moveTo>
                        <a:pt x="0" y="158"/>
                      </a:moveTo>
                      <a:cubicBezTo>
                        <a:pt x="0" y="162"/>
                        <a:pt x="4" y="166"/>
                        <a:pt x="8" y="166"/>
                      </a:cubicBezTo>
                      <a:cubicBezTo>
                        <a:pt x="241" y="166"/>
                        <a:pt x="241" y="166"/>
                        <a:pt x="241" y="166"/>
                      </a:cubicBezTo>
                      <a:cubicBezTo>
                        <a:pt x="245" y="166"/>
                        <a:pt x="249" y="162"/>
                        <a:pt x="249" y="158"/>
                      </a:cubicBezTo>
                      <a:cubicBezTo>
                        <a:pt x="249" y="153"/>
                        <a:pt x="248" y="148"/>
                        <a:pt x="245" y="145"/>
                      </a:cubicBezTo>
                      <a:cubicBezTo>
                        <a:pt x="216" y="116"/>
                        <a:pt x="216" y="116"/>
                        <a:pt x="216" y="116"/>
                      </a:cubicBezTo>
                      <a:cubicBezTo>
                        <a:pt x="33" y="116"/>
                        <a:pt x="33" y="116"/>
                        <a:pt x="33" y="116"/>
                      </a:cubicBezTo>
                      <a:cubicBezTo>
                        <a:pt x="4" y="145"/>
                        <a:pt x="4" y="145"/>
                        <a:pt x="4" y="145"/>
                      </a:cubicBezTo>
                      <a:cubicBezTo>
                        <a:pt x="2" y="148"/>
                        <a:pt x="0" y="153"/>
                        <a:pt x="0" y="158"/>
                      </a:cubicBezTo>
                      <a:cubicBezTo>
                        <a:pt x="0" y="158"/>
                        <a:pt x="0" y="158"/>
                        <a:pt x="0" y="158"/>
                      </a:cubicBezTo>
                      <a:cubicBezTo>
                        <a:pt x="0" y="158"/>
                        <a:pt x="0" y="158"/>
                        <a:pt x="0" y="158"/>
                      </a:cubicBezTo>
                      <a:close/>
                    </a:path>
                  </a:pathLst>
                </a:custGeom>
                <a:solidFill>
                  <a:schemeClr val="accent1"/>
                </a:solidFill>
                <a:ln w="3175" cap="sq">
                  <a:solidFill>
                    <a:schemeClr val="bg1"/>
                  </a:solidFill>
                  <a:prstDash val="solid"/>
                  <a:miter lim="800000"/>
                  <a:headEnd/>
                  <a:tailEnd/>
                </a:ln>
              </p:spPr>
              <p:txBody>
                <a:bodyPr vert="horz" wrap="square" lIns="91427" tIns="45713" rIns="91427" bIns="45713" numCol="1" anchor="t" anchorCtr="0" compatLnSpc="1">
                  <a:prstTxWarp prst="textNoShape">
                    <a:avLst/>
                  </a:prstTxWarp>
                </a:bodyPr>
                <a:lstStyle/>
                <a:p>
                  <a:pPr marL="0" marR="0" lvl="0" indent="0" algn="l" defTabSz="914192" rtl="0" eaLnBrk="1" fontAlgn="auto" latinLnBrk="0" hangingPunct="1">
                    <a:lnSpc>
                      <a:spcPct val="100000"/>
                    </a:lnSpc>
                    <a:spcBef>
                      <a:spcPts val="0"/>
                    </a:spcBef>
                    <a:spcAft>
                      <a:spcPts val="0"/>
                    </a:spcAft>
                    <a:buClrTx/>
                    <a:buSzTx/>
                    <a:buFontTx/>
                    <a:buNone/>
                    <a:tabLst/>
                    <a:defRPr/>
                  </a:pPr>
                  <a:endParaRPr kumimoji="0" lang="en-US" sz="1765" b="0" i="0" u="none" strike="noStrike" kern="1200" cap="none" spc="0" normalizeH="0" baseline="0" noProof="0" dirty="0">
                    <a:ln>
                      <a:noFill/>
                    </a:ln>
                    <a:solidFill>
                      <a:srgbClr val="1A1A1A"/>
                    </a:solidFill>
                    <a:effectLst/>
                    <a:uLnTx/>
                    <a:uFillTx/>
                    <a:latin typeface="Segoe UI"/>
                    <a:ea typeface="+mn-ea"/>
                    <a:cs typeface="+mn-cs"/>
                  </a:endParaRPr>
                </a:p>
              </p:txBody>
            </p:sp>
            <p:sp>
              <p:nvSpPr>
                <p:cNvPr id="187" name="Freeform 64">
                  <a:extLst>
                    <a:ext uri="{FF2B5EF4-FFF2-40B4-BE49-F238E27FC236}">
                      <a16:creationId xmlns:a16="http://schemas.microsoft.com/office/drawing/2014/main" id="{370326F0-E5E1-4B16-BB75-0E74D140EE18}"/>
                    </a:ext>
                  </a:extLst>
                </p:cNvPr>
                <p:cNvSpPr>
                  <a:spLocks noEditPoints="1"/>
                </p:cNvSpPr>
                <p:nvPr/>
              </p:nvSpPr>
              <p:spPr bwMode="auto">
                <a:xfrm>
                  <a:off x="7331080" y="3298826"/>
                  <a:ext cx="219075" cy="146050"/>
                </a:xfrm>
                <a:custGeom>
                  <a:avLst/>
                  <a:gdLst>
                    <a:gd name="T0" fmla="*/ 216 w 249"/>
                    <a:gd name="T1" fmla="*/ 117 h 166"/>
                    <a:gd name="T2" fmla="*/ 33 w 249"/>
                    <a:gd name="T3" fmla="*/ 117 h 166"/>
                    <a:gd name="T4" fmla="*/ 33 w 249"/>
                    <a:gd name="T5" fmla="*/ 0 h 166"/>
                    <a:gd name="T6" fmla="*/ 216 w 249"/>
                    <a:gd name="T7" fmla="*/ 0 h 166"/>
                    <a:gd name="T8" fmla="*/ 216 w 249"/>
                    <a:gd name="T9" fmla="*/ 117 h 166"/>
                    <a:gd name="T10" fmla="*/ 216 w 249"/>
                    <a:gd name="T11" fmla="*/ 117 h 166"/>
                    <a:gd name="T12" fmla="*/ 216 w 249"/>
                    <a:gd name="T13" fmla="*/ 117 h 166"/>
                    <a:gd name="T14" fmla="*/ 216 w 249"/>
                    <a:gd name="T15" fmla="*/ 117 h 166"/>
                    <a:gd name="T16" fmla="*/ 0 w 249"/>
                    <a:gd name="T17" fmla="*/ 158 h 166"/>
                    <a:gd name="T18" fmla="*/ 8 w 249"/>
                    <a:gd name="T19" fmla="*/ 166 h 166"/>
                    <a:gd name="T20" fmla="*/ 241 w 249"/>
                    <a:gd name="T21" fmla="*/ 166 h 166"/>
                    <a:gd name="T22" fmla="*/ 249 w 249"/>
                    <a:gd name="T23" fmla="*/ 158 h 166"/>
                    <a:gd name="T24" fmla="*/ 245 w 249"/>
                    <a:gd name="T25" fmla="*/ 145 h 166"/>
                    <a:gd name="T26" fmla="*/ 216 w 249"/>
                    <a:gd name="T27" fmla="*/ 116 h 166"/>
                    <a:gd name="T28" fmla="*/ 33 w 249"/>
                    <a:gd name="T29" fmla="*/ 116 h 166"/>
                    <a:gd name="T30" fmla="*/ 4 w 249"/>
                    <a:gd name="T31" fmla="*/ 145 h 166"/>
                    <a:gd name="T32" fmla="*/ 0 w 249"/>
                    <a:gd name="T33" fmla="*/ 158 h 166"/>
                    <a:gd name="T34" fmla="*/ 0 w 249"/>
                    <a:gd name="T35" fmla="*/ 158 h 166"/>
                    <a:gd name="T36" fmla="*/ 0 w 249"/>
                    <a:gd name="T37" fmla="*/ 158 h 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49" h="166">
                      <a:moveTo>
                        <a:pt x="216" y="117"/>
                      </a:moveTo>
                      <a:cubicBezTo>
                        <a:pt x="33" y="117"/>
                        <a:pt x="33" y="117"/>
                        <a:pt x="33" y="117"/>
                      </a:cubicBezTo>
                      <a:cubicBezTo>
                        <a:pt x="33" y="0"/>
                        <a:pt x="33" y="0"/>
                        <a:pt x="33" y="0"/>
                      </a:cubicBezTo>
                      <a:cubicBezTo>
                        <a:pt x="216" y="0"/>
                        <a:pt x="216" y="0"/>
                        <a:pt x="216" y="0"/>
                      </a:cubicBezTo>
                      <a:cubicBezTo>
                        <a:pt x="216" y="117"/>
                        <a:pt x="216" y="117"/>
                        <a:pt x="216" y="117"/>
                      </a:cubicBezTo>
                      <a:cubicBezTo>
                        <a:pt x="216" y="117"/>
                        <a:pt x="216" y="117"/>
                        <a:pt x="216" y="117"/>
                      </a:cubicBezTo>
                      <a:cubicBezTo>
                        <a:pt x="216" y="117"/>
                        <a:pt x="216" y="117"/>
                        <a:pt x="216" y="117"/>
                      </a:cubicBezTo>
                      <a:cubicBezTo>
                        <a:pt x="216" y="117"/>
                        <a:pt x="216" y="117"/>
                        <a:pt x="216" y="117"/>
                      </a:cubicBezTo>
                      <a:close/>
                      <a:moveTo>
                        <a:pt x="0" y="158"/>
                      </a:moveTo>
                      <a:cubicBezTo>
                        <a:pt x="0" y="162"/>
                        <a:pt x="4" y="166"/>
                        <a:pt x="8" y="166"/>
                      </a:cubicBezTo>
                      <a:cubicBezTo>
                        <a:pt x="241" y="166"/>
                        <a:pt x="241" y="166"/>
                        <a:pt x="241" y="166"/>
                      </a:cubicBezTo>
                      <a:cubicBezTo>
                        <a:pt x="245" y="166"/>
                        <a:pt x="249" y="162"/>
                        <a:pt x="249" y="158"/>
                      </a:cubicBezTo>
                      <a:cubicBezTo>
                        <a:pt x="249" y="153"/>
                        <a:pt x="247" y="149"/>
                        <a:pt x="245" y="145"/>
                      </a:cubicBezTo>
                      <a:cubicBezTo>
                        <a:pt x="216" y="116"/>
                        <a:pt x="216" y="116"/>
                        <a:pt x="216" y="116"/>
                      </a:cubicBezTo>
                      <a:cubicBezTo>
                        <a:pt x="33" y="116"/>
                        <a:pt x="33" y="116"/>
                        <a:pt x="33" y="116"/>
                      </a:cubicBezTo>
                      <a:cubicBezTo>
                        <a:pt x="4" y="145"/>
                        <a:pt x="4" y="145"/>
                        <a:pt x="4" y="145"/>
                      </a:cubicBezTo>
                      <a:cubicBezTo>
                        <a:pt x="1" y="149"/>
                        <a:pt x="0" y="153"/>
                        <a:pt x="0" y="158"/>
                      </a:cubicBezTo>
                      <a:cubicBezTo>
                        <a:pt x="0" y="158"/>
                        <a:pt x="0" y="158"/>
                        <a:pt x="0" y="158"/>
                      </a:cubicBezTo>
                      <a:cubicBezTo>
                        <a:pt x="0" y="158"/>
                        <a:pt x="0" y="158"/>
                        <a:pt x="0" y="158"/>
                      </a:cubicBezTo>
                      <a:close/>
                    </a:path>
                  </a:pathLst>
                </a:custGeom>
                <a:solidFill>
                  <a:schemeClr val="accent1"/>
                </a:solidFill>
                <a:ln w="3175" cap="sq">
                  <a:solidFill>
                    <a:schemeClr val="bg1"/>
                  </a:solidFill>
                  <a:prstDash val="solid"/>
                  <a:miter lim="800000"/>
                  <a:headEnd/>
                  <a:tailEnd/>
                </a:ln>
              </p:spPr>
              <p:txBody>
                <a:bodyPr vert="horz" wrap="square" lIns="91427" tIns="45713" rIns="91427" bIns="45713" numCol="1" anchor="t" anchorCtr="0" compatLnSpc="1">
                  <a:prstTxWarp prst="textNoShape">
                    <a:avLst/>
                  </a:prstTxWarp>
                </a:bodyPr>
                <a:lstStyle/>
                <a:p>
                  <a:pPr marL="0" marR="0" lvl="0" indent="0" algn="l" defTabSz="914192" rtl="0" eaLnBrk="1" fontAlgn="auto" latinLnBrk="0" hangingPunct="1">
                    <a:lnSpc>
                      <a:spcPct val="100000"/>
                    </a:lnSpc>
                    <a:spcBef>
                      <a:spcPts val="0"/>
                    </a:spcBef>
                    <a:spcAft>
                      <a:spcPts val="0"/>
                    </a:spcAft>
                    <a:buClrTx/>
                    <a:buSzTx/>
                    <a:buFontTx/>
                    <a:buNone/>
                    <a:tabLst/>
                    <a:defRPr/>
                  </a:pPr>
                  <a:endParaRPr kumimoji="0" lang="en-US" sz="1765" b="0" i="0" u="none" strike="noStrike" kern="1200" cap="none" spc="0" normalizeH="0" baseline="0" noProof="0" dirty="0">
                    <a:ln>
                      <a:noFill/>
                    </a:ln>
                    <a:solidFill>
                      <a:srgbClr val="1A1A1A"/>
                    </a:solidFill>
                    <a:effectLst/>
                    <a:uLnTx/>
                    <a:uFillTx/>
                    <a:latin typeface="Segoe UI"/>
                    <a:ea typeface="+mn-ea"/>
                    <a:cs typeface="+mn-cs"/>
                  </a:endParaRPr>
                </a:p>
              </p:txBody>
            </p:sp>
            <p:sp>
              <p:nvSpPr>
                <p:cNvPr id="188" name="Freeform 66">
                  <a:extLst>
                    <a:ext uri="{FF2B5EF4-FFF2-40B4-BE49-F238E27FC236}">
                      <a16:creationId xmlns:a16="http://schemas.microsoft.com/office/drawing/2014/main" id="{90FE3E0B-064C-4675-9006-29F064A60D78}"/>
                    </a:ext>
                  </a:extLst>
                </p:cNvPr>
                <p:cNvSpPr>
                  <a:spLocks noEditPoints="1"/>
                </p:cNvSpPr>
                <p:nvPr/>
              </p:nvSpPr>
              <p:spPr bwMode="auto">
                <a:xfrm>
                  <a:off x="7588255" y="3298826"/>
                  <a:ext cx="220663" cy="146050"/>
                </a:xfrm>
                <a:custGeom>
                  <a:avLst/>
                  <a:gdLst>
                    <a:gd name="T0" fmla="*/ 216 w 249"/>
                    <a:gd name="T1" fmla="*/ 117 h 166"/>
                    <a:gd name="T2" fmla="*/ 33 w 249"/>
                    <a:gd name="T3" fmla="*/ 117 h 166"/>
                    <a:gd name="T4" fmla="*/ 33 w 249"/>
                    <a:gd name="T5" fmla="*/ 0 h 166"/>
                    <a:gd name="T6" fmla="*/ 216 w 249"/>
                    <a:gd name="T7" fmla="*/ 0 h 166"/>
                    <a:gd name="T8" fmla="*/ 216 w 249"/>
                    <a:gd name="T9" fmla="*/ 117 h 166"/>
                    <a:gd name="T10" fmla="*/ 216 w 249"/>
                    <a:gd name="T11" fmla="*/ 117 h 166"/>
                    <a:gd name="T12" fmla="*/ 216 w 249"/>
                    <a:gd name="T13" fmla="*/ 117 h 166"/>
                    <a:gd name="T14" fmla="*/ 216 w 249"/>
                    <a:gd name="T15" fmla="*/ 117 h 166"/>
                    <a:gd name="T16" fmla="*/ 0 w 249"/>
                    <a:gd name="T17" fmla="*/ 158 h 166"/>
                    <a:gd name="T18" fmla="*/ 8 w 249"/>
                    <a:gd name="T19" fmla="*/ 166 h 166"/>
                    <a:gd name="T20" fmla="*/ 241 w 249"/>
                    <a:gd name="T21" fmla="*/ 166 h 166"/>
                    <a:gd name="T22" fmla="*/ 249 w 249"/>
                    <a:gd name="T23" fmla="*/ 158 h 166"/>
                    <a:gd name="T24" fmla="*/ 245 w 249"/>
                    <a:gd name="T25" fmla="*/ 145 h 166"/>
                    <a:gd name="T26" fmla="*/ 216 w 249"/>
                    <a:gd name="T27" fmla="*/ 116 h 166"/>
                    <a:gd name="T28" fmla="*/ 33 w 249"/>
                    <a:gd name="T29" fmla="*/ 116 h 166"/>
                    <a:gd name="T30" fmla="*/ 4 w 249"/>
                    <a:gd name="T31" fmla="*/ 145 h 166"/>
                    <a:gd name="T32" fmla="*/ 0 w 249"/>
                    <a:gd name="T33" fmla="*/ 158 h 166"/>
                    <a:gd name="T34" fmla="*/ 0 w 249"/>
                    <a:gd name="T35" fmla="*/ 158 h 166"/>
                    <a:gd name="T36" fmla="*/ 0 w 249"/>
                    <a:gd name="T37" fmla="*/ 158 h 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49" h="166">
                      <a:moveTo>
                        <a:pt x="216" y="117"/>
                      </a:moveTo>
                      <a:cubicBezTo>
                        <a:pt x="33" y="117"/>
                        <a:pt x="33" y="117"/>
                        <a:pt x="33" y="117"/>
                      </a:cubicBezTo>
                      <a:cubicBezTo>
                        <a:pt x="33" y="0"/>
                        <a:pt x="33" y="0"/>
                        <a:pt x="33" y="0"/>
                      </a:cubicBezTo>
                      <a:cubicBezTo>
                        <a:pt x="216" y="0"/>
                        <a:pt x="216" y="0"/>
                        <a:pt x="216" y="0"/>
                      </a:cubicBezTo>
                      <a:cubicBezTo>
                        <a:pt x="216" y="117"/>
                        <a:pt x="216" y="117"/>
                        <a:pt x="216" y="117"/>
                      </a:cubicBezTo>
                      <a:cubicBezTo>
                        <a:pt x="216" y="117"/>
                        <a:pt x="216" y="117"/>
                        <a:pt x="216" y="117"/>
                      </a:cubicBezTo>
                      <a:cubicBezTo>
                        <a:pt x="216" y="117"/>
                        <a:pt x="216" y="117"/>
                        <a:pt x="216" y="117"/>
                      </a:cubicBezTo>
                      <a:cubicBezTo>
                        <a:pt x="216" y="117"/>
                        <a:pt x="216" y="117"/>
                        <a:pt x="216" y="117"/>
                      </a:cubicBezTo>
                      <a:close/>
                      <a:moveTo>
                        <a:pt x="0" y="158"/>
                      </a:moveTo>
                      <a:cubicBezTo>
                        <a:pt x="0" y="162"/>
                        <a:pt x="4" y="166"/>
                        <a:pt x="8" y="166"/>
                      </a:cubicBezTo>
                      <a:cubicBezTo>
                        <a:pt x="241" y="166"/>
                        <a:pt x="241" y="166"/>
                        <a:pt x="241" y="166"/>
                      </a:cubicBezTo>
                      <a:cubicBezTo>
                        <a:pt x="245" y="166"/>
                        <a:pt x="249" y="162"/>
                        <a:pt x="249" y="158"/>
                      </a:cubicBezTo>
                      <a:cubicBezTo>
                        <a:pt x="249" y="153"/>
                        <a:pt x="248" y="149"/>
                        <a:pt x="245" y="145"/>
                      </a:cubicBezTo>
                      <a:cubicBezTo>
                        <a:pt x="216" y="116"/>
                        <a:pt x="216" y="116"/>
                        <a:pt x="216" y="116"/>
                      </a:cubicBezTo>
                      <a:cubicBezTo>
                        <a:pt x="33" y="116"/>
                        <a:pt x="33" y="116"/>
                        <a:pt x="33" y="116"/>
                      </a:cubicBezTo>
                      <a:cubicBezTo>
                        <a:pt x="4" y="145"/>
                        <a:pt x="4" y="145"/>
                        <a:pt x="4" y="145"/>
                      </a:cubicBezTo>
                      <a:cubicBezTo>
                        <a:pt x="2" y="149"/>
                        <a:pt x="0" y="153"/>
                        <a:pt x="0" y="158"/>
                      </a:cubicBezTo>
                      <a:cubicBezTo>
                        <a:pt x="0" y="158"/>
                        <a:pt x="0" y="158"/>
                        <a:pt x="0" y="158"/>
                      </a:cubicBezTo>
                      <a:cubicBezTo>
                        <a:pt x="0" y="158"/>
                        <a:pt x="0" y="158"/>
                        <a:pt x="0" y="158"/>
                      </a:cubicBezTo>
                      <a:close/>
                    </a:path>
                  </a:pathLst>
                </a:custGeom>
                <a:solidFill>
                  <a:schemeClr val="accent1"/>
                </a:solidFill>
                <a:ln w="3175" cap="sq">
                  <a:solidFill>
                    <a:schemeClr val="bg1"/>
                  </a:solidFill>
                  <a:prstDash val="solid"/>
                  <a:miter lim="800000"/>
                  <a:headEnd/>
                  <a:tailEnd/>
                </a:ln>
              </p:spPr>
              <p:txBody>
                <a:bodyPr vert="horz" wrap="square" lIns="91427" tIns="45713" rIns="91427" bIns="45713" numCol="1" anchor="t" anchorCtr="0" compatLnSpc="1">
                  <a:prstTxWarp prst="textNoShape">
                    <a:avLst/>
                  </a:prstTxWarp>
                </a:bodyPr>
                <a:lstStyle/>
                <a:p>
                  <a:pPr marL="0" marR="0" lvl="0" indent="0" algn="l" defTabSz="914192" rtl="0" eaLnBrk="1" fontAlgn="auto" latinLnBrk="0" hangingPunct="1">
                    <a:lnSpc>
                      <a:spcPct val="100000"/>
                    </a:lnSpc>
                    <a:spcBef>
                      <a:spcPts val="0"/>
                    </a:spcBef>
                    <a:spcAft>
                      <a:spcPts val="0"/>
                    </a:spcAft>
                    <a:buClrTx/>
                    <a:buSzTx/>
                    <a:buFontTx/>
                    <a:buNone/>
                    <a:tabLst/>
                    <a:defRPr/>
                  </a:pPr>
                  <a:endParaRPr kumimoji="0" lang="en-US" sz="1765" b="0" i="0" u="none" strike="noStrike" kern="1200" cap="none" spc="0" normalizeH="0" baseline="0" noProof="0" dirty="0">
                    <a:ln>
                      <a:noFill/>
                    </a:ln>
                    <a:solidFill>
                      <a:srgbClr val="1A1A1A"/>
                    </a:solidFill>
                    <a:effectLst/>
                    <a:uLnTx/>
                    <a:uFillTx/>
                    <a:latin typeface="Segoe UI"/>
                    <a:ea typeface="+mn-ea"/>
                    <a:cs typeface="+mn-cs"/>
                  </a:endParaRPr>
                </a:p>
              </p:txBody>
            </p:sp>
            <p:sp>
              <p:nvSpPr>
                <p:cNvPr id="189" name="Freeform 58">
                  <a:extLst>
                    <a:ext uri="{FF2B5EF4-FFF2-40B4-BE49-F238E27FC236}">
                      <a16:creationId xmlns:a16="http://schemas.microsoft.com/office/drawing/2014/main" id="{CD6B0E4F-F140-4AE6-9F7F-E8F8BD18A3DA}"/>
                    </a:ext>
                  </a:extLst>
                </p:cNvPr>
                <p:cNvSpPr>
                  <a:spLocks/>
                </p:cNvSpPr>
                <p:nvPr/>
              </p:nvSpPr>
              <p:spPr bwMode="auto">
                <a:xfrm>
                  <a:off x="7327905" y="3498851"/>
                  <a:ext cx="66675" cy="146050"/>
                </a:xfrm>
                <a:custGeom>
                  <a:avLst/>
                  <a:gdLst>
                    <a:gd name="T0" fmla="*/ 76 w 76"/>
                    <a:gd name="T1" fmla="*/ 0 h 166"/>
                    <a:gd name="T2" fmla="*/ 76 w 76"/>
                    <a:gd name="T3" fmla="*/ 166 h 166"/>
                    <a:gd name="T4" fmla="*/ 11 w 76"/>
                    <a:gd name="T5" fmla="*/ 166 h 166"/>
                    <a:gd name="T6" fmla="*/ 7 w 76"/>
                    <a:gd name="T7" fmla="*/ 145 h 166"/>
                    <a:gd name="T8" fmla="*/ 36 w 76"/>
                    <a:gd name="T9" fmla="*/ 117 h 166"/>
                    <a:gd name="T10" fmla="*/ 36 w 76"/>
                    <a:gd name="T11" fmla="*/ 0 h 166"/>
                    <a:gd name="T12" fmla="*/ 76 w 76"/>
                    <a:gd name="T13" fmla="*/ 0 h 166"/>
                  </a:gdLst>
                  <a:ahLst/>
                  <a:cxnLst>
                    <a:cxn ang="0">
                      <a:pos x="T0" y="T1"/>
                    </a:cxn>
                    <a:cxn ang="0">
                      <a:pos x="T2" y="T3"/>
                    </a:cxn>
                    <a:cxn ang="0">
                      <a:pos x="T4" y="T5"/>
                    </a:cxn>
                    <a:cxn ang="0">
                      <a:pos x="T6" y="T7"/>
                    </a:cxn>
                    <a:cxn ang="0">
                      <a:pos x="T8" y="T9"/>
                    </a:cxn>
                    <a:cxn ang="0">
                      <a:pos x="T10" y="T11"/>
                    </a:cxn>
                    <a:cxn ang="0">
                      <a:pos x="T12" y="T13"/>
                    </a:cxn>
                  </a:cxnLst>
                  <a:rect l="0" t="0" r="r" b="b"/>
                  <a:pathLst>
                    <a:path w="76" h="166">
                      <a:moveTo>
                        <a:pt x="76" y="0"/>
                      </a:moveTo>
                      <a:cubicBezTo>
                        <a:pt x="76" y="166"/>
                        <a:pt x="76" y="166"/>
                        <a:pt x="76" y="166"/>
                      </a:cubicBezTo>
                      <a:cubicBezTo>
                        <a:pt x="11" y="166"/>
                        <a:pt x="11" y="166"/>
                        <a:pt x="11" y="166"/>
                      </a:cubicBezTo>
                      <a:cubicBezTo>
                        <a:pt x="2" y="165"/>
                        <a:pt x="0" y="155"/>
                        <a:pt x="7" y="145"/>
                      </a:cubicBezTo>
                      <a:cubicBezTo>
                        <a:pt x="36" y="117"/>
                        <a:pt x="36" y="117"/>
                        <a:pt x="36" y="117"/>
                      </a:cubicBezTo>
                      <a:cubicBezTo>
                        <a:pt x="36" y="0"/>
                        <a:pt x="36" y="0"/>
                        <a:pt x="36" y="0"/>
                      </a:cubicBezTo>
                      <a:lnTo>
                        <a:pt x="76" y="0"/>
                      </a:lnTo>
                      <a:close/>
                    </a:path>
                  </a:pathLst>
                </a:custGeom>
                <a:solidFill>
                  <a:schemeClr val="accent1"/>
                </a:solidFill>
                <a:ln w="3175">
                  <a:noFill/>
                </a:ln>
              </p:spPr>
              <p:txBody>
                <a:bodyPr vert="horz" wrap="square" lIns="91427" tIns="45713" rIns="91427" bIns="45713" numCol="1" anchor="t" anchorCtr="0" compatLnSpc="1">
                  <a:prstTxWarp prst="textNoShape">
                    <a:avLst/>
                  </a:prstTxWarp>
                </a:bodyPr>
                <a:lstStyle/>
                <a:p>
                  <a:pPr marL="0" marR="0" lvl="0" indent="0" algn="l" defTabSz="914192" rtl="0" eaLnBrk="1" fontAlgn="auto" latinLnBrk="0" hangingPunct="1">
                    <a:lnSpc>
                      <a:spcPct val="100000"/>
                    </a:lnSpc>
                    <a:spcBef>
                      <a:spcPts val="0"/>
                    </a:spcBef>
                    <a:spcAft>
                      <a:spcPts val="0"/>
                    </a:spcAft>
                    <a:buClrTx/>
                    <a:buSzTx/>
                    <a:buFontTx/>
                    <a:buNone/>
                    <a:tabLst/>
                    <a:defRPr/>
                  </a:pPr>
                  <a:endParaRPr kumimoji="0" lang="en-US" sz="1765" b="0" i="0" u="none" strike="noStrike" kern="1200" cap="none" spc="0" normalizeH="0" baseline="0" noProof="0" dirty="0">
                    <a:ln>
                      <a:noFill/>
                    </a:ln>
                    <a:solidFill>
                      <a:srgbClr val="1A1A1A"/>
                    </a:solidFill>
                    <a:effectLst/>
                    <a:uLnTx/>
                    <a:uFillTx/>
                    <a:latin typeface="Segoe UI"/>
                    <a:ea typeface="+mn-ea"/>
                    <a:cs typeface="+mn-cs"/>
                  </a:endParaRPr>
                </a:p>
              </p:txBody>
            </p:sp>
            <p:sp>
              <p:nvSpPr>
                <p:cNvPr id="190" name="Freeform 59">
                  <a:extLst>
                    <a:ext uri="{FF2B5EF4-FFF2-40B4-BE49-F238E27FC236}">
                      <a16:creationId xmlns:a16="http://schemas.microsoft.com/office/drawing/2014/main" id="{C168DD5E-5E41-4FE0-92D0-C6205519E4AC}"/>
                    </a:ext>
                  </a:extLst>
                </p:cNvPr>
                <p:cNvSpPr>
                  <a:spLocks noEditPoints="1"/>
                </p:cNvSpPr>
                <p:nvPr/>
              </p:nvSpPr>
              <p:spPr bwMode="auto">
                <a:xfrm>
                  <a:off x="7419980" y="3124201"/>
                  <a:ext cx="41275" cy="47625"/>
                </a:xfrm>
                <a:custGeom>
                  <a:avLst/>
                  <a:gdLst>
                    <a:gd name="T0" fmla="*/ 23 w 47"/>
                    <a:gd name="T1" fmla="*/ 0 h 53"/>
                    <a:gd name="T2" fmla="*/ 6 w 47"/>
                    <a:gd name="T3" fmla="*/ 17 h 53"/>
                    <a:gd name="T4" fmla="*/ 23 w 47"/>
                    <a:gd name="T5" fmla="*/ 34 h 53"/>
                    <a:gd name="T6" fmla="*/ 40 w 47"/>
                    <a:gd name="T7" fmla="*/ 17 h 53"/>
                    <a:gd name="T8" fmla="*/ 23 w 47"/>
                    <a:gd name="T9" fmla="*/ 0 h 53"/>
                    <a:gd name="T10" fmla="*/ 47 w 47"/>
                    <a:gd name="T11" fmla="*/ 53 h 53"/>
                    <a:gd name="T12" fmla="*/ 23 w 47"/>
                    <a:gd name="T13" fmla="*/ 34 h 53"/>
                    <a:gd name="T14" fmla="*/ 0 w 47"/>
                    <a:gd name="T15" fmla="*/ 53 h 5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7" h="53">
                      <a:moveTo>
                        <a:pt x="23" y="0"/>
                      </a:moveTo>
                      <a:cubicBezTo>
                        <a:pt x="14" y="0"/>
                        <a:pt x="6" y="8"/>
                        <a:pt x="6" y="17"/>
                      </a:cubicBezTo>
                      <a:cubicBezTo>
                        <a:pt x="6" y="26"/>
                        <a:pt x="14" y="34"/>
                        <a:pt x="23" y="34"/>
                      </a:cubicBezTo>
                      <a:cubicBezTo>
                        <a:pt x="33" y="34"/>
                        <a:pt x="40" y="26"/>
                        <a:pt x="40" y="17"/>
                      </a:cubicBezTo>
                      <a:cubicBezTo>
                        <a:pt x="40" y="8"/>
                        <a:pt x="33" y="0"/>
                        <a:pt x="23" y="0"/>
                      </a:cubicBezTo>
                      <a:close/>
                      <a:moveTo>
                        <a:pt x="47" y="53"/>
                      </a:moveTo>
                      <a:cubicBezTo>
                        <a:pt x="44" y="42"/>
                        <a:pt x="35" y="34"/>
                        <a:pt x="23" y="34"/>
                      </a:cubicBezTo>
                      <a:cubicBezTo>
                        <a:pt x="12" y="34"/>
                        <a:pt x="2" y="42"/>
                        <a:pt x="0" y="53"/>
                      </a:cubicBezTo>
                    </a:path>
                  </a:pathLst>
                </a:custGeom>
                <a:noFill/>
                <a:ln w="3175" cap="sq">
                  <a:solidFill>
                    <a:schemeClr val="bg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27" tIns="45713" rIns="91427" bIns="45713" numCol="1" anchor="t" anchorCtr="0" compatLnSpc="1">
                  <a:prstTxWarp prst="textNoShape">
                    <a:avLst/>
                  </a:prstTxWarp>
                </a:bodyPr>
                <a:lstStyle/>
                <a:p>
                  <a:pPr marL="0" marR="0" lvl="0" indent="0" algn="l" defTabSz="914192" rtl="0" eaLnBrk="1" fontAlgn="auto" latinLnBrk="0" hangingPunct="1">
                    <a:lnSpc>
                      <a:spcPct val="100000"/>
                    </a:lnSpc>
                    <a:spcBef>
                      <a:spcPts val="0"/>
                    </a:spcBef>
                    <a:spcAft>
                      <a:spcPts val="0"/>
                    </a:spcAft>
                    <a:buClrTx/>
                    <a:buSzTx/>
                    <a:buFontTx/>
                    <a:buNone/>
                    <a:tabLst/>
                    <a:defRPr/>
                  </a:pPr>
                  <a:endParaRPr kumimoji="0" lang="en-US" sz="1765" b="0" i="0" u="none" strike="noStrike" kern="1200" cap="none" spc="0" normalizeH="0" baseline="0" noProof="0" dirty="0">
                    <a:ln>
                      <a:noFill/>
                    </a:ln>
                    <a:solidFill>
                      <a:srgbClr val="1A1A1A"/>
                    </a:solidFill>
                    <a:effectLst/>
                    <a:uLnTx/>
                    <a:uFillTx/>
                    <a:latin typeface="Segoe UI"/>
                    <a:ea typeface="+mn-ea"/>
                    <a:cs typeface="+mn-cs"/>
                  </a:endParaRPr>
                </a:p>
              </p:txBody>
            </p:sp>
            <p:sp>
              <p:nvSpPr>
                <p:cNvPr id="191" name="Freeform 61">
                  <a:extLst>
                    <a:ext uri="{FF2B5EF4-FFF2-40B4-BE49-F238E27FC236}">
                      <a16:creationId xmlns:a16="http://schemas.microsoft.com/office/drawing/2014/main" id="{425875CB-2608-4183-A1B4-106AF890EBE6}"/>
                    </a:ext>
                  </a:extLst>
                </p:cNvPr>
                <p:cNvSpPr>
                  <a:spLocks noEditPoints="1"/>
                </p:cNvSpPr>
                <p:nvPr/>
              </p:nvSpPr>
              <p:spPr bwMode="auto">
                <a:xfrm>
                  <a:off x="7678743" y="3124201"/>
                  <a:ext cx="41275" cy="47625"/>
                </a:xfrm>
                <a:custGeom>
                  <a:avLst/>
                  <a:gdLst>
                    <a:gd name="T0" fmla="*/ 24 w 47"/>
                    <a:gd name="T1" fmla="*/ 0 h 53"/>
                    <a:gd name="T2" fmla="*/ 7 w 47"/>
                    <a:gd name="T3" fmla="*/ 17 h 53"/>
                    <a:gd name="T4" fmla="*/ 24 w 47"/>
                    <a:gd name="T5" fmla="*/ 34 h 53"/>
                    <a:gd name="T6" fmla="*/ 41 w 47"/>
                    <a:gd name="T7" fmla="*/ 17 h 53"/>
                    <a:gd name="T8" fmla="*/ 24 w 47"/>
                    <a:gd name="T9" fmla="*/ 0 h 53"/>
                    <a:gd name="T10" fmla="*/ 47 w 47"/>
                    <a:gd name="T11" fmla="*/ 53 h 53"/>
                    <a:gd name="T12" fmla="*/ 24 w 47"/>
                    <a:gd name="T13" fmla="*/ 34 h 53"/>
                    <a:gd name="T14" fmla="*/ 0 w 47"/>
                    <a:gd name="T15" fmla="*/ 53 h 5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7" h="53">
                      <a:moveTo>
                        <a:pt x="24" y="0"/>
                      </a:moveTo>
                      <a:cubicBezTo>
                        <a:pt x="14" y="0"/>
                        <a:pt x="7" y="8"/>
                        <a:pt x="7" y="17"/>
                      </a:cubicBezTo>
                      <a:cubicBezTo>
                        <a:pt x="7" y="26"/>
                        <a:pt x="14" y="34"/>
                        <a:pt x="24" y="34"/>
                      </a:cubicBezTo>
                      <a:cubicBezTo>
                        <a:pt x="33" y="34"/>
                        <a:pt x="41" y="26"/>
                        <a:pt x="41" y="17"/>
                      </a:cubicBezTo>
                      <a:cubicBezTo>
                        <a:pt x="41" y="8"/>
                        <a:pt x="33" y="0"/>
                        <a:pt x="24" y="0"/>
                      </a:cubicBezTo>
                      <a:close/>
                      <a:moveTo>
                        <a:pt x="47" y="53"/>
                      </a:moveTo>
                      <a:cubicBezTo>
                        <a:pt x="45" y="42"/>
                        <a:pt x="35" y="34"/>
                        <a:pt x="24" y="34"/>
                      </a:cubicBezTo>
                      <a:cubicBezTo>
                        <a:pt x="12" y="34"/>
                        <a:pt x="3" y="42"/>
                        <a:pt x="0" y="53"/>
                      </a:cubicBezTo>
                    </a:path>
                  </a:pathLst>
                </a:custGeom>
                <a:noFill/>
                <a:ln w="3175" cap="sq">
                  <a:solidFill>
                    <a:schemeClr val="bg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27" tIns="45713" rIns="91427" bIns="45713" numCol="1" anchor="t" anchorCtr="0" compatLnSpc="1">
                  <a:prstTxWarp prst="textNoShape">
                    <a:avLst/>
                  </a:prstTxWarp>
                </a:bodyPr>
                <a:lstStyle/>
                <a:p>
                  <a:pPr marL="0" marR="0" lvl="0" indent="0" algn="l" defTabSz="914192" rtl="0" eaLnBrk="1" fontAlgn="auto" latinLnBrk="0" hangingPunct="1">
                    <a:lnSpc>
                      <a:spcPct val="100000"/>
                    </a:lnSpc>
                    <a:spcBef>
                      <a:spcPts val="0"/>
                    </a:spcBef>
                    <a:spcAft>
                      <a:spcPts val="0"/>
                    </a:spcAft>
                    <a:buClrTx/>
                    <a:buSzTx/>
                    <a:buFontTx/>
                    <a:buNone/>
                    <a:tabLst/>
                    <a:defRPr/>
                  </a:pPr>
                  <a:endParaRPr kumimoji="0" lang="en-US" sz="1765" b="0" i="0" u="none" strike="noStrike" kern="1200" cap="none" spc="0" normalizeH="0" baseline="0" noProof="0" dirty="0">
                    <a:ln>
                      <a:noFill/>
                    </a:ln>
                    <a:solidFill>
                      <a:srgbClr val="1A1A1A"/>
                    </a:solidFill>
                    <a:effectLst/>
                    <a:uLnTx/>
                    <a:uFillTx/>
                    <a:latin typeface="Segoe UI"/>
                    <a:ea typeface="+mn-ea"/>
                    <a:cs typeface="+mn-cs"/>
                  </a:endParaRPr>
                </a:p>
              </p:txBody>
            </p:sp>
            <p:sp>
              <p:nvSpPr>
                <p:cNvPr id="192" name="Freeform 63">
                  <a:extLst>
                    <a:ext uri="{FF2B5EF4-FFF2-40B4-BE49-F238E27FC236}">
                      <a16:creationId xmlns:a16="http://schemas.microsoft.com/office/drawing/2014/main" id="{54C84EAB-4654-4D17-87F9-E046EEE4BEBF}"/>
                    </a:ext>
                  </a:extLst>
                </p:cNvPr>
                <p:cNvSpPr>
                  <a:spLocks noEditPoints="1"/>
                </p:cNvSpPr>
                <p:nvPr/>
              </p:nvSpPr>
              <p:spPr bwMode="auto">
                <a:xfrm>
                  <a:off x="7419980" y="3325813"/>
                  <a:ext cx="41275" cy="47625"/>
                </a:xfrm>
                <a:custGeom>
                  <a:avLst/>
                  <a:gdLst>
                    <a:gd name="T0" fmla="*/ 23 w 47"/>
                    <a:gd name="T1" fmla="*/ 0 h 53"/>
                    <a:gd name="T2" fmla="*/ 6 w 47"/>
                    <a:gd name="T3" fmla="*/ 17 h 53"/>
                    <a:gd name="T4" fmla="*/ 23 w 47"/>
                    <a:gd name="T5" fmla="*/ 34 h 53"/>
                    <a:gd name="T6" fmla="*/ 40 w 47"/>
                    <a:gd name="T7" fmla="*/ 17 h 53"/>
                    <a:gd name="T8" fmla="*/ 23 w 47"/>
                    <a:gd name="T9" fmla="*/ 0 h 53"/>
                    <a:gd name="T10" fmla="*/ 47 w 47"/>
                    <a:gd name="T11" fmla="*/ 53 h 53"/>
                    <a:gd name="T12" fmla="*/ 23 w 47"/>
                    <a:gd name="T13" fmla="*/ 34 h 53"/>
                    <a:gd name="T14" fmla="*/ 0 w 47"/>
                    <a:gd name="T15" fmla="*/ 53 h 5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7" h="53">
                      <a:moveTo>
                        <a:pt x="23" y="0"/>
                      </a:moveTo>
                      <a:cubicBezTo>
                        <a:pt x="14" y="0"/>
                        <a:pt x="6" y="8"/>
                        <a:pt x="6" y="17"/>
                      </a:cubicBezTo>
                      <a:cubicBezTo>
                        <a:pt x="6" y="26"/>
                        <a:pt x="14" y="34"/>
                        <a:pt x="23" y="34"/>
                      </a:cubicBezTo>
                      <a:cubicBezTo>
                        <a:pt x="33" y="34"/>
                        <a:pt x="40" y="26"/>
                        <a:pt x="40" y="17"/>
                      </a:cubicBezTo>
                      <a:cubicBezTo>
                        <a:pt x="40" y="8"/>
                        <a:pt x="33" y="0"/>
                        <a:pt x="23" y="0"/>
                      </a:cubicBezTo>
                      <a:close/>
                      <a:moveTo>
                        <a:pt x="47" y="53"/>
                      </a:moveTo>
                      <a:cubicBezTo>
                        <a:pt x="44" y="42"/>
                        <a:pt x="35" y="34"/>
                        <a:pt x="23" y="34"/>
                      </a:cubicBezTo>
                      <a:cubicBezTo>
                        <a:pt x="12" y="34"/>
                        <a:pt x="2" y="42"/>
                        <a:pt x="0" y="53"/>
                      </a:cubicBezTo>
                    </a:path>
                  </a:pathLst>
                </a:custGeom>
                <a:noFill/>
                <a:ln w="3175" cap="sq">
                  <a:solidFill>
                    <a:schemeClr val="bg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27" tIns="45713" rIns="91427" bIns="45713" numCol="1" anchor="t" anchorCtr="0" compatLnSpc="1">
                  <a:prstTxWarp prst="textNoShape">
                    <a:avLst/>
                  </a:prstTxWarp>
                </a:bodyPr>
                <a:lstStyle/>
                <a:p>
                  <a:pPr marL="0" marR="0" lvl="0" indent="0" algn="l" defTabSz="914192" rtl="0" eaLnBrk="1" fontAlgn="auto" latinLnBrk="0" hangingPunct="1">
                    <a:lnSpc>
                      <a:spcPct val="100000"/>
                    </a:lnSpc>
                    <a:spcBef>
                      <a:spcPts val="0"/>
                    </a:spcBef>
                    <a:spcAft>
                      <a:spcPts val="0"/>
                    </a:spcAft>
                    <a:buClrTx/>
                    <a:buSzTx/>
                    <a:buFontTx/>
                    <a:buNone/>
                    <a:tabLst/>
                    <a:defRPr/>
                  </a:pPr>
                  <a:endParaRPr kumimoji="0" lang="en-US" sz="1765" b="0" i="0" u="none" strike="noStrike" kern="1200" cap="none" spc="0" normalizeH="0" baseline="0" noProof="0" dirty="0">
                    <a:ln>
                      <a:noFill/>
                    </a:ln>
                    <a:solidFill>
                      <a:srgbClr val="1A1A1A"/>
                    </a:solidFill>
                    <a:effectLst/>
                    <a:uLnTx/>
                    <a:uFillTx/>
                    <a:latin typeface="Segoe UI"/>
                    <a:ea typeface="+mn-ea"/>
                    <a:cs typeface="+mn-cs"/>
                  </a:endParaRPr>
                </a:p>
              </p:txBody>
            </p:sp>
            <p:sp>
              <p:nvSpPr>
                <p:cNvPr id="193" name="Freeform 65">
                  <a:extLst>
                    <a:ext uri="{FF2B5EF4-FFF2-40B4-BE49-F238E27FC236}">
                      <a16:creationId xmlns:a16="http://schemas.microsoft.com/office/drawing/2014/main" id="{B92CCB4F-4B0B-4B88-887F-3A4E3DCF2890}"/>
                    </a:ext>
                  </a:extLst>
                </p:cNvPr>
                <p:cNvSpPr>
                  <a:spLocks noEditPoints="1"/>
                </p:cNvSpPr>
                <p:nvPr/>
              </p:nvSpPr>
              <p:spPr bwMode="auto">
                <a:xfrm>
                  <a:off x="7678743" y="3325813"/>
                  <a:ext cx="41275" cy="47625"/>
                </a:xfrm>
                <a:custGeom>
                  <a:avLst/>
                  <a:gdLst>
                    <a:gd name="T0" fmla="*/ 24 w 47"/>
                    <a:gd name="T1" fmla="*/ 0 h 53"/>
                    <a:gd name="T2" fmla="*/ 7 w 47"/>
                    <a:gd name="T3" fmla="*/ 17 h 53"/>
                    <a:gd name="T4" fmla="*/ 24 w 47"/>
                    <a:gd name="T5" fmla="*/ 34 h 53"/>
                    <a:gd name="T6" fmla="*/ 41 w 47"/>
                    <a:gd name="T7" fmla="*/ 17 h 53"/>
                    <a:gd name="T8" fmla="*/ 24 w 47"/>
                    <a:gd name="T9" fmla="*/ 0 h 53"/>
                    <a:gd name="T10" fmla="*/ 47 w 47"/>
                    <a:gd name="T11" fmla="*/ 53 h 53"/>
                    <a:gd name="T12" fmla="*/ 24 w 47"/>
                    <a:gd name="T13" fmla="*/ 34 h 53"/>
                    <a:gd name="T14" fmla="*/ 0 w 47"/>
                    <a:gd name="T15" fmla="*/ 53 h 5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7" h="53">
                      <a:moveTo>
                        <a:pt x="24" y="0"/>
                      </a:moveTo>
                      <a:cubicBezTo>
                        <a:pt x="14" y="0"/>
                        <a:pt x="7" y="8"/>
                        <a:pt x="7" y="17"/>
                      </a:cubicBezTo>
                      <a:cubicBezTo>
                        <a:pt x="7" y="26"/>
                        <a:pt x="14" y="34"/>
                        <a:pt x="24" y="34"/>
                      </a:cubicBezTo>
                      <a:cubicBezTo>
                        <a:pt x="33" y="34"/>
                        <a:pt x="41" y="26"/>
                        <a:pt x="41" y="17"/>
                      </a:cubicBezTo>
                      <a:cubicBezTo>
                        <a:pt x="41" y="8"/>
                        <a:pt x="33" y="0"/>
                        <a:pt x="24" y="0"/>
                      </a:cubicBezTo>
                      <a:close/>
                      <a:moveTo>
                        <a:pt x="47" y="53"/>
                      </a:moveTo>
                      <a:cubicBezTo>
                        <a:pt x="45" y="42"/>
                        <a:pt x="35" y="34"/>
                        <a:pt x="24" y="34"/>
                      </a:cubicBezTo>
                      <a:cubicBezTo>
                        <a:pt x="12" y="34"/>
                        <a:pt x="3" y="42"/>
                        <a:pt x="0" y="53"/>
                      </a:cubicBezTo>
                    </a:path>
                  </a:pathLst>
                </a:custGeom>
                <a:noFill/>
                <a:ln w="3175" cap="sq">
                  <a:solidFill>
                    <a:schemeClr val="bg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27" tIns="45713" rIns="91427" bIns="45713" numCol="1" anchor="t" anchorCtr="0" compatLnSpc="1">
                  <a:prstTxWarp prst="textNoShape">
                    <a:avLst/>
                  </a:prstTxWarp>
                </a:bodyPr>
                <a:lstStyle/>
                <a:p>
                  <a:pPr marL="0" marR="0" lvl="0" indent="0" algn="l" defTabSz="914192" rtl="0" eaLnBrk="1" fontAlgn="auto" latinLnBrk="0" hangingPunct="1">
                    <a:lnSpc>
                      <a:spcPct val="100000"/>
                    </a:lnSpc>
                    <a:spcBef>
                      <a:spcPts val="0"/>
                    </a:spcBef>
                    <a:spcAft>
                      <a:spcPts val="0"/>
                    </a:spcAft>
                    <a:buClrTx/>
                    <a:buSzTx/>
                    <a:buFontTx/>
                    <a:buNone/>
                    <a:tabLst/>
                    <a:defRPr/>
                  </a:pPr>
                  <a:endParaRPr kumimoji="0" lang="en-US" sz="1765" b="0" i="0" u="none" strike="noStrike" kern="1200" cap="none" spc="0" normalizeH="0" baseline="0" noProof="0" dirty="0">
                    <a:ln>
                      <a:noFill/>
                    </a:ln>
                    <a:solidFill>
                      <a:srgbClr val="1A1A1A"/>
                    </a:solidFill>
                    <a:effectLst/>
                    <a:uLnTx/>
                    <a:uFillTx/>
                    <a:latin typeface="Segoe UI"/>
                    <a:ea typeface="+mn-ea"/>
                    <a:cs typeface="+mn-cs"/>
                  </a:endParaRPr>
                </a:p>
              </p:txBody>
            </p:sp>
            <p:sp>
              <p:nvSpPr>
                <p:cNvPr id="194" name="Freeform 67">
                  <a:extLst>
                    <a:ext uri="{FF2B5EF4-FFF2-40B4-BE49-F238E27FC236}">
                      <a16:creationId xmlns:a16="http://schemas.microsoft.com/office/drawing/2014/main" id="{5B1D48F4-9E76-4D02-AD6F-9A56A84FA0CD}"/>
                    </a:ext>
                  </a:extLst>
                </p:cNvPr>
                <p:cNvSpPr>
                  <a:spLocks noEditPoints="1"/>
                </p:cNvSpPr>
                <p:nvPr/>
              </p:nvSpPr>
              <p:spPr bwMode="auto">
                <a:xfrm>
                  <a:off x="7419980" y="3527426"/>
                  <a:ext cx="41275" cy="47625"/>
                </a:xfrm>
                <a:custGeom>
                  <a:avLst/>
                  <a:gdLst>
                    <a:gd name="T0" fmla="*/ 23 w 47"/>
                    <a:gd name="T1" fmla="*/ 0 h 53"/>
                    <a:gd name="T2" fmla="*/ 6 w 47"/>
                    <a:gd name="T3" fmla="*/ 17 h 53"/>
                    <a:gd name="T4" fmla="*/ 23 w 47"/>
                    <a:gd name="T5" fmla="*/ 34 h 53"/>
                    <a:gd name="T6" fmla="*/ 40 w 47"/>
                    <a:gd name="T7" fmla="*/ 17 h 53"/>
                    <a:gd name="T8" fmla="*/ 23 w 47"/>
                    <a:gd name="T9" fmla="*/ 0 h 53"/>
                    <a:gd name="T10" fmla="*/ 47 w 47"/>
                    <a:gd name="T11" fmla="*/ 53 h 53"/>
                    <a:gd name="T12" fmla="*/ 23 w 47"/>
                    <a:gd name="T13" fmla="*/ 34 h 53"/>
                    <a:gd name="T14" fmla="*/ 0 w 47"/>
                    <a:gd name="T15" fmla="*/ 53 h 5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7" h="53">
                      <a:moveTo>
                        <a:pt x="23" y="0"/>
                      </a:moveTo>
                      <a:cubicBezTo>
                        <a:pt x="14" y="0"/>
                        <a:pt x="6" y="8"/>
                        <a:pt x="6" y="17"/>
                      </a:cubicBezTo>
                      <a:cubicBezTo>
                        <a:pt x="6" y="26"/>
                        <a:pt x="14" y="34"/>
                        <a:pt x="23" y="34"/>
                      </a:cubicBezTo>
                      <a:cubicBezTo>
                        <a:pt x="33" y="34"/>
                        <a:pt x="40" y="26"/>
                        <a:pt x="40" y="17"/>
                      </a:cubicBezTo>
                      <a:cubicBezTo>
                        <a:pt x="40" y="8"/>
                        <a:pt x="33" y="0"/>
                        <a:pt x="23" y="0"/>
                      </a:cubicBezTo>
                      <a:close/>
                      <a:moveTo>
                        <a:pt x="47" y="53"/>
                      </a:moveTo>
                      <a:cubicBezTo>
                        <a:pt x="44" y="42"/>
                        <a:pt x="35" y="34"/>
                        <a:pt x="23" y="34"/>
                      </a:cubicBezTo>
                      <a:cubicBezTo>
                        <a:pt x="12" y="34"/>
                        <a:pt x="2" y="42"/>
                        <a:pt x="0" y="53"/>
                      </a:cubicBezTo>
                    </a:path>
                  </a:pathLst>
                </a:custGeom>
                <a:noFill/>
                <a:ln w="3175" cap="sq">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27" tIns="45713" rIns="91427" bIns="45713" numCol="1" anchor="t" anchorCtr="0" compatLnSpc="1">
                  <a:prstTxWarp prst="textNoShape">
                    <a:avLst/>
                  </a:prstTxWarp>
                </a:bodyPr>
                <a:lstStyle/>
                <a:p>
                  <a:pPr marL="0" marR="0" lvl="0" indent="0" algn="l" defTabSz="914192" rtl="0" eaLnBrk="1" fontAlgn="auto" latinLnBrk="0" hangingPunct="1">
                    <a:lnSpc>
                      <a:spcPct val="100000"/>
                    </a:lnSpc>
                    <a:spcBef>
                      <a:spcPts val="0"/>
                    </a:spcBef>
                    <a:spcAft>
                      <a:spcPts val="0"/>
                    </a:spcAft>
                    <a:buClrTx/>
                    <a:buSzTx/>
                    <a:buFontTx/>
                    <a:buNone/>
                    <a:tabLst/>
                    <a:defRPr/>
                  </a:pPr>
                  <a:endParaRPr kumimoji="0" lang="en-US" sz="1765" b="0" i="0" u="none" strike="noStrike" kern="1200" cap="none" spc="0" normalizeH="0" baseline="0" noProof="0" dirty="0">
                    <a:ln>
                      <a:noFill/>
                    </a:ln>
                    <a:solidFill>
                      <a:srgbClr val="1A1A1A"/>
                    </a:solidFill>
                    <a:effectLst/>
                    <a:uLnTx/>
                    <a:uFillTx/>
                    <a:latin typeface="Segoe UI"/>
                    <a:ea typeface="+mn-ea"/>
                    <a:cs typeface="+mn-cs"/>
                  </a:endParaRPr>
                </a:p>
              </p:txBody>
            </p:sp>
            <p:sp>
              <p:nvSpPr>
                <p:cNvPr id="195" name="Freeform 68">
                  <a:extLst>
                    <a:ext uri="{FF2B5EF4-FFF2-40B4-BE49-F238E27FC236}">
                      <a16:creationId xmlns:a16="http://schemas.microsoft.com/office/drawing/2014/main" id="{6EBCDF65-34FD-46DB-8279-7C91BA652A0E}"/>
                    </a:ext>
                  </a:extLst>
                </p:cNvPr>
                <p:cNvSpPr>
                  <a:spLocks noEditPoints="1"/>
                </p:cNvSpPr>
                <p:nvPr/>
              </p:nvSpPr>
              <p:spPr bwMode="auto">
                <a:xfrm>
                  <a:off x="7331080" y="3498851"/>
                  <a:ext cx="219075" cy="146050"/>
                </a:xfrm>
                <a:custGeom>
                  <a:avLst/>
                  <a:gdLst>
                    <a:gd name="T0" fmla="*/ 216 w 249"/>
                    <a:gd name="T1" fmla="*/ 117 h 166"/>
                    <a:gd name="T2" fmla="*/ 33 w 249"/>
                    <a:gd name="T3" fmla="*/ 117 h 166"/>
                    <a:gd name="T4" fmla="*/ 33 w 249"/>
                    <a:gd name="T5" fmla="*/ 0 h 166"/>
                    <a:gd name="T6" fmla="*/ 216 w 249"/>
                    <a:gd name="T7" fmla="*/ 0 h 166"/>
                    <a:gd name="T8" fmla="*/ 216 w 249"/>
                    <a:gd name="T9" fmla="*/ 117 h 166"/>
                    <a:gd name="T10" fmla="*/ 216 w 249"/>
                    <a:gd name="T11" fmla="*/ 117 h 166"/>
                    <a:gd name="T12" fmla="*/ 216 w 249"/>
                    <a:gd name="T13" fmla="*/ 117 h 166"/>
                    <a:gd name="T14" fmla="*/ 216 w 249"/>
                    <a:gd name="T15" fmla="*/ 117 h 166"/>
                    <a:gd name="T16" fmla="*/ 0 w 249"/>
                    <a:gd name="T17" fmla="*/ 158 h 166"/>
                    <a:gd name="T18" fmla="*/ 8 w 249"/>
                    <a:gd name="T19" fmla="*/ 166 h 166"/>
                    <a:gd name="T20" fmla="*/ 241 w 249"/>
                    <a:gd name="T21" fmla="*/ 166 h 166"/>
                    <a:gd name="T22" fmla="*/ 249 w 249"/>
                    <a:gd name="T23" fmla="*/ 158 h 166"/>
                    <a:gd name="T24" fmla="*/ 245 w 249"/>
                    <a:gd name="T25" fmla="*/ 145 h 166"/>
                    <a:gd name="T26" fmla="*/ 216 w 249"/>
                    <a:gd name="T27" fmla="*/ 116 h 166"/>
                    <a:gd name="T28" fmla="*/ 33 w 249"/>
                    <a:gd name="T29" fmla="*/ 116 h 166"/>
                    <a:gd name="T30" fmla="*/ 4 w 249"/>
                    <a:gd name="T31" fmla="*/ 145 h 166"/>
                    <a:gd name="T32" fmla="*/ 0 w 249"/>
                    <a:gd name="T33" fmla="*/ 158 h 166"/>
                    <a:gd name="T34" fmla="*/ 0 w 249"/>
                    <a:gd name="T35" fmla="*/ 158 h 166"/>
                    <a:gd name="T36" fmla="*/ 0 w 249"/>
                    <a:gd name="T37" fmla="*/ 158 h 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49" h="166">
                      <a:moveTo>
                        <a:pt x="216" y="117"/>
                      </a:moveTo>
                      <a:cubicBezTo>
                        <a:pt x="33" y="117"/>
                        <a:pt x="33" y="117"/>
                        <a:pt x="33" y="117"/>
                      </a:cubicBezTo>
                      <a:cubicBezTo>
                        <a:pt x="33" y="0"/>
                        <a:pt x="33" y="0"/>
                        <a:pt x="33" y="0"/>
                      </a:cubicBezTo>
                      <a:cubicBezTo>
                        <a:pt x="216" y="0"/>
                        <a:pt x="216" y="0"/>
                        <a:pt x="216" y="0"/>
                      </a:cubicBezTo>
                      <a:cubicBezTo>
                        <a:pt x="216" y="117"/>
                        <a:pt x="216" y="117"/>
                        <a:pt x="216" y="117"/>
                      </a:cubicBezTo>
                      <a:cubicBezTo>
                        <a:pt x="216" y="117"/>
                        <a:pt x="216" y="117"/>
                        <a:pt x="216" y="117"/>
                      </a:cubicBezTo>
                      <a:cubicBezTo>
                        <a:pt x="216" y="117"/>
                        <a:pt x="216" y="117"/>
                        <a:pt x="216" y="117"/>
                      </a:cubicBezTo>
                      <a:cubicBezTo>
                        <a:pt x="216" y="117"/>
                        <a:pt x="216" y="117"/>
                        <a:pt x="216" y="117"/>
                      </a:cubicBezTo>
                      <a:close/>
                      <a:moveTo>
                        <a:pt x="0" y="158"/>
                      </a:moveTo>
                      <a:cubicBezTo>
                        <a:pt x="0" y="162"/>
                        <a:pt x="4" y="166"/>
                        <a:pt x="8" y="166"/>
                      </a:cubicBezTo>
                      <a:cubicBezTo>
                        <a:pt x="241" y="166"/>
                        <a:pt x="241" y="166"/>
                        <a:pt x="241" y="166"/>
                      </a:cubicBezTo>
                      <a:cubicBezTo>
                        <a:pt x="245" y="166"/>
                        <a:pt x="249" y="162"/>
                        <a:pt x="249" y="158"/>
                      </a:cubicBezTo>
                      <a:cubicBezTo>
                        <a:pt x="249" y="153"/>
                        <a:pt x="247" y="149"/>
                        <a:pt x="245" y="145"/>
                      </a:cubicBezTo>
                      <a:cubicBezTo>
                        <a:pt x="216" y="116"/>
                        <a:pt x="216" y="116"/>
                        <a:pt x="216" y="116"/>
                      </a:cubicBezTo>
                      <a:cubicBezTo>
                        <a:pt x="33" y="116"/>
                        <a:pt x="33" y="116"/>
                        <a:pt x="33" y="116"/>
                      </a:cubicBezTo>
                      <a:cubicBezTo>
                        <a:pt x="4" y="145"/>
                        <a:pt x="4" y="145"/>
                        <a:pt x="4" y="145"/>
                      </a:cubicBezTo>
                      <a:cubicBezTo>
                        <a:pt x="1" y="149"/>
                        <a:pt x="0" y="153"/>
                        <a:pt x="0" y="158"/>
                      </a:cubicBezTo>
                      <a:cubicBezTo>
                        <a:pt x="0" y="158"/>
                        <a:pt x="0" y="158"/>
                        <a:pt x="0" y="158"/>
                      </a:cubicBezTo>
                      <a:cubicBezTo>
                        <a:pt x="0" y="158"/>
                        <a:pt x="0" y="158"/>
                        <a:pt x="0" y="158"/>
                      </a:cubicBezTo>
                      <a:close/>
                    </a:path>
                  </a:pathLst>
                </a:custGeom>
                <a:noFill/>
                <a:ln w="3175" cap="sq">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27" tIns="45713" rIns="91427" bIns="45713" numCol="1" anchor="t" anchorCtr="0" compatLnSpc="1">
                  <a:prstTxWarp prst="textNoShape">
                    <a:avLst/>
                  </a:prstTxWarp>
                </a:bodyPr>
                <a:lstStyle/>
                <a:p>
                  <a:pPr marL="0" marR="0" lvl="0" indent="0" algn="l" defTabSz="914192" rtl="0" eaLnBrk="1" fontAlgn="auto" latinLnBrk="0" hangingPunct="1">
                    <a:lnSpc>
                      <a:spcPct val="100000"/>
                    </a:lnSpc>
                    <a:spcBef>
                      <a:spcPts val="0"/>
                    </a:spcBef>
                    <a:spcAft>
                      <a:spcPts val="0"/>
                    </a:spcAft>
                    <a:buClrTx/>
                    <a:buSzTx/>
                    <a:buFontTx/>
                    <a:buNone/>
                    <a:tabLst/>
                    <a:defRPr/>
                  </a:pPr>
                  <a:endParaRPr kumimoji="0" lang="en-US" sz="1765" b="0" i="0" u="none" strike="noStrike" kern="1200" cap="none" spc="0" normalizeH="0" baseline="0" noProof="0" dirty="0">
                    <a:ln>
                      <a:noFill/>
                    </a:ln>
                    <a:solidFill>
                      <a:srgbClr val="1A1A1A"/>
                    </a:solidFill>
                    <a:effectLst/>
                    <a:uLnTx/>
                    <a:uFillTx/>
                    <a:latin typeface="Segoe UI"/>
                    <a:ea typeface="+mn-ea"/>
                    <a:cs typeface="+mn-cs"/>
                  </a:endParaRPr>
                </a:p>
              </p:txBody>
            </p:sp>
            <p:sp>
              <p:nvSpPr>
                <p:cNvPr id="196" name="Freeform 69">
                  <a:extLst>
                    <a:ext uri="{FF2B5EF4-FFF2-40B4-BE49-F238E27FC236}">
                      <a16:creationId xmlns:a16="http://schemas.microsoft.com/office/drawing/2014/main" id="{8E92C6D9-B8B0-409A-8F17-2344B48CFD8C}"/>
                    </a:ext>
                  </a:extLst>
                </p:cNvPr>
                <p:cNvSpPr>
                  <a:spLocks noEditPoints="1"/>
                </p:cNvSpPr>
                <p:nvPr/>
              </p:nvSpPr>
              <p:spPr bwMode="auto">
                <a:xfrm>
                  <a:off x="7678743" y="3527426"/>
                  <a:ext cx="41275" cy="47625"/>
                </a:xfrm>
                <a:custGeom>
                  <a:avLst/>
                  <a:gdLst>
                    <a:gd name="T0" fmla="*/ 24 w 47"/>
                    <a:gd name="T1" fmla="*/ 0 h 53"/>
                    <a:gd name="T2" fmla="*/ 7 w 47"/>
                    <a:gd name="T3" fmla="*/ 17 h 53"/>
                    <a:gd name="T4" fmla="*/ 24 w 47"/>
                    <a:gd name="T5" fmla="*/ 34 h 53"/>
                    <a:gd name="T6" fmla="*/ 41 w 47"/>
                    <a:gd name="T7" fmla="*/ 17 h 53"/>
                    <a:gd name="T8" fmla="*/ 24 w 47"/>
                    <a:gd name="T9" fmla="*/ 0 h 53"/>
                    <a:gd name="T10" fmla="*/ 47 w 47"/>
                    <a:gd name="T11" fmla="*/ 53 h 53"/>
                    <a:gd name="T12" fmla="*/ 24 w 47"/>
                    <a:gd name="T13" fmla="*/ 34 h 53"/>
                    <a:gd name="T14" fmla="*/ 0 w 47"/>
                    <a:gd name="T15" fmla="*/ 53 h 5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7" h="53">
                      <a:moveTo>
                        <a:pt x="24" y="0"/>
                      </a:moveTo>
                      <a:cubicBezTo>
                        <a:pt x="14" y="0"/>
                        <a:pt x="7" y="8"/>
                        <a:pt x="7" y="17"/>
                      </a:cubicBezTo>
                      <a:cubicBezTo>
                        <a:pt x="7" y="26"/>
                        <a:pt x="14" y="34"/>
                        <a:pt x="24" y="34"/>
                      </a:cubicBezTo>
                      <a:cubicBezTo>
                        <a:pt x="33" y="34"/>
                        <a:pt x="41" y="26"/>
                        <a:pt x="41" y="17"/>
                      </a:cubicBezTo>
                      <a:cubicBezTo>
                        <a:pt x="41" y="8"/>
                        <a:pt x="33" y="0"/>
                        <a:pt x="24" y="0"/>
                      </a:cubicBezTo>
                      <a:close/>
                      <a:moveTo>
                        <a:pt x="47" y="53"/>
                      </a:moveTo>
                      <a:cubicBezTo>
                        <a:pt x="45" y="42"/>
                        <a:pt x="35" y="34"/>
                        <a:pt x="24" y="34"/>
                      </a:cubicBezTo>
                      <a:cubicBezTo>
                        <a:pt x="12" y="34"/>
                        <a:pt x="3" y="42"/>
                        <a:pt x="0" y="53"/>
                      </a:cubicBezTo>
                    </a:path>
                  </a:pathLst>
                </a:custGeom>
                <a:noFill/>
                <a:ln w="3175" cap="sq">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27" tIns="45713" rIns="91427" bIns="45713" numCol="1" anchor="t" anchorCtr="0" compatLnSpc="1">
                  <a:prstTxWarp prst="textNoShape">
                    <a:avLst/>
                  </a:prstTxWarp>
                </a:bodyPr>
                <a:lstStyle/>
                <a:p>
                  <a:pPr marL="0" marR="0" lvl="0" indent="0" algn="l" defTabSz="914192" rtl="0" eaLnBrk="1" fontAlgn="auto" latinLnBrk="0" hangingPunct="1">
                    <a:lnSpc>
                      <a:spcPct val="100000"/>
                    </a:lnSpc>
                    <a:spcBef>
                      <a:spcPts val="0"/>
                    </a:spcBef>
                    <a:spcAft>
                      <a:spcPts val="0"/>
                    </a:spcAft>
                    <a:buClrTx/>
                    <a:buSzTx/>
                    <a:buFontTx/>
                    <a:buNone/>
                    <a:tabLst/>
                    <a:defRPr/>
                  </a:pPr>
                  <a:endParaRPr kumimoji="0" lang="en-US" sz="1765" b="0" i="0" u="none" strike="noStrike" kern="1200" cap="none" spc="0" normalizeH="0" baseline="0" noProof="0" dirty="0">
                    <a:ln>
                      <a:noFill/>
                    </a:ln>
                    <a:solidFill>
                      <a:srgbClr val="1A1A1A"/>
                    </a:solidFill>
                    <a:effectLst/>
                    <a:uLnTx/>
                    <a:uFillTx/>
                    <a:latin typeface="Segoe UI"/>
                    <a:ea typeface="+mn-ea"/>
                    <a:cs typeface="+mn-cs"/>
                  </a:endParaRPr>
                </a:p>
              </p:txBody>
            </p:sp>
            <p:sp>
              <p:nvSpPr>
                <p:cNvPr id="197" name="Freeform 70">
                  <a:extLst>
                    <a:ext uri="{FF2B5EF4-FFF2-40B4-BE49-F238E27FC236}">
                      <a16:creationId xmlns:a16="http://schemas.microsoft.com/office/drawing/2014/main" id="{790DAEDB-5A22-4734-8D3F-F9BFA15235B8}"/>
                    </a:ext>
                  </a:extLst>
                </p:cNvPr>
                <p:cNvSpPr>
                  <a:spLocks noEditPoints="1"/>
                </p:cNvSpPr>
                <p:nvPr/>
              </p:nvSpPr>
              <p:spPr bwMode="auto">
                <a:xfrm>
                  <a:off x="7588255" y="3498851"/>
                  <a:ext cx="220663" cy="146050"/>
                </a:xfrm>
                <a:custGeom>
                  <a:avLst/>
                  <a:gdLst>
                    <a:gd name="T0" fmla="*/ 216 w 249"/>
                    <a:gd name="T1" fmla="*/ 117 h 166"/>
                    <a:gd name="T2" fmla="*/ 33 w 249"/>
                    <a:gd name="T3" fmla="*/ 117 h 166"/>
                    <a:gd name="T4" fmla="*/ 33 w 249"/>
                    <a:gd name="T5" fmla="*/ 0 h 166"/>
                    <a:gd name="T6" fmla="*/ 216 w 249"/>
                    <a:gd name="T7" fmla="*/ 0 h 166"/>
                    <a:gd name="T8" fmla="*/ 216 w 249"/>
                    <a:gd name="T9" fmla="*/ 117 h 166"/>
                    <a:gd name="T10" fmla="*/ 216 w 249"/>
                    <a:gd name="T11" fmla="*/ 117 h 166"/>
                    <a:gd name="T12" fmla="*/ 216 w 249"/>
                    <a:gd name="T13" fmla="*/ 117 h 166"/>
                    <a:gd name="T14" fmla="*/ 216 w 249"/>
                    <a:gd name="T15" fmla="*/ 117 h 166"/>
                    <a:gd name="T16" fmla="*/ 0 w 249"/>
                    <a:gd name="T17" fmla="*/ 158 h 166"/>
                    <a:gd name="T18" fmla="*/ 8 w 249"/>
                    <a:gd name="T19" fmla="*/ 166 h 166"/>
                    <a:gd name="T20" fmla="*/ 241 w 249"/>
                    <a:gd name="T21" fmla="*/ 166 h 166"/>
                    <a:gd name="T22" fmla="*/ 249 w 249"/>
                    <a:gd name="T23" fmla="*/ 158 h 166"/>
                    <a:gd name="T24" fmla="*/ 245 w 249"/>
                    <a:gd name="T25" fmla="*/ 145 h 166"/>
                    <a:gd name="T26" fmla="*/ 216 w 249"/>
                    <a:gd name="T27" fmla="*/ 116 h 166"/>
                    <a:gd name="T28" fmla="*/ 33 w 249"/>
                    <a:gd name="T29" fmla="*/ 116 h 166"/>
                    <a:gd name="T30" fmla="*/ 4 w 249"/>
                    <a:gd name="T31" fmla="*/ 145 h 166"/>
                    <a:gd name="T32" fmla="*/ 0 w 249"/>
                    <a:gd name="T33" fmla="*/ 158 h 166"/>
                    <a:gd name="T34" fmla="*/ 0 w 249"/>
                    <a:gd name="T35" fmla="*/ 158 h 166"/>
                    <a:gd name="T36" fmla="*/ 0 w 249"/>
                    <a:gd name="T37" fmla="*/ 158 h 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49" h="166">
                      <a:moveTo>
                        <a:pt x="216" y="117"/>
                      </a:moveTo>
                      <a:cubicBezTo>
                        <a:pt x="33" y="117"/>
                        <a:pt x="33" y="117"/>
                        <a:pt x="33" y="117"/>
                      </a:cubicBezTo>
                      <a:cubicBezTo>
                        <a:pt x="33" y="0"/>
                        <a:pt x="33" y="0"/>
                        <a:pt x="33" y="0"/>
                      </a:cubicBezTo>
                      <a:cubicBezTo>
                        <a:pt x="216" y="0"/>
                        <a:pt x="216" y="0"/>
                        <a:pt x="216" y="0"/>
                      </a:cubicBezTo>
                      <a:cubicBezTo>
                        <a:pt x="216" y="117"/>
                        <a:pt x="216" y="117"/>
                        <a:pt x="216" y="117"/>
                      </a:cubicBezTo>
                      <a:cubicBezTo>
                        <a:pt x="216" y="117"/>
                        <a:pt x="216" y="117"/>
                        <a:pt x="216" y="117"/>
                      </a:cubicBezTo>
                      <a:cubicBezTo>
                        <a:pt x="216" y="117"/>
                        <a:pt x="216" y="117"/>
                        <a:pt x="216" y="117"/>
                      </a:cubicBezTo>
                      <a:cubicBezTo>
                        <a:pt x="216" y="117"/>
                        <a:pt x="216" y="117"/>
                        <a:pt x="216" y="117"/>
                      </a:cubicBezTo>
                      <a:close/>
                      <a:moveTo>
                        <a:pt x="0" y="158"/>
                      </a:moveTo>
                      <a:cubicBezTo>
                        <a:pt x="0" y="162"/>
                        <a:pt x="4" y="166"/>
                        <a:pt x="8" y="166"/>
                      </a:cubicBezTo>
                      <a:cubicBezTo>
                        <a:pt x="241" y="166"/>
                        <a:pt x="241" y="166"/>
                        <a:pt x="241" y="166"/>
                      </a:cubicBezTo>
                      <a:cubicBezTo>
                        <a:pt x="245" y="166"/>
                        <a:pt x="249" y="162"/>
                        <a:pt x="249" y="158"/>
                      </a:cubicBezTo>
                      <a:cubicBezTo>
                        <a:pt x="249" y="153"/>
                        <a:pt x="248" y="149"/>
                        <a:pt x="245" y="145"/>
                      </a:cubicBezTo>
                      <a:cubicBezTo>
                        <a:pt x="216" y="116"/>
                        <a:pt x="216" y="116"/>
                        <a:pt x="216" y="116"/>
                      </a:cubicBezTo>
                      <a:cubicBezTo>
                        <a:pt x="33" y="116"/>
                        <a:pt x="33" y="116"/>
                        <a:pt x="33" y="116"/>
                      </a:cubicBezTo>
                      <a:cubicBezTo>
                        <a:pt x="4" y="145"/>
                        <a:pt x="4" y="145"/>
                        <a:pt x="4" y="145"/>
                      </a:cubicBezTo>
                      <a:cubicBezTo>
                        <a:pt x="2" y="149"/>
                        <a:pt x="0" y="153"/>
                        <a:pt x="0" y="158"/>
                      </a:cubicBezTo>
                      <a:cubicBezTo>
                        <a:pt x="0" y="158"/>
                        <a:pt x="0" y="158"/>
                        <a:pt x="0" y="158"/>
                      </a:cubicBezTo>
                      <a:cubicBezTo>
                        <a:pt x="0" y="158"/>
                        <a:pt x="0" y="158"/>
                        <a:pt x="0" y="158"/>
                      </a:cubicBezTo>
                      <a:close/>
                    </a:path>
                  </a:pathLst>
                </a:custGeom>
                <a:noFill/>
                <a:ln w="3175" cap="sq">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27" tIns="45713" rIns="91427" bIns="45713" numCol="1" anchor="t" anchorCtr="0" compatLnSpc="1">
                  <a:prstTxWarp prst="textNoShape">
                    <a:avLst/>
                  </a:prstTxWarp>
                </a:bodyPr>
                <a:lstStyle/>
                <a:p>
                  <a:pPr marL="0" marR="0" lvl="0" indent="0" algn="l" defTabSz="914192" rtl="0" eaLnBrk="1" fontAlgn="auto" latinLnBrk="0" hangingPunct="1">
                    <a:lnSpc>
                      <a:spcPct val="100000"/>
                    </a:lnSpc>
                    <a:spcBef>
                      <a:spcPts val="0"/>
                    </a:spcBef>
                    <a:spcAft>
                      <a:spcPts val="0"/>
                    </a:spcAft>
                    <a:buClrTx/>
                    <a:buSzTx/>
                    <a:buFontTx/>
                    <a:buNone/>
                    <a:tabLst/>
                    <a:defRPr/>
                  </a:pPr>
                  <a:endParaRPr kumimoji="0" lang="en-US" sz="1765" b="0" i="0" u="none" strike="noStrike" kern="1200" cap="none" spc="0" normalizeH="0" baseline="0" noProof="0" dirty="0">
                    <a:ln>
                      <a:noFill/>
                    </a:ln>
                    <a:solidFill>
                      <a:srgbClr val="1A1A1A"/>
                    </a:solidFill>
                    <a:effectLst/>
                    <a:uLnTx/>
                    <a:uFillTx/>
                    <a:latin typeface="Segoe UI"/>
                    <a:ea typeface="+mn-ea"/>
                    <a:cs typeface="+mn-cs"/>
                  </a:endParaRPr>
                </a:p>
              </p:txBody>
            </p:sp>
            <p:sp>
              <p:nvSpPr>
                <p:cNvPr id="198" name="Freeform 71">
                  <a:extLst>
                    <a:ext uri="{FF2B5EF4-FFF2-40B4-BE49-F238E27FC236}">
                      <a16:creationId xmlns:a16="http://schemas.microsoft.com/office/drawing/2014/main" id="{A52E2B85-310D-45BB-B779-B12FF1C8A12E}"/>
                    </a:ext>
                  </a:extLst>
                </p:cNvPr>
                <p:cNvSpPr>
                  <a:spLocks noEditPoints="1"/>
                </p:cNvSpPr>
                <p:nvPr/>
              </p:nvSpPr>
              <p:spPr bwMode="auto">
                <a:xfrm>
                  <a:off x="7937505" y="3527426"/>
                  <a:ext cx="41275" cy="47625"/>
                </a:xfrm>
                <a:custGeom>
                  <a:avLst/>
                  <a:gdLst>
                    <a:gd name="T0" fmla="*/ 23 w 46"/>
                    <a:gd name="T1" fmla="*/ 0 h 53"/>
                    <a:gd name="T2" fmla="*/ 6 w 46"/>
                    <a:gd name="T3" fmla="*/ 17 h 53"/>
                    <a:gd name="T4" fmla="*/ 23 w 46"/>
                    <a:gd name="T5" fmla="*/ 34 h 53"/>
                    <a:gd name="T6" fmla="*/ 40 w 46"/>
                    <a:gd name="T7" fmla="*/ 17 h 53"/>
                    <a:gd name="T8" fmla="*/ 23 w 46"/>
                    <a:gd name="T9" fmla="*/ 0 h 53"/>
                    <a:gd name="T10" fmla="*/ 46 w 46"/>
                    <a:gd name="T11" fmla="*/ 53 h 53"/>
                    <a:gd name="T12" fmla="*/ 23 w 46"/>
                    <a:gd name="T13" fmla="*/ 34 h 53"/>
                    <a:gd name="T14" fmla="*/ 0 w 46"/>
                    <a:gd name="T15" fmla="*/ 53 h 5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6" h="53">
                      <a:moveTo>
                        <a:pt x="23" y="0"/>
                      </a:moveTo>
                      <a:cubicBezTo>
                        <a:pt x="14" y="0"/>
                        <a:pt x="6" y="8"/>
                        <a:pt x="6" y="17"/>
                      </a:cubicBezTo>
                      <a:cubicBezTo>
                        <a:pt x="6" y="26"/>
                        <a:pt x="14" y="34"/>
                        <a:pt x="23" y="34"/>
                      </a:cubicBezTo>
                      <a:cubicBezTo>
                        <a:pt x="32" y="34"/>
                        <a:pt x="40" y="26"/>
                        <a:pt x="40" y="17"/>
                      </a:cubicBezTo>
                      <a:cubicBezTo>
                        <a:pt x="40" y="8"/>
                        <a:pt x="32" y="0"/>
                        <a:pt x="23" y="0"/>
                      </a:cubicBezTo>
                      <a:close/>
                      <a:moveTo>
                        <a:pt x="46" y="53"/>
                      </a:moveTo>
                      <a:cubicBezTo>
                        <a:pt x="44" y="42"/>
                        <a:pt x="34" y="34"/>
                        <a:pt x="23" y="34"/>
                      </a:cubicBezTo>
                      <a:cubicBezTo>
                        <a:pt x="12" y="34"/>
                        <a:pt x="2" y="42"/>
                        <a:pt x="0" y="53"/>
                      </a:cubicBezTo>
                    </a:path>
                  </a:pathLst>
                </a:custGeom>
                <a:noFill/>
                <a:ln w="3175" cap="sq">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27" tIns="45713" rIns="91427" bIns="45713" numCol="1" anchor="t" anchorCtr="0" compatLnSpc="1">
                  <a:prstTxWarp prst="textNoShape">
                    <a:avLst/>
                  </a:prstTxWarp>
                </a:bodyPr>
                <a:lstStyle/>
                <a:p>
                  <a:pPr marL="0" marR="0" lvl="0" indent="0" algn="l" defTabSz="914192" rtl="0" eaLnBrk="1" fontAlgn="auto" latinLnBrk="0" hangingPunct="1">
                    <a:lnSpc>
                      <a:spcPct val="100000"/>
                    </a:lnSpc>
                    <a:spcBef>
                      <a:spcPts val="0"/>
                    </a:spcBef>
                    <a:spcAft>
                      <a:spcPts val="0"/>
                    </a:spcAft>
                    <a:buClrTx/>
                    <a:buSzTx/>
                    <a:buFontTx/>
                    <a:buNone/>
                    <a:tabLst/>
                    <a:defRPr/>
                  </a:pPr>
                  <a:endParaRPr kumimoji="0" lang="en-US" sz="1765" b="0" i="0" u="none" strike="noStrike" kern="1200" cap="none" spc="0" normalizeH="0" baseline="0" noProof="0" dirty="0">
                    <a:ln>
                      <a:noFill/>
                    </a:ln>
                    <a:solidFill>
                      <a:srgbClr val="1A1A1A"/>
                    </a:solidFill>
                    <a:effectLst/>
                    <a:uLnTx/>
                    <a:uFillTx/>
                    <a:latin typeface="Segoe UI"/>
                    <a:ea typeface="+mn-ea"/>
                    <a:cs typeface="+mn-cs"/>
                  </a:endParaRPr>
                </a:p>
              </p:txBody>
            </p:sp>
            <p:sp>
              <p:nvSpPr>
                <p:cNvPr id="199" name="Freeform 72">
                  <a:extLst>
                    <a:ext uri="{FF2B5EF4-FFF2-40B4-BE49-F238E27FC236}">
                      <a16:creationId xmlns:a16="http://schemas.microsoft.com/office/drawing/2014/main" id="{804401D5-3665-460F-B194-B54CCB859618}"/>
                    </a:ext>
                  </a:extLst>
                </p:cNvPr>
                <p:cNvSpPr>
                  <a:spLocks noEditPoints="1"/>
                </p:cNvSpPr>
                <p:nvPr/>
              </p:nvSpPr>
              <p:spPr bwMode="auto">
                <a:xfrm>
                  <a:off x="7847018" y="3498851"/>
                  <a:ext cx="220663" cy="146050"/>
                </a:xfrm>
                <a:custGeom>
                  <a:avLst/>
                  <a:gdLst>
                    <a:gd name="T0" fmla="*/ 217 w 250"/>
                    <a:gd name="T1" fmla="*/ 117 h 166"/>
                    <a:gd name="T2" fmla="*/ 33 w 250"/>
                    <a:gd name="T3" fmla="*/ 117 h 166"/>
                    <a:gd name="T4" fmla="*/ 33 w 250"/>
                    <a:gd name="T5" fmla="*/ 0 h 166"/>
                    <a:gd name="T6" fmla="*/ 217 w 250"/>
                    <a:gd name="T7" fmla="*/ 0 h 166"/>
                    <a:gd name="T8" fmla="*/ 217 w 250"/>
                    <a:gd name="T9" fmla="*/ 117 h 166"/>
                    <a:gd name="T10" fmla="*/ 217 w 250"/>
                    <a:gd name="T11" fmla="*/ 117 h 166"/>
                    <a:gd name="T12" fmla="*/ 217 w 250"/>
                    <a:gd name="T13" fmla="*/ 117 h 166"/>
                    <a:gd name="T14" fmla="*/ 217 w 250"/>
                    <a:gd name="T15" fmla="*/ 117 h 166"/>
                    <a:gd name="T16" fmla="*/ 0 w 250"/>
                    <a:gd name="T17" fmla="*/ 158 h 166"/>
                    <a:gd name="T18" fmla="*/ 9 w 250"/>
                    <a:gd name="T19" fmla="*/ 166 h 166"/>
                    <a:gd name="T20" fmla="*/ 241 w 250"/>
                    <a:gd name="T21" fmla="*/ 166 h 166"/>
                    <a:gd name="T22" fmla="*/ 250 w 250"/>
                    <a:gd name="T23" fmla="*/ 158 h 166"/>
                    <a:gd name="T24" fmla="*/ 246 w 250"/>
                    <a:gd name="T25" fmla="*/ 145 h 166"/>
                    <a:gd name="T26" fmla="*/ 217 w 250"/>
                    <a:gd name="T27" fmla="*/ 116 h 166"/>
                    <a:gd name="T28" fmla="*/ 33 w 250"/>
                    <a:gd name="T29" fmla="*/ 116 h 166"/>
                    <a:gd name="T30" fmla="*/ 4 w 250"/>
                    <a:gd name="T31" fmla="*/ 145 h 166"/>
                    <a:gd name="T32" fmla="*/ 0 w 250"/>
                    <a:gd name="T33" fmla="*/ 158 h 166"/>
                    <a:gd name="T34" fmla="*/ 0 w 250"/>
                    <a:gd name="T35" fmla="*/ 158 h 166"/>
                    <a:gd name="T36" fmla="*/ 0 w 250"/>
                    <a:gd name="T37" fmla="*/ 158 h 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50" h="166">
                      <a:moveTo>
                        <a:pt x="217" y="117"/>
                      </a:moveTo>
                      <a:cubicBezTo>
                        <a:pt x="33" y="117"/>
                        <a:pt x="33" y="117"/>
                        <a:pt x="33" y="117"/>
                      </a:cubicBezTo>
                      <a:cubicBezTo>
                        <a:pt x="33" y="0"/>
                        <a:pt x="33" y="0"/>
                        <a:pt x="33" y="0"/>
                      </a:cubicBezTo>
                      <a:cubicBezTo>
                        <a:pt x="217" y="0"/>
                        <a:pt x="217" y="0"/>
                        <a:pt x="217" y="0"/>
                      </a:cubicBezTo>
                      <a:cubicBezTo>
                        <a:pt x="217" y="117"/>
                        <a:pt x="217" y="117"/>
                        <a:pt x="217" y="117"/>
                      </a:cubicBezTo>
                      <a:cubicBezTo>
                        <a:pt x="217" y="117"/>
                        <a:pt x="217" y="117"/>
                        <a:pt x="217" y="117"/>
                      </a:cubicBezTo>
                      <a:cubicBezTo>
                        <a:pt x="217" y="117"/>
                        <a:pt x="217" y="117"/>
                        <a:pt x="217" y="117"/>
                      </a:cubicBezTo>
                      <a:cubicBezTo>
                        <a:pt x="217" y="117"/>
                        <a:pt x="217" y="117"/>
                        <a:pt x="217" y="117"/>
                      </a:cubicBezTo>
                      <a:close/>
                      <a:moveTo>
                        <a:pt x="0" y="158"/>
                      </a:moveTo>
                      <a:cubicBezTo>
                        <a:pt x="0" y="162"/>
                        <a:pt x="4" y="166"/>
                        <a:pt x="9" y="166"/>
                      </a:cubicBezTo>
                      <a:cubicBezTo>
                        <a:pt x="241" y="166"/>
                        <a:pt x="241" y="166"/>
                        <a:pt x="241" y="166"/>
                      </a:cubicBezTo>
                      <a:cubicBezTo>
                        <a:pt x="246" y="166"/>
                        <a:pt x="250" y="162"/>
                        <a:pt x="250" y="158"/>
                      </a:cubicBezTo>
                      <a:cubicBezTo>
                        <a:pt x="250" y="153"/>
                        <a:pt x="248" y="149"/>
                        <a:pt x="246" y="145"/>
                      </a:cubicBezTo>
                      <a:cubicBezTo>
                        <a:pt x="217" y="116"/>
                        <a:pt x="217" y="116"/>
                        <a:pt x="217" y="116"/>
                      </a:cubicBezTo>
                      <a:cubicBezTo>
                        <a:pt x="33" y="116"/>
                        <a:pt x="33" y="116"/>
                        <a:pt x="33" y="116"/>
                      </a:cubicBezTo>
                      <a:cubicBezTo>
                        <a:pt x="4" y="145"/>
                        <a:pt x="4" y="145"/>
                        <a:pt x="4" y="145"/>
                      </a:cubicBezTo>
                      <a:cubicBezTo>
                        <a:pt x="2" y="149"/>
                        <a:pt x="0" y="153"/>
                        <a:pt x="0" y="158"/>
                      </a:cubicBezTo>
                      <a:cubicBezTo>
                        <a:pt x="0" y="158"/>
                        <a:pt x="0" y="158"/>
                        <a:pt x="0" y="158"/>
                      </a:cubicBezTo>
                      <a:cubicBezTo>
                        <a:pt x="0" y="158"/>
                        <a:pt x="0" y="158"/>
                        <a:pt x="0" y="158"/>
                      </a:cubicBezTo>
                      <a:close/>
                    </a:path>
                  </a:pathLst>
                </a:custGeom>
                <a:noFill/>
                <a:ln w="3175" cap="sq">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27" tIns="45713" rIns="91427" bIns="45713" numCol="1" anchor="t" anchorCtr="0" compatLnSpc="1">
                  <a:prstTxWarp prst="textNoShape">
                    <a:avLst/>
                  </a:prstTxWarp>
                </a:bodyPr>
                <a:lstStyle/>
                <a:p>
                  <a:pPr marL="0" marR="0" lvl="0" indent="0" algn="l" defTabSz="914192" rtl="0" eaLnBrk="1" fontAlgn="auto" latinLnBrk="0" hangingPunct="1">
                    <a:lnSpc>
                      <a:spcPct val="100000"/>
                    </a:lnSpc>
                    <a:spcBef>
                      <a:spcPts val="0"/>
                    </a:spcBef>
                    <a:spcAft>
                      <a:spcPts val="0"/>
                    </a:spcAft>
                    <a:buClrTx/>
                    <a:buSzTx/>
                    <a:buFontTx/>
                    <a:buNone/>
                    <a:tabLst/>
                    <a:defRPr/>
                  </a:pPr>
                  <a:endParaRPr kumimoji="0" lang="en-US" sz="1765" b="0" i="0" u="none" strike="noStrike" kern="1200" cap="none" spc="0" normalizeH="0" baseline="0" noProof="0" dirty="0">
                    <a:ln>
                      <a:noFill/>
                    </a:ln>
                    <a:solidFill>
                      <a:srgbClr val="1A1A1A"/>
                    </a:solidFill>
                    <a:effectLst/>
                    <a:uLnTx/>
                    <a:uFillTx/>
                    <a:latin typeface="Segoe UI"/>
                    <a:ea typeface="+mn-ea"/>
                    <a:cs typeface="+mn-cs"/>
                  </a:endParaRPr>
                </a:p>
              </p:txBody>
            </p:sp>
            <p:sp>
              <p:nvSpPr>
                <p:cNvPr id="200" name="Freeform 73">
                  <a:extLst>
                    <a:ext uri="{FF2B5EF4-FFF2-40B4-BE49-F238E27FC236}">
                      <a16:creationId xmlns:a16="http://schemas.microsoft.com/office/drawing/2014/main" id="{E4768EFD-6CBF-441F-B59E-75A1D9BEDDA7}"/>
                    </a:ext>
                  </a:extLst>
                </p:cNvPr>
                <p:cNvSpPr>
                  <a:spLocks noEditPoints="1"/>
                </p:cNvSpPr>
                <p:nvPr/>
              </p:nvSpPr>
              <p:spPr bwMode="auto">
                <a:xfrm>
                  <a:off x="7419980" y="3729038"/>
                  <a:ext cx="41275" cy="47625"/>
                </a:xfrm>
                <a:custGeom>
                  <a:avLst/>
                  <a:gdLst>
                    <a:gd name="T0" fmla="*/ 23 w 47"/>
                    <a:gd name="T1" fmla="*/ 0 h 53"/>
                    <a:gd name="T2" fmla="*/ 6 w 47"/>
                    <a:gd name="T3" fmla="*/ 17 h 53"/>
                    <a:gd name="T4" fmla="*/ 23 w 47"/>
                    <a:gd name="T5" fmla="*/ 34 h 53"/>
                    <a:gd name="T6" fmla="*/ 40 w 47"/>
                    <a:gd name="T7" fmla="*/ 17 h 53"/>
                    <a:gd name="T8" fmla="*/ 23 w 47"/>
                    <a:gd name="T9" fmla="*/ 0 h 53"/>
                    <a:gd name="T10" fmla="*/ 47 w 47"/>
                    <a:gd name="T11" fmla="*/ 53 h 53"/>
                    <a:gd name="T12" fmla="*/ 23 w 47"/>
                    <a:gd name="T13" fmla="*/ 34 h 53"/>
                    <a:gd name="T14" fmla="*/ 0 w 47"/>
                    <a:gd name="T15" fmla="*/ 53 h 5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7" h="53">
                      <a:moveTo>
                        <a:pt x="23" y="0"/>
                      </a:moveTo>
                      <a:cubicBezTo>
                        <a:pt x="14" y="0"/>
                        <a:pt x="6" y="8"/>
                        <a:pt x="6" y="17"/>
                      </a:cubicBezTo>
                      <a:cubicBezTo>
                        <a:pt x="6" y="27"/>
                        <a:pt x="14" y="34"/>
                        <a:pt x="23" y="34"/>
                      </a:cubicBezTo>
                      <a:cubicBezTo>
                        <a:pt x="33" y="34"/>
                        <a:pt x="40" y="27"/>
                        <a:pt x="40" y="17"/>
                      </a:cubicBezTo>
                      <a:cubicBezTo>
                        <a:pt x="40" y="8"/>
                        <a:pt x="33" y="0"/>
                        <a:pt x="23" y="0"/>
                      </a:cubicBezTo>
                      <a:close/>
                      <a:moveTo>
                        <a:pt x="47" y="53"/>
                      </a:moveTo>
                      <a:cubicBezTo>
                        <a:pt x="44" y="42"/>
                        <a:pt x="35" y="34"/>
                        <a:pt x="23" y="34"/>
                      </a:cubicBezTo>
                      <a:cubicBezTo>
                        <a:pt x="12" y="34"/>
                        <a:pt x="2" y="42"/>
                        <a:pt x="0" y="53"/>
                      </a:cubicBezTo>
                    </a:path>
                  </a:pathLst>
                </a:custGeom>
                <a:noFill/>
                <a:ln w="3175" cap="sq">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27" tIns="45713" rIns="91427" bIns="45713" numCol="1" anchor="t" anchorCtr="0" compatLnSpc="1">
                  <a:prstTxWarp prst="textNoShape">
                    <a:avLst/>
                  </a:prstTxWarp>
                </a:bodyPr>
                <a:lstStyle/>
                <a:p>
                  <a:pPr marL="0" marR="0" lvl="0" indent="0" algn="l" defTabSz="914192" rtl="0" eaLnBrk="1" fontAlgn="auto" latinLnBrk="0" hangingPunct="1">
                    <a:lnSpc>
                      <a:spcPct val="100000"/>
                    </a:lnSpc>
                    <a:spcBef>
                      <a:spcPts val="0"/>
                    </a:spcBef>
                    <a:spcAft>
                      <a:spcPts val="0"/>
                    </a:spcAft>
                    <a:buClrTx/>
                    <a:buSzTx/>
                    <a:buFontTx/>
                    <a:buNone/>
                    <a:tabLst/>
                    <a:defRPr/>
                  </a:pPr>
                  <a:endParaRPr kumimoji="0" lang="en-US" sz="1765" b="0" i="0" u="none" strike="noStrike" kern="1200" cap="none" spc="0" normalizeH="0" baseline="0" noProof="0" dirty="0">
                    <a:ln>
                      <a:noFill/>
                    </a:ln>
                    <a:solidFill>
                      <a:srgbClr val="1A1A1A"/>
                    </a:solidFill>
                    <a:effectLst/>
                    <a:uLnTx/>
                    <a:uFillTx/>
                    <a:latin typeface="Segoe UI"/>
                    <a:ea typeface="+mn-ea"/>
                    <a:cs typeface="+mn-cs"/>
                  </a:endParaRPr>
                </a:p>
              </p:txBody>
            </p:sp>
            <p:sp>
              <p:nvSpPr>
                <p:cNvPr id="201" name="Freeform 74">
                  <a:extLst>
                    <a:ext uri="{FF2B5EF4-FFF2-40B4-BE49-F238E27FC236}">
                      <a16:creationId xmlns:a16="http://schemas.microsoft.com/office/drawing/2014/main" id="{409BE993-244F-46B8-B77B-F0ABDB9ABDFE}"/>
                    </a:ext>
                  </a:extLst>
                </p:cNvPr>
                <p:cNvSpPr>
                  <a:spLocks noEditPoints="1"/>
                </p:cNvSpPr>
                <p:nvPr/>
              </p:nvSpPr>
              <p:spPr bwMode="auto">
                <a:xfrm>
                  <a:off x="7331080" y="3700463"/>
                  <a:ext cx="219075" cy="146050"/>
                </a:xfrm>
                <a:custGeom>
                  <a:avLst/>
                  <a:gdLst>
                    <a:gd name="T0" fmla="*/ 216 w 249"/>
                    <a:gd name="T1" fmla="*/ 117 h 166"/>
                    <a:gd name="T2" fmla="*/ 33 w 249"/>
                    <a:gd name="T3" fmla="*/ 117 h 166"/>
                    <a:gd name="T4" fmla="*/ 33 w 249"/>
                    <a:gd name="T5" fmla="*/ 0 h 166"/>
                    <a:gd name="T6" fmla="*/ 216 w 249"/>
                    <a:gd name="T7" fmla="*/ 0 h 166"/>
                    <a:gd name="T8" fmla="*/ 216 w 249"/>
                    <a:gd name="T9" fmla="*/ 117 h 166"/>
                    <a:gd name="T10" fmla="*/ 216 w 249"/>
                    <a:gd name="T11" fmla="*/ 117 h 166"/>
                    <a:gd name="T12" fmla="*/ 216 w 249"/>
                    <a:gd name="T13" fmla="*/ 117 h 166"/>
                    <a:gd name="T14" fmla="*/ 216 w 249"/>
                    <a:gd name="T15" fmla="*/ 117 h 166"/>
                    <a:gd name="T16" fmla="*/ 0 w 249"/>
                    <a:gd name="T17" fmla="*/ 158 h 166"/>
                    <a:gd name="T18" fmla="*/ 8 w 249"/>
                    <a:gd name="T19" fmla="*/ 166 h 166"/>
                    <a:gd name="T20" fmla="*/ 241 w 249"/>
                    <a:gd name="T21" fmla="*/ 166 h 166"/>
                    <a:gd name="T22" fmla="*/ 249 w 249"/>
                    <a:gd name="T23" fmla="*/ 158 h 166"/>
                    <a:gd name="T24" fmla="*/ 245 w 249"/>
                    <a:gd name="T25" fmla="*/ 145 h 166"/>
                    <a:gd name="T26" fmla="*/ 216 w 249"/>
                    <a:gd name="T27" fmla="*/ 116 h 166"/>
                    <a:gd name="T28" fmla="*/ 33 w 249"/>
                    <a:gd name="T29" fmla="*/ 116 h 166"/>
                    <a:gd name="T30" fmla="*/ 4 w 249"/>
                    <a:gd name="T31" fmla="*/ 145 h 166"/>
                    <a:gd name="T32" fmla="*/ 0 w 249"/>
                    <a:gd name="T33" fmla="*/ 158 h 166"/>
                    <a:gd name="T34" fmla="*/ 0 w 249"/>
                    <a:gd name="T35" fmla="*/ 158 h 166"/>
                    <a:gd name="T36" fmla="*/ 0 w 249"/>
                    <a:gd name="T37" fmla="*/ 158 h 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49" h="166">
                      <a:moveTo>
                        <a:pt x="216" y="117"/>
                      </a:moveTo>
                      <a:cubicBezTo>
                        <a:pt x="33" y="117"/>
                        <a:pt x="33" y="117"/>
                        <a:pt x="33" y="117"/>
                      </a:cubicBezTo>
                      <a:cubicBezTo>
                        <a:pt x="33" y="0"/>
                        <a:pt x="33" y="0"/>
                        <a:pt x="33" y="0"/>
                      </a:cubicBezTo>
                      <a:cubicBezTo>
                        <a:pt x="216" y="0"/>
                        <a:pt x="216" y="0"/>
                        <a:pt x="216" y="0"/>
                      </a:cubicBezTo>
                      <a:cubicBezTo>
                        <a:pt x="216" y="117"/>
                        <a:pt x="216" y="117"/>
                        <a:pt x="216" y="117"/>
                      </a:cubicBezTo>
                      <a:cubicBezTo>
                        <a:pt x="216" y="117"/>
                        <a:pt x="216" y="117"/>
                        <a:pt x="216" y="117"/>
                      </a:cubicBezTo>
                      <a:cubicBezTo>
                        <a:pt x="216" y="117"/>
                        <a:pt x="216" y="117"/>
                        <a:pt x="216" y="117"/>
                      </a:cubicBezTo>
                      <a:cubicBezTo>
                        <a:pt x="216" y="117"/>
                        <a:pt x="216" y="117"/>
                        <a:pt x="216" y="117"/>
                      </a:cubicBezTo>
                      <a:close/>
                      <a:moveTo>
                        <a:pt x="0" y="158"/>
                      </a:moveTo>
                      <a:cubicBezTo>
                        <a:pt x="0" y="163"/>
                        <a:pt x="4" y="166"/>
                        <a:pt x="8" y="166"/>
                      </a:cubicBezTo>
                      <a:cubicBezTo>
                        <a:pt x="241" y="166"/>
                        <a:pt x="241" y="166"/>
                        <a:pt x="241" y="166"/>
                      </a:cubicBezTo>
                      <a:cubicBezTo>
                        <a:pt x="245" y="166"/>
                        <a:pt x="249" y="163"/>
                        <a:pt x="249" y="158"/>
                      </a:cubicBezTo>
                      <a:cubicBezTo>
                        <a:pt x="249" y="153"/>
                        <a:pt x="247" y="149"/>
                        <a:pt x="245" y="145"/>
                      </a:cubicBezTo>
                      <a:cubicBezTo>
                        <a:pt x="216" y="116"/>
                        <a:pt x="216" y="116"/>
                        <a:pt x="216" y="116"/>
                      </a:cubicBezTo>
                      <a:cubicBezTo>
                        <a:pt x="33" y="116"/>
                        <a:pt x="33" y="116"/>
                        <a:pt x="33" y="116"/>
                      </a:cubicBezTo>
                      <a:cubicBezTo>
                        <a:pt x="4" y="145"/>
                        <a:pt x="4" y="145"/>
                        <a:pt x="4" y="145"/>
                      </a:cubicBezTo>
                      <a:cubicBezTo>
                        <a:pt x="1" y="149"/>
                        <a:pt x="0" y="153"/>
                        <a:pt x="0" y="158"/>
                      </a:cubicBezTo>
                      <a:cubicBezTo>
                        <a:pt x="0" y="158"/>
                        <a:pt x="0" y="158"/>
                        <a:pt x="0" y="158"/>
                      </a:cubicBezTo>
                      <a:cubicBezTo>
                        <a:pt x="0" y="158"/>
                        <a:pt x="0" y="158"/>
                        <a:pt x="0" y="158"/>
                      </a:cubicBezTo>
                      <a:close/>
                    </a:path>
                  </a:pathLst>
                </a:custGeom>
                <a:noFill/>
                <a:ln w="3175" cap="sq">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27" tIns="45713" rIns="91427" bIns="45713" numCol="1" anchor="t" anchorCtr="0" compatLnSpc="1">
                  <a:prstTxWarp prst="textNoShape">
                    <a:avLst/>
                  </a:prstTxWarp>
                </a:bodyPr>
                <a:lstStyle/>
                <a:p>
                  <a:pPr marL="0" marR="0" lvl="0" indent="0" algn="l" defTabSz="914192" rtl="0" eaLnBrk="1" fontAlgn="auto" latinLnBrk="0" hangingPunct="1">
                    <a:lnSpc>
                      <a:spcPct val="100000"/>
                    </a:lnSpc>
                    <a:spcBef>
                      <a:spcPts val="0"/>
                    </a:spcBef>
                    <a:spcAft>
                      <a:spcPts val="0"/>
                    </a:spcAft>
                    <a:buClrTx/>
                    <a:buSzTx/>
                    <a:buFontTx/>
                    <a:buNone/>
                    <a:tabLst/>
                    <a:defRPr/>
                  </a:pPr>
                  <a:endParaRPr kumimoji="0" lang="en-US" sz="1765" b="0" i="0" u="none" strike="noStrike" kern="1200" cap="none" spc="0" normalizeH="0" baseline="0" noProof="0" dirty="0">
                    <a:ln>
                      <a:noFill/>
                    </a:ln>
                    <a:solidFill>
                      <a:srgbClr val="1A1A1A"/>
                    </a:solidFill>
                    <a:effectLst/>
                    <a:uLnTx/>
                    <a:uFillTx/>
                    <a:latin typeface="Segoe UI"/>
                    <a:ea typeface="+mn-ea"/>
                    <a:cs typeface="+mn-cs"/>
                  </a:endParaRPr>
                </a:p>
              </p:txBody>
            </p:sp>
            <p:sp>
              <p:nvSpPr>
                <p:cNvPr id="202" name="Freeform 75">
                  <a:extLst>
                    <a:ext uri="{FF2B5EF4-FFF2-40B4-BE49-F238E27FC236}">
                      <a16:creationId xmlns:a16="http://schemas.microsoft.com/office/drawing/2014/main" id="{214593AD-D60A-44A1-90C7-2BD005160A28}"/>
                    </a:ext>
                  </a:extLst>
                </p:cNvPr>
                <p:cNvSpPr>
                  <a:spLocks noEditPoints="1"/>
                </p:cNvSpPr>
                <p:nvPr/>
              </p:nvSpPr>
              <p:spPr bwMode="auto">
                <a:xfrm>
                  <a:off x="7678743" y="3729038"/>
                  <a:ext cx="41275" cy="47625"/>
                </a:xfrm>
                <a:custGeom>
                  <a:avLst/>
                  <a:gdLst>
                    <a:gd name="T0" fmla="*/ 24 w 47"/>
                    <a:gd name="T1" fmla="*/ 0 h 53"/>
                    <a:gd name="T2" fmla="*/ 7 w 47"/>
                    <a:gd name="T3" fmla="*/ 17 h 53"/>
                    <a:gd name="T4" fmla="*/ 24 w 47"/>
                    <a:gd name="T5" fmla="*/ 34 h 53"/>
                    <a:gd name="T6" fmla="*/ 41 w 47"/>
                    <a:gd name="T7" fmla="*/ 17 h 53"/>
                    <a:gd name="T8" fmla="*/ 24 w 47"/>
                    <a:gd name="T9" fmla="*/ 0 h 53"/>
                    <a:gd name="T10" fmla="*/ 47 w 47"/>
                    <a:gd name="T11" fmla="*/ 53 h 53"/>
                    <a:gd name="T12" fmla="*/ 24 w 47"/>
                    <a:gd name="T13" fmla="*/ 34 h 53"/>
                    <a:gd name="T14" fmla="*/ 0 w 47"/>
                    <a:gd name="T15" fmla="*/ 53 h 5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7" h="53">
                      <a:moveTo>
                        <a:pt x="24" y="0"/>
                      </a:moveTo>
                      <a:cubicBezTo>
                        <a:pt x="14" y="0"/>
                        <a:pt x="7" y="8"/>
                        <a:pt x="7" y="17"/>
                      </a:cubicBezTo>
                      <a:cubicBezTo>
                        <a:pt x="7" y="27"/>
                        <a:pt x="14" y="34"/>
                        <a:pt x="24" y="34"/>
                      </a:cubicBezTo>
                      <a:cubicBezTo>
                        <a:pt x="33" y="34"/>
                        <a:pt x="41" y="27"/>
                        <a:pt x="41" y="17"/>
                      </a:cubicBezTo>
                      <a:cubicBezTo>
                        <a:pt x="41" y="8"/>
                        <a:pt x="33" y="0"/>
                        <a:pt x="24" y="0"/>
                      </a:cubicBezTo>
                      <a:close/>
                      <a:moveTo>
                        <a:pt x="47" y="53"/>
                      </a:moveTo>
                      <a:cubicBezTo>
                        <a:pt x="45" y="42"/>
                        <a:pt x="35" y="34"/>
                        <a:pt x="24" y="34"/>
                      </a:cubicBezTo>
                      <a:cubicBezTo>
                        <a:pt x="12" y="34"/>
                        <a:pt x="3" y="42"/>
                        <a:pt x="0" y="53"/>
                      </a:cubicBezTo>
                    </a:path>
                  </a:pathLst>
                </a:custGeom>
                <a:noFill/>
                <a:ln w="3175" cap="sq">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27" tIns="45713" rIns="91427" bIns="45713" numCol="1" anchor="t" anchorCtr="0" compatLnSpc="1">
                  <a:prstTxWarp prst="textNoShape">
                    <a:avLst/>
                  </a:prstTxWarp>
                </a:bodyPr>
                <a:lstStyle/>
                <a:p>
                  <a:pPr marL="0" marR="0" lvl="0" indent="0" algn="l" defTabSz="914192" rtl="0" eaLnBrk="1" fontAlgn="auto" latinLnBrk="0" hangingPunct="1">
                    <a:lnSpc>
                      <a:spcPct val="100000"/>
                    </a:lnSpc>
                    <a:spcBef>
                      <a:spcPts val="0"/>
                    </a:spcBef>
                    <a:spcAft>
                      <a:spcPts val="0"/>
                    </a:spcAft>
                    <a:buClrTx/>
                    <a:buSzTx/>
                    <a:buFontTx/>
                    <a:buNone/>
                    <a:tabLst/>
                    <a:defRPr/>
                  </a:pPr>
                  <a:endParaRPr kumimoji="0" lang="en-US" sz="1765" b="0" i="0" u="none" strike="noStrike" kern="1200" cap="none" spc="0" normalizeH="0" baseline="0" noProof="0" dirty="0">
                    <a:ln>
                      <a:noFill/>
                    </a:ln>
                    <a:solidFill>
                      <a:srgbClr val="1A1A1A"/>
                    </a:solidFill>
                    <a:effectLst/>
                    <a:uLnTx/>
                    <a:uFillTx/>
                    <a:latin typeface="Segoe UI"/>
                    <a:ea typeface="+mn-ea"/>
                    <a:cs typeface="+mn-cs"/>
                  </a:endParaRPr>
                </a:p>
              </p:txBody>
            </p:sp>
            <p:sp>
              <p:nvSpPr>
                <p:cNvPr id="203" name="Freeform 76">
                  <a:extLst>
                    <a:ext uri="{FF2B5EF4-FFF2-40B4-BE49-F238E27FC236}">
                      <a16:creationId xmlns:a16="http://schemas.microsoft.com/office/drawing/2014/main" id="{3CC14F07-F47C-4D65-9CC2-8BD00E6C1D77}"/>
                    </a:ext>
                  </a:extLst>
                </p:cNvPr>
                <p:cNvSpPr>
                  <a:spLocks noEditPoints="1"/>
                </p:cNvSpPr>
                <p:nvPr/>
              </p:nvSpPr>
              <p:spPr bwMode="auto">
                <a:xfrm>
                  <a:off x="7588255" y="3700463"/>
                  <a:ext cx="220663" cy="146050"/>
                </a:xfrm>
                <a:custGeom>
                  <a:avLst/>
                  <a:gdLst>
                    <a:gd name="T0" fmla="*/ 216 w 249"/>
                    <a:gd name="T1" fmla="*/ 117 h 166"/>
                    <a:gd name="T2" fmla="*/ 33 w 249"/>
                    <a:gd name="T3" fmla="*/ 117 h 166"/>
                    <a:gd name="T4" fmla="*/ 33 w 249"/>
                    <a:gd name="T5" fmla="*/ 0 h 166"/>
                    <a:gd name="T6" fmla="*/ 216 w 249"/>
                    <a:gd name="T7" fmla="*/ 0 h 166"/>
                    <a:gd name="T8" fmla="*/ 216 w 249"/>
                    <a:gd name="T9" fmla="*/ 117 h 166"/>
                    <a:gd name="T10" fmla="*/ 216 w 249"/>
                    <a:gd name="T11" fmla="*/ 117 h 166"/>
                    <a:gd name="T12" fmla="*/ 216 w 249"/>
                    <a:gd name="T13" fmla="*/ 117 h 166"/>
                    <a:gd name="T14" fmla="*/ 216 w 249"/>
                    <a:gd name="T15" fmla="*/ 117 h 166"/>
                    <a:gd name="T16" fmla="*/ 0 w 249"/>
                    <a:gd name="T17" fmla="*/ 158 h 166"/>
                    <a:gd name="T18" fmla="*/ 8 w 249"/>
                    <a:gd name="T19" fmla="*/ 166 h 166"/>
                    <a:gd name="T20" fmla="*/ 241 w 249"/>
                    <a:gd name="T21" fmla="*/ 166 h 166"/>
                    <a:gd name="T22" fmla="*/ 249 w 249"/>
                    <a:gd name="T23" fmla="*/ 158 h 166"/>
                    <a:gd name="T24" fmla="*/ 245 w 249"/>
                    <a:gd name="T25" fmla="*/ 145 h 166"/>
                    <a:gd name="T26" fmla="*/ 216 w 249"/>
                    <a:gd name="T27" fmla="*/ 116 h 166"/>
                    <a:gd name="T28" fmla="*/ 33 w 249"/>
                    <a:gd name="T29" fmla="*/ 116 h 166"/>
                    <a:gd name="T30" fmla="*/ 4 w 249"/>
                    <a:gd name="T31" fmla="*/ 145 h 166"/>
                    <a:gd name="T32" fmla="*/ 0 w 249"/>
                    <a:gd name="T33" fmla="*/ 158 h 166"/>
                    <a:gd name="T34" fmla="*/ 0 w 249"/>
                    <a:gd name="T35" fmla="*/ 158 h 166"/>
                    <a:gd name="T36" fmla="*/ 0 w 249"/>
                    <a:gd name="T37" fmla="*/ 158 h 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49" h="166">
                      <a:moveTo>
                        <a:pt x="216" y="117"/>
                      </a:moveTo>
                      <a:cubicBezTo>
                        <a:pt x="33" y="117"/>
                        <a:pt x="33" y="117"/>
                        <a:pt x="33" y="117"/>
                      </a:cubicBezTo>
                      <a:cubicBezTo>
                        <a:pt x="33" y="0"/>
                        <a:pt x="33" y="0"/>
                        <a:pt x="33" y="0"/>
                      </a:cubicBezTo>
                      <a:cubicBezTo>
                        <a:pt x="216" y="0"/>
                        <a:pt x="216" y="0"/>
                        <a:pt x="216" y="0"/>
                      </a:cubicBezTo>
                      <a:cubicBezTo>
                        <a:pt x="216" y="117"/>
                        <a:pt x="216" y="117"/>
                        <a:pt x="216" y="117"/>
                      </a:cubicBezTo>
                      <a:cubicBezTo>
                        <a:pt x="216" y="117"/>
                        <a:pt x="216" y="117"/>
                        <a:pt x="216" y="117"/>
                      </a:cubicBezTo>
                      <a:cubicBezTo>
                        <a:pt x="216" y="117"/>
                        <a:pt x="216" y="117"/>
                        <a:pt x="216" y="117"/>
                      </a:cubicBezTo>
                      <a:cubicBezTo>
                        <a:pt x="216" y="117"/>
                        <a:pt x="216" y="117"/>
                        <a:pt x="216" y="117"/>
                      </a:cubicBezTo>
                      <a:close/>
                      <a:moveTo>
                        <a:pt x="0" y="158"/>
                      </a:moveTo>
                      <a:cubicBezTo>
                        <a:pt x="0" y="163"/>
                        <a:pt x="4" y="166"/>
                        <a:pt x="8" y="166"/>
                      </a:cubicBezTo>
                      <a:cubicBezTo>
                        <a:pt x="241" y="166"/>
                        <a:pt x="241" y="166"/>
                        <a:pt x="241" y="166"/>
                      </a:cubicBezTo>
                      <a:cubicBezTo>
                        <a:pt x="245" y="166"/>
                        <a:pt x="249" y="163"/>
                        <a:pt x="249" y="158"/>
                      </a:cubicBezTo>
                      <a:cubicBezTo>
                        <a:pt x="249" y="153"/>
                        <a:pt x="248" y="149"/>
                        <a:pt x="245" y="145"/>
                      </a:cubicBezTo>
                      <a:cubicBezTo>
                        <a:pt x="216" y="116"/>
                        <a:pt x="216" y="116"/>
                        <a:pt x="216" y="116"/>
                      </a:cubicBezTo>
                      <a:cubicBezTo>
                        <a:pt x="33" y="116"/>
                        <a:pt x="33" y="116"/>
                        <a:pt x="33" y="116"/>
                      </a:cubicBezTo>
                      <a:cubicBezTo>
                        <a:pt x="4" y="145"/>
                        <a:pt x="4" y="145"/>
                        <a:pt x="4" y="145"/>
                      </a:cubicBezTo>
                      <a:cubicBezTo>
                        <a:pt x="2" y="149"/>
                        <a:pt x="0" y="153"/>
                        <a:pt x="0" y="158"/>
                      </a:cubicBezTo>
                      <a:cubicBezTo>
                        <a:pt x="0" y="158"/>
                        <a:pt x="0" y="158"/>
                        <a:pt x="0" y="158"/>
                      </a:cubicBezTo>
                      <a:cubicBezTo>
                        <a:pt x="0" y="158"/>
                        <a:pt x="0" y="158"/>
                        <a:pt x="0" y="158"/>
                      </a:cubicBezTo>
                      <a:close/>
                    </a:path>
                  </a:pathLst>
                </a:custGeom>
                <a:noFill/>
                <a:ln w="3175" cap="sq">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27" tIns="45713" rIns="91427" bIns="45713" numCol="1" anchor="t" anchorCtr="0" compatLnSpc="1">
                  <a:prstTxWarp prst="textNoShape">
                    <a:avLst/>
                  </a:prstTxWarp>
                </a:bodyPr>
                <a:lstStyle/>
                <a:p>
                  <a:pPr marL="0" marR="0" lvl="0" indent="0" algn="l" defTabSz="914192" rtl="0" eaLnBrk="1" fontAlgn="auto" latinLnBrk="0" hangingPunct="1">
                    <a:lnSpc>
                      <a:spcPct val="100000"/>
                    </a:lnSpc>
                    <a:spcBef>
                      <a:spcPts val="0"/>
                    </a:spcBef>
                    <a:spcAft>
                      <a:spcPts val="0"/>
                    </a:spcAft>
                    <a:buClrTx/>
                    <a:buSzTx/>
                    <a:buFontTx/>
                    <a:buNone/>
                    <a:tabLst/>
                    <a:defRPr/>
                  </a:pPr>
                  <a:endParaRPr kumimoji="0" lang="en-US" sz="1765" b="0" i="0" u="none" strike="noStrike" kern="1200" cap="none" spc="0" normalizeH="0" baseline="0" noProof="0" dirty="0">
                    <a:ln>
                      <a:noFill/>
                    </a:ln>
                    <a:solidFill>
                      <a:srgbClr val="1A1A1A"/>
                    </a:solidFill>
                    <a:effectLst/>
                    <a:uLnTx/>
                    <a:uFillTx/>
                    <a:latin typeface="Segoe UI"/>
                    <a:ea typeface="+mn-ea"/>
                    <a:cs typeface="+mn-cs"/>
                  </a:endParaRPr>
                </a:p>
              </p:txBody>
            </p:sp>
            <p:sp>
              <p:nvSpPr>
                <p:cNvPr id="204" name="Freeform 77">
                  <a:extLst>
                    <a:ext uri="{FF2B5EF4-FFF2-40B4-BE49-F238E27FC236}">
                      <a16:creationId xmlns:a16="http://schemas.microsoft.com/office/drawing/2014/main" id="{53F9E277-9ED4-4C89-88FE-4ED9B8819878}"/>
                    </a:ext>
                  </a:extLst>
                </p:cNvPr>
                <p:cNvSpPr>
                  <a:spLocks noEditPoints="1"/>
                </p:cNvSpPr>
                <p:nvPr/>
              </p:nvSpPr>
              <p:spPr bwMode="auto">
                <a:xfrm>
                  <a:off x="7937505" y="3729038"/>
                  <a:ext cx="41275" cy="47625"/>
                </a:xfrm>
                <a:custGeom>
                  <a:avLst/>
                  <a:gdLst>
                    <a:gd name="T0" fmla="*/ 23 w 46"/>
                    <a:gd name="T1" fmla="*/ 0 h 53"/>
                    <a:gd name="T2" fmla="*/ 6 w 46"/>
                    <a:gd name="T3" fmla="*/ 17 h 53"/>
                    <a:gd name="T4" fmla="*/ 23 w 46"/>
                    <a:gd name="T5" fmla="*/ 34 h 53"/>
                    <a:gd name="T6" fmla="*/ 40 w 46"/>
                    <a:gd name="T7" fmla="*/ 17 h 53"/>
                    <a:gd name="T8" fmla="*/ 23 w 46"/>
                    <a:gd name="T9" fmla="*/ 0 h 53"/>
                    <a:gd name="T10" fmla="*/ 46 w 46"/>
                    <a:gd name="T11" fmla="*/ 53 h 53"/>
                    <a:gd name="T12" fmla="*/ 23 w 46"/>
                    <a:gd name="T13" fmla="*/ 34 h 53"/>
                    <a:gd name="T14" fmla="*/ 0 w 46"/>
                    <a:gd name="T15" fmla="*/ 53 h 5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6" h="53">
                      <a:moveTo>
                        <a:pt x="23" y="0"/>
                      </a:moveTo>
                      <a:cubicBezTo>
                        <a:pt x="14" y="0"/>
                        <a:pt x="6" y="8"/>
                        <a:pt x="6" y="17"/>
                      </a:cubicBezTo>
                      <a:cubicBezTo>
                        <a:pt x="6" y="27"/>
                        <a:pt x="14" y="34"/>
                        <a:pt x="23" y="34"/>
                      </a:cubicBezTo>
                      <a:cubicBezTo>
                        <a:pt x="32" y="34"/>
                        <a:pt x="40" y="27"/>
                        <a:pt x="40" y="17"/>
                      </a:cubicBezTo>
                      <a:cubicBezTo>
                        <a:pt x="40" y="8"/>
                        <a:pt x="32" y="0"/>
                        <a:pt x="23" y="0"/>
                      </a:cubicBezTo>
                      <a:close/>
                      <a:moveTo>
                        <a:pt x="46" y="53"/>
                      </a:moveTo>
                      <a:cubicBezTo>
                        <a:pt x="44" y="42"/>
                        <a:pt x="34" y="34"/>
                        <a:pt x="23" y="34"/>
                      </a:cubicBezTo>
                      <a:cubicBezTo>
                        <a:pt x="12" y="34"/>
                        <a:pt x="2" y="42"/>
                        <a:pt x="0" y="53"/>
                      </a:cubicBezTo>
                    </a:path>
                  </a:pathLst>
                </a:custGeom>
                <a:noFill/>
                <a:ln w="3175" cap="sq">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27" tIns="45713" rIns="91427" bIns="45713" numCol="1" anchor="t" anchorCtr="0" compatLnSpc="1">
                  <a:prstTxWarp prst="textNoShape">
                    <a:avLst/>
                  </a:prstTxWarp>
                </a:bodyPr>
                <a:lstStyle/>
                <a:p>
                  <a:pPr marL="0" marR="0" lvl="0" indent="0" algn="l" defTabSz="914192" rtl="0" eaLnBrk="1" fontAlgn="auto" latinLnBrk="0" hangingPunct="1">
                    <a:lnSpc>
                      <a:spcPct val="100000"/>
                    </a:lnSpc>
                    <a:spcBef>
                      <a:spcPts val="0"/>
                    </a:spcBef>
                    <a:spcAft>
                      <a:spcPts val="0"/>
                    </a:spcAft>
                    <a:buClrTx/>
                    <a:buSzTx/>
                    <a:buFontTx/>
                    <a:buNone/>
                    <a:tabLst/>
                    <a:defRPr/>
                  </a:pPr>
                  <a:endParaRPr kumimoji="0" lang="en-US" sz="1765" b="0" i="0" u="none" strike="noStrike" kern="1200" cap="none" spc="0" normalizeH="0" baseline="0" noProof="0" dirty="0">
                    <a:ln>
                      <a:noFill/>
                    </a:ln>
                    <a:solidFill>
                      <a:srgbClr val="1A1A1A"/>
                    </a:solidFill>
                    <a:effectLst/>
                    <a:uLnTx/>
                    <a:uFillTx/>
                    <a:latin typeface="Segoe UI"/>
                    <a:ea typeface="+mn-ea"/>
                    <a:cs typeface="+mn-cs"/>
                  </a:endParaRPr>
                </a:p>
              </p:txBody>
            </p:sp>
            <p:sp>
              <p:nvSpPr>
                <p:cNvPr id="205" name="Freeform 78">
                  <a:extLst>
                    <a:ext uri="{FF2B5EF4-FFF2-40B4-BE49-F238E27FC236}">
                      <a16:creationId xmlns:a16="http://schemas.microsoft.com/office/drawing/2014/main" id="{4C03FA0D-43CF-4D80-95F2-5588387D4EDC}"/>
                    </a:ext>
                  </a:extLst>
                </p:cNvPr>
                <p:cNvSpPr>
                  <a:spLocks noEditPoints="1"/>
                </p:cNvSpPr>
                <p:nvPr/>
              </p:nvSpPr>
              <p:spPr bwMode="auto">
                <a:xfrm>
                  <a:off x="7847018" y="3700463"/>
                  <a:ext cx="220663" cy="146050"/>
                </a:xfrm>
                <a:custGeom>
                  <a:avLst/>
                  <a:gdLst>
                    <a:gd name="T0" fmla="*/ 217 w 250"/>
                    <a:gd name="T1" fmla="*/ 117 h 166"/>
                    <a:gd name="T2" fmla="*/ 33 w 250"/>
                    <a:gd name="T3" fmla="*/ 117 h 166"/>
                    <a:gd name="T4" fmla="*/ 33 w 250"/>
                    <a:gd name="T5" fmla="*/ 0 h 166"/>
                    <a:gd name="T6" fmla="*/ 217 w 250"/>
                    <a:gd name="T7" fmla="*/ 0 h 166"/>
                    <a:gd name="T8" fmla="*/ 217 w 250"/>
                    <a:gd name="T9" fmla="*/ 117 h 166"/>
                    <a:gd name="T10" fmla="*/ 217 w 250"/>
                    <a:gd name="T11" fmla="*/ 117 h 166"/>
                    <a:gd name="T12" fmla="*/ 217 w 250"/>
                    <a:gd name="T13" fmla="*/ 117 h 166"/>
                    <a:gd name="T14" fmla="*/ 217 w 250"/>
                    <a:gd name="T15" fmla="*/ 117 h 166"/>
                    <a:gd name="T16" fmla="*/ 0 w 250"/>
                    <a:gd name="T17" fmla="*/ 158 h 166"/>
                    <a:gd name="T18" fmla="*/ 9 w 250"/>
                    <a:gd name="T19" fmla="*/ 166 h 166"/>
                    <a:gd name="T20" fmla="*/ 241 w 250"/>
                    <a:gd name="T21" fmla="*/ 166 h 166"/>
                    <a:gd name="T22" fmla="*/ 250 w 250"/>
                    <a:gd name="T23" fmla="*/ 158 h 166"/>
                    <a:gd name="T24" fmla="*/ 246 w 250"/>
                    <a:gd name="T25" fmla="*/ 145 h 166"/>
                    <a:gd name="T26" fmla="*/ 217 w 250"/>
                    <a:gd name="T27" fmla="*/ 116 h 166"/>
                    <a:gd name="T28" fmla="*/ 33 w 250"/>
                    <a:gd name="T29" fmla="*/ 116 h 166"/>
                    <a:gd name="T30" fmla="*/ 4 w 250"/>
                    <a:gd name="T31" fmla="*/ 145 h 166"/>
                    <a:gd name="T32" fmla="*/ 0 w 250"/>
                    <a:gd name="T33" fmla="*/ 158 h 166"/>
                    <a:gd name="T34" fmla="*/ 0 w 250"/>
                    <a:gd name="T35" fmla="*/ 158 h 166"/>
                    <a:gd name="T36" fmla="*/ 0 w 250"/>
                    <a:gd name="T37" fmla="*/ 158 h 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50" h="166">
                      <a:moveTo>
                        <a:pt x="217" y="117"/>
                      </a:moveTo>
                      <a:cubicBezTo>
                        <a:pt x="33" y="117"/>
                        <a:pt x="33" y="117"/>
                        <a:pt x="33" y="117"/>
                      </a:cubicBezTo>
                      <a:cubicBezTo>
                        <a:pt x="33" y="0"/>
                        <a:pt x="33" y="0"/>
                        <a:pt x="33" y="0"/>
                      </a:cubicBezTo>
                      <a:cubicBezTo>
                        <a:pt x="217" y="0"/>
                        <a:pt x="217" y="0"/>
                        <a:pt x="217" y="0"/>
                      </a:cubicBezTo>
                      <a:cubicBezTo>
                        <a:pt x="217" y="117"/>
                        <a:pt x="217" y="117"/>
                        <a:pt x="217" y="117"/>
                      </a:cubicBezTo>
                      <a:cubicBezTo>
                        <a:pt x="217" y="117"/>
                        <a:pt x="217" y="117"/>
                        <a:pt x="217" y="117"/>
                      </a:cubicBezTo>
                      <a:cubicBezTo>
                        <a:pt x="217" y="117"/>
                        <a:pt x="217" y="117"/>
                        <a:pt x="217" y="117"/>
                      </a:cubicBezTo>
                      <a:cubicBezTo>
                        <a:pt x="217" y="117"/>
                        <a:pt x="217" y="117"/>
                        <a:pt x="217" y="117"/>
                      </a:cubicBezTo>
                      <a:close/>
                      <a:moveTo>
                        <a:pt x="0" y="158"/>
                      </a:moveTo>
                      <a:cubicBezTo>
                        <a:pt x="0" y="163"/>
                        <a:pt x="4" y="166"/>
                        <a:pt x="9" y="166"/>
                      </a:cubicBezTo>
                      <a:cubicBezTo>
                        <a:pt x="241" y="166"/>
                        <a:pt x="241" y="166"/>
                        <a:pt x="241" y="166"/>
                      </a:cubicBezTo>
                      <a:cubicBezTo>
                        <a:pt x="246" y="166"/>
                        <a:pt x="250" y="163"/>
                        <a:pt x="250" y="158"/>
                      </a:cubicBezTo>
                      <a:cubicBezTo>
                        <a:pt x="250" y="153"/>
                        <a:pt x="248" y="149"/>
                        <a:pt x="246" y="145"/>
                      </a:cubicBezTo>
                      <a:cubicBezTo>
                        <a:pt x="217" y="116"/>
                        <a:pt x="217" y="116"/>
                        <a:pt x="217" y="116"/>
                      </a:cubicBezTo>
                      <a:cubicBezTo>
                        <a:pt x="33" y="116"/>
                        <a:pt x="33" y="116"/>
                        <a:pt x="33" y="116"/>
                      </a:cubicBezTo>
                      <a:cubicBezTo>
                        <a:pt x="4" y="145"/>
                        <a:pt x="4" y="145"/>
                        <a:pt x="4" y="145"/>
                      </a:cubicBezTo>
                      <a:cubicBezTo>
                        <a:pt x="2" y="149"/>
                        <a:pt x="0" y="153"/>
                        <a:pt x="0" y="158"/>
                      </a:cubicBezTo>
                      <a:cubicBezTo>
                        <a:pt x="0" y="158"/>
                        <a:pt x="0" y="158"/>
                        <a:pt x="0" y="158"/>
                      </a:cubicBezTo>
                      <a:cubicBezTo>
                        <a:pt x="0" y="158"/>
                        <a:pt x="0" y="158"/>
                        <a:pt x="0" y="158"/>
                      </a:cubicBezTo>
                      <a:close/>
                    </a:path>
                  </a:pathLst>
                </a:custGeom>
                <a:noFill/>
                <a:ln w="3175" cap="sq">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27" tIns="45713" rIns="91427" bIns="45713" numCol="1" anchor="t" anchorCtr="0" compatLnSpc="1">
                  <a:prstTxWarp prst="textNoShape">
                    <a:avLst/>
                  </a:prstTxWarp>
                </a:bodyPr>
                <a:lstStyle/>
                <a:p>
                  <a:pPr marL="0" marR="0" lvl="0" indent="0" algn="l" defTabSz="914192" rtl="0" eaLnBrk="1" fontAlgn="auto" latinLnBrk="0" hangingPunct="1">
                    <a:lnSpc>
                      <a:spcPct val="100000"/>
                    </a:lnSpc>
                    <a:spcBef>
                      <a:spcPts val="0"/>
                    </a:spcBef>
                    <a:spcAft>
                      <a:spcPts val="0"/>
                    </a:spcAft>
                    <a:buClrTx/>
                    <a:buSzTx/>
                    <a:buFontTx/>
                    <a:buNone/>
                    <a:tabLst/>
                    <a:defRPr/>
                  </a:pPr>
                  <a:endParaRPr kumimoji="0" lang="en-US" sz="1765" b="0" i="0" u="none" strike="noStrike" kern="1200" cap="none" spc="0" normalizeH="0" baseline="0" noProof="0" dirty="0">
                    <a:ln>
                      <a:noFill/>
                    </a:ln>
                    <a:solidFill>
                      <a:srgbClr val="1A1A1A"/>
                    </a:solidFill>
                    <a:effectLst/>
                    <a:uLnTx/>
                    <a:uFillTx/>
                    <a:latin typeface="Segoe UI"/>
                    <a:ea typeface="+mn-ea"/>
                    <a:cs typeface="+mn-cs"/>
                  </a:endParaRPr>
                </a:p>
              </p:txBody>
            </p:sp>
          </p:grpSp>
          <p:grpSp>
            <p:nvGrpSpPr>
              <p:cNvPr id="182" name="Group 181">
                <a:extLst>
                  <a:ext uri="{FF2B5EF4-FFF2-40B4-BE49-F238E27FC236}">
                    <a16:creationId xmlns:a16="http://schemas.microsoft.com/office/drawing/2014/main" id="{F7387B35-6221-4B1D-9476-1BDA5390142F}"/>
                  </a:ext>
                </a:extLst>
              </p:cNvPr>
              <p:cNvGrpSpPr/>
              <p:nvPr/>
            </p:nvGrpSpPr>
            <p:grpSpPr>
              <a:xfrm>
                <a:off x="7612699" y="3144975"/>
                <a:ext cx="285629" cy="252885"/>
                <a:chOff x="7174174" y="174445"/>
                <a:chExt cx="566948" cy="252885"/>
              </a:xfrm>
            </p:grpSpPr>
            <p:sp>
              <p:nvSpPr>
                <p:cNvPr id="183" name="Text Placeholder 3">
                  <a:extLst>
                    <a:ext uri="{FF2B5EF4-FFF2-40B4-BE49-F238E27FC236}">
                      <a16:creationId xmlns:a16="http://schemas.microsoft.com/office/drawing/2014/main" id="{693F2ED9-3A5B-4BD1-A269-5256B0A53179}"/>
                    </a:ext>
                  </a:extLst>
                </p:cNvPr>
                <p:cNvSpPr txBox="1">
                  <a:spLocks/>
                </p:cNvSpPr>
                <p:nvPr/>
              </p:nvSpPr>
              <p:spPr>
                <a:xfrm>
                  <a:off x="7197193" y="174445"/>
                  <a:ext cx="263828" cy="81447"/>
                </a:xfrm>
                <a:prstGeom prst="rect">
                  <a:avLst/>
                </a:prstGeom>
                <a:ln>
                  <a:noFill/>
                </a:ln>
              </p:spPr>
              <p:txBody>
                <a:bodyPr vert="horz" wrap="square" lIns="0" tIns="0" rIns="0" bIns="0" rtlCol="0" anchor="t">
                  <a:spAutoFit/>
                </a:bodyPr>
                <a:lstStyle>
                  <a:lvl1pPr marL="224100" marR="0" indent="-224100" algn="l" defTabSz="914378" rtl="0" eaLnBrk="1" fontAlgn="auto" latinLnBrk="0" hangingPunct="1">
                    <a:lnSpc>
                      <a:spcPct val="90000"/>
                    </a:lnSpc>
                    <a:spcBef>
                      <a:spcPct val="20000"/>
                    </a:spcBef>
                    <a:spcAft>
                      <a:spcPts val="0"/>
                    </a:spcAft>
                    <a:buClrTx/>
                    <a:buSzPct val="90000"/>
                    <a:buFont typeface="Wingdings" panose="05000000000000000000" pitchFamily="2" charset="2"/>
                    <a:buChar char=""/>
                    <a:tabLst/>
                    <a:defRPr sz="3600" kern="1200" spc="0" baseline="0">
                      <a:gradFill>
                        <a:gsLst>
                          <a:gs pos="1250">
                            <a:schemeClr val="tx1"/>
                          </a:gs>
                          <a:gs pos="100000">
                            <a:schemeClr val="tx1"/>
                          </a:gs>
                        </a:gsLst>
                        <a:lin ang="5400000" scaled="0"/>
                      </a:gradFill>
                      <a:latin typeface="+mj-lt"/>
                      <a:ea typeface="+mn-ea"/>
                      <a:cs typeface="+mn-cs"/>
                    </a:defRPr>
                  </a:lvl1pPr>
                  <a:lvl2pPr marL="448198" marR="0" indent="-224100" algn="l" defTabSz="914378" rtl="0" eaLnBrk="1" fontAlgn="auto" latinLnBrk="0" hangingPunct="1">
                    <a:lnSpc>
                      <a:spcPct val="90000"/>
                    </a:lnSpc>
                    <a:spcBef>
                      <a:spcPct val="20000"/>
                    </a:spcBef>
                    <a:spcAft>
                      <a:spcPts val="0"/>
                    </a:spcAft>
                    <a:buClrTx/>
                    <a:buSzPct val="90000"/>
                    <a:buFont typeface="Wingdings" panose="05000000000000000000" pitchFamily="2" charset="2"/>
                    <a:buChar char=""/>
                    <a:tabLst/>
                    <a:defRPr sz="2800" kern="1200" spc="0" baseline="0">
                      <a:gradFill>
                        <a:gsLst>
                          <a:gs pos="1250">
                            <a:schemeClr val="tx1"/>
                          </a:gs>
                          <a:gs pos="100000">
                            <a:schemeClr val="tx1"/>
                          </a:gs>
                        </a:gsLst>
                        <a:lin ang="5400000" scaled="0"/>
                      </a:gradFill>
                      <a:latin typeface="+mn-lt"/>
                      <a:ea typeface="+mn-ea"/>
                      <a:cs typeface="+mn-cs"/>
                    </a:defRPr>
                  </a:lvl2pPr>
                  <a:lvl3pPr marL="672298" marR="0" indent="-224100" algn="l" defTabSz="914378" rtl="0" eaLnBrk="1" fontAlgn="auto" latinLnBrk="0" hangingPunct="1">
                    <a:lnSpc>
                      <a:spcPct val="90000"/>
                    </a:lnSpc>
                    <a:spcBef>
                      <a:spcPct val="20000"/>
                    </a:spcBef>
                    <a:spcAft>
                      <a:spcPts val="0"/>
                    </a:spcAft>
                    <a:buClrTx/>
                    <a:buSzPct val="90000"/>
                    <a:buFont typeface="Wingdings" panose="05000000000000000000" pitchFamily="2" charset="2"/>
                    <a:buChar char=""/>
                    <a:tabLst/>
                    <a:defRPr sz="2400" kern="1200" spc="0" baseline="0">
                      <a:gradFill>
                        <a:gsLst>
                          <a:gs pos="1250">
                            <a:schemeClr val="tx1"/>
                          </a:gs>
                          <a:gs pos="100000">
                            <a:schemeClr val="tx1"/>
                          </a:gs>
                        </a:gsLst>
                        <a:lin ang="5400000" scaled="0"/>
                      </a:gradFill>
                      <a:latin typeface="+mn-lt"/>
                      <a:ea typeface="+mn-ea"/>
                      <a:cs typeface="+mn-cs"/>
                    </a:defRPr>
                  </a:lvl3pPr>
                  <a:lvl4pPr marL="896397" marR="0" indent="-224100" algn="l" defTabSz="914378" rtl="0" eaLnBrk="1" fontAlgn="auto" latinLnBrk="0" hangingPunct="1">
                    <a:lnSpc>
                      <a:spcPct val="90000"/>
                    </a:lnSpc>
                    <a:spcBef>
                      <a:spcPct val="20000"/>
                    </a:spcBef>
                    <a:spcAft>
                      <a:spcPts val="0"/>
                    </a:spcAft>
                    <a:buClrTx/>
                    <a:buSzPct val="90000"/>
                    <a:buFont typeface="Wingdings" panose="05000000000000000000" pitchFamily="2" charset="2"/>
                    <a:buChar char=""/>
                    <a:tabLst/>
                    <a:defRPr sz="2400" kern="1200" spc="0" baseline="0">
                      <a:gradFill>
                        <a:gsLst>
                          <a:gs pos="1250">
                            <a:schemeClr val="tx1"/>
                          </a:gs>
                          <a:gs pos="100000">
                            <a:schemeClr val="tx1"/>
                          </a:gs>
                        </a:gsLst>
                        <a:lin ang="5400000" scaled="0"/>
                      </a:gradFill>
                      <a:latin typeface="+mn-lt"/>
                      <a:ea typeface="+mn-ea"/>
                      <a:cs typeface="+mn-cs"/>
                    </a:defRPr>
                  </a:lvl4pPr>
                  <a:lvl5pPr marL="1120497" marR="0" indent="-224100" algn="l" defTabSz="914378" rtl="0" eaLnBrk="1" fontAlgn="auto" latinLnBrk="0" hangingPunct="1">
                    <a:lnSpc>
                      <a:spcPct val="90000"/>
                    </a:lnSpc>
                    <a:spcBef>
                      <a:spcPct val="20000"/>
                    </a:spcBef>
                    <a:spcAft>
                      <a:spcPts val="0"/>
                    </a:spcAft>
                    <a:buClrTx/>
                    <a:buSzPct val="90000"/>
                    <a:buFont typeface="Wingdings" panose="05000000000000000000" pitchFamily="2" charset="2"/>
                    <a:buChar char=""/>
                    <a:tabLst/>
                    <a:defRPr sz="2400" kern="1200" spc="0" baseline="0">
                      <a:gradFill>
                        <a:gsLst>
                          <a:gs pos="1250">
                            <a:schemeClr val="tx1"/>
                          </a:gs>
                          <a:gs pos="100000">
                            <a:schemeClr val="tx1"/>
                          </a:gs>
                        </a:gsLst>
                        <a:lin ang="5400000" scaled="0"/>
                      </a:gradFill>
                      <a:latin typeface="+mn-lt"/>
                      <a:ea typeface="+mn-ea"/>
                      <a:cs typeface="+mn-cs"/>
                    </a:defRPr>
                  </a:lvl5pPr>
                  <a:lvl6pPr marL="2514539" indent="-228595" algn="l" defTabSz="914378" rtl="0" eaLnBrk="1" latinLnBrk="0" hangingPunct="1">
                    <a:spcBef>
                      <a:spcPct val="20000"/>
                    </a:spcBef>
                    <a:buFont typeface="Arial" pitchFamily="34" charset="0"/>
                    <a:buChar char="•"/>
                    <a:defRPr sz="1961" kern="1200">
                      <a:solidFill>
                        <a:schemeClr val="tx1"/>
                      </a:solidFill>
                      <a:latin typeface="+mn-lt"/>
                      <a:ea typeface="+mn-ea"/>
                      <a:cs typeface="+mn-cs"/>
                    </a:defRPr>
                  </a:lvl6pPr>
                  <a:lvl7pPr marL="2971729" indent="-228595" algn="l" defTabSz="914378" rtl="0" eaLnBrk="1" latinLnBrk="0" hangingPunct="1">
                    <a:spcBef>
                      <a:spcPct val="20000"/>
                    </a:spcBef>
                    <a:buFont typeface="Arial" pitchFamily="34" charset="0"/>
                    <a:buChar char="•"/>
                    <a:defRPr sz="1961" kern="1200">
                      <a:solidFill>
                        <a:schemeClr val="tx1"/>
                      </a:solidFill>
                      <a:latin typeface="+mn-lt"/>
                      <a:ea typeface="+mn-ea"/>
                      <a:cs typeface="+mn-cs"/>
                    </a:defRPr>
                  </a:lvl7pPr>
                  <a:lvl8pPr marL="3428918" indent="-228595" algn="l" defTabSz="914378" rtl="0" eaLnBrk="1" latinLnBrk="0" hangingPunct="1">
                    <a:spcBef>
                      <a:spcPct val="20000"/>
                    </a:spcBef>
                    <a:buFont typeface="Arial" pitchFamily="34" charset="0"/>
                    <a:buChar char="•"/>
                    <a:defRPr sz="1961" kern="1200">
                      <a:solidFill>
                        <a:schemeClr val="tx1"/>
                      </a:solidFill>
                      <a:latin typeface="+mn-lt"/>
                      <a:ea typeface="+mn-ea"/>
                      <a:cs typeface="+mn-cs"/>
                    </a:defRPr>
                  </a:lvl8pPr>
                  <a:lvl9pPr marL="3886108" indent="-228595" algn="l" defTabSz="914378" rtl="0" eaLnBrk="1" latinLnBrk="0" hangingPunct="1">
                    <a:spcBef>
                      <a:spcPct val="20000"/>
                    </a:spcBef>
                    <a:buFont typeface="Arial" pitchFamily="34" charset="0"/>
                    <a:buChar char="•"/>
                    <a:defRPr sz="1961" kern="1200">
                      <a:solidFill>
                        <a:schemeClr val="tx1"/>
                      </a:solidFill>
                      <a:latin typeface="+mn-lt"/>
                      <a:ea typeface="+mn-ea"/>
                      <a:cs typeface="+mn-cs"/>
                    </a:defRPr>
                  </a:lvl9pPr>
                </a:lstStyle>
                <a:p>
                  <a:pPr marL="0" marR="0" lvl="0" indent="0" algn="l" defTabSz="896262" rtl="0" eaLnBrk="1" fontAlgn="auto" latinLnBrk="0" hangingPunct="1">
                    <a:lnSpc>
                      <a:spcPct val="100000"/>
                    </a:lnSpc>
                    <a:spcBef>
                      <a:spcPct val="20000"/>
                    </a:spcBef>
                    <a:spcAft>
                      <a:spcPts val="0"/>
                    </a:spcAft>
                    <a:buClrTx/>
                    <a:buSzPct val="90000"/>
                    <a:buFont typeface="Wingdings" panose="05000000000000000000" pitchFamily="2" charset="2"/>
                    <a:buNone/>
                    <a:tabLst/>
                    <a:defRPr/>
                  </a:pPr>
                  <a:r>
                    <a:rPr kumimoji="0" lang="en-US" sz="900" b="1" i="0" u="none" strike="noStrike" kern="1200" cap="none" spc="0" normalizeH="0" baseline="0" noProof="0" dirty="0">
                      <a:ln>
                        <a:noFill/>
                      </a:ln>
                      <a:solidFill>
                        <a:srgbClr val="002050"/>
                      </a:solidFill>
                      <a:effectLst/>
                      <a:uLnTx/>
                      <a:uFillTx/>
                      <a:latin typeface="Segoe UI Semibold"/>
                      <a:ea typeface="Segoe UI Semibold" charset="0"/>
                      <a:cs typeface="Segoe UI Semibold" charset="0"/>
                    </a:rPr>
                    <a:t>only</a:t>
                  </a:r>
                  <a:endParaRPr kumimoji="0" lang="en-US" sz="800" b="1" i="0" u="none" strike="noStrike" kern="1200" cap="none" spc="0" normalizeH="0" baseline="0" noProof="0" dirty="0">
                    <a:ln>
                      <a:noFill/>
                    </a:ln>
                    <a:solidFill>
                      <a:srgbClr val="002050"/>
                    </a:solidFill>
                    <a:effectLst/>
                    <a:uLnTx/>
                    <a:uFillTx/>
                    <a:latin typeface="Segoe UI"/>
                    <a:ea typeface="Segoe UI Semibold" charset="0"/>
                    <a:cs typeface="Segoe UI Semibold" charset="0"/>
                  </a:endParaRPr>
                </a:p>
              </p:txBody>
            </p:sp>
            <p:sp>
              <p:nvSpPr>
                <p:cNvPr id="184" name="Text Placeholder 3">
                  <a:extLst>
                    <a:ext uri="{FF2B5EF4-FFF2-40B4-BE49-F238E27FC236}">
                      <a16:creationId xmlns:a16="http://schemas.microsoft.com/office/drawing/2014/main" id="{F2EC6022-4595-4F97-AC85-65CDB4E41E5B}"/>
                    </a:ext>
                  </a:extLst>
                </p:cNvPr>
                <p:cNvSpPr txBox="1">
                  <a:spLocks/>
                </p:cNvSpPr>
                <p:nvPr/>
              </p:nvSpPr>
              <p:spPr>
                <a:xfrm>
                  <a:off x="7174174" y="246321"/>
                  <a:ext cx="566948" cy="181009"/>
                </a:xfrm>
                <a:prstGeom prst="rect">
                  <a:avLst/>
                </a:prstGeom>
                <a:ln>
                  <a:noFill/>
                </a:ln>
              </p:spPr>
              <p:txBody>
                <a:bodyPr vert="horz" wrap="square" lIns="0" tIns="0" rIns="0" bIns="0" rtlCol="0" anchor="ctr">
                  <a:spAutoFit/>
                </a:bodyPr>
                <a:lstStyle>
                  <a:lvl1pPr marL="224100" marR="0" indent="-224100" algn="l" defTabSz="914378" rtl="0" eaLnBrk="1" fontAlgn="auto" latinLnBrk="0" hangingPunct="1">
                    <a:lnSpc>
                      <a:spcPct val="90000"/>
                    </a:lnSpc>
                    <a:spcBef>
                      <a:spcPct val="20000"/>
                    </a:spcBef>
                    <a:spcAft>
                      <a:spcPts val="0"/>
                    </a:spcAft>
                    <a:buClrTx/>
                    <a:buSzPct val="90000"/>
                    <a:buFont typeface="Wingdings" panose="05000000000000000000" pitchFamily="2" charset="2"/>
                    <a:buChar char=""/>
                    <a:tabLst/>
                    <a:defRPr sz="3600" kern="1200" spc="0" baseline="0">
                      <a:gradFill>
                        <a:gsLst>
                          <a:gs pos="1250">
                            <a:schemeClr val="tx1"/>
                          </a:gs>
                          <a:gs pos="100000">
                            <a:schemeClr val="tx1"/>
                          </a:gs>
                        </a:gsLst>
                        <a:lin ang="5400000" scaled="0"/>
                      </a:gradFill>
                      <a:latin typeface="+mj-lt"/>
                      <a:ea typeface="+mn-ea"/>
                      <a:cs typeface="+mn-cs"/>
                    </a:defRPr>
                  </a:lvl1pPr>
                  <a:lvl2pPr marL="448198" marR="0" indent="-224100" algn="l" defTabSz="914378" rtl="0" eaLnBrk="1" fontAlgn="auto" latinLnBrk="0" hangingPunct="1">
                    <a:lnSpc>
                      <a:spcPct val="90000"/>
                    </a:lnSpc>
                    <a:spcBef>
                      <a:spcPct val="20000"/>
                    </a:spcBef>
                    <a:spcAft>
                      <a:spcPts val="0"/>
                    </a:spcAft>
                    <a:buClrTx/>
                    <a:buSzPct val="90000"/>
                    <a:buFont typeface="Wingdings" panose="05000000000000000000" pitchFamily="2" charset="2"/>
                    <a:buChar char=""/>
                    <a:tabLst/>
                    <a:defRPr sz="2800" kern="1200" spc="0" baseline="0">
                      <a:gradFill>
                        <a:gsLst>
                          <a:gs pos="1250">
                            <a:schemeClr val="tx1"/>
                          </a:gs>
                          <a:gs pos="100000">
                            <a:schemeClr val="tx1"/>
                          </a:gs>
                        </a:gsLst>
                        <a:lin ang="5400000" scaled="0"/>
                      </a:gradFill>
                      <a:latin typeface="+mn-lt"/>
                      <a:ea typeface="+mn-ea"/>
                      <a:cs typeface="+mn-cs"/>
                    </a:defRPr>
                  </a:lvl2pPr>
                  <a:lvl3pPr marL="672298" marR="0" indent="-224100" algn="l" defTabSz="914378" rtl="0" eaLnBrk="1" fontAlgn="auto" latinLnBrk="0" hangingPunct="1">
                    <a:lnSpc>
                      <a:spcPct val="90000"/>
                    </a:lnSpc>
                    <a:spcBef>
                      <a:spcPct val="20000"/>
                    </a:spcBef>
                    <a:spcAft>
                      <a:spcPts val="0"/>
                    </a:spcAft>
                    <a:buClrTx/>
                    <a:buSzPct val="90000"/>
                    <a:buFont typeface="Wingdings" panose="05000000000000000000" pitchFamily="2" charset="2"/>
                    <a:buChar char=""/>
                    <a:tabLst/>
                    <a:defRPr sz="2400" kern="1200" spc="0" baseline="0">
                      <a:gradFill>
                        <a:gsLst>
                          <a:gs pos="1250">
                            <a:schemeClr val="tx1"/>
                          </a:gs>
                          <a:gs pos="100000">
                            <a:schemeClr val="tx1"/>
                          </a:gs>
                        </a:gsLst>
                        <a:lin ang="5400000" scaled="0"/>
                      </a:gradFill>
                      <a:latin typeface="+mn-lt"/>
                      <a:ea typeface="+mn-ea"/>
                      <a:cs typeface="+mn-cs"/>
                    </a:defRPr>
                  </a:lvl3pPr>
                  <a:lvl4pPr marL="896397" marR="0" indent="-224100" algn="l" defTabSz="914378" rtl="0" eaLnBrk="1" fontAlgn="auto" latinLnBrk="0" hangingPunct="1">
                    <a:lnSpc>
                      <a:spcPct val="90000"/>
                    </a:lnSpc>
                    <a:spcBef>
                      <a:spcPct val="20000"/>
                    </a:spcBef>
                    <a:spcAft>
                      <a:spcPts val="0"/>
                    </a:spcAft>
                    <a:buClrTx/>
                    <a:buSzPct val="90000"/>
                    <a:buFont typeface="Wingdings" panose="05000000000000000000" pitchFamily="2" charset="2"/>
                    <a:buChar char=""/>
                    <a:tabLst/>
                    <a:defRPr sz="2400" kern="1200" spc="0" baseline="0">
                      <a:gradFill>
                        <a:gsLst>
                          <a:gs pos="1250">
                            <a:schemeClr val="tx1"/>
                          </a:gs>
                          <a:gs pos="100000">
                            <a:schemeClr val="tx1"/>
                          </a:gs>
                        </a:gsLst>
                        <a:lin ang="5400000" scaled="0"/>
                      </a:gradFill>
                      <a:latin typeface="+mn-lt"/>
                      <a:ea typeface="+mn-ea"/>
                      <a:cs typeface="+mn-cs"/>
                    </a:defRPr>
                  </a:lvl4pPr>
                  <a:lvl5pPr marL="1120497" marR="0" indent="-224100" algn="l" defTabSz="914378" rtl="0" eaLnBrk="1" fontAlgn="auto" latinLnBrk="0" hangingPunct="1">
                    <a:lnSpc>
                      <a:spcPct val="90000"/>
                    </a:lnSpc>
                    <a:spcBef>
                      <a:spcPct val="20000"/>
                    </a:spcBef>
                    <a:spcAft>
                      <a:spcPts val="0"/>
                    </a:spcAft>
                    <a:buClrTx/>
                    <a:buSzPct val="90000"/>
                    <a:buFont typeface="Wingdings" panose="05000000000000000000" pitchFamily="2" charset="2"/>
                    <a:buChar char=""/>
                    <a:tabLst/>
                    <a:defRPr sz="2400" kern="1200" spc="0" baseline="0">
                      <a:gradFill>
                        <a:gsLst>
                          <a:gs pos="1250">
                            <a:schemeClr val="tx1"/>
                          </a:gs>
                          <a:gs pos="100000">
                            <a:schemeClr val="tx1"/>
                          </a:gs>
                        </a:gsLst>
                        <a:lin ang="5400000" scaled="0"/>
                      </a:gradFill>
                      <a:latin typeface="+mn-lt"/>
                      <a:ea typeface="+mn-ea"/>
                      <a:cs typeface="+mn-cs"/>
                    </a:defRPr>
                  </a:lvl5pPr>
                  <a:lvl6pPr marL="2514539" indent="-228595" algn="l" defTabSz="914378" rtl="0" eaLnBrk="1" latinLnBrk="0" hangingPunct="1">
                    <a:spcBef>
                      <a:spcPct val="20000"/>
                    </a:spcBef>
                    <a:buFont typeface="Arial" pitchFamily="34" charset="0"/>
                    <a:buChar char="•"/>
                    <a:defRPr sz="1961" kern="1200">
                      <a:solidFill>
                        <a:schemeClr val="tx1"/>
                      </a:solidFill>
                      <a:latin typeface="+mn-lt"/>
                      <a:ea typeface="+mn-ea"/>
                      <a:cs typeface="+mn-cs"/>
                    </a:defRPr>
                  </a:lvl6pPr>
                  <a:lvl7pPr marL="2971729" indent="-228595" algn="l" defTabSz="914378" rtl="0" eaLnBrk="1" latinLnBrk="0" hangingPunct="1">
                    <a:spcBef>
                      <a:spcPct val="20000"/>
                    </a:spcBef>
                    <a:buFont typeface="Arial" pitchFamily="34" charset="0"/>
                    <a:buChar char="•"/>
                    <a:defRPr sz="1961" kern="1200">
                      <a:solidFill>
                        <a:schemeClr val="tx1"/>
                      </a:solidFill>
                      <a:latin typeface="+mn-lt"/>
                      <a:ea typeface="+mn-ea"/>
                      <a:cs typeface="+mn-cs"/>
                    </a:defRPr>
                  </a:lvl7pPr>
                  <a:lvl8pPr marL="3428918" indent="-228595" algn="l" defTabSz="914378" rtl="0" eaLnBrk="1" latinLnBrk="0" hangingPunct="1">
                    <a:spcBef>
                      <a:spcPct val="20000"/>
                    </a:spcBef>
                    <a:buFont typeface="Arial" pitchFamily="34" charset="0"/>
                    <a:buChar char="•"/>
                    <a:defRPr sz="1961" kern="1200">
                      <a:solidFill>
                        <a:schemeClr val="tx1"/>
                      </a:solidFill>
                      <a:latin typeface="+mn-lt"/>
                      <a:ea typeface="+mn-ea"/>
                      <a:cs typeface="+mn-cs"/>
                    </a:defRPr>
                  </a:lvl8pPr>
                  <a:lvl9pPr marL="3886108" indent="-228595" algn="l" defTabSz="914378" rtl="0" eaLnBrk="1" latinLnBrk="0" hangingPunct="1">
                    <a:spcBef>
                      <a:spcPct val="20000"/>
                    </a:spcBef>
                    <a:buFont typeface="Arial" pitchFamily="34" charset="0"/>
                    <a:buChar char="•"/>
                    <a:defRPr sz="1961" kern="1200">
                      <a:solidFill>
                        <a:schemeClr val="tx1"/>
                      </a:solidFill>
                      <a:latin typeface="+mn-lt"/>
                      <a:ea typeface="+mn-ea"/>
                      <a:cs typeface="+mn-cs"/>
                    </a:defRPr>
                  </a:lvl9pPr>
                </a:lstStyle>
                <a:p>
                  <a:pPr marL="0" marR="0" lvl="0" indent="0" algn="l" defTabSz="896262" rtl="0" eaLnBrk="1" fontAlgn="auto" latinLnBrk="0" hangingPunct="1">
                    <a:lnSpc>
                      <a:spcPct val="100000"/>
                    </a:lnSpc>
                    <a:spcBef>
                      <a:spcPct val="20000"/>
                    </a:spcBef>
                    <a:spcAft>
                      <a:spcPts val="0"/>
                    </a:spcAft>
                    <a:buClrTx/>
                    <a:buSzPct val="90000"/>
                    <a:buFont typeface="Wingdings" panose="05000000000000000000" pitchFamily="2" charset="2"/>
                    <a:buNone/>
                    <a:tabLst/>
                    <a:defRPr/>
                  </a:pPr>
                  <a:r>
                    <a:rPr kumimoji="0" lang="en-US" sz="2000" b="0" i="0" u="none" strike="noStrike" kern="1200" cap="none" spc="0" normalizeH="0" baseline="0" noProof="0" dirty="0">
                      <a:ln>
                        <a:noFill/>
                      </a:ln>
                      <a:solidFill>
                        <a:srgbClr val="0078D4"/>
                      </a:solidFill>
                      <a:effectLst/>
                      <a:uLnTx/>
                      <a:uFillTx/>
                      <a:latin typeface="Segoe UI"/>
                      <a:ea typeface="Segoe UI Semibold" charset="0"/>
                      <a:cs typeface="Segoe UI Semibold" charset="0"/>
                    </a:rPr>
                    <a:t>42%</a:t>
                  </a:r>
                </a:p>
              </p:txBody>
            </p:sp>
          </p:grpSp>
        </p:grpSp>
      </p:grpSp>
      <p:grpSp>
        <p:nvGrpSpPr>
          <p:cNvPr id="8" name="Group 7">
            <a:extLst>
              <a:ext uri="{FF2B5EF4-FFF2-40B4-BE49-F238E27FC236}">
                <a16:creationId xmlns:a16="http://schemas.microsoft.com/office/drawing/2014/main" id="{19AA3EB6-1B6E-4EC3-A554-4E03B2B47A76}"/>
              </a:ext>
            </a:extLst>
          </p:cNvPr>
          <p:cNvGrpSpPr/>
          <p:nvPr/>
        </p:nvGrpSpPr>
        <p:grpSpPr>
          <a:xfrm>
            <a:off x="7306878" y="2407509"/>
            <a:ext cx="2286000" cy="3552923"/>
            <a:chOff x="7296072" y="2363549"/>
            <a:chExt cx="2286000" cy="3552923"/>
          </a:xfrm>
        </p:grpSpPr>
        <p:sp>
          <p:nvSpPr>
            <p:cNvPr id="143" name="Title 2">
              <a:extLst>
                <a:ext uri="{FF2B5EF4-FFF2-40B4-BE49-F238E27FC236}">
                  <a16:creationId xmlns:a16="http://schemas.microsoft.com/office/drawing/2014/main" id="{604F096E-5E6B-4004-B0D5-597FBD9FA549}"/>
                </a:ext>
              </a:extLst>
            </p:cNvPr>
            <p:cNvSpPr txBox="1">
              <a:spLocks/>
            </p:cNvSpPr>
            <p:nvPr/>
          </p:nvSpPr>
          <p:spPr>
            <a:xfrm>
              <a:off x="7313656" y="4446695"/>
              <a:ext cx="2268411" cy="1469777"/>
            </a:xfrm>
            <a:prstGeom prst="rect">
              <a:avLst/>
            </a:prstGeom>
            <a:solidFill>
              <a:schemeClr val="bg1">
                <a:lumMod val="95000"/>
              </a:schemeClr>
            </a:solidFill>
          </p:spPr>
          <p:txBody>
            <a:bodyPr vert="horz" wrap="square" lIns="88888" tIns="91427" rIns="88888" bIns="91427" rtlCol="0" anchor="t">
              <a:noAutofit/>
            </a:bodyPr>
            <a:lstStyle>
              <a:lvl1pPr algn="l" defTabSz="914378" rtl="0" eaLnBrk="1" latinLnBrk="0" hangingPunct="1">
                <a:lnSpc>
                  <a:spcPts val="3137"/>
                </a:lnSpc>
                <a:spcBef>
                  <a:spcPct val="0"/>
                </a:spcBef>
                <a:buNone/>
                <a:defRPr lang="en-US" sz="2800" b="0" kern="1200" cap="none" spc="-147" baseline="0">
                  <a:ln w="3175">
                    <a:noFill/>
                  </a:ln>
                  <a:solidFill>
                    <a:schemeClr val="tx1"/>
                  </a:solidFill>
                  <a:effectLst/>
                  <a:latin typeface="+mj-lt"/>
                  <a:ea typeface="+mn-ea"/>
                  <a:cs typeface="Segoe UI" pitchFamily="34" charset="0"/>
                </a:defRPr>
              </a:lvl1pPr>
            </a:lstStyle>
            <a:p>
              <a:pPr marL="0" marR="0" lvl="0" indent="0" algn="ctr" defTabSz="896262"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w="3175">
                    <a:noFill/>
                  </a:ln>
                  <a:solidFill>
                    <a:srgbClr val="0078D4"/>
                  </a:solidFill>
                  <a:effectLst/>
                  <a:uLnTx/>
                  <a:uFillTx/>
                  <a:latin typeface="Segoe UI Semibold"/>
                  <a:ea typeface="+mn-ea"/>
                  <a:cs typeface="Segoe UI Light" charset="0"/>
                </a:rPr>
                <a:t>Up to 51% teachers </a:t>
              </a:r>
              <a:r>
                <a:rPr lang="en-US" sz="1400" spc="0" dirty="0">
                  <a:solidFill>
                    <a:srgbClr val="1A1A1A"/>
                  </a:solidFill>
                  <a:latin typeface="Segoe UI"/>
                  <a:cs typeface="Segoe UI Light" charset="0"/>
                </a:rPr>
                <a:t>report</a:t>
              </a:r>
              <a:r>
                <a:rPr kumimoji="0" lang="en-US" sz="1400" b="0" i="0" u="none" strike="noStrike" kern="1200" cap="none" spc="0" normalizeH="0" baseline="0" noProof="0" dirty="0">
                  <a:ln w="3175">
                    <a:noFill/>
                  </a:ln>
                  <a:solidFill>
                    <a:srgbClr val="1A1A1A"/>
                  </a:solidFill>
                  <a:effectLst/>
                  <a:uLnTx/>
                  <a:uFillTx/>
                  <a:latin typeface="Segoe UI"/>
                  <a:ea typeface="Segoe UI Light" charset="0"/>
                  <a:cs typeface="Segoe UI Light" charset="0"/>
                </a:rPr>
                <a:t> strong relationships with their students…</a:t>
              </a:r>
            </a:p>
            <a:p>
              <a:pPr marL="0" marR="0" lvl="0" indent="0" algn="ctr" defTabSz="896262"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w="3175">
                  <a:noFill/>
                </a:ln>
                <a:solidFill>
                  <a:srgbClr val="1A1A1A"/>
                </a:solidFill>
                <a:effectLst/>
                <a:uLnTx/>
                <a:uFillTx/>
                <a:latin typeface="Segoe UI"/>
                <a:ea typeface="Segoe UI Light" charset="0"/>
                <a:cs typeface="Segoe UI Light" charset="0"/>
              </a:endParaRPr>
            </a:p>
            <a:p>
              <a:pPr marL="0" marR="0" lvl="0" indent="0" algn="ctr" defTabSz="896262"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w="3175">
                    <a:noFill/>
                  </a:ln>
                  <a:solidFill>
                    <a:srgbClr val="1A1A1A"/>
                  </a:solidFill>
                  <a:effectLst/>
                  <a:uLnTx/>
                  <a:uFillTx/>
                  <a:latin typeface="Segoe UI"/>
                  <a:ea typeface="Segoe UI Light" charset="0"/>
                  <a:cs typeface="Segoe UI Light" charset="0"/>
                </a:rPr>
                <a:t>but only </a:t>
              </a:r>
              <a:r>
                <a:rPr kumimoji="0" lang="en-US" sz="1400" b="0" i="0" u="none" strike="noStrike" kern="1200" cap="none" spc="0" normalizeH="0" baseline="0" noProof="0" dirty="0">
                  <a:ln w="3175">
                    <a:noFill/>
                  </a:ln>
                  <a:solidFill>
                    <a:srgbClr val="0078D4"/>
                  </a:solidFill>
                  <a:effectLst/>
                  <a:uLnTx/>
                  <a:uFillTx/>
                  <a:latin typeface="Segoe UI Semibold"/>
                  <a:ea typeface="+mn-ea"/>
                  <a:cs typeface="Segoe UI Light" charset="0"/>
                </a:rPr>
                <a:t>34% of students </a:t>
              </a:r>
              <a:r>
                <a:rPr kumimoji="0" lang="en-US" sz="1400" b="0" i="0" u="none" strike="noStrike" kern="1200" cap="none" spc="0" normalizeH="0" baseline="0" noProof="0" dirty="0">
                  <a:ln w="3175">
                    <a:noFill/>
                  </a:ln>
                  <a:solidFill>
                    <a:srgbClr val="1A1A1A"/>
                  </a:solidFill>
                  <a:effectLst/>
                  <a:uLnTx/>
                  <a:uFillTx/>
                  <a:latin typeface="Segoe UI"/>
                  <a:ea typeface="Segoe UI Light" charset="0"/>
                  <a:cs typeface="Segoe UI Light" charset="0"/>
                </a:rPr>
                <a:t>agreed</a:t>
              </a:r>
            </a:p>
          </p:txBody>
        </p:sp>
        <p:sp>
          <p:nvSpPr>
            <p:cNvPr id="138" name="Rectangle 137">
              <a:extLst>
                <a:ext uri="{FF2B5EF4-FFF2-40B4-BE49-F238E27FC236}">
                  <a16:creationId xmlns:a16="http://schemas.microsoft.com/office/drawing/2014/main" id="{8DA29CD6-A612-4143-8E9C-1DA694E8D3FB}"/>
                </a:ext>
              </a:extLst>
            </p:cNvPr>
            <p:cNvSpPr/>
            <p:nvPr/>
          </p:nvSpPr>
          <p:spPr bwMode="auto">
            <a:xfrm>
              <a:off x="7296072" y="2363549"/>
              <a:ext cx="2286000" cy="3552923"/>
            </a:xfrm>
            <a:prstGeom prst="rect">
              <a:avLst/>
            </a:prstGeom>
            <a:noFill/>
            <a:ln w="3175">
              <a:solidFill>
                <a:schemeClr val="bg1">
                  <a:lumMod val="75000"/>
                </a:schemeClr>
              </a:solid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88888" tIns="45713" rIns="88888" bIns="45713" numCol="1" spcCol="0" rtlCol="0" fromWordArt="0" anchor="t" anchorCtr="0" forceAA="0" compatLnSpc="1">
              <a:prstTxWarp prst="textNoShape">
                <a:avLst/>
              </a:prstTxWarp>
              <a:noAutofit/>
            </a:bodyPr>
            <a:lstStyle/>
            <a:p>
              <a:pPr marL="0" marR="0" lvl="0" indent="0" algn="l" defTabSz="896262"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D0D0D"/>
                </a:solidFill>
                <a:effectLst/>
                <a:uLnTx/>
                <a:uFillTx/>
                <a:latin typeface="Segoe UI Semibold"/>
                <a:ea typeface="Segoe UI Light" charset="0"/>
                <a:cs typeface="Segoe UI Light" charset="0"/>
              </a:endParaRPr>
            </a:p>
          </p:txBody>
        </p:sp>
        <p:grpSp>
          <p:nvGrpSpPr>
            <p:cNvPr id="206" name="Group 205">
              <a:extLst>
                <a:ext uri="{FF2B5EF4-FFF2-40B4-BE49-F238E27FC236}">
                  <a16:creationId xmlns:a16="http://schemas.microsoft.com/office/drawing/2014/main" id="{10CFC38C-B7CB-4331-8850-71FD35DE3EF4}"/>
                </a:ext>
              </a:extLst>
            </p:cNvPr>
            <p:cNvGrpSpPr/>
            <p:nvPr/>
          </p:nvGrpSpPr>
          <p:grpSpPr>
            <a:xfrm>
              <a:off x="7405096" y="2872315"/>
              <a:ext cx="1809312" cy="1137320"/>
              <a:chOff x="6749751" y="4293983"/>
              <a:chExt cx="1497615" cy="941389"/>
            </a:xfrm>
          </p:grpSpPr>
          <p:grpSp>
            <p:nvGrpSpPr>
              <p:cNvPr id="207" name="Group 206">
                <a:extLst>
                  <a:ext uri="{FF2B5EF4-FFF2-40B4-BE49-F238E27FC236}">
                    <a16:creationId xmlns:a16="http://schemas.microsoft.com/office/drawing/2014/main" id="{CCFF0906-2D80-474D-92B1-B221563DC8A5}"/>
                  </a:ext>
                </a:extLst>
              </p:cNvPr>
              <p:cNvGrpSpPr/>
              <p:nvPr/>
            </p:nvGrpSpPr>
            <p:grpSpPr>
              <a:xfrm>
                <a:off x="6749751" y="4328289"/>
                <a:ext cx="563017" cy="853607"/>
                <a:chOff x="6894894" y="4299260"/>
                <a:chExt cx="563017" cy="853607"/>
              </a:xfrm>
            </p:grpSpPr>
            <p:sp>
              <p:nvSpPr>
                <p:cNvPr id="217" name="Freeform 82">
                  <a:extLst>
                    <a:ext uri="{FF2B5EF4-FFF2-40B4-BE49-F238E27FC236}">
                      <a16:creationId xmlns:a16="http://schemas.microsoft.com/office/drawing/2014/main" id="{7F592D49-00A8-45DE-8CAF-F7B384DE7209}"/>
                    </a:ext>
                  </a:extLst>
                </p:cNvPr>
                <p:cNvSpPr>
                  <a:spLocks noEditPoints="1"/>
                </p:cNvSpPr>
                <p:nvPr/>
              </p:nvSpPr>
              <p:spPr bwMode="auto">
                <a:xfrm>
                  <a:off x="6894894" y="4879430"/>
                  <a:ext cx="534765" cy="273437"/>
                </a:xfrm>
                <a:custGeom>
                  <a:avLst/>
                  <a:gdLst>
                    <a:gd name="T0" fmla="*/ 121 w 390"/>
                    <a:gd name="T1" fmla="*/ 92 h 200"/>
                    <a:gd name="T2" fmla="*/ 70 w 390"/>
                    <a:gd name="T3" fmla="*/ 143 h 200"/>
                    <a:gd name="T4" fmla="*/ 19 w 390"/>
                    <a:gd name="T5" fmla="*/ 92 h 200"/>
                    <a:gd name="T6" fmla="*/ 70 w 390"/>
                    <a:gd name="T7" fmla="*/ 41 h 200"/>
                    <a:gd name="T8" fmla="*/ 121 w 390"/>
                    <a:gd name="T9" fmla="*/ 92 h 200"/>
                    <a:gd name="T10" fmla="*/ 121 w 390"/>
                    <a:gd name="T11" fmla="*/ 163 h 200"/>
                    <a:gd name="T12" fmla="*/ 70 w 390"/>
                    <a:gd name="T13" fmla="*/ 143 h 200"/>
                    <a:gd name="T14" fmla="*/ 0 w 390"/>
                    <a:gd name="T15" fmla="*/ 200 h 200"/>
                    <a:gd name="T16" fmla="*/ 319 w 390"/>
                    <a:gd name="T17" fmla="*/ 41 h 200"/>
                    <a:gd name="T18" fmla="*/ 268 w 390"/>
                    <a:gd name="T19" fmla="*/ 92 h 200"/>
                    <a:gd name="T20" fmla="*/ 319 w 390"/>
                    <a:gd name="T21" fmla="*/ 143 h 200"/>
                    <a:gd name="T22" fmla="*/ 370 w 390"/>
                    <a:gd name="T23" fmla="*/ 92 h 200"/>
                    <a:gd name="T24" fmla="*/ 319 w 390"/>
                    <a:gd name="T25" fmla="*/ 41 h 200"/>
                    <a:gd name="T26" fmla="*/ 390 w 390"/>
                    <a:gd name="T27" fmla="*/ 200 h 200"/>
                    <a:gd name="T28" fmla="*/ 319 w 390"/>
                    <a:gd name="T29" fmla="*/ 143 h 200"/>
                    <a:gd name="T30" fmla="*/ 266 w 390"/>
                    <a:gd name="T31" fmla="*/ 166 h 200"/>
                    <a:gd name="T32" fmla="*/ 192 w 390"/>
                    <a:gd name="T33" fmla="*/ 0 h 200"/>
                    <a:gd name="T34" fmla="*/ 128 w 390"/>
                    <a:gd name="T35" fmla="*/ 64 h 200"/>
                    <a:gd name="T36" fmla="*/ 192 w 390"/>
                    <a:gd name="T37" fmla="*/ 128 h 200"/>
                    <a:gd name="T38" fmla="*/ 257 w 390"/>
                    <a:gd name="T39" fmla="*/ 64 h 200"/>
                    <a:gd name="T40" fmla="*/ 192 w 390"/>
                    <a:gd name="T41" fmla="*/ 0 h 200"/>
                    <a:gd name="T42" fmla="*/ 281 w 390"/>
                    <a:gd name="T43" fmla="*/ 200 h 200"/>
                    <a:gd name="T44" fmla="*/ 192 w 390"/>
                    <a:gd name="T45" fmla="*/ 128 h 200"/>
                    <a:gd name="T46" fmla="*/ 104 w 390"/>
                    <a:gd name="T47" fmla="*/ 20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90" h="200">
                      <a:moveTo>
                        <a:pt x="121" y="92"/>
                      </a:moveTo>
                      <a:cubicBezTo>
                        <a:pt x="121" y="120"/>
                        <a:pt x="99" y="143"/>
                        <a:pt x="70" y="143"/>
                      </a:cubicBezTo>
                      <a:cubicBezTo>
                        <a:pt x="42" y="143"/>
                        <a:pt x="19" y="120"/>
                        <a:pt x="19" y="92"/>
                      </a:cubicBezTo>
                      <a:cubicBezTo>
                        <a:pt x="19" y="64"/>
                        <a:pt x="42" y="41"/>
                        <a:pt x="70" y="41"/>
                      </a:cubicBezTo>
                      <a:cubicBezTo>
                        <a:pt x="99" y="41"/>
                        <a:pt x="121" y="64"/>
                        <a:pt x="121" y="92"/>
                      </a:cubicBezTo>
                      <a:close/>
                      <a:moveTo>
                        <a:pt x="121" y="163"/>
                      </a:moveTo>
                      <a:cubicBezTo>
                        <a:pt x="108" y="151"/>
                        <a:pt x="90" y="143"/>
                        <a:pt x="70" y="143"/>
                      </a:cubicBezTo>
                      <a:cubicBezTo>
                        <a:pt x="36" y="143"/>
                        <a:pt x="7" y="167"/>
                        <a:pt x="0" y="200"/>
                      </a:cubicBezTo>
                      <a:moveTo>
                        <a:pt x="319" y="41"/>
                      </a:moveTo>
                      <a:cubicBezTo>
                        <a:pt x="291" y="41"/>
                        <a:pt x="268" y="64"/>
                        <a:pt x="268" y="92"/>
                      </a:cubicBezTo>
                      <a:cubicBezTo>
                        <a:pt x="268" y="120"/>
                        <a:pt x="291" y="143"/>
                        <a:pt x="319" y="143"/>
                      </a:cubicBezTo>
                      <a:cubicBezTo>
                        <a:pt x="347" y="143"/>
                        <a:pt x="370" y="120"/>
                        <a:pt x="370" y="92"/>
                      </a:cubicBezTo>
                      <a:cubicBezTo>
                        <a:pt x="370" y="64"/>
                        <a:pt x="347" y="41"/>
                        <a:pt x="319" y="41"/>
                      </a:cubicBezTo>
                      <a:close/>
                      <a:moveTo>
                        <a:pt x="390" y="200"/>
                      </a:moveTo>
                      <a:cubicBezTo>
                        <a:pt x="383" y="167"/>
                        <a:pt x="354" y="143"/>
                        <a:pt x="319" y="143"/>
                      </a:cubicBezTo>
                      <a:cubicBezTo>
                        <a:pt x="298" y="143"/>
                        <a:pt x="279" y="152"/>
                        <a:pt x="266" y="166"/>
                      </a:cubicBezTo>
                      <a:moveTo>
                        <a:pt x="192" y="0"/>
                      </a:moveTo>
                      <a:cubicBezTo>
                        <a:pt x="157" y="0"/>
                        <a:pt x="128" y="29"/>
                        <a:pt x="128" y="64"/>
                      </a:cubicBezTo>
                      <a:cubicBezTo>
                        <a:pt x="128" y="100"/>
                        <a:pt x="157" y="128"/>
                        <a:pt x="192" y="128"/>
                      </a:cubicBezTo>
                      <a:cubicBezTo>
                        <a:pt x="228" y="128"/>
                        <a:pt x="257" y="100"/>
                        <a:pt x="257" y="64"/>
                      </a:cubicBezTo>
                      <a:cubicBezTo>
                        <a:pt x="257" y="29"/>
                        <a:pt x="228" y="0"/>
                        <a:pt x="192" y="0"/>
                      </a:cubicBezTo>
                      <a:close/>
                      <a:moveTo>
                        <a:pt x="281" y="200"/>
                      </a:moveTo>
                      <a:cubicBezTo>
                        <a:pt x="272" y="159"/>
                        <a:pt x="236" y="128"/>
                        <a:pt x="192" y="128"/>
                      </a:cubicBezTo>
                      <a:cubicBezTo>
                        <a:pt x="149" y="128"/>
                        <a:pt x="113" y="159"/>
                        <a:pt x="104" y="200"/>
                      </a:cubicBezTo>
                    </a:path>
                  </a:pathLst>
                </a:custGeom>
                <a:noFill/>
                <a:ln w="7938" cap="sq">
                  <a:solidFill>
                    <a:schemeClr val="accent1"/>
                  </a:solidFill>
                  <a:prstDash val="solid"/>
                  <a:miter lim="800000"/>
                  <a:headEnd/>
                  <a:tailEnd/>
                </a:ln>
                <a:extLst>
                  <a:ext uri="{909E8E84-426E-40DD-AFC4-6F175D3DCCD1}">
                    <a14:hiddenFill xmlns:a14="http://schemas.microsoft.com/office/drawing/2010/main">
                      <a:noFill/>
                    </a14:hiddenFill>
                  </a:ext>
                </a:extLst>
              </p:spPr>
              <p:txBody>
                <a:bodyPr vert="horz" wrap="square" lIns="91427" tIns="45713" rIns="91427" bIns="45713" numCol="1" anchor="t" anchorCtr="0" compatLnSpc="1">
                  <a:prstTxWarp prst="textNoShape">
                    <a:avLst/>
                  </a:prstTxWarp>
                </a:bodyPr>
                <a:lstStyle/>
                <a:p>
                  <a:pPr marL="0" marR="0" lvl="0" indent="0" algn="l" defTabSz="914192" rtl="0" eaLnBrk="1" fontAlgn="auto" latinLnBrk="0" hangingPunct="1">
                    <a:lnSpc>
                      <a:spcPct val="100000"/>
                    </a:lnSpc>
                    <a:spcBef>
                      <a:spcPts val="0"/>
                    </a:spcBef>
                    <a:spcAft>
                      <a:spcPts val="0"/>
                    </a:spcAft>
                    <a:buClrTx/>
                    <a:buSzTx/>
                    <a:buFontTx/>
                    <a:buNone/>
                    <a:tabLst/>
                    <a:defRPr/>
                  </a:pPr>
                  <a:endParaRPr kumimoji="0" lang="en-US" sz="1765" b="0" i="0" u="none" strike="noStrike" kern="1200" cap="none" spc="0" normalizeH="0" baseline="0" noProof="0" dirty="0">
                    <a:ln>
                      <a:noFill/>
                    </a:ln>
                    <a:solidFill>
                      <a:srgbClr val="1A1A1A"/>
                    </a:solidFill>
                    <a:effectLst/>
                    <a:uLnTx/>
                    <a:uFillTx/>
                    <a:latin typeface="Segoe UI"/>
                    <a:ea typeface="+mn-ea"/>
                    <a:cs typeface="+mn-cs"/>
                  </a:endParaRPr>
                </a:p>
              </p:txBody>
            </p:sp>
            <p:sp>
              <p:nvSpPr>
                <p:cNvPr id="218" name="Freeform 83">
                  <a:extLst>
                    <a:ext uri="{FF2B5EF4-FFF2-40B4-BE49-F238E27FC236}">
                      <a16:creationId xmlns:a16="http://schemas.microsoft.com/office/drawing/2014/main" id="{B0032DFC-1923-411A-8B4E-C2628AE2DC98}"/>
                    </a:ext>
                  </a:extLst>
                </p:cNvPr>
                <p:cNvSpPr>
                  <a:spLocks/>
                </p:cNvSpPr>
                <p:nvPr/>
              </p:nvSpPr>
              <p:spPr bwMode="auto">
                <a:xfrm>
                  <a:off x="6901957" y="4299260"/>
                  <a:ext cx="431848" cy="277473"/>
                </a:xfrm>
                <a:custGeom>
                  <a:avLst/>
                  <a:gdLst>
                    <a:gd name="T0" fmla="*/ 338 w 428"/>
                    <a:gd name="T1" fmla="*/ 275 h 275"/>
                    <a:gd name="T2" fmla="*/ 0 w 428"/>
                    <a:gd name="T3" fmla="*/ 275 h 275"/>
                    <a:gd name="T4" fmla="*/ 0 w 428"/>
                    <a:gd name="T5" fmla="*/ 0 h 275"/>
                    <a:gd name="T6" fmla="*/ 428 w 428"/>
                    <a:gd name="T7" fmla="*/ 0 h 275"/>
                    <a:gd name="T8" fmla="*/ 428 w 428"/>
                    <a:gd name="T9" fmla="*/ 60 h 275"/>
                  </a:gdLst>
                  <a:ahLst/>
                  <a:cxnLst>
                    <a:cxn ang="0">
                      <a:pos x="T0" y="T1"/>
                    </a:cxn>
                    <a:cxn ang="0">
                      <a:pos x="T2" y="T3"/>
                    </a:cxn>
                    <a:cxn ang="0">
                      <a:pos x="T4" y="T5"/>
                    </a:cxn>
                    <a:cxn ang="0">
                      <a:pos x="T6" y="T7"/>
                    </a:cxn>
                    <a:cxn ang="0">
                      <a:pos x="T8" y="T9"/>
                    </a:cxn>
                  </a:cxnLst>
                  <a:rect l="0" t="0" r="r" b="b"/>
                  <a:pathLst>
                    <a:path w="428" h="275">
                      <a:moveTo>
                        <a:pt x="338" y="275"/>
                      </a:moveTo>
                      <a:lnTo>
                        <a:pt x="0" y="275"/>
                      </a:lnTo>
                      <a:lnTo>
                        <a:pt x="0" y="0"/>
                      </a:lnTo>
                      <a:lnTo>
                        <a:pt x="428" y="0"/>
                      </a:lnTo>
                      <a:lnTo>
                        <a:pt x="428" y="60"/>
                      </a:lnTo>
                    </a:path>
                  </a:pathLst>
                </a:custGeom>
                <a:noFill/>
                <a:ln w="7938" cap="sq">
                  <a:solidFill>
                    <a:schemeClr val="accent1"/>
                  </a:solidFill>
                  <a:prstDash val="solid"/>
                  <a:miter lim="800000"/>
                  <a:headEnd/>
                  <a:tailEnd/>
                </a:ln>
                <a:extLst>
                  <a:ext uri="{909E8E84-426E-40DD-AFC4-6F175D3DCCD1}">
                    <a14:hiddenFill xmlns:a14="http://schemas.microsoft.com/office/drawing/2010/main">
                      <a:noFill/>
                    </a14:hiddenFill>
                  </a:ext>
                </a:extLst>
              </p:spPr>
              <p:txBody>
                <a:bodyPr vert="horz" wrap="square" lIns="91427" tIns="45713" rIns="91427" bIns="45713" numCol="1" anchor="t" anchorCtr="0" compatLnSpc="1">
                  <a:prstTxWarp prst="textNoShape">
                    <a:avLst/>
                  </a:prstTxWarp>
                </a:bodyPr>
                <a:lstStyle/>
                <a:p>
                  <a:pPr marL="0" marR="0" lvl="0" indent="0" algn="l" defTabSz="914192" rtl="0" eaLnBrk="1" fontAlgn="auto" latinLnBrk="0" hangingPunct="1">
                    <a:lnSpc>
                      <a:spcPct val="100000"/>
                    </a:lnSpc>
                    <a:spcBef>
                      <a:spcPts val="0"/>
                    </a:spcBef>
                    <a:spcAft>
                      <a:spcPts val="0"/>
                    </a:spcAft>
                    <a:buClrTx/>
                    <a:buSzTx/>
                    <a:buFontTx/>
                    <a:buNone/>
                    <a:tabLst/>
                    <a:defRPr/>
                  </a:pPr>
                  <a:endParaRPr kumimoji="0" lang="en-US" sz="1765" b="0" i="0" u="none" strike="noStrike" kern="1200" cap="none" spc="0" normalizeH="0" baseline="0" noProof="0" dirty="0">
                    <a:ln>
                      <a:noFill/>
                    </a:ln>
                    <a:solidFill>
                      <a:srgbClr val="1A1A1A"/>
                    </a:solidFill>
                    <a:effectLst/>
                    <a:uLnTx/>
                    <a:uFillTx/>
                    <a:latin typeface="Segoe UI"/>
                    <a:ea typeface="+mn-ea"/>
                    <a:cs typeface="+mn-cs"/>
                  </a:endParaRPr>
                </a:p>
              </p:txBody>
            </p:sp>
            <p:sp>
              <p:nvSpPr>
                <p:cNvPr id="219" name="Oval 84">
                  <a:extLst>
                    <a:ext uri="{FF2B5EF4-FFF2-40B4-BE49-F238E27FC236}">
                      <a16:creationId xmlns:a16="http://schemas.microsoft.com/office/drawing/2014/main" id="{C2D525BC-13EE-49F3-A6FF-4DB540677029}"/>
                    </a:ext>
                  </a:extLst>
                </p:cNvPr>
                <p:cNvSpPr>
                  <a:spLocks noChangeArrowheads="1"/>
                </p:cNvSpPr>
                <p:nvPr/>
              </p:nvSpPr>
              <p:spPr bwMode="auto">
                <a:xfrm>
                  <a:off x="7245014" y="4359799"/>
                  <a:ext cx="178591" cy="177582"/>
                </a:xfrm>
                <a:prstGeom prst="ellipse">
                  <a:avLst/>
                </a:prstGeom>
                <a:noFill/>
                <a:ln w="7938" cap="sq">
                  <a:solidFill>
                    <a:schemeClr val="accent1"/>
                  </a:solidFill>
                  <a:prstDash val="solid"/>
                  <a:miter lim="800000"/>
                  <a:headEnd/>
                  <a:tailEnd/>
                </a:ln>
                <a:extLst>
                  <a:ext uri="{909E8E84-426E-40DD-AFC4-6F175D3DCCD1}">
                    <a14:hiddenFill xmlns:a14="http://schemas.microsoft.com/office/drawing/2010/main">
                      <a:noFill/>
                    </a14:hiddenFill>
                  </a:ext>
                </a:extLst>
              </p:spPr>
              <p:txBody>
                <a:bodyPr vert="horz" wrap="square" lIns="91427" tIns="45713" rIns="91427" bIns="45713" numCol="1" anchor="t" anchorCtr="0" compatLnSpc="1">
                  <a:prstTxWarp prst="textNoShape">
                    <a:avLst/>
                  </a:prstTxWarp>
                </a:bodyPr>
                <a:lstStyle/>
                <a:p>
                  <a:pPr marL="0" marR="0" lvl="0" indent="0" algn="l" defTabSz="914192" rtl="0" eaLnBrk="1" fontAlgn="auto" latinLnBrk="0" hangingPunct="1">
                    <a:lnSpc>
                      <a:spcPct val="100000"/>
                    </a:lnSpc>
                    <a:spcBef>
                      <a:spcPts val="0"/>
                    </a:spcBef>
                    <a:spcAft>
                      <a:spcPts val="0"/>
                    </a:spcAft>
                    <a:buClrTx/>
                    <a:buSzTx/>
                    <a:buFontTx/>
                    <a:buNone/>
                    <a:tabLst/>
                    <a:defRPr/>
                  </a:pPr>
                  <a:endParaRPr kumimoji="0" lang="en-US" sz="1765" b="0" i="0" u="none" strike="noStrike" kern="1200" cap="none" spc="0" normalizeH="0" baseline="0" noProof="0" dirty="0">
                    <a:ln>
                      <a:noFill/>
                    </a:ln>
                    <a:solidFill>
                      <a:srgbClr val="1A1A1A"/>
                    </a:solidFill>
                    <a:effectLst/>
                    <a:uLnTx/>
                    <a:uFillTx/>
                    <a:latin typeface="Segoe UI"/>
                    <a:ea typeface="+mn-ea"/>
                    <a:cs typeface="+mn-cs"/>
                  </a:endParaRPr>
                </a:p>
              </p:txBody>
            </p:sp>
            <p:sp>
              <p:nvSpPr>
                <p:cNvPr id="220" name="Freeform 85">
                  <a:extLst>
                    <a:ext uri="{FF2B5EF4-FFF2-40B4-BE49-F238E27FC236}">
                      <a16:creationId xmlns:a16="http://schemas.microsoft.com/office/drawing/2014/main" id="{937FF8C0-1370-4BEE-B9A2-5DB40B35FD81}"/>
                    </a:ext>
                  </a:extLst>
                </p:cNvPr>
                <p:cNvSpPr>
                  <a:spLocks/>
                </p:cNvSpPr>
                <p:nvPr/>
              </p:nvSpPr>
              <p:spPr bwMode="auto">
                <a:xfrm>
                  <a:off x="7210708" y="4537382"/>
                  <a:ext cx="247203" cy="98881"/>
                </a:xfrm>
                <a:custGeom>
                  <a:avLst/>
                  <a:gdLst>
                    <a:gd name="T0" fmla="*/ 180 w 180"/>
                    <a:gd name="T1" fmla="*/ 72 h 72"/>
                    <a:gd name="T2" fmla="*/ 90 w 180"/>
                    <a:gd name="T3" fmla="*/ 0 h 72"/>
                    <a:gd name="T4" fmla="*/ 0 w 180"/>
                    <a:gd name="T5" fmla="*/ 72 h 72"/>
                  </a:gdLst>
                  <a:ahLst/>
                  <a:cxnLst>
                    <a:cxn ang="0">
                      <a:pos x="T0" y="T1"/>
                    </a:cxn>
                    <a:cxn ang="0">
                      <a:pos x="T2" y="T3"/>
                    </a:cxn>
                    <a:cxn ang="0">
                      <a:pos x="T4" y="T5"/>
                    </a:cxn>
                  </a:cxnLst>
                  <a:rect l="0" t="0" r="r" b="b"/>
                  <a:pathLst>
                    <a:path w="180" h="72">
                      <a:moveTo>
                        <a:pt x="180" y="72"/>
                      </a:moveTo>
                      <a:cubicBezTo>
                        <a:pt x="171" y="31"/>
                        <a:pt x="134" y="0"/>
                        <a:pt x="90" y="0"/>
                      </a:cubicBezTo>
                      <a:cubicBezTo>
                        <a:pt x="46" y="0"/>
                        <a:pt x="10" y="31"/>
                        <a:pt x="0" y="72"/>
                      </a:cubicBezTo>
                    </a:path>
                  </a:pathLst>
                </a:custGeom>
                <a:noFill/>
                <a:ln w="7938" cap="sq">
                  <a:solidFill>
                    <a:schemeClr val="accent1"/>
                  </a:solidFill>
                  <a:prstDash val="solid"/>
                  <a:miter lim="800000"/>
                  <a:headEnd/>
                  <a:tailEnd/>
                </a:ln>
                <a:extLst>
                  <a:ext uri="{909E8E84-426E-40DD-AFC4-6F175D3DCCD1}">
                    <a14:hiddenFill xmlns:a14="http://schemas.microsoft.com/office/drawing/2010/main">
                      <a:noFill/>
                    </a14:hiddenFill>
                  </a:ext>
                </a:extLst>
              </p:spPr>
              <p:txBody>
                <a:bodyPr vert="horz" wrap="square" lIns="91427" tIns="45713" rIns="91427" bIns="45713" numCol="1" anchor="t" anchorCtr="0" compatLnSpc="1">
                  <a:prstTxWarp prst="textNoShape">
                    <a:avLst/>
                  </a:prstTxWarp>
                </a:bodyPr>
                <a:lstStyle/>
                <a:p>
                  <a:pPr marL="0" marR="0" lvl="0" indent="0" algn="l" defTabSz="914192" rtl="0" eaLnBrk="1" fontAlgn="auto" latinLnBrk="0" hangingPunct="1">
                    <a:lnSpc>
                      <a:spcPct val="100000"/>
                    </a:lnSpc>
                    <a:spcBef>
                      <a:spcPts val="0"/>
                    </a:spcBef>
                    <a:spcAft>
                      <a:spcPts val="0"/>
                    </a:spcAft>
                    <a:buClrTx/>
                    <a:buSzTx/>
                    <a:buFontTx/>
                    <a:buNone/>
                    <a:tabLst/>
                    <a:defRPr/>
                  </a:pPr>
                  <a:endParaRPr kumimoji="0" lang="en-US" sz="1765" b="0" i="0" u="none" strike="noStrike" kern="1200" cap="none" spc="0" normalizeH="0" baseline="0" noProof="0" dirty="0">
                    <a:ln>
                      <a:noFill/>
                    </a:ln>
                    <a:solidFill>
                      <a:srgbClr val="1A1A1A"/>
                    </a:solidFill>
                    <a:effectLst/>
                    <a:uLnTx/>
                    <a:uFillTx/>
                    <a:latin typeface="Segoe UI"/>
                    <a:ea typeface="+mn-ea"/>
                    <a:cs typeface="+mn-cs"/>
                  </a:endParaRPr>
                </a:p>
              </p:txBody>
            </p:sp>
            <p:sp>
              <p:nvSpPr>
                <p:cNvPr id="221" name="Line 86">
                  <a:extLst>
                    <a:ext uri="{FF2B5EF4-FFF2-40B4-BE49-F238E27FC236}">
                      <a16:creationId xmlns:a16="http://schemas.microsoft.com/office/drawing/2014/main" id="{7B7E7920-CE50-4EFB-B3BF-6D3336927A2F}"/>
                    </a:ext>
                  </a:extLst>
                </p:cNvPr>
                <p:cNvSpPr>
                  <a:spLocks noChangeShapeType="1"/>
                </p:cNvSpPr>
                <p:nvPr/>
              </p:nvSpPr>
              <p:spPr bwMode="auto">
                <a:xfrm>
                  <a:off x="6949380" y="4359799"/>
                  <a:ext cx="129151" cy="0"/>
                </a:xfrm>
                <a:prstGeom prst="line">
                  <a:avLst/>
                </a:prstGeom>
                <a:noFill/>
                <a:ln w="7938" cap="sq">
                  <a:solidFill>
                    <a:schemeClr val="accent1"/>
                  </a:solidFill>
                  <a:prstDash val="solid"/>
                  <a:miter lim="800000"/>
                  <a:headEnd/>
                  <a:tailEnd/>
                </a:ln>
                <a:extLst>
                  <a:ext uri="{909E8E84-426E-40DD-AFC4-6F175D3DCCD1}">
                    <a14:hiddenFill xmlns:a14="http://schemas.microsoft.com/office/drawing/2010/main">
                      <a:noFill/>
                    </a14:hiddenFill>
                  </a:ext>
                </a:extLst>
              </p:spPr>
              <p:txBody>
                <a:bodyPr vert="horz" wrap="square" lIns="91427" tIns="45713" rIns="91427" bIns="45713" numCol="1" anchor="t" anchorCtr="0" compatLnSpc="1">
                  <a:prstTxWarp prst="textNoShape">
                    <a:avLst/>
                  </a:prstTxWarp>
                </a:bodyPr>
                <a:lstStyle/>
                <a:p>
                  <a:pPr marL="0" marR="0" lvl="0" indent="0" algn="l" defTabSz="914192" rtl="0" eaLnBrk="1" fontAlgn="auto" latinLnBrk="0" hangingPunct="1">
                    <a:lnSpc>
                      <a:spcPct val="100000"/>
                    </a:lnSpc>
                    <a:spcBef>
                      <a:spcPts val="0"/>
                    </a:spcBef>
                    <a:spcAft>
                      <a:spcPts val="0"/>
                    </a:spcAft>
                    <a:buClrTx/>
                    <a:buSzTx/>
                    <a:buFontTx/>
                    <a:buNone/>
                    <a:tabLst/>
                    <a:defRPr/>
                  </a:pPr>
                  <a:endParaRPr kumimoji="0" lang="en-US" sz="1765" b="0" i="0" u="none" strike="noStrike" kern="1200" cap="none" spc="0" normalizeH="0" baseline="0" noProof="0" dirty="0">
                    <a:ln>
                      <a:noFill/>
                    </a:ln>
                    <a:solidFill>
                      <a:srgbClr val="1A1A1A"/>
                    </a:solidFill>
                    <a:effectLst/>
                    <a:uLnTx/>
                    <a:uFillTx/>
                    <a:latin typeface="Segoe UI"/>
                    <a:ea typeface="+mn-ea"/>
                    <a:cs typeface="+mn-cs"/>
                  </a:endParaRPr>
                </a:p>
              </p:txBody>
            </p:sp>
            <p:sp>
              <p:nvSpPr>
                <p:cNvPr id="222" name="Line 87">
                  <a:extLst>
                    <a:ext uri="{FF2B5EF4-FFF2-40B4-BE49-F238E27FC236}">
                      <a16:creationId xmlns:a16="http://schemas.microsoft.com/office/drawing/2014/main" id="{37A6919E-6849-4E8A-B553-4FB159C8F60E}"/>
                    </a:ext>
                  </a:extLst>
                </p:cNvPr>
                <p:cNvSpPr>
                  <a:spLocks noChangeShapeType="1"/>
                </p:cNvSpPr>
                <p:nvPr/>
              </p:nvSpPr>
              <p:spPr bwMode="auto">
                <a:xfrm>
                  <a:off x="6949380" y="4414285"/>
                  <a:ext cx="185654" cy="0"/>
                </a:xfrm>
                <a:prstGeom prst="line">
                  <a:avLst/>
                </a:prstGeom>
                <a:noFill/>
                <a:ln w="7938" cap="sq">
                  <a:solidFill>
                    <a:schemeClr val="accent1"/>
                  </a:solidFill>
                  <a:prstDash val="solid"/>
                  <a:miter lim="800000"/>
                  <a:headEnd/>
                  <a:tailEnd/>
                </a:ln>
                <a:extLst>
                  <a:ext uri="{909E8E84-426E-40DD-AFC4-6F175D3DCCD1}">
                    <a14:hiddenFill xmlns:a14="http://schemas.microsoft.com/office/drawing/2010/main">
                      <a:noFill/>
                    </a14:hiddenFill>
                  </a:ext>
                </a:extLst>
              </p:spPr>
              <p:txBody>
                <a:bodyPr vert="horz" wrap="square" lIns="91427" tIns="45713" rIns="91427" bIns="45713" numCol="1" anchor="t" anchorCtr="0" compatLnSpc="1">
                  <a:prstTxWarp prst="textNoShape">
                    <a:avLst/>
                  </a:prstTxWarp>
                </a:bodyPr>
                <a:lstStyle/>
                <a:p>
                  <a:pPr marL="0" marR="0" lvl="0" indent="0" algn="l" defTabSz="914192" rtl="0" eaLnBrk="1" fontAlgn="auto" latinLnBrk="0" hangingPunct="1">
                    <a:lnSpc>
                      <a:spcPct val="100000"/>
                    </a:lnSpc>
                    <a:spcBef>
                      <a:spcPts val="0"/>
                    </a:spcBef>
                    <a:spcAft>
                      <a:spcPts val="0"/>
                    </a:spcAft>
                    <a:buClrTx/>
                    <a:buSzTx/>
                    <a:buFontTx/>
                    <a:buNone/>
                    <a:tabLst/>
                    <a:defRPr/>
                  </a:pPr>
                  <a:endParaRPr kumimoji="0" lang="en-US" sz="1765" b="0" i="0" u="none" strike="noStrike" kern="1200" cap="none" spc="0" normalizeH="0" baseline="0" noProof="0" dirty="0">
                    <a:ln>
                      <a:noFill/>
                    </a:ln>
                    <a:solidFill>
                      <a:srgbClr val="1A1A1A"/>
                    </a:solidFill>
                    <a:effectLst/>
                    <a:uLnTx/>
                    <a:uFillTx/>
                    <a:latin typeface="Segoe UI"/>
                    <a:ea typeface="+mn-ea"/>
                    <a:cs typeface="+mn-cs"/>
                  </a:endParaRPr>
                </a:p>
              </p:txBody>
            </p:sp>
            <p:sp>
              <p:nvSpPr>
                <p:cNvPr id="223" name="Line 88">
                  <a:extLst>
                    <a:ext uri="{FF2B5EF4-FFF2-40B4-BE49-F238E27FC236}">
                      <a16:creationId xmlns:a16="http://schemas.microsoft.com/office/drawing/2014/main" id="{F88A6898-7387-4D74-B14F-18C6D83BA94D}"/>
                    </a:ext>
                  </a:extLst>
                </p:cNvPr>
                <p:cNvSpPr>
                  <a:spLocks noChangeShapeType="1"/>
                </p:cNvSpPr>
                <p:nvPr/>
              </p:nvSpPr>
              <p:spPr bwMode="auto">
                <a:xfrm>
                  <a:off x="6949380" y="4470788"/>
                  <a:ext cx="143277" cy="0"/>
                </a:xfrm>
                <a:prstGeom prst="line">
                  <a:avLst/>
                </a:prstGeom>
                <a:noFill/>
                <a:ln w="7938" cap="sq">
                  <a:solidFill>
                    <a:schemeClr val="accent1"/>
                  </a:solidFill>
                  <a:prstDash val="solid"/>
                  <a:miter lim="800000"/>
                  <a:headEnd/>
                  <a:tailEnd/>
                </a:ln>
                <a:extLst>
                  <a:ext uri="{909E8E84-426E-40DD-AFC4-6F175D3DCCD1}">
                    <a14:hiddenFill xmlns:a14="http://schemas.microsoft.com/office/drawing/2010/main">
                      <a:noFill/>
                    </a14:hiddenFill>
                  </a:ext>
                </a:extLst>
              </p:spPr>
              <p:txBody>
                <a:bodyPr vert="horz" wrap="square" lIns="91427" tIns="45713" rIns="91427" bIns="45713" numCol="1" anchor="t" anchorCtr="0" compatLnSpc="1">
                  <a:prstTxWarp prst="textNoShape">
                    <a:avLst/>
                  </a:prstTxWarp>
                </a:bodyPr>
                <a:lstStyle/>
                <a:p>
                  <a:pPr marL="0" marR="0" lvl="0" indent="0" algn="l" defTabSz="914192" rtl="0" eaLnBrk="1" fontAlgn="auto" latinLnBrk="0" hangingPunct="1">
                    <a:lnSpc>
                      <a:spcPct val="100000"/>
                    </a:lnSpc>
                    <a:spcBef>
                      <a:spcPts val="0"/>
                    </a:spcBef>
                    <a:spcAft>
                      <a:spcPts val="0"/>
                    </a:spcAft>
                    <a:buClrTx/>
                    <a:buSzTx/>
                    <a:buFontTx/>
                    <a:buNone/>
                    <a:tabLst/>
                    <a:defRPr/>
                  </a:pPr>
                  <a:endParaRPr kumimoji="0" lang="en-US" sz="1765" b="0" i="0" u="none" strike="noStrike" kern="1200" cap="none" spc="0" normalizeH="0" baseline="0" noProof="0" dirty="0">
                    <a:ln>
                      <a:noFill/>
                    </a:ln>
                    <a:solidFill>
                      <a:srgbClr val="1A1A1A"/>
                    </a:solidFill>
                    <a:effectLst/>
                    <a:uLnTx/>
                    <a:uFillTx/>
                    <a:latin typeface="Segoe UI"/>
                    <a:ea typeface="+mn-ea"/>
                    <a:cs typeface="+mn-cs"/>
                  </a:endParaRPr>
                </a:p>
              </p:txBody>
            </p:sp>
          </p:grpSp>
          <p:grpSp>
            <p:nvGrpSpPr>
              <p:cNvPr id="208" name="Group 207">
                <a:extLst>
                  <a:ext uri="{FF2B5EF4-FFF2-40B4-BE49-F238E27FC236}">
                    <a16:creationId xmlns:a16="http://schemas.microsoft.com/office/drawing/2014/main" id="{14E73C0F-E566-4BC4-B7FE-6661C68A2608}"/>
                  </a:ext>
                </a:extLst>
              </p:cNvPr>
              <p:cNvGrpSpPr/>
              <p:nvPr/>
            </p:nvGrpSpPr>
            <p:grpSpPr>
              <a:xfrm>
                <a:off x="7352119" y="4293983"/>
                <a:ext cx="503486" cy="941389"/>
                <a:chOff x="7497262" y="4264954"/>
                <a:chExt cx="503486" cy="941389"/>
              </a:xfrm>
            </p:grpSpPr>
            <p:sp>
              <p:nvSpPr>
                <p:cNvPr id="214" name="Rectangle 90">
                  <a:extLst>
                    <a:ext uri="{FF2B5EF4-FFF2-40B4-BE49-F238E27FC236}">
                      <a16:creationId xmlns:a16="http://schemas.microsoft.com/office/drawing/2014/main" id="{4E6C8F82-AD10-4141-A571-32DD73140765}"/>
                    </a:ext>
                  </a:extLst>
                </p:cNvPr>
                <p:cNvSpPr>
                  <a:spLocks noChangeArrowheads="1"/>
                </p:cNvSpPr>
                <p:nvPr/>
              </p:nvSpPr>
              <p:spPr bwMode="auto">
                <a:xfrm>
                  <a:off x="7497262" y="4272286"/>
                  <a:ext cx="503486" cy="126124"/>
                </a:xfrm>
                <a:prstGeom prst="rect">
                  <a:avLst/>
                </a:prstGeom>
                <a:solidFill>
                  <a:schemeClr val="accent1"/>
                </a:solidFill>
                <a:ln>
                  <a:noFill/>
                </a:ln>
              </p:spPr>
              <p:txBody>
                <a:bodyPr vert="horz" wrap="square" lIns="91427" tIns="45713" rIns="91427" bIns="45713" numCol="1" anchor="t" anchorCtr="0" compatLnSpc="1">
                  <a:prstTxWarp prst="textNoShape">
                    <a:avLst/>
                  </a:prstTxWarp>
                </a:bodyPr>
                <a:lstStyle/>
                <a:p>
                  <a:pPr marL="0" marR="0" lvl="0" indent="0" algn="l" defTabSz="914192" rtl="0" eaLnBrk="1" fontAlgn="auto" latinLnBrk="0" hangingPunct="1">
                    <a:lnSpc>
                      <a:spcPct val="100000"/>
                    </a:lnSpc>
                    <a:spcBef>
                      <a:spcPts val="0"/>
                    </a:spcBef>
                    <a:spcAft>
                      <a:spcPts val="0"/>
                    </a:spcAft>
                    <a:buClrTx/>
                    <a:buSzTx/>
                    <a:buFontTx/>
                    <a:buNone/>
                    <a:tabLst/>
                    <a:defRPr/>
                  </a:pPr>
                  <a:endParaRPr kumimoji="0" lang="en-US" sz="1765" b="0" i="0" u="none" strike="noStrike" kern="1200" cap="none" spc="0" normalizeH="0" baseline="0" noProof="0" dirty="0">
                    <a:ln>
                      <a:noFill/>
                    </a:ln>
                    <a:solidFill>
                      <a:srgbClr val="1A1A1A"/>
                    </a:solidFill>
                    <a:effectLst/>
                    <a:uLnTx/>
                    <a:uFillTx/>
                    <a:latin typeface="Segoe UI"/>
                    <a:ea typeface="+mn-ea"/>
                    <a:cs typeface="+mn-cs"/>
                  </a:endParaRPr>
                </a:p>
              </p:txBody>
            </p:sp>
            <p:sp>
              <p:nvSpPr>
                <p:cNvPr id="215" name="Rectangle 91">
                  <a:extLst>
                    <a:ext uri="{FF2B5EF4-FFF2-40B4-BE49-F238E27FC236}">
                      <a16:creationId xmlns:a16="http://schemas.microsoft.com/office/drawing/2014/main" id="{76A0BA90-CDE5-4DA1-90F5-A59F0806854A}"/>
                    </a:ext>
                  </a:extLst>
                </p:cNvPr>
                <p:cNvSpPr>
                  <a:spLocks noChangeArrowheads="1"/>
                </p:cNvSpPr>
                <p:nvPr/>
              </p:nvSpPr>
              <p:spPr bwMode="auto">
                <a:xfrm>
                  <a:off x="7497262" y="4807239"/>
                  <a:ext cx="365255" cy="126124"/>
                </a:xfrm>
                <a:prstGeom prst="rect">
                  <a:avLst/>
                </a:prstGeom>
                <a:solidFill>
                  <a:schemeClr val="accent1"/>
                </a:solidFill>
                <a:ln>
                  <a:noFill/>
                </a:ln>
              </p:spPr>
              <p:txBody>
                <a:bodyPr vert="horz" wrap="square" lIns="91427" tIns="45713" rIns="91427" bIns="45713" numCol="1" anchor="t" anchorCtr="0" compatLnSpc="1">
                  <a:prstTxWarp prst="textNoShape">
                    <a:avLst/>
                  </a:prstTxWarp>
                </a:bodyPr>
                <a:lstStyle/>
                <a:p>
                  <a:pPr marL="0" marR="0" lvl="0" indent="0" algn="l" defTabSz="914192" rtl="0" eaLnBrk="1" fontAlgn="auto" latinLnBrk="0" hangingPunct="1">
                    <a:lnSpc>
                      <a:spcPct val="100000"/>
                    </a:lnSpc>
                    <a:spcBef>
                      <a:spcPts val="0"/>
                    </a:spcBef>
                    <a:spcAft>
                      <a:spcPts val="0"/>
                    </a:spcAft>
                    <a:buClrTx/>
                    <a:buSzTx/>
                    <a:buFontTx/>
                    <a:buNone/>
                    <a:tabLst/>
                    <a:defRPr/>
                  </a:pPr>
                  <a:endParaRPr kumimoji="0" lang="en-US" sz="1765" b="0" i="0" u="none" strike="noStrike" kern="1200" cap="none" spc="0" normalizeH="0" baseline="0" noProof="0" dirty="0">
                    <a:ln>
                      <a:noFill/>
                    </a:ln>
                    <a:solidFill>
                      <a:srgbClr val="1A1A1A"/>
                    </a:solidFill>
                    <a:effectLst/>
                    <a:uLnTx/>
                    <a:uFillTx/>
                    <a:latin typeface="Segoe UI"/>
                    <a:ea typeface="+mn-ea"/>
                    <a:cs typeface="+mn-cs"/>
                  </a:endParaRPr>
                </a:p>
              </p:txBody>
            </p:sp>
            <p:sp>
              <p:nvSpPr>
                <p:cNvPr id="216" name="Line 89">
                  <a:extLst>
                    <a:ext uri="{FF2B5EF4-FFF2-40B4-BE49-F238E27FC236}">
                      <a16:creationId xmlns:a16="http://schemas.microsoft.com/office/drawing/2014/main" id="{4A02A7A2-8FA4-44B9-9A23-65596F3BD360}"/>
                    </a:ext>
                  </a:extLst>
                </p:cNvPr>
                <p:cNvSpPr>
                  <a:spLocks noChangeShapeType="1"/>
                </p:cNvSpPr>
                <p:nvPr/>
              </p:nvSpPr>
              <p:spPr bwMode="auto">
                <a:xfrm>
                  <a:off x="7497262" y="4264954"/>
                  <a:ext cx="0" cy="941389"/>
                </a:xfrm>
                <a:prstGeom prst="line">
                  <a:avLst/>
                </a:prstGeom>
                <a:noFill/>
                <a:ln w="7938" cap="sq">
                  <a:solidFill>
                    <a:schemeClr val="accent1"/>
                  </a:solidFill>
                  <a:prstDash val="solid"/>
                  <a:miter lim="800000"/>
                  <a:headEnd/>
                  <a:tailEnd/>
                </a:ln>
                <a:extLst>
                  <a:ext uri="{909E8E84-426E-40DD-AFC4-6F175D3DCCD1}">
                    <a14:hiddenFill xmlns:a14="http://schemas.microsoft.com/office/drawing/2010/main">
                      <a:noFill/>
                    </a14:hiddenFill>
                  </a:ext>
                </a:extLst>
              </p:spPr>
              <p:txBody>
                <a:bodyPr vert="horz" wrap="square" lIns="91427" tIns="45713" rIns="91427" bIns="45713" numCol="1" anchor="t" anchorCtr="0" compatLnSpc="1">
                  <a:prstTxWarp prst="textNoShape">
                    <a:avLst/>
                  </a:prstTxWarp>
                </a:bodyPr>
                <a:lstStyle/>
                <a:p>
                  <a:pPr marL="0" marR="0" lvl="0" indent="0" algn="l" defTabSz="914192" rtl="0" eaLnBrk="1" fontAlgn="auto" latinLnBrk="0" hangingPunct="1">
                    <a:lnSpc>
                      <a:spcPct val="100000"/>
                    </a:lnSpc>
                    <a:spcBef>
                      <a:spcPts val="0"/>
                    </a:spcBef>
                    <a:spcAft>
                      <a:spcPts val="0"/>
                    </a:spcAft>
                    <a:buClrTx/>
                    <a:buSzTx/>
                    <a:buFontTx/>
                    <a:buNone/>
                    <a:tabLst/>
                    <a:defRPr/>
                  </a:pPr>
                  <a:endParaRPr kumimoji="0" lang="en-US" sz="1765" b="0" i="0" u="none" strike="noStrike" kern="1200" cap="none" spc="0" normalizeH="0" baseline="0" noProof="0" dirty="0">
                    <a:ln>
                      <a:noFill/>
                    </a:ln>
                    <a:solidFill>
                      <a:srgbClr val="1A1A1A"/>
                    </a:solidFill>
                    <a:effectLst/>
                    <a:uLnTx/>
                    <a:uFillTx/>
                    <a:latin typeface="Segoe UI"/>
                    <a:ea typeface="+mn-ea"/>
                    <a:cs typeface="+mn-cs"/>
                  </a:endParaRPr>
                </a:p>
              </p:txBody>
            </p:sp>
          </p:grpSp>
          <p:grpSp>
            <p:nvGrpSpPr>
              <p:cNvPr id="209" name="Group 208">
                <a:extLst>
                  <a:ext uri="{FF2B5EF4-FFF2-40B4-BE49-F238E27FC236}">
                    <a16:creationId xmlns:a16="http://schemas.microsoft.com/office/drawing/2014/main" id="{A228FAF8-A2C6-4FBB-8663-2A77A4B924E7}"/>
                  </a:ext>
                </a:extLst>
              </p:cNvPr>
              <p:cNvGrpSpPr/>
              <p:nvPr/>
            </p:nvGrpSpPr>
            <p:grpSpPr>
              <a:xfrm>
                <a:off x="7385808" y="4455615"/>
                <a:ext cx="693283" cy="254741"/>
                <a:chOff x="7443621" y="323751"/>
                <a:chExt cx="693283" cy="254741"/>
              </a:xfrm>
            </p:grpSpPr>
            <p:sp>
              <p:nvSpPr>
                <p:cNvPr id="212" name="Text Placeholder 3">
                  <a:extLst>
                    <a:ext uri="{FF2B5EF4-FFF2-40B4-BE49-F238E27FC236}">
                      <a16:creationId xmlns:a16="http://schemas.microsoft.com/office/drawing/2014/main" id="{DAB8170D-32D7-4068-807D-DB2206F2DFD9}"/>
                    </a:ext>
                  </a:extLst>
                </p:cNvPr>
                <p:cNvSpPr txBox="1">
                  <a:spLocks/>
                </p:cNvSpPr>
                <p:nvPr/>
              </p:nvSpPr>
              <p:spPr>
                <a:xfrm>
                  <a:off x="7443621" y="448467"/>
                  <a:ext cx="347830" cy="114639"/>
                </a:xfrm>
                <a:prstGeom prst="rect">
                  <a:avLst/>
                </a:prstGeom>
              </p:spPr>
              <p:txBody>
                <a:bodyPr vert="horz" wrap="square" lIns="0" tIns="0" rIns="0" bIns="0" rtlCol="0" anchor="b">
                  <a:spAutoFit/>
                </a:bodyPr>
                <a:lstStyle>
                  <a:lvl1pPr marL="224100" marR="0" indent="-224100" algn="l" defTabSz="914378" rtl="0" eaLnBrk="1" fontAlgn="auto" latinLnBrk="0" hangingPunct="1">
                    <a:lnSpc>
                      <a:spcPct val="90000"/>
                    </a:lnSpc>
                    <a:spcBef>
                      <a:spcPct val="20000"/>
                    </a:spcBef>
                    <a:spcAft>
                      <a:spcPts val="0"/>
                    </a:spcAft>
                    <a:buClrTx/>
                    <a:buSzPct val="90000"/>
                    <a:buFont typeface="Wingdings" panose="05000000000000000000" pitchFamily="2" charset="2"/>
                    <a:buChar char=""/>
                    <a:tabLst/>
                    <a:defRPr sz="3600" kern="1200" spc="0" baseline="0">
                      <a:gradFill>
                        <a:gsLst>
                          <a:gs pos="1250">
                            <a:schemeClr val="tx1"/>
                          </a:gs>
                          <a:gs pos="100000">
                            <a:schemeClr val="tx1"/>
                          </a:gs>
                        </a:gsLst>
                        <a:lin ang="5400000" scaled="0"/>
                      </a:gradFill>
                      <a:latin typeface="+mj-lt"/>
                      <a:ea typeface="+mn-ea"/>
                      <a:cs typeface="+mn-cs"/>
                    </a:defRPr>
                  </a:lvl1pPr>
                  <a:lvl2pPr marL="448198" marR="0" indent="-224100" algn="l" defTabSz="914378" rtl="0" eaLnBrk="1" fontAlgn="auto" latinLnBrk="0" hangingPunct="1">
                    <a:lnSpc>
                      <a:spcPct val="90000"/>
                    </a:lnSpc>
                    <a:spcBef>
                      <a:spcPct val="20000"/>
                    </a:spcBef>
                    <a:spcAft>
                      <a:spcPts val="0"/>
                    </a:spcAft>
                    <a:buClrTx/>
                    <a:buSzPct val="90000"/>
                    <a:buFont typeface="Wingdings" panose="05000000000000000000" pitchFamily="2" charset="2"/>
                    <a:buChar char=""/>
                    <a:tabLst/>
                    <a:defRPr sz="2800" kern="1200" spc="0" baseline="0">
                      <a:gradFill>
                        <a:gsLst>
                          <a:gs pos="1250">
                            <a:schemeClr val="tx1"/>
                          </a:gs>
                          <a:gs pos="100000">
                            <a:schemeClr val="tx1"/>
                          </a:gs>
                        </a:gsLst>
                        <a:lin ang="5400000" scaled="0"/>
                      </a:gradFill>
                      <a:latin typeface="+mn-lt"/>
                      <a:ea typeface="+mn-ea"/>
                      <a:cs typeface="+mn-cs"/>
                    </a:defRPr>
                  </a:lvl2pPr>
                  <a:lvl3pPr marL="672298" marR="0" indent="-224100" algn="l" defTabSz="914378" rtl="0" eaLnBrk="1" fontAlgn="auto" latinLnBrk="0" hangingPunct="1">
                    <a:lnSpc>
                      <a:spcPct val="90000"/>
                    </a:lnSpc>
                    <a:spcBef>
                      <a:spcPct val="20000"/>
                    </a:spcBef>
                    <a:spcAft>
                      <a:spcPts val="0"/>
                    </a:spcAft>
                    <a:buClrTx/>
                    <a:buSzPct val="90000"/>
                    <a:buFont typeface="Wingdings" panose="05000000000000000000" pitchFamily="2" charset="2"/>
                    <a:buChar char=""/>
                    <a:tabLst/>
                    <a:defRPr sz="2400" kern="1200" spc="0" baseline="0">
                      <a:gradFill>
                        <a:gsLst>
                          <a:gs pos="1250">
                            <a:schemeClr val="tx1"/>
                          </a:gs>
                          <a:gs pos="100000">
                            <a:schemeClr val="tx1"/>
                          </a:gs>
                        </a:gsLst>
                        <a:lin ang="5400000" scaled="0"/>
                      </a:gradFill>
                      <a:latin typeface="+mn-lt"/>
                      <a:ea typeface="+mn-ea"/>
                      <a:cs typeface="+mn-cs"/>
                    </a:defRPr>
                  </a:lvl3pPr>
                  <a:lvl4pPr marL="896397" marR="0" indent="-224100" algn="l" defTabSz="914378" rtl="0" eaLnBrk="1" fontAlgn="auto" latinLnBrk="0" hangingPunct="1">
                    <a:lnSpc>
                      <a:spcPct val="90000"/>
                    </a:lnSpc>
                    <a:spcBef>
                      <a:spcPct val="20000"/>
                    </a:spcBef>
                    <a:spcAft>
                      <a:spcPts val="0"/>
                    </a:spcAft>
                    <a:buClrTx/>
                    <a:buSzPct val="90000"/>
                    <a:buFont typeface="Wingdings" panose="05000000000000000000" pitchFamily="2" charset="2"/>
                    <a:buChar char=""/>
                    <a:tabLst/>
                    <a:defRPr sz="2400" kern="1200" spc="0" baseline="0">
                      <a:gradFill>
                        <a:gsLst>
                          <a:gs pos="1250">
                            <a:schemeClr val="tx1"/>
                          </a:gs>
                          <a:gs pos="100000">
                            <a:schemeClr val="tx1"/>
                          </a:gs>
                        </a:gsLst>
                        <a:lin ang="5400000" scaled="0"/>
                      </a:gradFill>
                      <a:latin typeface="+mn-lt"/>
                      <a:ea typeface="+mn-ea"/>
                      <a:cs typeface="+mn-cs"/>
                    </a:defRPr>
                  </a:lvl4pPr>
                  <a:lvl5pPr marL="1120497" marR="0" indent="-224100" algn="l" defTabSz="914378" rtl="0" eaLnBrk="1" fontAlgn="auto" latinLnBrk="0" hangingPunct="1">
                    <a:lnSpc>
                      <a:spcPct val="90000"/>
                    </a:lnSpc>
                    <a:spcBef>
                      <a:spcPct val="20000"/>
                    </a:spcBef>
                    <a:spcAft>
                      <a:spcPts val="0"/>
                    </a:spcAft>
                    <a:buClrTx/>
                    <a:buSzPct val="90000"/>
                    <a:buFont typeface="Wingdings" panose="05000000000000000000" pitchFamily="2" charset="2"/>
                    <a:buChar char=""/>
                    <a:tabLst/>
                    <a:defRPr sz="2400" kern="1200" spc="0" baseline="0">
                      <a:gradFill>
                        <a:gsLst>
                          <a:gs pos="1250">
                            <a:schemeClr val="tx1"/>
                          </a:gs>
                          <a:gs pos="100000">
                            <a:schemeClr val="tx1"/>
                          </a:gs>
                        </a:gsLst>
                        <a:lin ang="5400000" scaled="0"/>
                      </a:gradFill>
                      <a:latin typeface="+mn-lt"/>
                      <a:ea typeface="+mn-ea"/>
                      <a:cs typeface="+mn-cs"/>
                    </a:defRPr>
                  </a:lvl5pPr>
                  <a:lvl6pPr marL="2514539" indent="-228595" algn="l" defTabSz="914378" rtl="0" eaLnBrk="1" latinLnBrk="0" hangingPunct="1">
                    <a:spcBef>
                      <a:spcPct val="20000"/>
                    </a:spcBef>
                    <a:buFont typeface="Arial" pitchFamily="34" charset="0"/>
                    <a:buChar char="•"/>
                    <a:defRPr sz="1961" kern="1200">
                      <a:solidFill>
                        <a:schemeClr val="tx1"/>
                      </a:solidFill>
                      <a:latin typeface="+mn-lt"/>
                      <a:ea typeface="+mn-ea"/>
                      <a:cs typeface="+mn-cs"/>
                    </a:defRPr>
                  </a:lvl6pPr>
                  <a:lvl7pPr marL="2971729" indent="-228595" algn="l" defTabSz="914378" rtl="0" eaLnBrk="1" latinLnBrk="0" hangingPunct="1">
                    <a:spcBef>
                      <a:spcPct val="20000"/>
                    </a:spcBef>
                    <a:buFont typeface="Arial" pitchFamily="34" charset="0"/>
                    <a:buChar char="•"/>
                    <a:defRPr sz="1961" kern="1200">
                      <a:solidFill>
                        <a:schemeClr val="tx1"/>
                      </a:solidFill>
                      <a:latin typeface="+mn-lt"/>
                      <a:ea typeface="+mn-ea"/>
                      <a:cs typeface="+mn-cs"/>
                    </a:defRPr>
                  </a:lvl7pPr>
                  <a:lvl8pPr marL="3428918" indent="-228595" algn="l" defTabSz="914378" rtl="0" eaLnBrk="1" latinLnBrk="0" hangingPunct="1">
                    <a:spcBef>
                      <a:spcPct val="20000"/>
                    </a:spcBef>
                    <a:buFont typeface="Arial" pitchFamily="34" charset="0"/>
                    <a:buChar char="•"/>
                    <a:defRPr sz="1961" kern="1200">
                      <a:solidFill>
                        <a:schemeClr val="tx1"/>
                      </a:solidFill>
                      <a:latin typeface="+mn-lt"/>
                      <a:ea typeface="+mn-ea"/>
                      <a:cs typeface="+mn-cs"/>
                    </a:defRPr>
                  </a:lvl8pPr>
                  <a:lvl9pPr marL="3886108" indent="-228595" algn="l" defTabSz="914378" rtl="0" eaLnBrk="1" latinLnBrk="0" hangingPunct="1">
                    <a:spcBef>
                      <a:spcPct val="20000"/>
                    </a:spcBef>
                    <a:buFont typeface="Arial" pitchFamily="34" charset="0"/>
                    <a:buChar char="•"/>
                    <a:defRPr sz="1961" kern="1200">
                      <a:solidFill>
                        <a:schemeClr val="tx1"/>
                      </a:solidFill>
                      <a:latin typeface="+mn-lt"/>
                      <a:ea typeface="+mn-ea"/>
                      <a:cs typeface="+mn-cs"/>
                    </a:defRPr>
                  </a:lvl9pPr>
                </a:lstStyle>
                <a:p>
                  <a:pPr marL="0" marR="0" lvl="0" indent="0" algn="l" defTabSz="896262" rtl="0" eaLnBrk="1" fontAlgn="auto" latinLnBrk="0" hangingPunct="1">
                    <a:lnSpc>
                      <a:spcPct val="100000"/>
                    </a:lnSpc>
                    <a:spcBef>
                      <a:spcPct val="20000"/>
                    </a:spcBef>
                    <a:spcAft>
                      <a:spcPts val="0"/>
                    </a:spcAft>
                    <a:buClrTx/>
                    <a:buSzPct val="90000"/>
                    <a:buFont typeface="Wingdings" panose="05000000000000000000" pitchFamily="2" charset="2"/>
                    <a:buNone/>
                    <a:tabLst/>
                    <a:defRPr/>
                  </a:pPr>
                  <a:r>
                    <a:rPr kumimoji="0" lang="en-US" sz="900" b="1" i="0" u="none" strike="noStrike" kern="1200" cap="none" spc="0" normalizeH="0" baseline="0" noProof="0" dirty="0">
                      <a:ln>
                        <a:noFill/>
                      </a:ln>
                      <a:solidFill>
                        <a:srgbClr val="002050"/>
                      </a:solidFill>
                      <a:effectLst/>
                      <a:uLnTx/>
                      <a:uFillTx/>
                      <a:latin typeface="Segoe UI Semibold"/>
                      <a:ea typeface="Segoe UI Semibold" charset="0"/>
                      <a:cs typeface="Segoe UI Semibold" charset="0"/>
                    </a:rPr>
                    <a:t>up to</a:t>
                  </a:r>
                  <a:endParaRPr kumimoji="0" lang="en-US" sz="800" b="1" i="0" u="none" strike="noStrike" kern="1200" cap="none" spc="0" normalizeH="0" baseline="0" noProof="0" dirty="0">
                    <a:ln>
                      <a:noFill/>
                    </a:ln>
                    <a:solidFill>
                      <a:srgbClr val="002050"/>
                    </a:solidFill>
                    <a:effectLst/>
                    <a:uLnTx/>
                    <a:uFillTx/>
                    <a:latin typeface="Segoe UI"/>
                    <a:ea typeface="Segoe UI Semibold" charset="0"/>
                    <a:cs typeface="Segoe UI Semibold" charset="0"/>
                  </a:endParaRPr>
                </a:p>
              </p:txBody>
            </p:sp>
            <p:sp>
              <p:nvSpPr>
                <p:cNvPr id="213" name="Text Placeholder 3">
                  <a:extLst>
                    <a:ext uri="{FF2B5EF4-FFF2-40B4-BE49-F238E27FC236}">
                      <a16:creationId xmlns:a16="http://schemas.microsoft.com/office/drawing/2014/main" id="{DD8CB61B-D3B6-4069-B5E6-220AB071B3F3}"/>
                    </a:ext>
                  </a:extLst>
                </p:cNvPr>
                <p:cNvSpPr txBox="1">
                  <a:spLocks/>
                </p:cNvSpPr>
                <p:nvPr/>
              </p:nvSpPr>
              <p:spPr>
                <a:xfrm>
                  <a:off x="7734926" y="323751"/>
                  <a:ext cx="401978" cy="254741"/>
                </a:xfrm>
                <a:prstGeom prst="rect">
                  <a:avLst/>
                </a:prstGeom>
              </p:spPr>
              <p:txBody>
                <a:bodyPr vert="horz" wrap="square" lIns="0" tIns="0" rIns="0" bIns="0" rtlCol="0" anchor="ctr">
                  <a:spAutoFit/>
                </a:bodyPr>
                <a:lstStyle>
                  <a:lvl1pPr marL="224100" marR="0" indent="-224100" algn="l" defTabSz="914378" rtl="0" eaLnBrk="1" fontAlgn="auto" latinLnBrk="0" hangingPunct="1">
                    <a:lnSpc>
                      <a:spcPct val="90000"/>
                    </a:lnSpc>
                    <a:spcBef>
                      <a:spcPct val="20000"/>
                    </a:spcBef>
                    <a:spcAft>
                      <a:spcPts val="0"/>
                    </a:spcAft>
                    <a:buClrTx/>
                    <a:buSzPct val="90000"/>
                    <a:buFont typeface="Wingdings" panose="05000000000000000000" pitchFamily="2" charset="2"/>
                    <a:buChar char=""/>
                    <a:tabLst/>
                    <a:defRPr sz="3600" kern="1200" spc="0" baseline="0">
                      <a:gradFill>
                        <a:gsLst>
                          <a:gs pos="1250">
                            <a:schemeClr val="tx1"/>
                          </a:gs>
                          <a:gs pos="100000">
                            <a:schemeClr val="tx1"/>
                          </a:gs>
                        </a:gsLst>
                        <a:lin ang="5400000" scaled="0"/>
                      </a:gradFill>
                      <a:latin typeface="+mj-lt"/>
                      <a:ea typeface="+mn-ea"/>
                      <a:cs typeface="+mn-cs"/>
                    </a:defRPr>
                  </a:lvl1pPr>
                  <a:lvl2pPr marL="448198" marR="0" indent="-224100" algn="l" defTabSz="914378" rtl="0" eaLnBrk="1" fontAlgn="auto" latinLnBrk="0" hangingPunct="1">
                    <a:lnSpc>
                      <a:spcPct val="90000"/>
                    </a:lnSpc>
                    <a:spcBef>
                      <a:spcPct val="20000"/>
                    </a:spcBef>
                    <a:spcAft>
                      <a:spcPts val="0"/>
                    </a:spcAft>
                    <a:buClrTx/>
                    <a:buSzPct val="90000"/>
                    <a:buFont typeface="Wingdings" panose="05000000000000000000" pitchFamily="2" charset="2"/>
                    <a:buChar char=""/>
                    <a:tabLst/>
                    <a:defRPr sz="2800" kern="1200" spc="0" baseline="0">
                      <a:gradFill>
                        <a:gsLst>
                          <a:gs pos="1250">
                            <a:schemeClr val="tx1"/>
                          </a:gs>
                          <a:gs pos="100000">
                            <a:schemeClr val="tx1"/>
                          </a:gs>
                        </a:gsLst>
                        <a:lin ang="5400000" scaled="0"/>
                      </a:gradFill>
                      <a:latin typeface="+mn-lt"/>
                      <a:ea typeface="+mn-ea"/>
                      <a:cs typeface="+mn-cs"/>
                    </a:defRPr>
                  </a:lvl2pPr>
                  <a:lvl3pPr marL="672298" marR="0" indent="-224100" algn="l" defTabSz="914378" rtl="0" eaLnBrk="1" fontAlgn="auto" latinLnBrk="0" hangingPunct="1">
                    <a:lnSpc>
                      <a:spcPct val="90000"/>
                    </a:lnSpc>
                    <a:spcBef>
                      <a:spcPct val="20000"/>
                    </a:spcBef>
                    <a:spcAft>
                      <a:spcPts val="0"/>
                    </a:spcAft>
                    <a:buClrTx/>
                    <a:buSzPct val="90000"/>
                    <a:buFont typeface="Wingdings" panose="05000000000000000000" pitchFamily="2" charset="2"/>
                    <a:buChar char=""/>
                    <a:tabLst/>
                    <a:defRPr sz="2400" kern="1200" spc="0" baseline="0">
                      <a:gradFill>
                        <a:gsLst>
                          <a:gs pos="1250">
                            <a:schemeClr val="tx1"/>
                          </a:gs>
                          <a:gs pos="100000">
                            <a:schemeClr val="tx1"/>
                          </a:gs>
                        </a:gsLst>
                        <a:lin ang="5400000" scaled="0"/>
                      </a:gradFill>
                      <a:latin typeface="+mn-lt"/>
                      <a:ea typeface="+mn-ea"/>
                      <a:cs typeface="+mn-cs"/>
                    </a:defRPr>
                  </a:lvl3pPr>
                  <a:lvl4pPr marL="896397" marR="0" indent="-224100" algn="l" defTabSz="914378" rtl="0" eaLnBrk="1" fontAlgn="auto" latinLnBrk="0" hangingPunct="1">
                    <a:lnSpc>
                      <a:spcPct val="90000"/>
                    </a:lnSpc>
                    <a:spcBef>
                      <a:spcPct val="20000"/>
                    </a:spcBef>
                    <a:spcAft>
                      <a:spcPts val="0"/>
                    </a:spcAft>
                    <a:buClrTx/>
                    <a:buSzPct val="90000"/>
                    <a:buFont typeface="Wingdings" panose="05000000000000000000" pitchFamily="2" charset="2"/>
                    <a:buChar char=""/>
                    <a:tabLst/>
                    <a:defRPr sz="2400" kern="1200" spc="0" baseline="0">
                      <a:gradFill>
                        <a:gsLst>
                          <a:gs pos="1250">
                            <a:schemeClr val="tx1"/>
                          </a:gs>
                          <a:gs pos="100000">
                            <a:schemeClr val="tx1"/>
                          </a:gs>
                        </a:gsLst>
                        <a:lin ang="5400000" scaled="0"/>
                      </a:gradFill>
                      <a:latin typeface="+mn-lt"/>
                      <a:ea typeface="+mn-ea"/>
                      <a:cs typeface="+mn-cs"/>
                    </a:defRPr>
                  </a:lvl4pPr>
                  <a:lvl5pPr marL="1120497" marR="0" indent="-224100" algn="l" defTabSz="914378" rtl="0" eaLnBrk="1" fontAlgn="auto" latinLnBrk="0" hangingPunct="1">
                    <a:lnSpc>
                      <a:spcPct val="90000"/>
                    </a:lnSpc>
                    <a:spcBef>
                      <a:spcPct val="20000"/>
                    </a:spcBef>
                    <a:spcAft>
                      <a:spcPts val="0"/>
                    </a:spcAft>
                    <a:buClrTx/>
                    <a:buSzPct val="90000"/>
                    <a:buFont typeface="Wingdings" panose="05000000000000000000" pitchFamily="2" charset="2"/>
                    <a:buChar char=""/>
                    <a:tabLst/>
                    <a:defRPr sz="2400" kern="1200" spc="0" baseline="0">
                      <a:gradFill>
                        <a:gsLst>
                          <a:gs pos="1250">
                            <a:schemeClr val="tx1"/>
                          </a:gs>
                          <a:gs pos="100000">
                            <a:schemeClr val="tx1"/>
                          </a:gs>
                        </a:gsLst>
                        <a:lin ang="5400000" scaled="0"/>
                      </a:gradFill>
                      <a:latin typeface="+mn-lt"/>
                      <a:ea typeface="+mn-ea"/>
                      <a:cs typeface="+mn-cs"/>
                    </a:defRPr>
                  </a:lvl5pPr>
                  <a:lvl6pPr marL="2514539" indent="-228595" algn="l" defTabSz="914378" rtl="0" eaLnBrk="1" latinLnBrk="0" hangingPunct="1">
                    <a:spcBef>
                      <a:spcPct val="20000"/>
                    </a:spcBef>
                    <a:buFont typeface="Arial" pitchFamily="34" charset="0"/>
                    <a:buChar char="•"/>
                    <a:defRPr sz="1961" kern="1200">
                      <a:solidFill>
                        <a:schemeClr val="tx1"/>
                      </a:solidFill>
                      <a:latin typeface="+mn-lt"/>
                      <a:ea typeface="+mn-ea"/>
                      <a:cs typeface="+mn-cs"/>
                    </a:defRPr>
                  </a:lvl6pPr>
                  <a:lvl7pPr marL="2971729" indent="-228595" algn="l" defTabSz="914378" rtl="0" eaLnBrk="1" latinLnBrk="0" hangingPunct="1">
                    <a:spcBef>
                      <a:spcPct val="20000"/>
                    </a:spcBef>
                    <a:buFont typeface="Arial" pitchFamily="34" charset="0"/>
                    <a:buChar char="•"/>
                    <a:defRPr sz="1961" kern="1200">
                      <a:solidFill>
                        <a:schemeClr val="tx1"/>
                      </a:solidFill>
                      <a:latin typeface="+mn-lt"/>
                      <a:ea typeface="+mn-ea"/>
                      <a:cs typeface="+mn-cs"/>
                    </a:defRPr>
                  </a:lvl7pPr>
                  <a:lvl8pPr marL="3428918" indent="-228595" algn="l" defTabSz="914378" rtl="0" eaLnBrk="1" latinLnBrk="0" hangingPunct="1">
                    <a:spcBef>
                      <a:spcPct val="20000"/>
                    </a:spcBef>
                    <a:buFont typeface="Arial" pitchFamily="34" charset="0"/>
                    <a:buChar char="•"/>
                    <a:defRPr sz="1961" kern="1200">
                      <a:solidFill>
                        <a:schemeClr val="tx1"/>
                      </a:solidFill>
                      <a:latin typeface="+mn-lt"/>
                      <a:ea typeface="+mn-ea"/>
                      <a:cs typeface="+mn-cs"/>
                    </a:defRPr>
                  </a:lvl8pPr>
                  <a:lvl9pPr marL="3886108" indent="-228595" algn="l" defTabSz="914378" rtl="0" eaLnBrk="1" latinLnBrk="0" hangingPunct="1">
                    <a:spcBef>
                      <a:spcPct val="20000"/>
                    </a:spcBef>
                    <a:buFont typeface="Arial" pitchFamily="34" charset="0"/>
                    <a:buChar char="•"/>
                    <a:defRPr sz="1961" kern="1200">
                      <a:solidFill>
                        <a:schemeClr val="tx1"/>
                      </a:solidFill>
                      <a:latin typeface="+mn-lt"/>
                      <a:ea typeface="+mn-ea"/>
                      <a:cs typeface="+mn-cs"/>
                    </a:defRPr>
                  </a:lvl9pPr>
                </a:lstStyle>
                <a:p>
                  <a:pPr marL="0" marR="0" lvl="0" indent="0" algn="l" defTabSz="896262" rtl="0" eaLnBrk="1" fontAlgn="auto" latinLnBrk="0" hangingPunct="1">
                    <a:lnSpc>
                      <a:spcPct val="100000"/>
                    </a:lnSpc>
                    <a:spcBef>
                      <a:spcPct val="20000"/>
                    </a:spcBef>
                    <a:spcAft>
                      <a:spcPts val="0"/>
                    </a:spcAft>
                    <a:buClrTx/>
                    <a:buSzPct val="90000"/>
                    <a:buFont typeface="Wingdings" panose="05000000000000000000" pitchFamily="2" charset="2"/>
                    <a:buNone/>
                    <a:tabLst/>
                    <a:defRPr/>
                  </a:pPr>
                  <a:r>
                    <a:rPr kumimoji="0" lang="en-US" sz="2000" b="0" i="0" u="none" strike="noStrike" kern="1200" cap="none" spc="0" normalizeH="0" baseline="0" noProof="0" dirty="0">
                      <a:ln>
                        <a:noFill/>
                      </a:ln>
                      <a:solidFill>
                        <a:srgbClr val="0078D4"/>
                      </a:solidFill>
                      <a:effectLst/>
                      <a:uLnTx/>
                      <a:uFillTx/>
                      <a:latin typeface="Segoe UI"/>
                      <a:ea typeface="Segoe UI Semibold" charset="0"/>
                      <a:cs typeface="Segoe UI Semibold" charset="0"/>
                    </a:rPr>
                    <a:t>51%</a:t>
                  </a:r>
                </a:p>
              </p:txBody>
            </p:sp>
          </p:grpSp>
          <p:sp>
            <p:nvSpPr>
              <p:cNvPr id="210" name="Text Placeholder 3">
                <a:extLst>
                  <a:ext uri="{FF2B5EF4-FFF2-40B4-BE49-F238E27FC236}">
                    <a16:creationId xmlns:a16="http://schemas.microsoft.com/office/drawing/2014/main" id="{E8A25C77-3D3A-426B-B552-F2788F623C47}"/>
                  </a:ext>
                </a:extLst>
              </p:cNvPr>
              <p:cNvSpPr txBox="1">
                <a:spLocks/>
              </p:cNvSpPr>
              <p:nvPr/>
            </p:nvSpPr>
            <p:spPr>
              <a:xfrm>
                <a:off x="7385808" y="5102621"/>
                <a:ext cx="485924" cy="114639"/>
              </a:xfrm>
              <a:prstGeom prst="rect">
                <a:avLst/>
              </a:prstGeom>
            </p:spPr>
            <p:txBody>
              <a:bodyPr vert="horz" wrap="square" lIns="0" tIns="0" rIns="0" bIns="0" rtlCol="0" anchor="b">
                <a:spAutoFit/>
              </a:bodyPr>
              <a:lstStyle>
                <a:lvl1pPr marL="224100" marR="0" indent="-224100" algn="l" defTabSz="914378" rtl="0" eaLnBrk="1" fontAlgn="auto" latinLnBrk="0" hangingPunct="1">
                  <a:lnSpc>
                    <a:spcPct val="90000"/>
                  </a:lnSpc>
                  <a:spcBef>
                    <a:spcPct val="20000"/>
                  </a:spcBef>
                  <a:spcAft>
                    <a:spcPts val="0"/>
                  </a:spcAft>
                  <a:buClrTx/>
                  <a:buSzPct val="90000"/>
                  <a:buFont typeface="Wingdings" panose="05000000000000000000" pitchFamily="2" charset="2"/>
                  <a:buChar char=""/>
                  <a:tabLst/>
                  <a:defRPr sz="3600" kern="1200" spc="0" baseline="0">
                    <a:gradFill>
                      <a:gsLst>
                        <a:gs pos="1250">
                          <a:schemeClr val="tx1"/>
                        </a:gs>
                        <a:gs pos="100000">
                          <a:schemeClr val="tx1"/>
                        </a:gs>
                      </a:gsLst>
                      <a:lin ang="5400000" scaled="0"/>
                    </a:gradFill>
                    <a:latin typeface="+mj-lt"/>
                    <a:ea typeface="+mn-ea"/>
                    <a:cs typeface="+mn-cs"/>
                  </a:defRPr>
                </a:lvl1pPr>
                <a:lvl2pPr marL="448198" marR="0" indent="-224100" algn="l" defTabSz="914378" rtl="0" eaLnBrk="1" fontAlgn="auto" latinLnBrk="0" hangingPunct="1">
                  <a:lnSpc>
                    <a:spcPct val="90000"/>
                  </a:lnSpc>
                  <a:spcBef>
                    <a:spcPct val="20000"/>
                  </a:spcBef>
                  <a:spcAft>
                    <a:spcPts val="0"/>
                  </a:spcAft>
                  <a:buClrTx/>
                  <a:buSzPct val="90000"/>
                  <a:buFont typeface="Wingdings" panose="05000000000000000000" pitchFamily="2" charset="2"/>
                  <a:buChar char=""/>
                  <a:tabLst/>
                  <a:defRPr sz="2800" kern="1200" spc="0" baseline="0">
                    <a:gradFill>
                      <a:gsLst>
                        <a:gs pos="1250">
                          <a:schemeClr val="tx1"/>
                        </a:gs>
                        <a:gs pos="100000">
                          <a:schemeClr val="tx1"/>
                        </a:gs>
                      </a:gsLst>
                      <a:lin ang="5400000" scaled="0"/>
                    </a:gradFill>
                    <a:latin typeface="+mn-lt"/>
                    <a:ea typeface="+mn-ea"/>
                    <a:cs typeface="+mn-cs"/>
                  </a:defRPr>
                </a:lvl2pPr>
                <a:lvl3pPr marL="672298" marR="0" indent="-224100" algn="l" defTabSz="914378" rtl="0" eaLnBrk="1" fontAlgn="auto" latinLnBrk="0" hangingPunct="1">
                  <a:lnSpc>
                    <a:spcPct val="90000"/>
                  </a:lnSpc>
                  <a:spcBef>
                    <a:spcPct val="20000"/>
                  </a:spcBef>
                  <a:spcAft>
                    <a:spcPts val="0"/>
                  </a:spcAft>
                  <a:buClrTx/>
                  <a:buSzPct val="90000"/>
                  <a:buFont typeface="Wingdings" panose="05000000000000000000" pitchFamily="2" charset="2"/>
                  <a:buChar char=""/>
                  <a:tabLst/>
                  <a:defRPr sz="2400" kern="1200" spc="0" baseline="0">
                    <a:gradFill>
                      <a:gsLst>
                        <a:gs pos="1250">
                          <a:schemeClr val="tx1"/>
                        </a:gs>
                        <a:gs pos="100000">
                          <a:schemeClr val="tx1"/>
                        </a:gs>
                      </a:gsLst>
                      <a:lin ang="5400000" scaled="0"/>
                    </a:gradFill>
                    <a:latin typeface="+mn-lt"/>
                    <a:ea typeface="+mn-ea"/>
                    <a:cs typeface="+mn-cs"/>
                  </a:defRPr>
                </a:lvl3pPr>
                <a:lvl4pPr marL="896397" marR="0" indent="-224100" algn="l" defTabSz="914378" rtl="0" eaLnBrk="1" fontAlgn="auto" latinLnBrk="0" hangingPunct="1">
                  <a:lnSpc>
                    <a:spcPct val="90000"/>
                  </a:lnSpc>
                  <a:spcBef>
                    <a:spcPct val="20000"/>
                  </a:spcBef>
                  <a:spcAft>
                    <a:spcPts val="0"/>
                  </a:spcAft>
                  <a:buClrTx/>
                  <a:buSzPct val="90000"/>
                  <a:buFont typeface="Wingdings" panose="05000000000000000000" pitchFamily="2" charset="2"/>
                  <a:buChar char=""/>
                  <a:tabLst/>
                  <a:defRPr sz="2400" kern="1200" spc="0" baseline="0">
                    <a:gradFill>
                      <a:gsLst>
                        <a:gs pos="1250">
                          <a:schemeClr val="tx1"/>
                        </a:gs>
                        <a:gs pos="100000">
                          <a:schemeClr val="tx1"/>
                        </a:gs>
                      </a:gsLst>
                      <a:lin ang="5400000" scaled="0"/>
                    </a:gradFill>
                    <a:latin typeface="+mn-lt"/>
                    <a:ea typeface="+mn-ea"/>
                    <a:cs typeface="+mn-cs"/>
                  </a:defRPr>
                </a:lvl4pPr>
                <a:lvl5pPr marL="1120497" marR="0" indent="-224100" algn="l" defTabSz="914378" rtl="0" eaLnBrk="1" fontAlgn="auto" latinLnBrk="0" hangingPunct="1">
                  <a:lnSpc>
                    <a:spcPct val="90000"/>
                  </a:lnSpc>
                  <a:spcBef>
                    <a:spcPct val="20000"/>
                  </a:spcBef>
                  <a:spcAft>
                    <a:spcPts val="0"/>
                  </a:spcAft>
                  <a:buClrTx/>
                  <a:buSzPct val="90000"/>
                  <a:buFont typeface="Wingdings" panose="05000000000000000000" pitchFamily="2" charset="2"/>
                  <a:buChar char=""/>
                  <a:tabLst/>
                  <a:defRPr sz="2400" kern="1200" spc="0" baseline="0">
                    <a:gradFill>
                      <a:gsLst>
                        <a:gs pos="1250">
                          <a:schemeClr val="tx1"/>
                        </a:gs>
                        <a:gs pos="100000">
                          <a:schemeClr val="tx1"/>
                        </a:gs>
                      </a:gsLst>
                      <a:lin ang="5400000" scaled="0"/>
                    </a:gradFill>
                    <a:latin typeface="+mn-lt"/>
                    <a:ea typeface="+mn-ea"/>
                    <a:cs typeface="+mn-cs"/>
                  </a:defRPr>
                </a:lvl5pPr>
                <a:lvl6pPr marL="2514539" indent="-228595" algn="l" defTabSz="914378" rtl="0" eaLnBrk="1" latinLnBrk="0" hangingPunct="1">
                  <a:spcBef>
                    <a:spcPct val="20000"/>
                  </a:spcBef>
                  <a:buFont typeface="Arial" pitchFamily="34" charset="0"/>
                  <a:buChar char="•"/>
                  <a:defRPr sz="1961" kern="1200">
                    <a:solidFill>
                      <a:schemeClr val="tx1"/>
                    </a:solidFill>
                    <a:latin typeface="+mn-lt"/>
                    <a:ea typeface="+mn-ea"/>
                    <a:cs typeface="+mn-cs"/>
                  </a:defRPr>
                </a:lvl6pPr>
                <a:lvl7pPr marL="2971729" indent="-228595" algn="l" defTabSz="914378" rtl="0" eaLnBrk="1" latinLnBrk="0" hangingPunct="1">
                  <a:spcBef>
                    <a:spcPct val="20000"/>
                  </a:spcBef>
                  <a:buFont typeface="Arial" pitchFamily="34" charset="0"/>
                  <a:buChar char="•"/>
                  <a:defRPr sz="1961" kern="1200">
                    <a:solidFill>
                      <a:schemeClr val="tx1"/>
                    </a:solidFill>
                    <a:latin typeface="+mn-lt"/>
                    <a:ea typeface="+mn-ea"/>
                    <a:cs typeface="+mn-cs"/>
                  </a:defRPr>
                </a:lvl7pPr>
                <a:lvl8pPr marL="3428918" indent="-228595" algn="l" defTabSz="914378" rtl="0" eaLnBrk="1" latinLnBrk="0" hangingPunct="1">
                  <a:spcBef>
                    <a:spcPct val="20000"/>
                  </a:spcBef>
                  <a:buFont typeface="Arial" pitchFamily="34" charset="0"/>
                  <a:buChar char="•"/>
                  <a:defRPr sz="1961" kern="1200">
                    <a:solidFill>
                      <a:schemeClr val="tx1"/>
                    </a:solidFill>
                    <a:latin typeface="+mn-lt"/>
                    <a:ea typeface="+mn-ea"/>
                    <a:cs typeface="+mn-cs"/>
                  </a:defRPr>
                </a:lvl8pPr>
                <a:lvl9pPr marL="3886108" indent="-228595" algn="l" defTabSz="914378" rtl="0" eaLnBrk="1" latinLnBrk="0" hangingPunct="1">
                  <a:spcBef>
                    <a:spcPct val="20000"/>
                  </a:spcBef>
                  <a:buFont typeface="Arial" pitchFamily="34" charset="0"/>
                  <a:buChar char="•"/>
                  <a:defRPr sz="1961" kern="1200">
                    <a:solidFill>
                      <a:schemeClr val="tx1"/>
                    </a:solidFill>
                    <a:latin typeface="+mn-lt"/>
                    <a:ea typeface="+mn-ea"/>
                    <a:cs typeface="+mn-cs"/>
                  </a:defRPr>
                </a:lvl9pPr>
              </a:lstStyle>
              <a:p>
                <a:pPr marL="0" marR="0" lvl="0" indent="0" algn="l" defTabSz="896262" rtl="0" eaLnBrk="1" fontAlgn="auto" latinLnBrk="0" hangingPunct="1">
                  <a:lnSpc>
                    <a:spcPct val="100000"/>
                  </a:lnSpc>
                  <a:spcBef>
                    <a:spcPct val="20000"/>
                  </a:spcBef>
                  <a:spcAft>
                    <a:spcPts val="0"/>
                  </a:spcAft>
                  <a:buClrTx/>
                  <a:buSzPct val="90000"/>
                  <a:buFont typeface="Wingdings" panose="05000000000000000000" pitchFamily="2" charset="2"/>
                  <a:buNone/>
                  <a:tabLst/>
                  <a:defRPr/>
                </a:pPr>
                <a:r>
                  <a:rPr kumimoji="0" lang="en-US" sz="900" b="1" i="0" u="none" strike="noStrike" kern="1200" cap="none" spc="0" normalizeH="0" baseline="0" noProof="0" dirty="0">
                    <a:ln>
                      <a:noFill/>
                    </a:ln>
                    <a:solidFill>
                      <a:srgbClr val="002050"/>
                    </a:solidFill>
                    <a:effectLst/>
                    <a:uLnTx/>
                    <a:uFillTx/>
                    <a:latin typeface="Segoe UI Semibold"/>
                    <a:ea typeface="Segoe UI Semibold" charset="0"/>
                    <a:cs typeface="Segoe UI Semibold" charset="0"/>
                  </a:rPr>
                  <a:t>as few as</a:t>
                </a:r>
                <a:endParaRPr kumimoji="0" lang="en-US" sz="800" b="1" i="0" u="none" strike="noStrike" kern="1200" cap="none" spc="0" normalizeH="0" baseline="0" noProof="0" dirty="0">
                  <a:ln>
                    <a:noFill/>
                  </a:ln>
                  <a:solidFill>
                    <a:srgbClr val="002050"/>
                  </a:solidFill>
                  <a:effectLst/>
                  <a:uLnTx/>
                  <a:uFillTx/>
                  <a:latin typeface="Segoe UI"/>
                  <a:ea typeface="Segoe UI Semibold" charset="0"/>
                  <a:cs typeface="Segoe UI Semibold" charset="0"/>
                </a:endParaRPr>
              </a:p>
            </p:txBody>
          </p:sp>
          <p:sp>
            <p:nvSpPr>
              <p:cNvPr id="211" name="Text Placeholder 3">
                <a:extLst>
                  <a:ext uri="{FF2B5EF4-FFF2-40B4-BE49-F238E27FC236}">
                    <a16:creationId xmlns:a16="http://schemas.microsoft.com/office/drawing/2014/main" id="{BFF1DB08-E80A-477E-A04B-C6FCBF019712}"/>
                  </a:ext>
                </a:extLst>
              </p:cNvPr>
              <p:cNvSpPr txBox="1">
                <a:spLocks/>
              </p:cNvSpPr>
              <p:nvPr/>
            </p:nvSpPr>
            <p:spPr>
              <a:xfrm>
                <a:off x="7845388" y="4977904"/>
                <a:ext cx="401978" cy="254741"/>
              </a:xfrm>
              <a:prstGeom prst="rect">
                <a:avLst/>
              </a:prstGeom>
            </p:spPr>
            <p:txBody>
              <a:bodyPr vert="horz" wrap="square" lIns="0" tIns="0" rIns="0" bIns="0" rtlCol="0" anchor="ctr">
                <a:spAutoFit/>
              </a:bodyPr>
              <a:lstStyle>
                <a:lvl1pPr marL="224100" marR="0" indent="-224100" algn="l" defTabSz="914378" rtl="0" eaLnBrk="1" fontAlgn="auto" latinLnBrk="0" hangingPunct="1">
                  <a:lnSpc>
                    <a:spcPct val="90000"/>
                  </a:lnSpc>
                  <a:spcBef>
                    <a:spcPct val="20000"/>
                  </a:spcBef>
                  <a:spcAft>
                    <a:spcPts val="0"/>
                  </a:spcAft>
                  <a:buClrTx/>
                  <a:buSzPct val="90000"/>
                  <a:buFont typeface="Wingdings" panose="05000000000000000000" pitchFamily="2" charset="2"/>
                  <a:buChar char=""/>
                  <a:tabLst/>
                  <a:defRPr sz="3600" kern="1200" spc="0" baseline="0">
                    <a:gradFill>
                      <a:gsLst>
                        <a:gs pos="1250">
                          <a:schemeClr val="tx1"/>
                        </a:gs>
                        <a:gs pos="100000">
                          <a:schemeClr val="tx1"/>
                        </a:gs>
                      </a:gsLst>
                      <a:lin ang="5400000" scaled="0"/>
                    </a:gradFill>
                    <a:latin typeface="+mj-lt"/>
                    <a:ea typeface="+mn-ea"/>
                    <a:cs typeface="+mn-cs"/>
                  </a:defRPr>
                </a:lvl1pPr>
                <a:lvl2pPr marL="448198" marR="0" indent="-224100" algn="l" defTabSz="914378" rtl="0" eaLnBrk="1" fontAlgn="auto" latinLnBrk="0" hangingPunct="1">
                  <a:lnSpc>
                    <a:spcPct val="90000"/>
                  </a:lnSpc>
                  <a:spcBef>
                    <a:spcPct val="20000"/>
                  </a:spcBef>
                  <a:spcAft>
                    <a:spcPts val="0"/>
                  </a:spcAft>
                  <a:buClrTx/>
                  <a:buSzPct val="90000"/>
                  <a:buFont typeface="Wingdings" panose="05000000000000000000" pitchFamily="2" charset="2"/>
                  <a:buChar char=""/>
                  <a:tabLst/>
                  <a:defRPr sz="2800" kern="1200" spc="0" baseline="0">
                    <a:gradFill>
                      <a:gsLst>
                        <a:gs pos="1250">
                          <a:schemeClr val="tx1"/>
                        </a:gs>
                        <a:gs pos="100000">
                          <a:schemeClr val="tx1"/>
                        </a:gs>
                      </a:gsLst>
                      <a:lin ang="5400000" scaled="0"/>
                    </a:gradFill>
                    <a:latin typeface="+mn-lt"/>
                    <a:ea typeface="+mn-ea"/>
                    <a:cs typeface="+mn-cs"/>
                  </a:defRPr>
                </a:lvl2pPr>
                <a:lvl3pPr marL="672298" marR="0" indent="-224100" algn="l" defTabSz="914378" rtl="0" eaLnBrk="1" fontAlgn="auto" latinLnBrk="0" hangingPunct="1">
                  <a:lnSpc>
                    <a:spcPct val="90000"/>
                  </a:lnSpc>
                  <a:spcBef>
                    <a:spcPct val="20000"/>
                  </a:spcBef>
                  <a:spcAft>
                    <a:spcPts val="0"/>
                  </a:spcAft>
                  <a:buClrTx/>
                  <a:buSzPct val="90000"/>
                  <a:buFont typeface="Wingdings" panose="05000000000000000000" pitchFamily="2" charset="2"/>
                  <a:buChar char=""/>
                  <a:tabLst/>
                  <a:defRPr sz="2400" kern="1200" spc="0" baseline="0">
                    <a:gradFill>
                      <a:gsLst>
                        <a:gs pos="1250">
                          <a:schemeClr val="tx1"/>
                        </a:gs>
                        <a:gs pos="100000">
                          <a:schemeClr val="tx1"/>
                        </a:gs>
                      </a:gsLst>
                      <a:lin ang="5400000" scaled="0"/>
                    </a:gradFill>
                    <a:latin typeface="+mn-lt"/>
                    <a:ea typeface="+mn-ea"/>
                    <a:cs typeface="+mn-cs"/>
                  </a:defRPr>
                </a:lvl3pPr>
                <a:lvl4pPr marL="896397" marR="0" indent="-224100" algn="l" defTabSz="914378" rtl="0" eaLnBrk="1" fontAlgn="auto" latinLnBrk="0" hangingPunct="1">
                  <a:lnSpc>
                    <a:spcPct val="90000"/>
                  </a:lnSpc>
                  <a:spcBef>
                    <a:spcPct val="20000"/>
                  </a:spcBef>
                  <a:spcAft>
                    <a:spcPts val="0"/>
                  </a:spcAft>
                  <a:buClrTx/>
                  <a:buSzPct val="90000"/>
                  <a:buFont typeface="Wingdings" panose="05000000000000000000" pitchFamily="2" charset="2"/>
                  <a:buChar char=""/>
                  <a:tabLst/>
                  <a:defRPr sz="2400" kern="1200" spc="0" baseline="0">
                    <a:gradFill>
                      <a:gsLst>
                        <a:gs pos="1250">
                          <a:schemeClr val="tx1"/>
                        </a:gs>
                        <a:gs pos="100000">
                          <a:schemeClr val="tx1"/>
                        </a:gs>
                      </a:gsLst>
                      <a:lin ang="5400000" scaled="0"/>
                    </a:gradFill>
                    <a:latin typeface="+mn-lt"/>
                    <a:ea typeface="+mn-ea"/>
                    <a:cs typeface="+mn-cs"/>
                  </a:defRPr>
                </a:lvl4pPr>
                <a:lvl5pPr marL="1120497" marR="0" indent="-224100" algn="l" defTabSz="914378" rtl="0" eaLnBrk="1" fontAlgn="auto" latinLnBrk="0" hangingPunct="1">
                  <a:lnSpc>
                    <a:spcPct val="90000"/>
                  </a:lnSpc>
                  <a:spcBef>
                    <a:spcPct val="20000"/>
                  </a:spcBef>
                  <a:spcAft>
                    <a:spcPts val="0"/>
                  </a:spcAft>
                  <a:buClrTx/>
                  <a:buSzPct val="90000"/>
                  <a:buFont typeface="Wingdings" panose="05000000000000000000" pitchFamily="2" charset="2"/>
                  <a:buChar char=""/>
                  <a:tabLst/>
                  <a:defRPr sz="2400" kern="1200" spc="0" baseline="0">
                    <a:gradFill>
                      <a:gsLst>
                        <a:gs pos="1250">
                          <a:schemeClr val="tx1"/>
                        </a:gs>
                        <a:gs pos="100000">
                          <a:schemeClr val="tx1"/>
                        </a:gs>
                      </a:gsLst>
                      <a:lin ang="5400000" scaled="0"/>
                    </a:gradFill>
                    <a:latin typeface="+mn-lt"/>
                    <a:ea typeface="+mn-ea"/>
                    <a:cs typeface="+mn-cs"/>
                  </a:defRPr>
                </a:lvl5pPr>
                <a:lvl6pPr marL="2514539" indent="-228595" algn="l" defTabSz="914378" rtl="0" eaLnBrk="1" latinLnBrk="0" hangingPunct="1">
                  <a:spcBef>
                    <a:spcPct val="20000"/>
                  </a:spcBef>
                  <a:buFont typeface="Arial" pitchFamily="34" charset="0"/>
                  <a:buChar char="•"/>
                  <a:defRPr sz="1961" kern="1200">
                    <a:solidFill>
                      <a:schemeClr val="tx1"/>
                    </a:solidFill>
                    <a:latin typeface="+mn-lt"/>
                    <a:ea typeface="+mn-ea"/>
                    <a:cs typeface="+mn-cs"/>
                  </a:defRPr>
                </a:lvl6pPr>
                <a:lvl7pPr marL="2971729" indent="-228595" algn="l" defTabSz="914378" rtl="0" eaLnBrk="1" latinLnBrk="0" hangingPunct="1">
                  <a:spcBef>
                    <a:spcPct val="20000"/>
                  </a:spcBef>
                  <a:buFont typeface="Arial" pitchFamily="34" charset="0"/>
                  <a:buChar char="•"/>
                  <a:defRPr sz="1961" kern="1200">
                    <a:solidFill>
                      <a:schemeClr val="tx1"/>
                    </a:solidFill>
                    <a:latin typeface="+mn-lt"/>
                    <a:ea typeface="+mn-ea"/>
                    <a:cs typeface="+mn-cs"/>
                  </a:defRPr>
                </a:lvl7pPr>
                <a:lvl8pPr marL="3428918" indent="-228595" algn="l" defTabSz="914378" rtl="0" eaLnBrk="1" latinLnBrk="0" hangingPunct="1">
                  <a:spcBef>
                    <a:spcPct val="20000"/>
                  </a:spcBef>
                  <a:buFont typeface="Arial" pitchFamily="34" charset="0"/>
                  <a:buChar char="•"/>
                  <a:defRPr sz="1961" kern="1200">
                    <a:solidFill>
                      <a:schemeClr val="tx1"/>
                    </a:solidFill>
                    <a:latin typeface="+mn-lt"/>
                    <a:ea typeface="+mn-ea"/>
                    <a:cs typeface="+mn-cs"/>
                  </a:defRPr>
                </a:lvl8pPr>
                <a:lvl9pPr marL="3886108" indent="-228595" algn="l" defTabSz="914378" rtl="0" eaLnBrk="1" latinLnBrk="0" hangingPunct="1">
                  <a:spcBef>
                    <a:spcPct val="20000"/>
                  </a:spcBef>
                  <a:buFont typeface="Arial" pitchFamily="34" charset="0"/>
                  <a:buChar char="•"/>
                  <a:defRPr sz="1961" kern="1200">
                    <a:solidFill>
                      <a:schemeClr val="tx1"/>
                    </a:solidFill>
                    <a:latin typeface="+mn-lt"/>
                    <a:ea typeface="+mn-ea"/>
                    <a:cs typeface="+mn-cs"/>
                  </a:defRPr>
                </a:lvl9pPr>
              </a:lstStyle>
              <a:p>
                <a:pPr marL="0" marR="0" lvl="0" indent="0" algn="l" defTabSz="896262" rtl="0" eaLnBrk="1" fontAlgn="auto" latinLnBrk="0" hangingPunct="1">
                  <a:lnSpc>
                    <a:spcPct val="100000"/>
                  </a:lnSpc>
                  <a:spcBef>
                    <a:spcPct val="20000"/>
                  </a:spcBef>
                  <a:spcAft>
                    <a:spcPts val="0"/>
                  </a:spcAft>
                  <a:buClrTx/>
                  <a:buSzPct val="90000"/>
                  <a:buFont typeface="Wingdings" panose="05000000000000000000" pitchFamily="2" charset="2"/>
                  <a:buNone/>
                  <a:tabLst/>
                  <a:defRPr/>
                </a:pPr>
                <a:r>
                  <a:rPr kumimoji="0" lang="en-US" sz="2000" b="0" i="0" u="none" strike="noStrike" kern="1200" cap="none" spc="0" normalizeH="0" baseline="0" noProof="0" dirty="0">
                    <a:ln>
                      <a:noFill/>
                    </a:ln>
                    <a:solidFill>
                      <a:srgbClr val="0078D4"/>
                    </a:solidFill>
                    <a:effectLst/>
                    <a:uLnTx/>
                    <a:uFillTx/>
                    <a:latin typeface="Segoe UI"/>
                    <a:ea typeface="Segoe UI Semibold" charset="0"/>
                    <a:cs typeface="Segoe UI Semibold" charset="0"/>
                  </a:rPr>
                  <a:t>34%</a:t>
                </a:r>
              </a:p>
            </p:txBody>
          </p:sp>
        </p:grpSp>
      </p:grpSp>
      <p:grpSp>
        <p:nvGrpSpPr>
          <p:cNvPr id="7" name="Group 6">
            <a:extLst>
              <a:ext uri="{FF2B5EF4-FFF2-40B4-BE49-F238E27FC236}">
                <a16:creationId xmlns:a16="http://schemas.microsoft.com/office/drawing/2014/main" id="{BA80051D-E1DD-49EB-8D71-90560368FC2C}"/>
              </a:ext>
            </a:extLst>
          </p:cNvPr>
          <p:cNvGrpSpPr/>
          <p:nvPr/>
        </p:nvGrpSpPr>
        <p:grpSpPr>
          <a:xfrm>
            <a:off x="9666559" y="2414232"/>
            <a:ext cx="2286000" cy="3552923"/>
            <a:chOff x="9578639" y="2407680"/>
            <a:chExt cx="2286000" cy="3552923"/>
          </a:xfrm>
        </p:grpSpPr>
        <p:sp>
          <p:nvSpPr>
            <p:cNvPr id="139" name="Rectangle 138">
              <a:extLst>
                <a:ext uri="{FF2B5EF4-FFF2-40B4-BE49-F238E27FC236}">
                  <a16:creationId xmlns:a16="http://schemas.microsoft.com/office/drawing/2014/main" id="{951CB95B-61FF-4801-8F57-A78B2F4B4464}"/>
                </a:ext>
              </a:extLst>
            </p:cNvPr>
            <p:cNvSpPr/>
            <p:nvPr/>
          </p:nvSpPr>
          <p:spPr bwMode="auto">
            <a:xfrm>
              <a:off x="9578639" y="2407680"/>
              <a:ext cx="2286000" cy="3552923"/>
            </a:xfrm>
            <a:prstGeom prst="rect">
              <a:avLst/>
            </a:prstGeom>
            <a:noFill/>
            <a:ln w="3175">
              <a:solidFill>
                <a:schemeClr val="bg1">
                  <a:lumMod val="75000"/>
                </a:schemeClr>
              </a:solid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88888" tIns="45713" rIns="88888" bIns="45713" numCol="1" spcCol="0" rtlCol="0" fromWordArt="0" anchor="t" anchorCtr="0" forceAA="0" compatLnSpc="1">
              <a:prstTxWarp prst="textNoShape">
                <a:avLst/>
              </a:prstTxWarp>
              <a:noAutofit/>
            </a:bodyPr>
            <a:lstStyle/>
            <a:p>
              <a:pPr marL="0" marR="0" lvl="0" indent="0" algn="l" defTabSz="896262"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D0D0D"/>
                </a:solidFill>
                <a:effectLst/>
                <a:uLnTx/>
                <a:uFillTx/>
                <a:latin typeface="Segoe UI Semibold"/>
                <a:ea typeface="Segoe UI Light" charset="0"/>
                <a:cs typeface="Segoe UI Light" charset="0"/>
              </a:endParaRPr>
            </a:p>
          </p:txBody>
        </p:sp>
        <p:grpSp>
          <p:nvGrpSpPr>
            <p:cNvPr id="12" name="Group 11">
              <a:extLst>
                <a:ext uri="{FF2B5EF4-FFF2-40B4-BE49-F238E27FC236}">
                  <a16:creationId xmlns:a16="http://schemas.microsoft.com/office/drawing/2014/main" id="{C6B79563-6E4A-4DD7-81A6-5C099F1059F7}"/>
                </a:ext>
              </a:extLst>
            </p:cNvPr>
            <p:cNvGrpSpPr/>
            <p:nvPr/>
          </p:nvGrpSpPr>
          <p:grpSpPr>
            <a:xfrm>
              <a:off x="9725717" y="2869277"/>
              <a:ext cx="1943136" cy="1272144"/>
              <a:chOff x="9550904" y="2984899"/>
              <a:chExt cx="1943412" cy="1272319"/>
            </a:xfrm>
          </p:grpSpPr>
          <p:sp>
            <p:nvSpPr>
              <p:cNvPr id="225" name="Text Placeholder 3">
                <a:extLst>
                  <a:ext uri="{FF2B5EF4-FFF2-40B4-BE49-F238E27FC236}">
                    <a16:creationId xmlns:a16="http://schemas.microsoft.com/office/drawing/2014/main" id="{609E38F7-617D-4BCE-978A-A4079D696731}"/>
                  </a:ext>
                </a:extLst>
              </p:cNvPr>
              <p:cNvSpPr txBox="1">
                <a:spLocks/>
              </p:cNvSpPr>
              <p:nvPr/>
            </p:nvSpPr>
            <p:spPr>
              <a:xfrm>
                <a:off x="9550904" y="3675437"/>
                <a:ext cx="645373" cy="581781"/>
              </a:xfrm>
              <a:prstGeom prst="rect">
                <a:avLst/>
              </a:prstGeom>
            </p:spPr>
            <p:txBody>
              <a:bodyPr vert="horz" wrap="square" lIns="0" tIns="0" rIns="0" bIns="0" rtlCol="0" anchor="b">
                <a:spAutoFit/>
              </a:bodyPr>
              <a:lstStyle>
                <a:lvl1pPr marL="224100" marR="0" indent="-224100" algn="l" defTabSz="914378" rtl="0" eaLnBrk="1" fontAlgn="auto" latinLnBrk="0" hangingPunct="1">
                  <a:lnSpc>
                    <a:spcPct val="90000"/>
                  </a:lnSpc>
                  <a:spcBef>
                    <a:spcPct val="20000"/>
                  </a:spcBef>
                  <a:spcAft>
                    <a:spcPts val="0"/>
                  </a:spcAft>
                  <a:buClrTx/>
                  <a:buSzPct val="90000"/>
                  <a:buFont typeface="Wingdings" panose="05000000000000000000" pitchFamily="2" charset="2"/>
                  <a:buChar char=""/>
                  <a:tabLst/>
                  <a:defRPr sz="3600" kern="1200" spc="0" baseline="0">
                    <a:gradFill>
                      <a:gsLst>
                        <a:gs pos="1250">
                          <a:schemeClr val="tx1"/>
                        </a:gs>
                        <a:gs pos="100000">
                          <a:schemeClr val="tx1"/>
                        </a:gs>
                      </a:gsLst>
                      <a:lin ang="5400000" scaled="0"/>
                    </a:gradFill>
                    <a:latin typeface="+mj-lt"/>
                    <a:ea typeface="+mn-ea"/>
                    <a:cs typeface="+mn-cs"/>
                  </a:defRPr>
                </a:lvl1pPr>
                <a:lvl2pPr marL="448198" marR="0" indent="-224100" algn="l" defTabSz="914378" rtl="0" eaLnBrk="1" fontAlgn="auto" latinLnBrk="0" hangingPunct="1">
                  <a:lnSpc>
                    <a:spcPct val="90000"/>
                  </a:lnSpc>
                  <a:spcBef>
                    <a:spcPct val="20000"/>
                  </a:spcBef>
                  <a:spcAft>
                    <a:spcPts val="0"/>
                  </a:spcAft>
                  <a:buClrTx/>
                  <a:buSzPct val="90000"/>
                  <a:buFont typeface="Wingdings" panose="05000000000000000000" pitchFamily="2" charset="2"/>
                  <a:buChar char=""/>
                  <a:tabLst/>
                  <a:defRPr sz="2800" kern="1200" spc="0" baseline="0">
                    <a:gradFill>
                      <a:gsLst>
                        <a:gs pos="1250">
                          <a:schemeClr val="tx1"/>
                        </a:gs>
                        <a:gs pos="100000">
                          <a:schemeClr val="tx1"/>
                        </a:gs>
                      </a:gsLst>
                      <a:lin ang="5400000" scaled="0"/>
                    </a:gradFill>
                    <a:latin typeface="+mn-lt"/>
                    <a:ea typeface="+mn-ea"/>
                    <a:cs typeface="+mn-cs"/>
                  </a:defRPr>
                </a:lvl2pPr>
                <a:lvl3pPr marL="672298" marR="0" indent="-224100" algn="l" defTabSz="914378" rtl="0" eaLnBrk="1" fontAlgn="auto" latinLnBrk="0" hangingPunct="1">
                  <a:lnSpc>
                    <a:spcPct val="90000"/>
                  </a:lnSpc>
                  <a:spcBef>
                    <a:spcPct val="20000"/>
                  </a:spcBef>
                  <a:spcAft>
                    <a:spcPts val="0"/>
                  </a:spcAft>
                  <a:buClrTx/>
                  <a:buSzPct val="90000"/>
                  <a:buFont typeface="Wingdings" panose="05000000000000000000" pitchFamily="2" charset="2"/>
                  <a:buChar char=""/>
                  <a:tabLst/>
                  <a:defRPr sz="2400" kern="1200" spc="0" baseline="0">
                    <a:gradFill>
                      <a:gsLst>
                        <a:gs pos="1250">
                          <a:schemeClr val="tx1"/>
                        </a:gs>
                        <a:gs pos="100000">
                          <a:schemeClr val="tx1"/>
                        </a:gs>
                      </a:gsLst>
                      <a:lin ang="5400000" scaled="0"/>
                    </a:gradFill>
                    <a:latin typeface="+mn-lt"/>
                    <a:ea typeface="+mn-ea"/>
                    <a:cs typeface="+mn-cs"/>
                  </a:defRPr>
                </a:lvl3pPr>
                <a:lvl4pPr marL="896397" marR="0" indent="-224100" algn="l" defTabSz="914378" rtl="0" eaLnBrk="1" fontAlgn="auto" latinLnBrk="0" hangingPunct="1">
                  <a:lnSpc>
                    <a:spcPct val="90000"/>
                  </a:lnSpc>
                  <a:spcBef>
                    <a:spcPct val="20000"/>
                  </a:spcBef>
                  <a:spcAft>
                    <a:spcPts val="0"/>
                  </a:spcAft>
                  <a:buClrTx/>
                  <a:buSzPct val="90000"/>
                  <a:buFont typeface="Wingdings" panose="05000000000000000000" pitchFamily="2" charset="2"/>
                  <a:buChar char=""/>
                  <a:tabLst/>
                  <a:defRPr sz="2400" kern="1200" spc="0" baseline="0">
                    <a:gradFill>
                      <a:gsLst>
                        <a:gs pos="1250">
                          <a:schemeClr val="tx1"/>
                        </a:gs>
                        <a:gs pos="100000">
                          <a:schemeClr val="tx1"/>
                        </a:gs>
                      </a:gsLst>
                      <a:lin ang="5400000" scaled="0"/>
                    </a:gradFill>
                    <a:latin typeface="+mn-lt"/>
                    <a:ea typeface="+mn-ea"/>
                    <a:cs typeface="+mn-cs"/>
                  </a:defRPr>
                </a:lvl4pPr>
                <a:lvl5pPr marL="1120497" marR="0" indent="-224100" algn="l" defTabSz="914378" rtl="0" eaLnBrk="1" fontAlgn="auto" latinLnBrk="0" hangingPunct="1">
                  <a:lnSpc>
                    <a:spcPct val="90000"/>
                  </a:lnSpc>
                  <a:spcBef>
                    <a:spcPct val="20000"/>
                  </a:spcBef>
                  <a:spcAft>
                    <a:spcPts val="0"/>
                  </a:spcAft>
                  <a:buClrTx/>
                  <a:buSzPct val="90000"/>
                  <a:buFont typeface="Wingdings" panose="05000000000000000000" pitchFamily="2" charset="2"/>
                  <a:buChar char=""/>
                  <a:tabLst/>
                  <a:defRPr sz="2400" kern="1200" spc="0" baseline="0">
                    <a:gradFill>
                      <a:gsLst>
                        <a:gs pos="1250">
                          <a:schemeClr val="tx1"/>
                        </a:gs>
                        <a:gs pos="100000">
                          <a:schemeClr val="tx1"/>
                        </a:gs>
                      </a:gsLst>
                      <a:lin ang="5400000" scaled="0"/>
                    </a:gradFill>
                    <a:latin typeface="+mn-lt"/>
                    <a:ea typeface="+mn-ea"/>
                    <a:cs typeface="+mn-cs"/>
                  </a:defRPr>
                </a:lvl5pPr>
                <a:lvl6pPr marL="2514539" indent="-228595" algn="l" defTabSz="914378" rtl="0" eaLnBrk="1" latinLnBrk="0" hangingPunct="1">
                  <a:spcBef>
                    <a:spcPct val="20000"/>
                  </a:spcBef>
                  <a:buFont typeface="Arial" pitchFamily="34" charset="0"/>
                  <a:buChar char="•"/>
                  <a:defRPr sz="1961" kern="1200">
                    <a:solidFill>
                      <a:schemeClr val="tx1"/>
                    </a:solidFill>
                    <a:latin typeface="+mn-lt"/>
                    <a:ea typeface="+mn-ea"/>
                    <a:cs typeface="+mn-cs"/>
                  </a:defRPr>
                </a:lvl6pPr>
                <a:lvl7pPr marL="2971729" indent="-228595" algn="l" defTabSz="914378" rtl="0" eaLnBrk="1" latinLnBrk="0" hangingPunct="1">
                  <a:spcBef>
                    <a:spcPct val="20000"/>
                  </a:spcBef>
                  <a:buFont typeface="Arial" pitchFamily="34" charset="0"/>
                  <a:buChar char="•"/>
                  <a:defRPr sz="1961" kern="1200">
                    <a:solidFill>
                      <a:schemeClr val="tx1"/>
                    </a:solidFill>
                    <a:latin typeface="+mn-lt"/>
                    <a:ea typeface="+mn-ea"/>
                    <a:cs typeface="+mn-cs"/>
                  </a:defRPr>
                </a:lvl7pPr>
                <a:lvl8pPr marL="3428918" indent="-228595" algn="l" defTabSz="914378" rtl="0" eaLnBrk="1" latinLnBrk="0" hangingPunct="1">
                  <a:spcBef>
                    <a:spcPct val="20000"/>
                  </a:spcBef>
                  <a:buFont typeface="Arial" pitchFamily="34" charset="0"/>
                  <a:buChar char="•"/>
                  <a:defRPr sz="1961" kern="1200">
                    <a:solidFill>
                      <a:schemeClr val="tx1"/>
                    </a:solidFill>
                    <a:latin typeface="+mn-lt"/>
                    <a:ea typeface="+mn-ea"/>
                    <a:cs typeface="+mn-cs"/>
                  </a:defRPr>
                </a:lvl8pPr>
                <a:lvl9pPr marL="3886108" indent="-228595" algn="l" defTabSz="914378" rtl="0" eaLnBrk="1" latinLnBrk="0" hangingPunct="1">
                  <a:spcBef>
                    <a:spcPct val="20000"/>
                  </a:spcBef>
                  <a:buFont typeface="Arial" pitchFamily="34" charset="0"/>
                  <a:buChar char="•"/>
                  <a:defRPr sz="1961" kern="1200">
                    <a:solidFill>
                      <a:schemeClr val="tx1"/>
                    </a:solidFill>
                    <a:latin typeface="+mn-lt"/>
                    <a:ea typeface="+mn-ea"/>
                    <a:cs typeface="+mn-cs"/>
                  </a:defRPr>
                </a:lvl9pPr>
              </a:lstStyle>
              <a:p>
                <a:pPr marL="0" marR="0" lvl="0" indent="0" algn="l" defTabSz="896262" rtl="0" eaLnBrk="1" fontAlgn="auto" latinLnBrk="0" hangingPunct="1">
                  <a:lnSpc>
                    <a:spcPct val="100000"/>
                  </a:lnSpc>
                  <a:spcBef>
                    <a:spcPct val="20000"/>
                  </a:spcBef>
                  <a:spcAft>
                    <a:spcPts val="0"/>
                  </a:spcAft>
                  <a:buClrTx/>
                  <a:buSzPct val="90000"/>
                  <a:buFont typeface="Wingdings" panose="05000000000000000000" pitchFamily="2" charset="2"/>
                  <a:buNone/>
                  <a:tabLst/>
                  <a:defRPr/>
                </a:pPr>
                <a:r>
                  <a:rPr kumimoji="0" lang="en-US" sz="900" b="1" i="0" u="none" strike="noStrike" kern="1200" cap="none" spc="0" normalizeH="0" baseline="0" noProof="0" dirty="0">
                    <a:ln>
                      <a:noFill/>
                    </a:ln>
                    <a:solidFill>
                      <a:srgbClr val="002050"/>
                    </a:solidFill>
                    <a:effectLst/>
                    <a:uLnTx/>
                    <a:uFillTx/>
                    <a:latin typeface="Segoe UI Semibold"/>
                    <a:ea typeface="Segoe UI Semibold" charset="0"/>
                    <a:cs typeface="Segoe UI Semibold" charset="0"/>
                  </a:rPr>
                  <a:t>up to</a:t>
                </a:r>
              </a:p>
              <a:p>
                <a:pPr marL="0" marR="0" lvl="0" indent="0" algn="l" defTabSz="896262" rtl="0" eaLnBrk="1" fontAlgn="auto" latinLnBrk="0" hangingPunct="1">
                  <a:lnSpc>
                    <a:spcPct val="100000"/>
                  </a:lnSpc>
                  <a:spcBef>
                    <a:spcPct val="20000"/>
                  </a:spcBef>
                  <a:spcAft>
                    <a:spcPts val="0"/>
                  </a:spcAft>
                  <a:buClrTx/>
                  <a:buSzPct val="90000"/>
                  <a:buFont typeface="Wingdings" panose="05000000000000000000" pitchFamily="2" charset="2"/>
                  <a:buNone/>
                  <a:tabLst/>
                  <a:defRPr/>
                </a:pPr>
                <a:r>
                  <a:rPr kumimoji="0" lang="en-US" sz="900" b="1" i="0" u="none" strike="noStrike" kern="1200" cap="none" spc="0" normalizeH="0" baseline="0" noProof="0" dirty="0">
                    <a:ln>
                      <a:noFill/>
                    </a:ln>
                    <a:solidFill>
                      <a:srgbClr val="002050"/>
                    </a:solidFill>
                    <a:effectLst/>
                    <a:uLnTx/>
                    <a:uFillTx/>
                    <a:latin typeface="Segoe UI Semibold"/>
                    <a:ea typeface="Segoe UI Semibold" charset="0"/>
                    <a:cs typeface="Segoe UI Semibold" charset="0"/>
                  </a:rPr>
                  <a:t>more classroom time </a:t>
                </a:r>
                <a:endParaRPr kumimoji="0" lang="en-US" sz="800" b="1" i="0" u="none" strike="noStrike" kern="1200" cap="none" spc="0" normalizeH="0" baseline="0" noProof="0" dirty="0">
                  <a:ln>
                    <a:noFill/>
                  </a:ln>
                  <a:solidFill>
                    <a:srgbClr val="002050"/>
                  </a:solidFill>
                  <a:effectLst/>
                  <a:uLnTx/>
                  <a:uFillTx/>
                  <a:latin typeface="Segoe UI"/>
                  <a:ea typeface="Segoe UI Semibold" charset="0"/>
                  <a:cs typeface="Segoe UI Semibold" charset="0"/>
                </a:endParaRPr>
              </a:p>
            </p:txBody>
          </p:sp>
          <p:sp>
            <p:nvSpPr>
              <p:cNvPr id="226" name="Text Placeholder 3">
                <a:extLst>
                  <a:ext uri="{FF2B5EF4-FFF2-40B4-BE49-F238E27FC236}">
                    <a16:creationId xmlns:a16="http://schemas.microsoft.com/office/drawing/2014/main" id="{A58FD17A-2FF7-492B-BFF9-0D24AC61A01F}"/>
                  </a:ext>
                </a:extLst>
              </p:cNvPr>
              <p:cNvSpPr txBox="1">
                <a:spLocks/>
              </p:cNvSpPr>
              <p:nvPr/>
            </p:nvSpPr>
            <p:spPr>
              <a:xfrm>
                <a:off x="9873093" y="3591886"/>
                <a:ext cx="594605" cy="243431"/>
              </a:xfrm>
              <a:prstGeom prst="rect">
                <a:avLst/>
              </a:prstGeom>
            </p:spPr>
            <p:txBody>
              <a:bodyPr vert="horz" wrap="square" lIns="0" tIns="0" rIns="0" bIns="0" rtlCol="0" anchor="ctr">
                <a:noAutofit/>
              </a:bodyPr>
              <a:lstStyle>
                <a:lvl1pPr marL="224100" marR="0" indent="-224100" algn="l" defTabSz="914378" rtl="0" eaLnBrk="1" fontAlgn="auto" latinLnBrk="0" hangingPunct="1">
                  <a:lnSpc>
                    <a:spcPct val="90000"/>
                  </a:lnSpc>
                  <a:spcBef>
                    <a:spcPct val="20000"/>
                  </a:spcBef>
                  <a:spcAft>
                    <a:spcPts val="0"/>
                  </a:spcAft>
                  <a:buClrTx/>
                  <a:buSzPct val="90000"/>
                  <a:buFont typeface="Wingdings" panose="05000000000000000000" pitchFamily="2" charset="2"/>
                  <a:buChar char=""/>
                  <a:tabLst/>
                  <a:defRPr sz="3600" kern="1200" spc="0" baseline="0">
                    <a:gradFill>
                      <a:gsLst>
                        <a:gs pos="1250">
                          <a:schemeClr val="tx1"/>
                        </a:gs>
                        <a:gs pos="100000">
                          <a:schemeClr val="tx1"/>
                        </a:gs>
                      </a:gsLst>
                      <a:lin ang="5400000" scaled="0"/>
                    </a:gradFill>
                    <a:latin typeface="+mj-lt"/>
                    <a:ea typeface="+mn-ea"/>
                    <a:cs typeface="+mn-cs"/>
                  </a:defRPr>
                </a:lvl1pPr>
                <a:lvl2pPr marL="448198" marR="0" indent="-224100" algn="l" defTabSz="914378" rtl="0" eaLnBrk="1" fontAlgn="auto" latinLnBrk="0" hangingPunct="1">
                  <a:lnSpc>
                    <a:spcPct val="90000"/>
                  </a:lnSpc>
                  <a:spcBef>
                    <a:spcPct val="20000"/>
                  </a:spcBef>
                  <a:spcAft>
                    <a:spcPts val="0"/>
                  </a:spcAft>
                  <a:buClrTx/>
                  <a:buSzPct val="90000"/>
                  <a:buFont typeface="Wingdings" panose="05000000000000000000" pitchFamily="2" charset="2"/>
                  <a:buChar char=""/>
                  <a:tabLst/>
                  <a:defRPr sz="2800" kern="1200" spc="0" baseline="0">
                    <a:gradFill>
                      <a:gsLst>
                        <a:gs pos="1250">
                          <a:schemeClr val="tx1"/>
                        </a:gs>
                        <a:gs pos="100000">
                          <a:schemeClr val="tx1"/>
                        </a:gs>
                      </a:gsLst>
                      <a:lin ang="5400000" scaled="0"/>
                    </a:gradFill>
                    <a:latin typeface="+mn-lt"/>
                    <a:ea typeface="+mn-ea"/>
                    <a:cs typeface="+mn-cs"/>
                  </a:defRPr>
                </a:lvl2pPr>
                <a:lvl3pPr marL="672298" marR="0" indent="-224100" algn="l" defTabSz="914378" rtl="0" eaLnBrk="1" fontAlgn="auto" latinLnBrk="0" hangingPunct="1">
                  <a:lnSpc>
                    <a:spcPct val="90000"/>
                  </a:lnSpc>
                  <a:spcBef>
                    <a:spcPct val="20000"/>
                  </a:spcBef>
                  <a:spcAft>
                    <a:spcPts val="0"/>
                  </a:spcAft>
                  <a:buClrTx/>
                  <a:buSzPct val="90000"/>
                  <a:buFont typeface="Wingdings" panose="05000000000000000000" pitchFamily="2" charset="2"/>
                  <a:buChar char=""/>
                  <a:tabLst/>
                  <a:defRPr sz="2400" kern="1200" spc="0" baseline="0">
                    <a:gradFill>
                      <a:gsLst>
                        <a:gs pos="1250">
                          <a:schemeClr val="tx1"/>
                        </a:gs>
                        <a:gs pos="100000">
                          <a:schemeClr val="tx1"/>
                        </a:gs>
                      </a:gsLst>
                      <a:lin ang="5400000" scaled="0"/>
                    </a:gradFill>
                    <a:latin typeface="+mn-lt"/>
                    <a:ea typeface="+mn-ea"/>
                    <a:cs typeface="+mn-cs"/>
                  </a:defRPr>
                </a:lvl3pPr>
                <a:lvl4pPr marL="896397" marR="0" indent="-224100" algn="l" defTabSz="914378" rtl="0" eaLnBrk="1" fontAlgn="auto" latinLnBrk="0" hangingPunct="1">
                  <a:lnSpc>
                    <a:spcPct val="90000"/>
                  </a:lnSpc>
                  <a:spcBef>
                    <a:spcPct val="20000"/>
                  </a:spcBef>
                  <a:spcAft>
                    <a:spcPts val="0"/>
                  </a:spcAft>
                  <a:buClrTx/>
                  <a:buSzPct val="90000"/>
                  <a:buFont typeface="Wingdings" panose="05000000000000000000" pitchFamily="2" charset="2"/>
                  <a:buChar char=""/>
                  <a:tabLst/>
                  <a:defRPr sz="2400" kern="1200" spc="0" baseline="0">
                    <a:gradFill>
                      <a:gsLst>
                        <a:gs pos="1250">
                          <a:schemeClr val="tx1"/>
                        </a:gs>
                        <a:gs pos="100000">
                          <a:schemeClr val="tx1"/>
                        </a:gs>
                      </a:gsLst>
                      <a:lin ang="5400000" scaled="0"/>
                    </a:gradFill>
                    <a:latin typeface="+mn-lt"/>
                    <a:ea typeface="+mn-ea"/>
                    <a:cs typeface="+mn-cs"/>
                  </a:defRPr>
                </a:lvl4pPr>
                <a:lvl5pPr marL="1120497" marR="0" indent="-224100" algn="l" defTabSz="914378" rtl="0" eaLnBrk="1" fontAlgn="auto" latinLnBrk="0" hangingPunct="1">
                  <a:lnSpc>
                    <a:spcPct val="90000"/>
                  </a:lnSpc>
                  <a:spcBef>
                    <a:spcPct val="20000"/>
                  </a:spcBef>
                  <a:spcAft>
                    <a:spcPts val="0"/>
                  </a:spcAft>
                  <a:buClrTx/>
                  <a:buSzPct val="90000"/>
                  <a:buFont typeface="Wingdings" panose="05000000000000000000" pitchFamily="2" charset="2"/>
                  <a:buChar char=""/>
                  <a:tabLst/>
                  <a:defRPr sz="2400" kern="1200" spc="0" baseline="0">
                    <a:gradFill>
                      <a:gsLst>
                        <a:gs pos="1250">
                          <a:schemeClr val="tx1"/>
                        </a:gs>
                        <a:gs pos="100000">
                          <a:schemeClr val="tx1"/>
                        </a:gs>
                      </a:gsLst>
                      <a:lin ang="5400000" scaled="0"/>
                    </a:gradFill>
                    <a:latin typeface="+mn-lt"/>
                    <a:ea typeface="+mn-ea"/>
                    <a:cs typeface="+mn-cs"/>
                  </a:defRPr>
                </a:lvl5pPr>
                <a:lvl6pPr marL="2514539" indent="-228595" algn="l" defTabSz="914378" rtl="0" eaLnBrk="1" latinLnBrk="0" hangingPunct="1">
                  <a:spcBef>
                    <a:spcPct val="20000"/>
                  </a:spcBef>
                  <a:buFont typeface="Arial" pitchFamily="34" charset="0"/>
                  <a:buChar char="•"/>
                  <a:defRPr sz="1961" kern="1200">
                    <a:solidFill>
                      <a:schemeClr val="tx1"/>
                    </a:solidFill>
                    <a:latin typeface="+mn-lt"/>
                    <a:ea typeface="+mn-ea"/>
                    <a:cs typeface="+mn-cs"/>
                  </a:defRPr>
                </a:lvl6pPr>
                <a:lvl7pPr marL="2971729" indent="-228595" algn="l" defTabSz="914378" rtl="0" eaLnBrk="1" latinLnBrk="0" hangingPunct="1">
                  <a:spcBef>
                    <a:spcPct val="20000"/>
                  </a:spcBef>
                  <a:buFont typeface="Arial" pitchFamily="34" charset="0"/>
                  <a:buChar char="•"/>
                  <a:defRPr sz="1961" kern="1200">
                    <a:solidFill>
                      <a:schemeClr val="tx1"/>
                    </a:solidFill>
                    <a:latin typeface="+mn-lt"/>
                    <a:ea typeface="+mn-ea"/>
                    <a:cs typeface="+mn-cs"/>
                  </a:defRPr>
                </a:lvl7pPr>
                <a:lvl8pPr marL="3428918" indent="-228595" algn="l" defTabSz="914378" rtl="0" eaLnBrk="1" latinLnBrk="0" hangingPunct="1">
                  <a:spcBef>
                    <a:spcPct val="20000"/>
                  </a:spcBef>
                  <a:buFont typeface="Arial" pitchFamily="34" charset="0"/>
                  <a:buChar char="•"/>
                  <a:defRPr sz="1961" kern="1200">
                    <a:solidFill>
                      <a:schemeClr val="tx1"/>
                    </a:solidFill>
                    <a:latin typeface="+mn-lt"/>
                    <a:ea typeface="+mn-ea"/>
                    <a:cs typeface="+mn-cs"/>
                  </a:defRPr>
                </a:lvl8pPr>
                <a:lvl9pPr marL="3886108" indent="-228595" algn="l" defTabSz="914378" rtl="0" eaLnBrk="1" latinLnBrk="0" hangingPunct="1">
                  <a:spcBef>
                    <a:spcPct val="20000"/>
                  </a:spcBef>
                  <a:buFont typeface="Arial" pitchFamily="34" charset="0"/>
                  <a:buChar char="•"/>
                  <a:defRPr sz="1961" kern="1200">
                    <a:solidFill>
                      <a:schemeClr val="tx1"/>
                    </a:solidFill>
                    <a:latin typeface="+mn-lt"/>
                    <a:ea typeface="+mn-ea"/>
                    <a:cs typeface="+mn-cs"/>
                  </a:defRPr>
                </a:lvl9pPr>
              </a:lstStyle>
              <a:p>
                <a:pPr marL="0" marR="0" lvl="0" indent="0" algn="l" defTabSz="896262" rtl="0" eaLnBrk="1" fontAlgn="auto" latinLnBrk="0" hangingPunct="1">
                  <a:lnSpc>
                    <a:spcPct val="100000"/>
                  </a:lnSpc>
                  <a:spcBef>
                    <a:spcPct val="20000"/>
                  </a:spcBef>
                  <a:spcAft>
                    <a:spcPts val="0"/>
                  </a:spcAft>
                  <a:buClrTx/>
                  <a:buSzPct val="90000"/>
                  <a:buFont typeface="Wingdings" panose="05000000000000000000" pitchFamily="2" charset="2"/>
                  <a:buNone/>
                  <a:tabLst/>
                  <a:defRPr/>
                </a:pPr>
                <a:r>
                  <a:rPr kumimoji="0" lang="en-US" sz="2000" b="0" i="0" u="none" strike="noStrike" kern="1200" cap="none" spc="0" normalizeH="0" baseline="0" noProof="0" dirty="0">
                    <a:ln>
                      <a:noFill/>
                    </a:ln>
                    <a:solidFill>
                      <a:srgbClr val="0078D4"/>
                    </a:solidFill>
                    <a:effectLst/>
                    <a:uLnTx/>
                    <a:uFillTx/>
                    <a:latin typeface="Segoe UI"/>
                    <a:ea typeface="Segoe UI Semibold" charset="0"/>
                    <a:cs typeface="Segoe UI Semibold" charset="0"/>
                  </a:rPr>
                  <a:t>30%</a:t>
                </a:r>
              </a:p>
            </p:txBody>
          </p:sp>
          <p:sp>
            <p:nvSpPr>
              <p:cNvPr id="227" name="Freeform 95">
                <a:extLst>
                  <a:ext uri="{FF2B5EF4-FFF2-40B4-BE49-F238E27FC236}">
                    <a16:creationId xmlns:a16="http://schemas.microsoft.com/office/drawing/2014/main" id="{06A79D1F-AA80-4EA7-9FD3-48892EACED83}"/>
                  </a:ext>
                </a:extLst>
              </p:cNvPr>
              <p:cNvSpPr>
                <a:spLocks noEditPoints="1"/>
              </p:cNvSpPr>
              <p:nvPr/>
            </p:nvSpPr>
            <p:spPr bwMode="auto">
              <a:xfrm>
                <a:off x="10595440" y="3567586"/>
                <a:ext cx="898876" cy="319377"/>
              </a:xfrm>
              <a:custGeom>
                <a:avLst/>
                <a:gdLst>
                  <a:gd name="T0" fmla="*/ 126 w 659"/>
                  <a:gd name="T1" fmla="*/ 94 h 234"/>
                  <a:gd name="T2" fmla="*/ 73 w 659"/>
                  <a:gd name="T3" fmla="*/ 147 h 234"/>
                  <a:gd name="T4" fmla="*/ 21 w 659"/>
                  <a:gd name="T5" fmla="*/ 94 h 234"/>
                  <a:gd name="T6" fmla="*/ 73 w 659"/>
                  <a:gd name="T7" fmla="*/ 42 h 234"/>
                  <a:gd name="T8" fmla="*/ 126 w 659"/>
                  <a:gd name="T9" fmla="*/ 94 h 234"/>
                  <a:gd name="T10" fmla="*/ 125 w 659"/>
                  <a:gd name="T11" fmla="*/ 168 h 234"/>
                  <a:gd name="T12" fmla="*/ 73 w 659"/>
                  <a:gd name="T13" fmla="*/ 147 h 234"/>
                  <a:gd name="T14" fmla="*/ 0 w 659"/>
                  <a:gd name="T15" fmla="*/ 205 h 234"/>
                  <a:gd name="T16" fmla="*/ 199 w 659"/>
                  <a:gd name="T17" fmla="*/ 0 h 234"/>
                  <a:gd name="T18" fmla="*/ 133 w 659"/>
                  <a:gd name="T19" fmla="*/ 66 h 234"/>
                  <a:gd name="T20" fmla="*/ 199 w 659"/>
                  <a:gd name="T21" fmla="*/ 132 h 234"/>
                  <a:gd name="T22" fmla="*/ 265 w 659"/>
                  <a:gd name="T23" fmla="*/ 66 h 234"/>
                  <a:gd name="T24" fmla="*/ 199 w 659"/>
                  <a:gd name="T25" fmla="*/ 0 h 234"/>
                  <a:gd name="T26" fmla="*/ 286 w 659"/>
                  <a:gd name="T27" fmla="*/ 191 h 234"/>
                  <a:gd name="T28" fmla="*/ 199 w 659"/>
                  <a:gd name="T29" fmla="*/ 132 h 234"/>
                  <a:gd name="T30" fmla="*/ 107 w 659"/>
                  <a:gd name="T31" fmla="*/ 205 h 234"/>
                  <a:gd name="T32" fmla="*/ 383 w 659"/>
                  <a:gd name="T33" fmla="*/ 124 h 234"/>
                  <a:gd name="T34" fmla="*/ 331 w 659"/>
                  <a:gd name="T35" fmla="*/ 176 h 234"/>
                  <a:gd name="T36" fmla="*/ 278 w 659"/>
                  <a:gd name="T37" fmla="*/ 124 h 234"/>
                  <a:gd name="T38" fmla="*/ 331 w 659"/>
                  <a:gd name="T39" fmla="*/ 71 h 234"/>
                  <a:gd name="T40" fmla="*/ 383 w 659"/>
                  <a:gd name="T41" fmla="*/ 124 h 234"/>
                  <a:gd name="T42" fmla="*/ 382 w 659"/>
                  <a:gd name="T43" fmla="*/ 197 h 234"/>
                  <a:gd name="T44" fmla="*/ 331 w 659"/>
                  <a:gd name="T45" fmla="*/ 176 h 234"/>
                  <a:gd name="T46" fmla="*/ 258 w 659"/>
                  <a:gd name="T47" fmla="*/ 234 h 234"/>
                  <a:gd name="T48" fmla="*/ 587 w 659"/>
                  <a:gd name="T49" fmla="*/ 71 h 234"/>
                  <a:gd name="T50" fmla="*/ 534 w 659"/>
                  <a:gd name="T51" fmla="*/ 124 h 234"/>
                  <a:gd name="T52" fmla="*/ 587 w 659"/>
                  <a:gd name="T53" fmla="*/ 176 h 234"/>
                  <a:gd name="T54" fmla="*/ 639 w 659"/>
                  <a:gd name="T55" fmla="*/ 124 h 234"/>
                  <a:gd name="T56" fmla="*/ 587 w 659"/>
                  <a:gd name="T57" fmla="*/ 71 h 234"/>
                  <a:gd name="T58" fmla="*/ 659 w 659"/>
                  <a:gd name="T59" fmla="*/ 234 h 234"/>
                  <a:gd name="T60" fmla="*/ 587 w 659"/>
                  <a:gd name="T61" fmla="*/ 176 h 234"/>
                  <a:gd name="T62" fmla="*/ 532 w 659"/>
                  <a:gd name="T63" fmla="*/ 200 h 234"/>
                  <a:gd name="T64" fmla="*/ 456 w 659"/>
                  <a:gd name="T65" fmla="*/ 29 h 234"/>
                  <a:gd name="T66" fmla="*/ 390 w 659"/>
                  <a:gd name="T67" fmla="*/ 95 h 234"/>
                  <a:gd name="T68" fmla="*/ 456 w 659"/>
                  <a:gd name="T69" fmla="*/ 161 h 234"/>
                  <a:gd name="T70" fmla="*/ 522 w 659"/>
                  <a:gd name="T71" fmla="*/ 95 h 234"/>
                  <a:gd name="T72" fmla="*/ 456 w 659"/>
                  <a:gd name="T73" fmla="*/ 29 h 234"/>
                  <a:gd name="T74" fmla="*/ 547 w 659"/>
                  <a:gd name="T75" fmla="*/ 234 h 234"/>
                  <a:gd name="T76" fmla="*/ 456 w 659"/>
                  <a:gd name="T77" fmla="*/ 161 h 234"/>
                  <a:gd name="T78" fmla="*/ 365 w 659"/>
                  <a:gd name="T79" fmla="*/ 2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659" h="234">
                    <a:moveTo>
                      <a:pt x="126" y="94"/>
                    </a:moveTo>
                    <a:cubicBezTo>
                      <a:pt x="126" y="123"/>
                      <a:pt x="102" y="147"/>
                      <a:pt x="73" y="147"/>
                    </a:cubicBezTo>
                    <a:cubicBezTo>
                      <a:pt x="44" y="147"/>
                      <a:pt x="21" y="123"/>
                      <a:pt x="21" y="94"/>
                    </a:cubicBezTo>
                    <a:cubicBezTo>
                      <a:pt x="21" y="65"/>
                      <a:pt x="44" y="42"/>
                      <a:pt x="73" y="42"/>
                    </a:cubicBezTo>
                    <a:cubicBezTo>
                      <a:pt x="102" y="42"/>
                      <a:pt x="126" y="65"/>
                      <a:pt x="126" y="94"/>
                    </a:cubicBezTo>
                    <a:close/>
                    <a:moveTo>
                      <a:pt x="125" y="168"/>
                    </a:moveTo>
                    <a:cubicBezTo>
                      <a:pt x="112" y="155"/>
                      <a:pt x="93" y="147"/>
                      <a:pt x="73" y="147"/>
                    </a:cubicBezTo>
                    <a:cubicBezTo>
                      <a:pt x="38" y="147"/>
                      <a:pt x="8" y="172"/>
                      <a:pt x="0" y="205"/>
                    </a:cubicBezTo>
                    <a:moveTo>
                      <a:pt x="199" y="0"/>
                    </a:moveTo>
                    <a:cubicBezTo>
                      <a:pt x="162" y="0"/>
                      <a:pt x="133" y="29"/>
                      <a:pt x="133" y="66"/>
                    </a:cubicBezTo>
                    <a:cubicBezTo>
                      <a:pt x="133" y="102"/>
                      <a:pt x="162" y="132"/>
                      <a:pt x="199" y="132"/>
                    </a:cubicBezTo>
                    <a:cubicBezTo>
                      <a:pt x="235" y="132"/>
                      <a:pt x="265" y="102"/>
                      <a:pt x="265" y="66"/>
                    </a:cubicBezTo>
                    <a:cubicBezTo>
                      <a:pt x="265" y="29"/>
                      <a:pt x="235" y="0"/>
                      <a:pt x="199" y="0"/>
                    </a:cubicBezTo>
                    <a:close/>
                    <a:moveTo>
                      <a:pt x="286" y="191"/>
                    </a:moveTo>
                    <a:cubicBezTo>
                      <a:pt x="272" y="157"/>
                      <a:pt x="238" y="132"/>
                      <a:pt x="199" y="132"/>
                    </a:cubicBezTo>
                    <a:cubicBezTo>
                      <a:pt x="154" y="132"/>
                      <a:pt x="117" y="163"/>
                      <a:pt x="107" y="205"/>
                    </a:cubicBezTo>
                    <a:moveTo>
                      <a:pt x="383" y="124"/>
                    </a:moveTo>
                    <a:cubicBezTo>
                      <a:pt x="383" y="153"/>
                      <a:pt x="360" y="176"/>
                      <a:pt x="331" y="176"/>
                    </a:cubicBezTo>
                    <a:cubicBezTo>
                      <a:pt x="302" y="176"/>
                      <a:pt x="278" y="153"/>
                      <a:pt x="278" y="124"/>
                    </a:cubicBezTo>
                    <a:cubicBezTo>
                      <a:pt x="278" y="95"/>
                      <a:pt x="302" y="71"/>
                      <a:pt x="331" y="71"/>
                    </a:cubicBezTo>
                    <a:cubicBezTo>
                      <a:pt x="360" y="71"/>
                      <a:pt x="383" y="95"/>
                      <a:pt x="383" y="124"/>
                    </a:cubicBezTo>
                    <a:close/>
                    <a:moveTo>
                      <a:pt x="382" y="197"/>
                    </a:moveTo>
                    <a:cubicBezTo>
                      <a:pt x="369" y="184"/>
                      <a:pt x="351" y="176"/>
                      <a:pt x="331" y="176"/>
                    </a:cubicBezTo>
                    <a:cubicBezTo>
                      <a:pt x="295" y="176"/>
                      <a:pt x="265" y="201"/>
                      <a:pt x="258" y="234"/>
                    </a:cubicBezTo>
                    <a:moveTo>
                      <a:pt x="587" y="71"/>
                    </a:moveTo>
                    <a:cubicBezTo>
                      <a:pt x="558" y="71"/>
                      <a:pt x="534" y="95"/>
                      <a:pt x="534" y="124"/>
                    </a:cubicBezTo>
                    <a:cubicBezTo>
                      <a:pt x="534" y="153"/>
                      <a:pt x="558" y="176"/>
                      <a:pt x="587" y="176"/>
                    </a:cubicBezTo>
                    <a:cubicBezTo>
                      <a:pt x="616" y="176"/>
                      <a:pt x="639" y="153"/>
                      <a:pt x="639" y="124"/>
                    </a:cubicBezTo>
                    <a:cubicBezTo>
                      <a:pt x="639" y="95"/>
                      <a:pt x="616" y="71"/>
                      <a:pt x="587" y="71"/>
                    </a:cubicBezTo>
                    <a:close/>
                    <a:moveTo>
                      <a:pt x="659" y="234"/>
                    </a:moveTo>
                    <a:cubicBezTo>
                      <a:pt x="652" y="201"/>
                      <a:pt x="622" y="176"/>
                      <a:pt x="587" y="176"/>
                    </a:cubicBezTo>
                    <a:cubicBezTo>
                      <a:pt x="565" y="176"/>
                      <a:pt x="545" y="185"/>
                      <a:pt x="532" y="200"/>
                    </a:cubicBezTo>
                    <a:moveTo>
                      <a:pt x="456" y="29"/>
                    </a:moveTo>
                    <a:cubicBezTo>
                      <a:pt x="420" y="29"/>
                      <a:pt x="390" y="59"/>
                      <a:pt x="390" y="95"/>
                    </a:cubicBezTo>
                    <a:cubicBezTo>
                      <a:pt x="390" y="132"/>
                      <a:pt x="420" y="161"/>
                      <a:pt x="456" y="161"/>
                    </a:cubicBezTo>
                    <a:cubicBezTo>
                      <a:pt x="492" y="161"/>
                      <a:pt x="522" y="132"/>
                      <a:pt x="522" y="95"/>
                    </a:cubicBezTo>
                    <a:cubicBezTo>
                      <a:pt x="522" y="59"/>
                      <a:pt x="492" y="29"/>
                      <a:pt x="456" y="29"/>
                    </a:cubicBezTo>
                    <a:close/>
                    <a:moveTo>
                      <a:pt x="547" y="234"/>
                    </a:moveTo>
                    <a:cubicBezTo>
                      <a:pt x="538" y="193"/>
                      <a:pt x="501" y="161"/>
                      <a:pt x="456" y="161"/>
                    </a:cubicBezTo>
                    <a:cubicBezTo>
                      <a:pt x="411" y="161"/>
                      <a:pt x="374" y="193"/>
                      <a:pt x="365" y="234"/>
                    </a:cubicBezTo>
                  </a:path>
                </a:pathLst>
              </a:custGeom>
              <a:noFill/>
              <a:ln w="7938" cap="sq">
                <a:solidFill>
                  <a:schemeClr val="accent1"/>
                </a:solidFill>
                <a:prstDash val="solid"/>
                <a:miter lim="800000"/>
                <a:headEnd/>
                <a:tailEnd/>
              </a:ln>
              <a:extLst>
                <a:ext uri="{909E8E84-426E-40DD-AFC4-6F175D3DCCD1}">
                  <a14:hiddenFill xmlns:a14="http://schemas.microsoft.com/office/drawing/2010/main">
                    <a:noFill/>
                  </a14:hiddenFill>
                </a:ext>
              </a:extLst>
            </p:spPr>
            <p:txBody>
              <a:bodyPr vert="horz" wrap="square" lIns="91427" tIns="45713" rIns="91427" bIns="45713" numCol="1" anchor="t" anchorCtr="0" compatLnSpc="1">
                <a:prstTxWarp prst="textNoShape">
                  <a:avLst/>
                </a:prstTxWarp>
              </a:bodyPr>
              <a:lstStyle/>
              <a:p>
                <a:pPr marL="0" marR="0" lvl="0" indent="0" algn="l" defTabSz="914192" rtl="0" eaLnBrk="1" fontAlgn="auto" latinLnBrk="0" hangingPunct="1">
                  <a:lnSpc>
                    <a:spcPct val="100000"/>
                  </a:lnSpc>
                  <a:spcBef>
                    <a:spcPts val="0"/>
                  </a:spcBef>
                  <a:spcAft>
                    <a:spcPts val="0"/>
                  </a:spcAft>
                  <a:buClrTx/>
                  <a:buSzTx/>
                  <a:buFontTx/>
                  <a:buNone/>
                  <a:tabLst/>
                  <a:defRPr/>
                </a:pPr>
                <a:endParaRPr kumimoji="0" lang="en-US" sz="1765" b="0" i="0" u="none" strike="noStrike" kern="1200" cap="none" spc="0" normalizeH="0" baseline="0" noProof="0" dirty="0">
                  <a:ln>
                    <a:noFill/>
                  </a:ln>
                  <a:solidFill>
                    <a:srgbClr val="1A1A1A"/>
                  </a:solidFill>
                  <a:effectLst/>
                  <a:uLnTx/>
                  <a:uFillTx/>
                  <a:latin typeface="Segoe UI"/>
                  <a:ea typeface="+mn-ea"/>
                  <a:cs typeface="+mn-cs"/>
                </a:endParaRPr>
              </a:p>
            </p:txBody>
          </p:sp>
          <p:grpSp>
            <p:nvGrpSpPr>
              <p:cNvPr id="228" name="Group 227">
                <a:extLst>
                  <a:ext uri="{FF2B5EF4-FFF2-40B4-BE49-F238E27FC236}">
                    <a16:creationId xmlns:a16="http://schemas.microsoft.com/office/drawing/2014/main" id="{E42B5267-FD4F-46FD-93DF-A6610E426313}"/>
                  </a:ext>
                </a:extLst>
              </p:cNvPr>
              <p:cNvGrpSpPr/>
              <p:nvPr/>
            </p:nvGrpSpPr>
            <p:grpSpPr>
              <a:xfrm>
                <a:off x="10596673" y="3233217"/>
                <a:ext cx="284459" cy="320600"/>
                <a:chOff x="7462926" y="5737191"/>
                <a:chExt cx="250184" cy="281970"/>
              </a:xfrm>
            </p:grpSpPr>
            <p:sp>
              <p:nvSpPr>
                <p:cNvPr id="230" name="Oval 96">
                  <a:extLst>
                    <a:ext uri="{FF2B5EF4-FFF2-40B4-BE49-F238E27FC236}">
                      <a16:creationId xmlns:a16="http://schemas.microsoft.com/office/drawing/2014/main" id="{86298157-A42C-44CC-B56C-A762559BF14A}"/>
                    </a:ext>
                  </a:extLst>
                </p:cNvPr>
                <p:cNvSpPr>
                  <a:spLocks noChangeArrowheads="1"/>
                </p:cNvSpPr>
                <p:nvPr/>
              </p:nvSpPr>
              <p:spPr bwMode="auto">
                <a:xfrm>
                  <a:off x="7497787" y="5737191"/>
                  <a:ext cx="180461" cy="181486"/>
                </a:xfrm>
                <a:prstGeom prst="ellipse">
                  <a:avLst/>
                </a:prstGeom>
                <a:noFill/>
                <a:ln w="7938" cap="sq">
                  <a:solidFill>
                    <a:schemeClr val="accent1"/>
                  </a:solidFill>
                  <a:prstDash val="solid"/>
                  <a:miter lim="800000"/>
                  <a:headEnd/>
                  <a:tailEnd/>
                </a:ln>
                <a:extLst>
                  <a:ext uri="{909E8E84-426E-40DD-AFC4-6F175D3DCCD1}">
                    <a14:hiddenFill xmlns:a14="http://schemas.microsoft.com/office/drawing/2010/main">
                      <a:noFill/>
                    </a14:hiddenFill>
                  </a:ext>
                </a:extLst>
              </p:spPr>
              <p:txBody>
                <a:bodyPr vert="horz" wrap="square" lIns="91427" tIns="45713" rIns="91427" bIns="45713" numCol="1" anchor="t" anchorCtr="0" compatLnSpc="1">
                  <a:prstTxWarp prst="textNoShape">
                    <a:avLst/>
                  </a:prstTxWarp>
                </a:bodyPr>
                <a:lstStyle/>
                <a:p>
                  <a:pPr marL="0" marR="0" lvl="0" indent="0" algn="l" defTabSz="914192" rtl="0" eaLnBrk="1" fontAlgn="auto" latinLnBrk="0" hangingPunct="1">
                    <a:lnSpc>
                      <a:spcPct val="100000"/>
                    </a:lnSpc>
                    <a:spcBef>
                      <a:spcPts val="0"/>
                    </a:spcBef>
                    <a:spcAft>
                      <a:spcPts val="0"/>
                    </a:spcAft>
                    <a:buClrTx/>
                    <a:buSzTx/>
                    <a:buFontTx/>
                    <a:buNone/>
                    <a:tabLst/>
                    <a:defRPr/>
                  </a:pPr>
                  <a:endParaRPr kumimoji="0" lang="en-US" sz="1765" b="0" i="0" u="none" strike="noStrike" kern="1200" cap="none" spc="0" normalizeH="0" baseline="0" noProof="0" dirty="0">
                    <a:ln>
                      <a:noFill/>
                    </a:ln>
                    <a:solidFill>
                      <a:srgbClr val="1A1A1A"/>
                    </a:solidFill>
                    <a:effectLst/>
                    <a:uLnTx/>
                    <a:uFillTx/>
                    <a:latin typeface="Segoe UI"/>
                    <a:ea typeface="+mn-ea"/>
                    <a:cs typeface="+mn-cs"/>
                  </a:endParaRPr>
                </a:p>
              </p:txBody>
            </p:sp>
            <p:sp>
              <p:nvSpPr>
                <p:cNvPr id="231" name="Freeform 97">
                  <a:extLst>
                    <a:ext uri="{FF2B5EF4-FFF2-40B4-BE49-F238E27FC236}">
                      <a16:creationId xmlns:a16="http://schemas.microsoft.com/office/drawing/2014/main" id="{75B8ACDC-F695-4D96-B76B-9FA060DA2480}"/>
                    </a:ext>
                  </a:extLst>
                </p:cNvPr>
                <p:cNvSpPr>
                  <a:spLocks/>
                </p:cNvSpPr>
                <p:nvPr/>
              </p:nvSpPr>
              <p:spPr bwMode="auto">
                <a:xfrm>
                  <a:off x="7462926" y="5918677"/>
                  <a:ext cx="250184" cy="100484"/>
                </a:xfrm>
                <a:custGeom>
                  <a:avLst/>
                  <a:gdLst>
                    <a:gd name="T0" fmla="*/ 180 w 180"/>
                    <a:gd name="T1" fmla="*/ 72 h 72"/>
                    <a:gd name="T2" fmla="*/ 90 w 180"/>
                    <a:gd name="T3" fmla="*/ 0 h 72"/>
                    <a:gd name="T4" fmla="*/ 0 w 180"/>
                    <a:gd name="T5" fmla="*/ 72 h 72"/>
                  </a:gdLst>
                  <a:ahLst/>
                  <a:cxnLst>
                    <a:cxn ang="0">
                      <a:pos x="T0" y="T1"/>
                    </a:cxn>
                    <a:cxn ang="0">
                      <a:pos x="T2" y="T3"/>
                    </a:cxn>
                    <a:cxn ang="0">
                      <a:pos x="T4" y="T5"/>
                    </a:cxn>
                  </a:cxnLst>
                  <a:rect l="0" t="0" r="r" b="b"/>
                  <a:pathLst>
                    <a:path w="180" h="72">
                      <a:moveTo>
                        <a:pt x="180" y="72"/>
                      </a:moveTo>
                      <a:cubicBezTo>
                        <a:pt x="170" y="31"/>
                        <a:pt x="134" y="0"/>
                        <a:pt x="90" y="0"/>
                      </a:cubicBezTo>
                      <a:cubicBezTo>
                        <a:pt x="46" y="0"/>
                        <a:pt x="9" y="31"/>
                        <a:pt x="0" y="72"/>
                      </a:cubicBezTo>
                    </a:path>
                  </a:pathLst>
                </a:custGeom>
                <a:noFill/>
                <a:ln w="7938" cap="sq">
                  <a:solidFill>
                    <a:schemeClr val="accent1"/>
                  </a:solidFill>
                  <a:prstDash val="solid"/>
                  <a:miter lim="800000"/>
                  <a:headEnd/>
                  <a:tailEnd/>
                </a:ln>
                <a:extLst>
                  <a:ext uri="{909E8E84-426E-40DD-AFC4-6F175D3DCCD1}">
                    <a14:hiddenFill xmlns:a14="http://schemas.microsoft.com/office/drawing/2010/main">
                      <a:noFill/>
                    </a14:hiddenFill>
                  </a:ext>
                </a:extLst>
              </p:spPr>
              <p:txBody>
                <a:bodyPr vert="horz" wrap="square" lIns="91427" tIns="45713" rIns="91427" bIns="45713" numCol="1" anchor="t" anchorCtr="0" compatLnSpc="1">
                  <a:prstTxWarp prst="textNoShape">
                    <a:avLst/>
                  </a:prstTxWarp>
                </a:bodyPr>
                <a:lstStyle/>
                <a:p>
                  <a:pPr marL="0" marR="0" lvl="0" indent="0" algn="l" defTabSz="914192" rtl="0" eaLnBrk="1" fontAlgn="auto" latinLnBrk="0" hangingPunct="1">
                    <a:lnSpc>
                      <a:spcPct val="100000"/>
                    </a:lnSpc>
                    <a:spcBef>
                      <a:spcPts val="0"/>
                    </a:spcBef>
                    <a:spcAft>
                      <a:spcPts val="0"/>
                    </a:spcAft>
                    <a:buClrTx/>
                    <a:buSzTx/>
                    <a:buFontTx/>
                    <a:buNone/>
                    <a:tabLst/>
                    <a:defRPr/>
                  </a:pPr>
                  <a:endParaRPr kumimoji="0" lang="en-US" sz="1765" b="0" i="0" u="none" strike="noStrike" kern="1200" cap="none" spc="0" normalizeH="0" baseline="0" noProof="0" dirty="0">
                    <a:ln>
                      <a:noFill/>
                    </a:ln>
                    <a:solidFill>
                      <a:srgbClr val="1A1A1A"/>
                    </a:solidFill>
                    <a:effectLst/>
                    <a:uLnTx/>
                    <a:uFillTx/>
                    <a:latin typeface="Segoe UI"/>
                    <a:ea typeface="+mn-ea"/>
                    <a:cs typeface="+mn-cs"/>
                  </a:endParaRPr>
                </a:p>
              </p:txBody>
            </p:sp>
          </p:grpSp>
          <p:sp>
            <p:nvSpPr>
              <p:cNvPr id="229" name="Freeform 98">
                <a:extLst>
                  <a:ext uri="{FF2B5EF4-FFF2-40B4-BE49-F238E27FC236}">
                    <a16:creationId xmlns:a16="http://schemas.microsoft.com/office/drawing/2014/main" id="{D75B4360-1B8C-41E4-845E-384FAD8ABA22}"/>
                  </a:ext>
                </a:extLst>
              </p:cNvPr>
              <p:cNvSpPr>
                <a:spLocks noEditPoints="1"/>
              </p:cNvSpPr>
              <p:nvPr/>
            </p:nvSpPr>
            <p:spPr bwMode="auto">
              <a:xfrm>
                <a:off x="9956640" y="2984899"/>
                <a:ext cx="782263" cy="500135"/>
              </a:xfrm>
              <a:custGeom>
                <a:avLst/>
                <a:gdLst>
                  <a:gd name="T0" fmla="*/ 494 w 494"/>
                  <a:gd name="T1" fmla="*/ 157 h 316"/>
                  <a:gd name="T2" fmla="*/ 494 w 494"/>
                  <a:gd name="T3" fmla="*/ 14 h 316"/>
                  <a:gd name="T4" fmla="*/ 480 w 494"/>
                  <a:gd name="T5" fmla="*/ 0 h 316"/>
                  <a:gd name="T6" fmla="*/ 13 w 494"/>
                  <a:gd name="T7" fmla="*/ 0 h 316"/>
                  <a:gd name="T8" fmla="*/ 0 w 494"/>
                  <a:gd name="T9" fmla="*/ 14 h 316"/>
                  <a:gd name="T10" fmla="*/ 0 w 494"/>
                  <a:gd name="T11" fmla="*/ 302 h 316"/>
                  <a:gd name="T12" fmla="*/ 13 w 494"/>
                  <a:gd name="T13" fmla="*/ 316 h 316"/>
                  <a:gd name="T14" fmla="*/ 427 w 494"/>
                  <a:gd name="T15" fmla="*/ 316 h 316"/>
                  <a:gd name="T16" fmla="*/ 34 w 494"/>
                  <a:gd name="T17" fmla="*/ 316 h 316"/>
                  <a:gd name="T18" fmla="*/ 34 w 494"/>
                  <a:gd name="T19" fmla="*/ 0 h 316"/>
                  <a:gd name="T20" fmla="*/ 34 w 494"/>
                  <a:gd name="T21" fmla="*/ 76 h 316"/>
                  <a:gd name="T22" fmla="*/ 0 w 494"/>
                  <a:gd name="T23" fmla="*/ 76 h 316"/>
                  <a:gd name="T24" fmla="*/ 463 w 494"/>
                  <a:gd name="T25" fmla="*/ 0 h 316"/>
                  <a:gd name="T26" fmla="*/ 463 w 494"/>
                  <a:gd name="T27" fmla="*/ 164 h 316"/>
                  <a:gd name="T28" fmla="*/ 463 w 494"/>
                  <a:gd name="T29" fmla="*/ 76 h 316"/>
                  <a:gd name="T30" fmla="*/ 494 w 494"/>
                  <a:gd name="T31" fmla="*/ 76 h 316"/>
                  <a:gd name="T32" fmla="*/ 338 w 494"/>
                  <a:gd name="T33" fmla="*/ 242 h 316"/>
                  <a:gd name="T34" fmla="*/ 155 w 494"/>
                  <a:gd name="T35" fmla="*/ 242 h 316"/>
                  <a:gd name="T36" fmla="*/ 148 w 494"/>
                  <a:gd name="T37" fmla="*/ 235 h 316"/>
                  <a:gd name="T38" fmla="*/ 148 w 494"/>
                  <a:gd name="T39" fmla="*/ 80 h 316"/>
                  <a:gd name="T40" fmla="*/ 155 w 494"/>
                  <a:gd name="T41" fmla="*/ 73 h 316"/>
                  <a:gd name="T42" fmla="*/ 338 w 494"/>
                  <a:gd name="T43" fmla="*/ 73 h 316"/>
                  <a:gd name="T44" fmla="*/ 345 w 494"/>
                  <a:gd name="T45" fmla="*/ 80 h 316"/>
                  <a:gd name="T46" fmla="*/ 345 w 494"/>
                  <a:gd name="T47" fmla="*/ 235 h 316"/>
                  <a:gd name="T48" fmla="*/ 338 w 494"/>
                  <a:gd name="T49" fmla="*/ 242 h 316"/>
                  <a:gd name="T50" fmla="*/ 148 w 494"/>
                  <a:gd name="T51" fmla="*/ 102 h 316"/>
                  <a:gd name="T52" fmla="*/ 345 w 494"/>
                  <a:gd name="T53" fmla="*/ 102 h 316"/>
                  <a:gd name="T54" fmla="*/ 180 w 494"/>
                  <a:gd name="T55" fmla="*/ 151 h 316"/>
                  <a:gd name="T56" fmla="*/ 242 w 494"/>
                  <a:gd name="T57" fmla="*/ 151 h 316"/>
                  <a:gd name="T58" fmla="*/ 180 w 494"/>
                  <a:gd name="T59" fmla="*/ 189 h 316"/>
                  <a:gd name="T60" fmla="*/ 287 w 494"/>
                  <a:gd name="T61" fmla="*/ 189 h 316"/>
                  <a:gd name="T62" fmla="*/ 290 w 494"/>
                  <a:gd name="T63" fmla="*/ 88 h 316"/>
                  <a:gd name="T64" fmla="*/ 294 w 494"/>
                  <a:gd name="T65" fmla="*/ 88 h 316"/>
                  <a:gd name="T66" fmla="*/ 308 w 494"/>
                  <a:gd name="T67" fmla="*/ 88 h 316"/>
                  <a:gd name="T68" fmla="*/ 312 w 494"/>
                  <a:gd name="T69" fmla="*/ 88 h 316"/>
                  <a:gd name="T70" fmla="*/ 326 w 494"/>
                  <a:gd name="T71" fmla="*/ 88 h 316"/>
                  <a:gd name="T72" fmla="*/ 330 w 494"/>
                  <a:gd name="T73" fmla="*/ 88 h 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494" h="316">
                    <a:moveTo>
                      <a:pt x="494" y="157"/>
                    </a:moveTo>
                    <a:cubicBezTo>
                      <a:pt x="494" y="14"/>
                      <a:pt x="494" y="14"/>
                      <a:pt x="494" y="14"/>
                    </a:cubicBezTo>
                    <a:cubicBezTo>
                      <a:pt x="494" y="6"/>
                      <a:pt x="488" y="0"/>
                      <a:pt x="480" y="0"/>
                    </a:cubicBezTo>
                    <a:cubicBezTo>
                      <a:pt x="13" y="0"/>
                      <a:pt x="13" y="0"/>
                      <a:pt x="13" y="0"/>
                    </a:cubicBezTo>
                    <a:cubicBezTo>
                      <a:pt x="6" y="0"/>
                      <a:pt x="0" y="6"/>
                      <a:pt x="0" y="14"/>
                    </a:cubicBezTo>
                    <a:cubicBezTo>
                      <a:pt x="0" y="302"/>
                      <a:pt x="0" y="302"/>
                      <a:pt x="0" y="302"/>
                    </a:cubicBezTo>
                    <a:cubicBezTo>
                      <a:pt x="0" y="309"/>
                      <a:pt x="6" y="316"/>
                      <a:pt x="13" y="316"/>
                    </a:cubicBezTo>
                    <a:cubicBezTo>
                      <a:pt x="427" y="316"/>
                      <a:pt x="427" y="316"/>
                      <a:pt x="427" y="316"/>
                    </a:cubicBezTo>
                    <a:moveTo>
                      <a:pt x="34" y="316"/>
                    </a:moveTo>
                    <a:cubicBezTo>
                      <a:pt x="34" y="0"/>
                      <a:pt x="34" y="0"/>
                      <a:pt x="34" y="0"/>
                    </a:cubicBezTo>
                    <a:moveTo>
                      <a:pt x="34" y="76"/>
                    </a:moveTo>
                    <a:cubicBezTo>
                      <a:pt x="0" y="76"/>
                      <a:pt x="0" y="76"/>
                      <a:pt x="0" y="76"/>
                    </a:cubicBezTo>
                    <a:moveTo>
                      <a:pt x="463" y="0"/>
                    </a:moveTo>
                    <a:cubicBezTo>
                      <a:pt x="463" y="164"/>
                      <a:pt x="463" y="164"/>
                      <a:pt x="463" y="164"/>
                    </a:cubicBezTo>
                    <a:moveTo>
                      <a:pt x="463" y="76"/>
                    </a:moveTo>
                    <a:cubicBezTo>
                      <a:pt x="494" y="76"/>
                      <a:pt x="494" y="76"/>
                      <a:pt x="494" y="76"/>
                    </a:cubicBezTo>
                    <a:moveTo>
                      <a:pt x="338" y="242"/>
                    </a:moveTo>
                    <a:cubicBezTo>
                      <a:pt x="155" y="242"/>
                      <a:pt x="155" y="242"/>
                      <a:pt x="155" y="242"/>
                    </a:cubicBezTo>
                    <a:cubicBezTo>
                      <a:pt x="151" y="242"/>
                      <a:pt x="148" y="239"/>
                      <a:pt x="148" y="235"/>
                    </a:cubicBezTo>
                    <a:cubicBezTo>
                      <a:pt x="148" y="80"/>
                      <a:pt x="148" y="80"/>
                      <a:pt x="148" y="80"/>
                    </a:cubicBezTo>
                    <a:cubicBezTo>
                      <a:pt x="148" y="76"/>
                      <a:pt x="151" y="73"/>
                      <a:pt x="155" y="73"/>
                    </a:cubicBezTo>
                    <a:cubicBezTo>
                      <a:pt x="338" y="73"/>
                      <a:pt x="338" y="73"/>
                      <a:pt x="338" y="73"/>
                    </a:cubicBezTo>
                    <a:cubicBezTo>
                      <a:pt x="342" y="73"/>
                      <a:pt x="345" y="76"/>
                      <a:pt x="345" y="80"/>
                    </a:cubicBezTo>
                    <a:cubicBezTo>
                      <a:pt x="345" y="235"/>
                      <a:pt x="345" y="235"/>
                      <a:pt x="345" y="235"/>
                    </a:cubicBezTo>
                    <a:cubicBezTo>
                      <a:pt x="345" y="239"/>
                      <a:pt x="342" y="242"/>
                      <a:pt x="338" y="242"/>
                    </a:cubicBezTo>
                    <a:close/>
                    <a:moveTo>
                      <a:pt x="148" y="102"/>
                    </a:moveTo>
                    <a:cubicBezTo>
                      <a:pt x="345" y="102"/>
                      <a:pt x="345" y="102"/>
                      <a:pt x="345" y="102"/>
                    </a:cubicBezTo>
                    <a:moveTo>
                      <a:pt x="180" y="151"/>
                    </a:moveTo>
                    <a:cubicBezTo>
                      <a:pt x="242" y="151"/>
                      <a:pt x="242" y="151"/>
                      <a:pt x="242" y="151"/>
                    </a:cubicBezTo>
                    <a:moveTo>
                      <a:pt x="180" y="189"/>
                    </a:moveTo>
                    <a:cubicBezTo>
                      <a:pt x="287" y="189"/>
                      <a:pt x="287" y="189"/>
                      <a:pt x="287" y="189"/>
                    </a:cubicBezTo>
                    <a:moveTo>
                      <a:pt x="290" y="88"/>
                    </a:moveTo>
                    <a:cubicBezTo>
                      <a:pt x="294" y="88"/>
                      <a:pt x="294" y="88"/>
                      <a:pt x="294" y="88"/>
                    </a:cubicBezTo>
                    <a:moveTo>
                      <a:pt x="308" y="88"/>
                    </a:moveTo>
                    <a:cubicBezTo>
                      <a:pt x="312" y="88"/>
                      <a:pt x="312" y="88"/>
                      <a:pt x="312" y="88"/>
                    </a:cubicBezTo>
                    <a:moveTo>
                      <a:pt x="326" y="88"/>
                    </a:moveTo>
                    <a:cubicBezTo>
                      <a:pt x="330" y="88"/>
                      <a:pt x="330" y="88"/>
                      <a:pt x="330" y="88"/>
                    </a:cubicBezTo>
                  </a:path>
                </a:pathLst>
              </a:custGeom>
              <a:noFill/>
              <a:ln w="7938" cap="sq">
                <a:solidFill>
                  <a:schemeClr val="accent1"/>
                </a:solidFill>
                <a:prstDash val="solid"/>
                <a:miter lim="800000"/>
                <a:headEnd/>
                <a:tailEnd/>
              </a:ln>
              <a:extLst>
                <a:ext uri="{909E8E84-426E-40DD-AFC4-6F175D3DCCD1}">
                  <a14:hiddenFill xmlns:a14="http://schemas.microsoft.com/office/drawing/2010/main">
                    <a:noFill/>
                  </a14:hiddenFill>
                </a:ext>
              </a:extLst>
            </p:spPr>
            <p:txBody>
              <a:bodyPr vert="horz" wrap="square" lIns="91427" tIns="45713" rIns="91427" bIns="45713" numCol="1" anchor="t" anchorCtr="0" compatLnSpc="1">
                <a:prstTxWarp prst="textNoShape">
                  <a:avLst/>
                </a:prstTxWarp>
              </a:bodyPr>
              <a:lstStyle/>
              <a:p>
                <a:pPr marL="0" marR="0" lvl="0" indent="0" algn="l" defTabSz="914192" rtl="0" eaLnBrk="1" fontAlgn="auto" latinLnBrk="0" hangingPunct="1">
                  <a:lnSpc>
                    <a:spcPct val="100000"/>
                  </a:lnSpc>
                  <a:spcBef>
                    <a:spcPts val="0"/>
                  </a:spcBef>
                  <a:spcAft>
                    <a:spcPts val="0"/>
                  </a:spcAft>
                  <a:buClrTx/>
                  <a:buSzTx/>
                  <a:buFontTx/>
                  <a:buNone/>
                  <a:tabLst/>
                  <a:defRPr/>
                </a:pPr>
                <a:endParaRPr kumimoji="0" lang="en-US" sz="1765" b="0" i="0" u="none" strike="noStrike" kern="1200" cap="none" spc="0" normalizeH="0" baseline="0" noProof="0" dirty="0">
                  <a:ln>
                    <a:noFill/>
                  </a:ln>
                  <a:solidFill>
                    <a:srgbClr val="1A1A1A"/>
                  </a:solidFill>
                  <a:effectLst/>
                  <a:uLnTx/>
                  <a:uFillTx/>
                  <a:latin typeface="Segoe UI"/>
                  <a:ea typeface="+mn-ea"/>
                  <a:cs typeface="+mn-cs"/>
                </a:endParaRPr>
              </a:p>
            </p:txBody>
          </p:sp>
        </p:grpSp>
      </p:grpSp>
      <p:sp>
        <p:nvSpPr>
          <p:cNvPr id="232" name="Rectangle 231">
            <a:extLst>
              <a:ext uri="{FF2B5EF4-FFF2-40B4-BE49-F238E27FC236}">
                <a16:creationId xmlns:a16="http://schemas.microsoft.com/office/drawing/2014/main" id="{47D10799-925F-4172-BBCD-FFF2FA09FDA9}"/>
              </a:ext>
            </a:extLst>
          </p:cNvPr>
          <p:cNvSpPr/>
          <p:nvPr/>
        </p:nvSpPr>
        <p:spPr bwMode="auto">
          <a:xfrm>
            <a:off x="4947196" y="1682027"/>
            <a:ext cx="2286000" cy="681522"/>
          </a:xfrm>
          <a:prstGeom prst="rect">
            <a:avLst/>
          </a:prstGeom>
          <a:noFill/>
          <a:ln w="3175">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0" tIns="0" rIns="0" bIns="0" numCol="1" spcCol="0" rtlCol="0" fromWordArt="0" anchor="b" anchorCtr="0" forceAA="0" compatLnSpc="1">
            <a:prstTxWarp prst="textNoShape">
              <a:avLst/>
            </a:prstTxWarp>
            <a:noAutofit/>
          </a:bodyPr>
          <a:lstStyle/>
          <a:p>
            <a:pPr marL="0" marR="0" lvl="0" indent="0" algn="ctr" defTabSz="896262"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0D0D0D"/>
                </a:solidFill>
                <a:effectLst/>
                <a:uLnTx/>
                <a:uFillTx/>
                <a:latin typeface="Segoe UI Semibold"/>
                <a:ea typeface="Segoe UI Light" charset="0"/>
                <a:cs typeface="Segoe UI Light" charset="0"/>
              </a:rPr>
              <a:t>Personalized learning is in high demand</a:t>
            </a:r>
          </a:p>
        </p:txBody>
      </p:sp>
      <p:sp>
        <p:nvSpPr>
          <p:cNvPr id="233" name="Rectangle 232">
            <a:extLst>
              <a:ext uri="{FF2B5EF4-FFF2-40B4-BE49-F238E27FC236}">
                <a16:creationId xmlns:a16="http://schemas.microsoft.com/office/drawing/2014/main" id="{737F231D-09D7-4A64-9D24-06A37DD04D15}"/>
              </a:ext>
            </a:extLst>
          </p:cNvPr>
          <p:cNvSpPr/>
          <p:nvPr/>
        </p:nvSpPr>
        <p:spPr bwMode="auto">
          <a:xfrm>
            <a:off x="2567423" y="1682027"/>
            <a:ext cx="2401887" cy="681522"/>
          </a:xfrm>
          <a:prstGeom prst="rect">
            <a:avLst/>
          </a:prstGeom>
          <a:noFill/>
          <a:ln w="3175">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0" tIns="0" rIns="0" bIns="0" numCol="1" spcCol="0" rtlCol="0" fromWordArt="0" anchor="b" anchorCtr="0" forceAA="0" compatLnSpc="1">
            <a:prstTxWarp prst="textNoShape">
              <a:avLst/>
            </a:prstTxWarp>
            <a:noAutofit/>
          </a:bodyPr>
          <a:lstStyle/>
          <a:p>
            <a:pPr marL="0" marR="0" lvl="0" indent="0" algn="ctr" defTabSz="896262"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0D0D0D"/>
                </a:solidFill>
                <a:effectLst/>
                <a:uLnTx/>
                <a:uFillTx/>
                <a:latin typeface="Segoe UI Semibold"/>
                <a:ea typeface="Segoe UI Light" charset="0"/>
                <a:cs typeface="Segoe UI Light" charset="0"/>
              </a:rPr>
              <a:t>Soft skills come into sharp focus</a:t>
            </a:r>
          </a:p>
        </p:txBody>
      </p:sp>
      <p:sp>
        <p:nvSpPr>
          <p:cNvPr id="234" name="Rectangle 233">
            <a:extLst>
              <a:ext uri="{FF2B5EF4-FFF2-40B4-BE49-F238E27FC236}">
                <a16:creationId xmlns:a16="http://schemas.microsoft.com/office/drawing/2014/main" id="{BC7F0F39-621B-421E-A631-1CF24B79D31B}"/>
              </a:ext>
            </a:extLst>
          </p:cNvPr>
          <p:cNvSpPr/>
          <p:nvPr/>
        </p:nvSpPr>
        <p:spPr bwMode="auto">
          <a:xfrm>
            <a:off x="207743" y="1682027"/>
            <a:ext cx="2277671" cy="681522"/>
          </a:xfrm>
          <a:prstGeom prst="rect">
            <a:avLst/>
          </a:prstGeom>
          <a:noFill/>
          <a:ln w="3175">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0" tIns="0" rIns="0" bIns="0" numCol="1" spcCol="0" rtlCol="0" fromWordArt="0" anchor="b" anchorCtr="0" forceAA="0" compatLnSpc="1">
            <a:prstTxWarp prst="textNoShape">
              <a:avLst/>
            </a:prstTxWarp>
            <a:noAutofit/>
          </a:bodyPr>
          <a:lstStyle/>
          <a:p>
            <a:pPr marL="0" marR="0" lvl="0" indent="0" algn="ctr" defTabSz="896262"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0D0D0D"/>
                </a:solidFill>
                <a:effectLst/>
                <a:uLnTx/>
                <a:uFillTx/>
                <a:latin typeface="Segoe UI Semibold"/>
                <a:ea typeface="Segoe UI Light" charset="0"/>
                <a:cs typeface="Segoe UI Light" charset="0"/>
              </a:rPr>
              <a:t>Preparing students for work and life</a:t>
            </a:r>
          </a:p>
        </p:txBody>
      </p:sp>
      <p:sp>
        <p:nvSpPr>
          <p:cNvPr id="235" name="Rectangle 234">
            <a:extLst>
              <a:ext uri="{FF2B5EF4-FFF2-40B4-BE49-F238E27FC236}">
                <a16:creationId xmlns:a16="http://schemas.microsoft.com/office/drawing/2014/main" id="{91A8D99E-0A02-4697-A7E5-D307A3EC1163}"/>
              </a:ext>
            </a:extLst>
          </p:cNvPr>
          <p:cNvSpPr/>
          <p:nvPr/>
        </p:nvSpPr>
        <p:spPr bwMode="auto">
          <a:xfrm>
            <a:off x="7306878" y="1682027"/>
            <a:ext cx="2285995" cy="681522"/>
          </a:xfrm>
          <a:prstGeom prst="rect">
            <a:avLst/>
          </a:prstGeom>
          <a:noFill/>
          <a:ln w="3175">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0" tIns="0" rIns="0" bIns="0" numCol="1" spcCol="0" rtlCol="0" fromWordArt="0" anchor="b" anchorCtr="0" forceAA="0" compatLnSpc="1">
            <a:prstTxWarp prst="textNoShape">
              <a:avLst/>
            </a:prstTxWarp>
            <a:noAutofit/>
          </a:bodyPr>
          <a:lstStyle/>
          <a:p>
            <a:pPr marL="0" marR="0" lvl="0" indent="0" algn="ctr" defTabSz="896262"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0D0D0D"/>
                </a:solidFill>
                <a:effectLst/>
                <a:uLnTx/>
                <a:uFillTx/>
                <a:latin typeface="Segoe UI Semibold"/>
                <a:ea typeface="Segoe UI Light" charset="0"/>
                <a:cs typeface="Segoe UI Light" charset="0"/>
              </a:rPr>
              <a:t>The role of teachers is amplified</a:t>
            </a:r>
          </a:p>
        </p:txBody>
      </p:sp>
      <p:sp>
        <p:nvSpPr>
          <p:cNvPr id="236" name="Rectangle 235">
            <a:extLst>
              <a:ext uri="{FF2B5EF4-FFF2-40B4-BE49-F238E27FC236}">
                <a16:creationId xmlns:a16="http://schemas.microsoft.com/office/drawing/2014/main" id="{83202E3C-AA42-48DF-9AD7-FA83C6709472}"/>
              </a:ext>
            </a:extLst>
          </p:cNvPr>
          <p:cNvSpPr/>
          <p:nvPr/>
        </p:nvSpPr>
        <p:spPr bwMode="auto">
          <a:xfrm>
            <a:off x="9666554" y="1682027"/>
            <a:ext cx="2285995" cy="681522"/>
          </a:xfrm>
          <a:prstGeom prst="rect">
            <a:avLst/>
          </a:prstGeom>
          <a:noFill/>
          <a:ln w="3175">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0" tIns="0" rIns="0" bIns="0" numCol="1" spcCol="0" rtlCol="0" fromWordArt="0" anchor="b" anchorCtr="0" forceAA="0" compatLnSpc="1">
            <a:prstTxWarp prst="textNoShape">
              <a:avLst/>
            </a:prstTxWarp>
            <a:noAutofit/>
          </a:bodyPr>
          <a:lstStyle/>
          <a:p>
            <a:pPr marL="0" marR="0" lvl="0" indent="0" algn="ctr" defTabSz="896262"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0D0D0D"/>
                </a:solidFill>
                <a:effectLst/>
                <a:uLnTx/>
                <a:uFillTx/>
                <a:latin typeface="Segoe UI Semibold"/>
                <a:ea typeface="Segoe UI Light" charset="0"/>
                <a:cs typeface="Segoe UI Light" charset="0"/>
              </a:rPr>
              <a:t>Technology creates opportunity</a:t>
            </a:r>
          </a:p>
        </p:txBody>
      </p:sp>
      <p:sp>
        <p:nvSpPr>
          <p:cNvPr id="110" name="Line 17">
            <a:extLst>
              <a:ext uri="{FF2B5EF4-FFF2-40B4-BE49-F238E27FC236}">
                <a16:creationId xmlns:a16="http://schemas.microsoft.com/office/drawing/2014/main" id="{D53B7858-246C-4EE4-8906-F493248E2163}"/>
              </a:ext>
            </a:extLst>
          </p:cNvPr>
          <p:cNvSpPr>
            <a:spLocks noChangeShapeType="1"/>
          </p:cNvSpPr>
          <p:nvPr/>
        </p:nvSpPr>
        <p:spPr bwMode="auto">
          <a:xfrm flipH="1">
            <a:off x="5330335" y="2924347"/>
            <a:ext cx="140381" cy="139768"/>
          </a:xfrm>
          <a:prstGeom prst="line">
            <a:avLst/>
          </a:prstGeom>
          <a:noFill/>
          <a:ln w="7938" cap="flat">
            <a:solidFill>
              <a:schemeClr val="accent1"/>
            </a:solidFill>
            <a:prstDash val="solid"/>
            <a:miter lim="800000"/>
            <a:headEnd/>
            <a:tailEnd/>
          </a:ln>
          <a:extLst>
            <a:ext uri="{909E8E84-426E-40DD-AFC4-6F175D3DCCD1}">
              <a14:hiddenFill xmlns:a14="http://schemas.microsoft.com/office/drawing/2010/main">
                <a:noFill/>
              </a14:hiddenFill>
            </a:ext>
          </a:extLst>
        </p:spPr>
        <p:txBody>
          <a:bodyPr vert="horz" wrap="square" lIns="91427" tIns="45713" rIns="91427" bIns="45713" numCol="1" anchor="t" anchorCtr="0" compatLnSpc="1">
            <a:prstTxWarp prst="textNoShape">
              <a:avLst/>
            </a:prstTxWarp>
          </a:bodyPr>
          <a:lstStyle/>
          <a:p>
            <a:pPr marL="0" marR="0" lvl="0" indent="0" algn="l" defTabSz="914192" rtl="0" eaLnBrk="1" fontAlgn="auto" latinLnBrk="0" hangingPunct="1">
              <a:lnSpc>
                <a:spcPct val="100000"/>
              </a:lnSpc>
              <a:spcBef>
                <a:spcPts val="0"/>
              </a:spcBef>
              <a:spcAft>
                <a:spcPts val="0"/>
              </a:spcAft>
              <a:buClrTx/>
              <a:buSzTx/>
              <a:buFontTx/>
              <a:buNone/>
              <a:tabLst/>
              <a:defRPr/>
            </a:pPr>
            <a:endParaRPr kumimoji="0" lang="en-US" sz="1765" b="0" i="0" u="none" strike="noStrike" kern="1200" cap="none" spc="0" normalizeH="0" baseline="0" noProof="0" dirty="0">
              <a:ln>
                <a:noFill/>
              </a:ln>
              <a:solidFill>
                <a:srgbClr val="1A1A1A"/>
              </a:solidFill>
              <a:effectLst/>
              <a:uLnTx/>
              <a:uFillTx/>
              <a:latin typeface="Segoe UI"/>
              <a:ea typeface="+mn-ea"/>
              <a:cs typeface="+mn-cs"/>
            </a:endParaRPr>
          </a:p>
        </p:txBody>
      </p:sp>
      <p:sp>
        <p:nvSpPr>
          <p:cNvPr id="111" name="Line 17">
            <a:extLst>
              <a:ext uri="{FF2B5EF4-FFF2-40B4-BE49-F238E27FC236}">
                <a16:creationId xmlns:a16="http://schemas.microsoft.com/office/drawing/2014/main" id="{CAAFEBAC-99AD-43AA-9359-5E3C2E23A0EF}"/>
              </a:ext>
            </a:extLst>
          </p:cNvPr>
          <p:cNvSpPr>
            <a:spLocks noChangeShapeType="1"/>
          </p:cNvSpPr>
          <p:nvPr/>
        </p:nvSpPr>
        <p:spPr bwMode="auto">
          <a:xfrm flipH="1">
            <a:off x="5329434" y="2991275"/>
            <a:ext cx="139115" cy="133308"/>
          </a:xfrm>
          <a:prstGeom prst="line">
            <a:avLst/>
          </a:prstGeom>
          <a:noFill/>
          <a:ln w="7938" cap="flat">
            <a:solidFill>
              <a:schemeClr val="accent1"/>
            </a:solidFill>
            <a:prstDash val="solid"/>
            <a:miter lim="800000"/>
            <a:headEnd/>
            <a:tailEnd/>
          </a:ln>
          <a:extLst>
            <a:ext uri="{909E8E84-426E-40DD-AFC4-6F175D3DCCD1}">
              <a14:hiddenFill xmlns:a14="http://schemas.microsoft.com/office/drawing/2010/main">
                <a:noFill/>
              </a14:hiddenFill>
            </a:ext>
          </a:extLst>
        </p:spPr>
        <p:txBody>
          <a:bodyPr vert="horz" wrap="square" lIns="91427" tIns="45713" rIns="91427" bIns="45713" numCol="1" anchor="t" anchorCtr="0" compatLnSpc="1">
            <a:prstTxWarp prst="textNoShape">
              <a:avLst/>
            </a:prstTxWarp>
          </a:bodyPr>
          <a:lstStyle/>
          <a:p>
            <a:pPr marL="0" marR="0" lvl="0" indent="0" algn="l" defTabSz="914192" rtl="0" eaLnBrk="1" fontAlgn="auto" latinLnBrk="0" hangingPunct="1">
              <a:lnSpc>
                <a:spcPct val="100000"/>
              </a:lnSpc>
              <a:spcBef>
                <a:spcPts val="0"/>
              </a:spcBef>
              <a:spcAft>
                <a:spcPts val="0"/>
              </a:spcAft>
              <a:buClrTx/>
              <a:buSzTx/>
              <a:buFontTx/>
              <a:buNone/>
              <a:tabLst/>
              <a:defRPr/>
            </a:pPr>
            <a:endParaRPr kumimoji="0" lang="en-US" sz="1765" b="0" i="0" u="none" strike="noStrike" kern="1200" cap="none" spc="0" normalizeH="0" baseline="0" noProof="0" dirty="0">
              <a:ln>
                <a:noFill/>
              </a:ln>
              <a:solidFill>
                <a:srgbClr val="1A1A1A"/>
              </a:solidFill>
              <a:effectLst/>
              <a:uLnTx/>
              <a:uFillTx/>
              <a:latin typeface="Segoe UI"/>
              <a:ea typeface="+mn-ea"/>
              <a:cs typeface="+mn-cs"/>
            </a:endParaRPr>
          </a:p>
        </p:txBody>
      </p:sp>
      <p:sp>
        <p:nvSpPr>
          <p:cNvPr id="112" name="Line 17">
            <a:extLst>
              <a:ext uri="{FF2B5EF4-FFF2-40B4-BE49-F238E27FC236}">
                <a16:creationId xmlns:a16="http://schemas.microsoft.com/office/drawing/2014/main" id="{1B29BE6B-DD13-4068-9A65-AF11BF2367BF}"/>
              </a:ext>
            </a:extLst>
          </p:cNvPr>
          <p:cNvSpPr>
            <a:spLocks noChangeShapeType="1"/>
          </p:cNvSpPr>
          <p:nvPr/>
        </p:nvSpPr>
        <p:spPr bwMode="auto">
          <a:xfrm flipH="1">
            <a:off x="5331254" y="3062867"/>
            <a:ext cx="139115" cy="133308"/>
          </a:xfrm>
          <a:prstGeom prst="line">
            <a:avLst/>
          </a:prstGeom>
          <a:noFill/>
          <a:ln w="7938" cap="flat">
            <a:solidFill>
              <a:schemeClr val="accent1"/>
            </a:solidFill>
            <a:prstDash val="solid"/>
            <a:miter lim="800000"/>
            <a:headEnd/>
            <a:tailEnd/>
          </a:ln>
          <a:extLst>
            <a:ext uri="{909E8E84-426E-40DD-AFC4-6F175D3DCCD1}">
              <a14:hiddenFill xmlns:a14="http://schemas.microsoft.com/office/drawing/2010/main">
                <a:noFill/>
              </a14:hiddenFill>
            </a:ext>
          </a:extLst>
        </p:spPr>
        <p:txBody>
          <a:bodyPr vert="horz" wrap="square" lIns="91427" tIns="45713" rIns="91427" bIns="45713" numCol="1" anchor="t" anchorCtr="0" compatLnSpc="1">
            <a:prstTxWarp prst="textNoShape">
              <a:avLst/>
            </a:prstTxWarp>
          </a:bodyPr>
          <a:lstStyle/>
          <a:p>
            <a:pPr marL="0" marR="0" lvl="0" indent="0" algn="l" defTabSz="914192" rtl="0" eaLnBrk="1" fontAlgn="auto" latinLnBrk="0" hangingPunct="1">
              <a:lnSpc>
                <a:spcPct val="100000"/>
              </a:lnSpc>
              <a:spcBef>
                <a:spcPts val="0"/>
              </a:spcBef>
              <a:spcAft>
                <a:spcPts val="0"/>
              </a:spcAft>
              <a:buClrTx/>
              <a:buSzTx/>
              <a:buFontTx/>
              <a:buNone/>
              <a:tabLst/>
              <a:defRPr/>
            </a:pPr>
            <a:endParaRPr kumimoji="0" lang="en-US" sz="1765" b="0" i="0" u="none" strike="noStrike" kern="1200" cap="none" spc="0" normalizeH="0" baseline="0" noProof="0" dirty="0">
              <a:ln>
                <a:noFill/>
              </a:ln>
              <a:solidFill>
                <a:srgbClr val="1A1A1A"/>
              </a:solidFill>
              <a:effectLst/>
              <a:uLnTx/>
              <a:uFillTx/>
              <a:latin typeface="Segoe UI"/>
              <a:ea typeface="+mn-ea"/>
              <a:cs typeface="+mn-cs"/>
            </a:endParaRPr>
          </a:p>
        </p:txBody>
      </p:sp>
      <p:sp>
        <p:nvSpPr>
          <p:cNvPr id="113" name="Line 17">
            <a:extLst>
              <a:ext uri="{FF2B5EF4-FFF2-40B4-BE49-F238E27FC236}">
                <a16:creationId xmlns:a16="http://schemas.microsoft.com/office/drawing/2014/main" id="{CB30B7A6-A9F5-48BC-8D2B-351479EF6BB2}"/>
              </a:ext>
            </a:extLst>
          </p:cNvPr>
          <p:cNvSpPr>
            <a:spLocks noChangeShapeType="1"/>
          </p:cNvSpPr>
          <p:nvPr/>
        </p:nvSpPr>
        <p:spPr bwMode="auto">
          <a:xfrm flipH="1">
            <a:off x="5329982" y="3130464"/>
            <a:ext cx="139115" cy="133308"/>
          </a:xfrm>
          <a:prstGeom prst="line">
            <a:avLst/>
          </a:prstGeom>
          <a:noFill/>
          <a:ln w="7938" cap="flat">
            <a:solidFill>
              <a:schemeClr val="accent1"/>
            </a:solidFill>
            <a:prstDash val="solid"/>
            <a:miter lim="800000"/>
            <a:headEnd/>
            <a:tailEnd/>
          </a:ln>
          <a:extLst>
            <a:ext uri="{909E8E84-426E-40DD-AFC4-6F175D3DCCD1}">
              <a14:hiddenFill xmlns:a14="http://schemas.microsoft.com/office/drawing/2010/main">
                <a:noFill/>
              </a14:hiddenFill>
            </a:ext>
          </a:extLst>
        </p:spPr>
        <p:txBody>
          <a:bodyPr vert="horz" wrap="square" lIns="91427" tIns="45713" rIns="91427" bIns="45713" numCol="1" anchor="t" anchorCtr="0" compatLnSpc="1">
            <a:prstTxWarp prst="textNoShape">
              <a:avLst/>
            </a:prstTxWarp>
          </a:bodyPr>
          <a:lstStyle/>
          <a:p>
            <a:pPr marL="0" marR="0" lvl="0" indent="0" algn="l" defTabSz="914192" rtl="0" eaLnBrk="1" fontAlgn="auto" latinLnBrk="0" hangingPunct="1">
              <a:lnSpc>
                <a:spcPct val="100000"/>
              </a:lnSpc>
              <a:spcBef>
                <a:spcPts val="0"/>
              </a:spcBef>
              <a:spcAft>
                <a:spcPts val="0"/>
              </a:spcAft>
              <a:buClrTx/>
              <a:buSzTx/>
              <a:buFontTx/>
              <a:buNone/>
              <a:tabLst/>
              <a:defRPr/>
            </a:pPr>
            <a:endParaRPr kumimoji="0" lang="en-US" sz="1765" b="0" i="0" u="none" strike="noStrike" kern="1200" cap="none" spc="0" normalizeH="0" baseline="0" noProof="0" dirty="0">
              <a:ln>
                <a:noFill/>
              </a:ln>
              <a:solidFill>
                <a:srgbClr val="1A1A1A"/>
              </a:solidFill>
              <a:effectLst/>
              <a:uLnTx/>
              <a:uFillTx/>
              <a:latin typeface="Segoe UI"/>
              <a:ea typeface="+mn-ea"/>
              <a:cs typeface="+mn-cs"/>
            </a:endParaRPr>
          </a:p>
        </p:txBody>
      </p:sp>
    </p:spTree>
    <p:extLst>
      <p:ext uri="{BB962C8B-B14F-4D97-AF65-F5344CB8AC3E}">
        <p14:creationId xmlns:p14="http://schemas.microsoft.com/office/powerpoint/2010/main" val="1468567266"/>
      </p:ext>
    </p:extLst>
  </p:cSld>
  <p:clrMapOvr>
    <a:masterClrMapping/>
  </p:clrMapOvr>
  <p:transition>
    <p:fade/>
  </p:transition>
</p:sld>
</file>

<file path=ppt/theme/theme1.xml><?xml version="1.0" encoding="utf-8"?>
<a:theme xmlns:a="http://schemas.openxmlformats.org/drawingml/2006/main" name="Titl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End Slid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5-50201_Microsoft_Ready_Template">
  <a:themeElements>
    <a:clrScheme name="Microsoft Ready + Microsoft Inspire">
      <a:dk1>
        <a:srgbClr val="1A1A1A"/>
      </a:dk1>
      <a:lt1>
        <a:srgbClr val="FFFFFF"/>
      </a:lt1>
      <a:dk2>
        <a:srgbClr val="0D0D0D"/>
      </a:dk2>
      <a:lt2>
        <a:srgbClr val="E6E6E6"/>
      </a:lt2>
      <a:accent1>
        <a:srgbClr val="0078D4"/>
      </a:accent1>
      <a:accent2>
        <a:srgbClr val="002050"/>
      </a:accent2>
      <a:accent3>
        <a:srgbClr val="737373"/>
      </a:accent3>
      <a:accent4>
        <a:srgbClr val="5C2D91"/>
      </a:accent4>
      <a:accent5>
        <a:srgbClr val="BAD80A"/>
      </a:accent5>
      <a:accent6>
        <a:srgbClr val="D2D2D2"/>
      </a:accent6>
      <a:hlink>
        <a:srgbClr val="0078D4"/>
      </a:hlink>
      <a:folHlink>
        <a:srgbClr val="0078D4"/>
      </a:folHlink>
    </a:clrScheme>
    <a:fontScheme name="Segoe UI Semibold - Segoe UI">
      <a:majorFont>
        <a:latin typeface="Segoe UI Semibold"/>
        <a:ea typeface=""/>
        <a:cs typeface=""/>
      </a:majorFont>
      <a:minorFont>
        <a:latin typeface="Segoe UI"/>
        <a:ea typeface=""/>
        <a:cs typeface=""/>
      </a:minorFont>
    </a:fontScheme>
    <a:fmtScheme name="Couture">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a:noFill/>
          <a:headEnd type="none" w="med" len="med"/>
          <a:tailEnd type="none" w="med" len="med"/>
        </a:ln>
        <a:effectLst/>
      </a:spPr>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defPPr algn="l" defTabSz="932472" fontAlgn="base">
          <a:spcBef>
            <a:spcPct val="0"/>
          </a:spcBef>
          <a:spcAft>
            <a:spcPct val="0"/>
          </a:spcAft>
          <a:defRPr sz="2000" dirty="0" err="1" smtClean="0">
            <a:gradFill>
              <a:gsLst>
                <a:gs pos="0">
                  <a:srgbClr val="FFFFFF"/>
                </a:gs>
                <a:gs pos="100000">
                  <a:srgbClr val="FFFFFF"/>
                </a:gs>
              </a:gsLst>
              <a:lin ang="5400000" scaled="0"/>
            </a:gradFill>
            <a:ea typeface="Segoe UI" pitchFamily="34" charset="0"/>
            <a:cs typeface="Segoe UI" pitchFamily="34" charset="0"/>
          </a:defRPr>
        </a:defPPr>
      </a:lstStyle>
      <a:style>
        <a:lnRef idx="1">
          <a:schemeClr val="accent2"/>
        </a:lnRef>
        <a:fillRef idx="3">
          <a:schemeClr val="accent2"/>
        </a:fillRef>
        <a:effectRef idx="2">
          <a:schemeClr val="accent2"/>
        </a:effectRef>
        <a:fontRef idx="minor">
          <a:schemeClr val="lt1"/>
        </a:fontRef>
      </a:style>
    </a:spDef>
    <a:lnDef>
      <a:spPr>
        <a:ln>
          <a:solidFill>
            <a:schemeClr val="tx1"/>
          </a:solidFill>
          <a:headEnd type="none" w="lg" len="med"/>
          <a:tailEnd type="none" w="lg" len="med"/>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lgn="l">
          <a:defRPr sz="2000" dirty="0" err="1" smtClean="0">
            <a:gradFill>
              <a:gsLst>
                <a:gs pos="2917">
                  <a:schemeClr val="tx1"/>
                </a:gs>
                <a:gs pos="30000">
                  <a:schemeClr val="tx1"/>
                </a:gs>
              </a:gsLst>
              <a:lin ang="5400000" scaled="0"/>
            </a:gradFill>
          </a:defRPr>
        </a:defPPr>
      </a:lstStyle>
    </a:txDef>
  </a:objectDefaults>
  <a:extraClrSchemeLst/>
  <a:extLst>
    <a:ext uri="{05A4C25C-085E-4340-85A3-A5531E510DB2}">
      <thm15:themeFamily xmlns:thm15="http://schemas.microsoft.com/office/thememl/2012/main" name="Microsoft_Ready_Breakout_Template_CONFIDENTIAL.potx" id="{F1420D30-492E-40F3-986D-43082B8AE099}" vid="{5EC74E89-855D-4AD3-A4B7-DB708AB8706B}"/>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30c63ef3-9331-48f0-bec7-fd83b8c2ba2b">
      <UserInfo>
        <DisplayName>Rachel Lemire</DisplayName>
        <AccountId>663</AccountId>
        <AccountType/>
      </UserInfo>
    </SharedWithUsers>
    <Project_x0020_ID xmlns="0971047c-4c4b-47d6-9978-fe64b8df6ef8" xsi:nil="true"/>
    <_dlc_DocId xmlns="30c63ef3-9331-48f0-bec7-fd83b8c2ba2b">XN7JQW3N34YQ-163904256-145028</_dlc_DocId>
    <_dlc_DocIdUrl xmlns="30c63ef3-9331-48f0-bec7-fd83b8c2ba2b">
      <Url>https://ply.sharepoint.com/sites/TeamSYNNEXatYesler/_layouts/15/DocIdRedir.aspx?ID=XN7JQW3N34YQ-163904256-145028</Url>
      <Description>XN7JQW3N34YQ-163904256-145028</Description>
    </_dlc_DocIdUrl>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8FB353FC5CCB104D91CE7927B6B41B99" ma:contentTypeVersion="19" ma:contentTypeDescription="Create a new document." ma:contentTypeScope="" ma:versionID="f1948874870f02a01e7f8f8bc7418eb8">
  <xsd:schema xmlns:xsd="http://www.w3.org/2001/XMLSchema" xmlns:xs="http://www.w3.org/2001/XMLSchema" xmlns:p="http://schemas.microsoft.com/office/2006/metadata/properties" xmlns:ns2="30c63ef3-9331-48f0-bec7-fd83b8c2ba2b" xmlns:ns3="0971047c-4c4b-47d6-9978-fe64b8df6ef8" targetNamespace="http://schemas.microsoft.com/office/2006/metadata/properties" ma:root="true" ma:fieldsID="c79392f393b6c0f4846b313fb30b04c1" ns2:_="" ns3:_="">
    <xsd:import namespace="30c63ef3-9331-48f0-bec7-fd83b8c2ba2b"/>
    <xsd:import namespace="0971047c-4c4b-47d6-9978-fe64b8df6ef8"/>
    <xsd:element name="properties">
      <xsd:complexType>
        <xsd:sequence>
          <xsd:element name="documentManagement">
            <xsd:complexType>
              <xsd:all>
                <xsd:element ref="ns2:SharedWithUsers" minOccurs="0"/>
                <xsd:element ref="ns2:SharedWithDetails" minOccurs="0"/>
                <xsd:element ref="ns3:Project_x0020_ID" minOccurs="0"/>
                <xsd:element ref="ns3:MediaServiceMetadata" minOccurs="0"/>
                <xsd:element ref="ns3:MediaServiceFastMetadata" minOccurs="0"/>
                <xsd:element ref="ns3:MediaServiceDateTaken" minOccurs="0"/>
                <xsd:element ref="ns3:MediaServiceAutoTags" minOccurs="0"/>
                <xsd:element ref="ns2:_dlc_DocId" minOccurs="0"/>
                <xsd:element ref="ns2:_dlc_DocIdUrl" minOccurs="0"/>
                <xsd:element ref="ns2:_dlc_DocIdPersistId" minOccurs="0"/>
                <xsd:element ref="ns3:MediaServiceOCR" minOccurs="0"/>
                <xsd:element ref="ns3:MediaServiceLocation" minOccurs="0"/>
                <xsd:element ref="ns3:MediaServiceEventHashCode" minOccurs="0"/>
                <xsd:element ref="ns3:MediaServiceGenerationTim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0c63ef3-9331-48f0-bec7-fd83b8c2ba2b"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_dlc_DocId" ma:index="15" nillable="true" ma:displayName="Document ID Value" ma:description="The value of the document ID assigned to this item." ma:internalName="_dlc_DocId" ma:readOnly="true">
      <xsd:simpleType>
        <xsd:restriction base="dms:Text"/>
      </xsd:simpleType>
    </xsd:element>
    <xsd:element name="_dlc_DocIdUrl" ma:index="16"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7"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0971047c-4c4b-47d6-9978-fe64b8df6ef8" elementFormDefault="qualified">
    <xsd:import namespace="http://schemas.microsoft.com/office/2006/documentManagement/types"/>
    <xsd:import namespace="http://schemas.microsoft.com/office/infopath/2007/PartnerControls"/>
    <xsd:element name="Project_x0020_ID" ma:index="10" nillable="true" ma:displayName="Project ID" ma:internalName="Project_x0020_ID">
      <xsd:simpleType>
        <xsd:restriction base="dms:Text">
          <xsd:maxLength value="255"/>
        </xsd:restriction>
      </xsd:simpleType>
    </xsd:element>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AutoTags" ma:index="14" nillable="true" ma:displayName="MediaServiceAutoTags" ma:description="" ma:internalName="MediaServiceAutoTags" ma:readOnly="true">
      <xsd:simpleType>
        <xsd:restriction base="dms:Text"/>
      </xsd:simpleType>
    </xsd:element>
    <xsd:element name="MediaServiceOCR" ma:index="18" nillable="true" ma:displayName="MediaServiceOCR" ma:internalName="MediaServiceOCR" ma:readOnly="true">
      <xsd:simpleType>
        <xsd:restriction base="dms:Note">
          <xsd:maxLength value="255"/>
        </xsd:restriction>
      </xsd:simpleType>
    </xsd:element>
    <xsd:element name="MediaServiceLocation" ma:index="19" nillable="true" ma:displayName="MediaServiceLocation" ma:internalName="MediaServiceLocation"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GenerationTime" ma:index="21" nillable="true" ma:displayName="MediaServiceGenerationTime" ma:hidden="true" ma:internalName="MediaServiceGenerationTim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8C313C2-B8F9-4252-B369-86B374413F9C}">
  <ds:schemaRefs>
    <ds:schemaRef ds:uri="http://schemas.microsoft.com/office/2006/metadata/properties"/>
    <ds:schemaRef ds:uri="http://schemas.microsoft.com/office/infopath/2007/PartnerControls"/>
    <ds:schemaRef ds:uri="30c63ef3-9331-48f0-bec7-fd83b8c2ba2b"/>
    <ds:schemaRef ds:uri="0971047c-4c4b-47d6-9978-fe64b8df6ef8"/>
  </ds:schemaRefs>
</ds:datastoreItem>
</file>

<file path=customXml/itemProps2.xml><?xml version="1.0" encoding="utf-8"?>
<ds:datastoreItem xmlns:ds="http://schemas.openxmlformats.org/officeDocument/2006/customXml" ds:itemID="{5F28C615-4A9E-4D99-BDE9-FA0239C8714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0c63ef3-9331-48f0-bec7-fd83b8c2ba2b"/>
    <ds:schemaRef ds:uri="0971047c-4c4b-47d6-9978-fe64b8df6e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77F5B91-86DB-4E65-8166-C86EC89349C9}">
  <ds:schemaRefs>
    <ds:schemaRef ds:uri="http://schemas.microsoft.com/sharepoint/events"/>
  </ds:schemaRefs>
</ds:datastoreItem>
</file>

<file path=customXml/itemProps4.xml><?xml version="1.0" encoding="utf-8"?>
<ds:datastoreItem xmlns:ds="http://schemas.openxmlformats.org/officeDocument/2006/customXml" ds:itemID="{1E401707-3EFB-4A47-8C79-B9007DC29A6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2986</TotalTime>
  <Words>902</Words>
  <Application>Microsoft Office PowerPoint</Application>
  <PresentationFormat>Widescreen</PresentationFormat>
  <Paragraphs>110</Paragraphs>
  <Slides>1</Slides>
  <Notes>1</Notes>
  <HiddenSlides>0</HiddenSlides>
  <MMClips>0</MMClips>
  <ScaleCrop>false</ScaleCrop>
  <HeadingPairs>
    <vt:vector size="4" baseType="variant">
      <vt:variant>
        <vt:lpstr>Theme</vt:lpstr>
      </vt:variant>
      <vt:variant>
        <vt:i4>3</vt:i4>
      </vt:variant>
      <vt:variant>
        <vt:lpstr>Slide Titles</vt:lpstr>
      </vt:variant>
      <vt:variant>
        <vt:i4>1</vt:i4>
      </vt:variant>
    </vt:vector>
  </HeadingPairs>
  <TitlesOfParts>
    <vt:vector size="4" baseType="lpstr">
      <vt:lpstr>Title</vt:lpstr>
      <vt:lpstr>End Slide</vt:lpstr>
      <vt:lpstr>5-50201_Microsoft_Ready_Template</vt:lpstr>
      <vt:lpstr>Preparing the class of 2030 The future of learning will be student centric: social, personalized and supported by technology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Howard Gold</dc:creator>
  <cp:lastModifiedBy>Barbara Holzapfel</cp:lastModifiedBy>
  <cp:revision>45</cp:revision>
  <cp:lastPrinted>2018-07-11T22:55:31Z</cp:lastPrinted>
  <dcterms:created xsi:type="dcterms:W3CDTF">2018-05-29T23:17:40Z</dcterms:created>
  <dcterms:modified xsi:type="dcterms:W3CDTF">2019-06-28T18:49:50Z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f42aa342-8706-4288-bd11-ebb85995028c_Enabled">
    <vt:lpwstr>True</vt:lpwstr>
  </property>
  <property fmtid="{D5CDD505-2E9C-101B-9397-08002B2CF9AE}" pid="3" name="MSIP_Label_f42aa342-8706-4288-bd11-ebb85995028c_SiteId">
    <vt:lpwstr>72f988bf-86f1-41af-91ab-2d7cd011db47</vt:lpwstr>
  </property>
  <property fmtid="{D5CDD505-2E9C-101B-9397-08002B2CF9AE}" pid="4" name="MSIP_Label_f42aa342-8706-4288-bd11-ebb85995028c_Owner">
    <vt:lpwstr>v-lahuy@microsoft.com</vt:lpwstr>
  </property>
  <property fmtid="{D5CDD505-2E9C-101B-9397-08002B2CF9AE}" pid="5" name="MSIP_Label_f42aa342-8706-4288-bd11-ebb85995028c_SetDate">
    <vt:lpwstr>2018-06-11T20:34:04.5797827Z</vt:lpwstr>
  </property>
  <property fmtid="{D5CDD505-2E9C-101B-9397-08002B2CF9AE}" pid="6" name="MSIP_Label_f42aa342-8706-4288-bd11-ebb85995028c_Name">
    <vt:lpwstr>General</vt:lpwstr>
  </property>
  <property fmtid="{D5CDD505-2E9C-101B-9397-08002B2CF9AE}" pid="7" name="MSIP_Label_f42aa342-8706-4288-bd11-ebb85995028c_Application">
    <vt:lpwstr>Microsoft Azure Information Protection</vt:lpwstr>
  </property>
  <property fmtid="{D5CDD505-2E9C-101B-9397-08002B2CF9AE}" pid="8" name="MSIP_Label_f42aa342-8706-4288-bd11-ebb85995028c_Extended_MSFT_Method">
    <vt:lpwstr>Automatic</vt:lpwstr>
  </property>
  <property fmtid="{D5CDD505-2E9C-101B-9397-08002B2CF9AE}" pid="9" name="Sensitivity">
    <vt:lpwstr>General</vt:lpwstr>
  </property>
  <property fmtid="{D5CDD505-2E9C-101B-9397-08002B2CF9AE}" pid="10" name="ContentTypeId">
    <vt:lpwstr>0x0101008FB353FC5CCB104D91CE7927B6B41B99</vt:lpwstr>
  </property>
  <property fmtid="{D5CDD505-2E9C-101B-9397-08002B2CF9AE}" pid="11" name="_dlc_DocIdItemGuid">
    <vt:lpwstr>59b1d412-299b-411a-9d02-20d95d8f0856</vt:lpwstr>
  </property>
</Properties>
</file>