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3.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29" r:id="rId5"/>
    <p:sldMasterId id="2147484549" r:id="rId6"/>
    <p:sldMasterId id="2147484562" r:id="rId7"/>
    <p:sldMasterId id="2147484579" r:id="rId8"/>
  </p:sldMasterIdLst>
  <p:notesMasterIdLst>
    <p:notesMasterId r:id="rId28"/>
  </p:notesMasterIdLst>
  <p:handoutMasterIdLst>
    <p:handoutMasterId r:id="rId29"/>
  </p:handoutMasterIdLst>
  <p:sldIdLst>
    <p:sldId id="1567" r:id="rId9"/>
    <p:sldId id="1645" r:id="rId10"/>
    <p:sldId id="1658" r:id="rId11"/>
    <p:sldId id="1637" r:id="rId12"/>
    <p:sldId id="1638" r:id="rId13"/>
    <p:sldId id="1639" r:id="rId14"/>
    <p:sldId id="1640" r:id="rId15"/>
    <p:sldId id="1641" r:id="rId16"/>
    <p:sldId id="1644" r:id="rId17"/>
    <p:sldId id="1646" r:id="rId18"/>
    <p:sldId id="1656" r:id="rId19"/>
    <p:sldId id="1649" r:id="rId20"/>
    <p:sldId id="1532" r:id="rId21"/>
    <p:sldId id="1650" r:id="rId22"/>
    <p:sldId id="1651" r:id="rId23"/>
    <p:sldId id="1577" r:id="rId24"/>
    <p:sldId id="1647" r:id="rId25"/>
    <p:sldId id="1648" r:id="rId26"/>
    <p:sldId id="1654" r:id="rId27"/>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cmAuthor id="3" name="Mary Feil-Jacobs" initials="MF" lastIdx="22" clrIdx="3"/>
  <p:cmAuthor id="4" name="Kady Dundas" initials="KD" lastIdx="8" clrIdx="4">
    <p:extLst>
      <p:ext uri="{19B8F6BF-5375-455C-9EA6-DF929625EA0E}">
        <p15:presenceInfo xmlns:p15="http://schemas.microsoft.com/office/powerpoint/2012/main" userId="S-1-5-21-2127521184-1604012920-1887927527-5569867" providerId="AD"/>
      </p:ext>
    </p:extLst>
  </p:cmAuthor>
  <p:cmAuthor id="5" name="Maureen O'Donnell" initials="MO" lastIdx="4" clrIdx="5">
    <p:extLst>
      <p:ext uri="{19B8F6BF-5375-455C-9EA6-DF929625EA0E}">
        <p15:presenceInfo xmlns:p15="http://schemas.microsoft.com/office/powerpoint/2012/main" userId="S::maureeno@yesler.com::21050cf2-2b22-40aa-b7a1-65460d9ccee3" providerId="AD"/>
      </p:ext>
    </p:extLst>
  </p:cmAuthor>
  <p:cmAuthor id="6" name="Michael Pomerleau" initials="MP" lastIdx="2" clrIdx="6">
    <p:extLst>
      <p:ext uri="{19B8F6BF-5375-455C-9EA6-DF929625EA0E}">
        <p15:presenceInfo xmlns:p15="http://schemas.microsoft.com/office/powerpoint/2012/main" userId="S::michael.pomerleau@yesler.com::5b994961-3c59-4fa9-9161-ceba67c310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F5F5F5"/>
    <a:srgbClr val="000000"/>
    <a:srgbClr val="2F2F2F"/>
    <a:srgbClr val="787878"/>
    <a:srgbClr val="A6A6A6"/>
    <a:srgbClr val="7F7F7F"/>
    <a:srgbClr val="00BCF2"/>
    <a:srgbClr val="FFFFFF"/>
    <a:srgbClr val="000A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04"/>
    <p:restoredTop sz="96145" autoAdjust="0"/>
  </p:normalViewPr>
  <p:slideViewPr>
    <p:cSldViewPr snapToGrid="0">
      <p:cViewPr varScale="1">
        <p:scale>
          <a:sx n="36" d="100"/>
          <a:sy n="36" d="100"/>
        </p:scale>
        <p:origin x="1152" y="44"/>
      </p:cViewPr>
      <p:guideLst/>
    </p:cSldViewPr>
  </p:slideViewPr>
  <p:notesTextViewPr>
    <p:cViewPr>
      <p:scale>
        <a:sx n="1" d="1"/>
        <a:sy n="1" d="1"/>
      </p:scale>
      <p:origin x="0" y="0"/>
    </p:cViewPr>
  </p:notesTextViewPr>
  <p:notesViewPr>
    <p:cSldViewPr snapToGrid="0">
      <p:cViewPr>
        <p:scale>
          <a:sx n="1" d="2"/>
          <a:sy n="1" d="2"/>
        </p:scale>
        <p:origin x="6600" y="22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4.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tableStyles" Target="tableStyles.xml"/><Relationship Id="rId7"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notesMaster" Target="notesMasters/notes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D0CB2F-F0BF-435A-A27A-2EC15087F634}" type="datetime8">
              <a:rPr lang="en-US" smtClean="0">
                <a:latin typeface="Segoe UI" pitchFamily="34" charset="0"/>
              </a:rPr>
              <a:t>8/7/2019 11:23 AM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18B56EA-E28F-4F92-9F16-7A6F2501B303}" type="datetime8">
              <a:rPr lang="en-US" smtClean="0"/>
              <a:t>8/7/2019 11:23 AM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customers.microsoft.com/en-ca/story/dentsu-aegis-network-professional-services-office-365"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1C3D530-3419-45A5-AB8A-2242E8FDFF4E}" type="datetime8">
              <a:rPr lang="en-US" smtClean="0"/>
              <a:t>8/7/2019 11:23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13507491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b="1" dirty="0"/>
              <a:t>Talk track notes:</a:t>
            </a:r>
            <a:endParaRPr lang="en-US" b="1" dirty="0"/>
          </a:p>
          <a:p>
            <a:endParaRPr lang="en-US" b="1" dirty="0"/>
          </a:p>
          <a:p>
            <a:r>
              <a:rPr lang="en-US" dirty="0"/>
              <a:t>Teams come in all shapes and sizes. </a:t>
            </a:r>
          </a:p>
          <a:p>
            <a:endParaRPr lang="en-US" dirty="0"/>
          </a:p>
          <a:p>
            <a:r>
              <a:rPr lang="en-US" dirty="0"/>
              <a:t>Microsoft Teams is particularly well suited for teams where team members are highly engaged, iterating on shared deliverables.  There are such scenarios across Sales, Marketing, HR, Finance, Engineering, Operations and Project Management and Customer Support.  </a:t>
            </a:r>
          </a:p>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C9F26854-F9AE-4E32-B2A5-59EE421C280D}"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8/7/2019 11:23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1263643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Objective: Reinforce our teamwork position -</a:t>
            </a:r>
            <a:r>
              <a:rPr lang="en-US" dirty="0"/>
              <a:t> Microsoft 365 meets the diverse needs of teams with an integrated solution that is secure</a:t>
            </a:r>
          </a:p>
          <a:p>
            <a:pPr marL="174708" indent="-174708">
              <a:buFont typeface="Arial" panose="020B0604020202020204" pitchFamily="34" charset="0"/>
              <a:buChar char="•"/>
            </a:pPr>
            <a:r>
              <a:rPr lang="en-US" dirty="0"/>
              <a:t>We’ve designed Microsoft 365 to meet the unique needs of every group.</a:t>
            </a:r>
          </a:p>
          <a:p>
            <a:pPr marL="174708" indent="-174708">
              <a:buFont typeface="Arial" panose="020B0604020202020204" pitchFamily="34" charset="0"/>
              <a:buChar char="•"/>
            </a:pPr>
            <a:r>
              <a:rPr lang="en-US" dirty="0"/>
              <a:t>For each of those categories of teamwork, Microsoft 365 includes a purpose-built application.</a:t>
            </a:r>
          </a:p>
          <a:p>
            <a:pPr marL="640594" lvl="1" indent="-174708">
              <a:buFont typeface="Arial" panose="020B0604020202020204" pitchFamily="34" charset="0"/>
              <a:buChar char="•"/>
            </a:pPr>
            <a:r>
              <a:rPr lang="en-US" dirty="0"/>
              <a:t>Teams as a hub for teamwork where groups that actively engage and are working on core projects can connect and collaborate </a:t>
            </a:r>
          </a:p>
          <a:p>
            <a:pPr marL="640594" lvl="1" indent="-174708">
              <a:buFont typeface="Arial" panose="020B0604020202020204" pitchFamily="34" charset="0"/>
              <a:buChar char="•"/>
            </a:pPr>
            <a:r>
              <a:rPr lang="en-US" dirty="0"/>
              <a:t>Yammer for people to connect across their company, sharing ideas on common topics of interest </a:t>
            </a:r>
          </a:p>
          <a:p>
            <a:pPr marL="640594" lvl="1" indent="-174708">
              <a:buFont typeface="Arial" panose="020B0604020202020204" pitchFamily="34" charset="0"/>
              <a:buChar char="•"/>
            </a:pPr>
            <a:r>
              <a:rPr lang="en-US" dirty="0"/>
              <a:t>Outlook where teams can communicate in a familiar place, and can easily create modern distribution list with groups in Outlook </a:t>
            </a:r>
          </a:p>
          <a:p>
            <a:pPr marL="640594" lvl="1" indent="-174708">
              <a:buFont typeface="Arial" panose="020B0604020202020204" pitchFamily="34" charset="0"/>
              <a:buChar char="•"/>
            </a:pPr>
            <a:r>
              <a:rPr lang="en-US" dirty="0"/>
              <a:t>SharePoint for keeping content at the </a:t>
            </a:r>
            <a:r>
              <a:rPr lang="en-US" dirty="0" err="1"/>
              <a:t>centre</a:t>
            </a:r>
            <a:r>
              <a:rPr lang="en-US" dirty="0"/>
              <a:t> of teamwork, making files, sites and all types of content easily shareable and accessible across teams </a:t>
            </a:r>
          </a:p>
          <a:p>
            <a:pPr marL="640594" lvl="1" indent="-174708">
              <a:buFont typeface="Arial" panose="020B0604020202020204" pitchFamily="34" charset="0"/>
              <a:buChar char="•"/>
            </a:pPr>
            <a:r>
              <a:rPr lang="en-US" dirty="0"/>
              <a:t>Office Apps – enabling co-authoring in familiar apps like Word, Excel, and PowerPoint </a:t>
            </a:r>
          </a:p>
          <a:p>
            <a:pPr marL="465887" lvl="1"/>
            <a:endParaRPr lang="en-US" dirty="0"/>
          </a:p>
          <a:p>
            <a:pPr marL="174708" indent="-174708">
              <a:buFont typeface="Arial" panose="020B0604020202020204" pitchFamily="34" charset="0"/>
              <a:buChar char="•"/>
            </a:pPr>
            <a:r>
              <a:rPr lang="en-US" dirty="0"/>
              <a:t>With these tools coming together in Microsoft 365 – teams get a holistic solution.</a:t>
            </a:r>
          </a:p>
          <a:p>
            <a:pPr marL="174708" indent="-174708">
              <a:buFont typeface="Arial" panose="020B0604020202020204" pitchFamily="34" charset="0"/>
              <a:buChar char="•"/>
            </a:pPr>
            <a:r>
              <a:rPr lang="en-US" b="1" dirty="0"/>
              <a:t>What’s unique about teamwork in Microsoft 365 </a:t>
            </a:r>
            <a:r>
              <a:rPr lang="en-US" dirty="0"/>
              <a:t>is that all of these applications are</a:t>
            </a:r>
            <a:r>
              <a:rPr lang="en-US" b="1" dirty="0">
                <a:latin typeface="Segoe UI Light" pitchFamily="34" charset="0"/>
              </a:rPr>
              <a:t> built on an intelligent fabric</a:t>
            </a:r>
            <a:r>
              <a:rPr lang="en-US" dirty="0">
                <a:latin typeface="Segoe UI Light" pitchFamily="34" charset="0"/>
              </a:rPr>
              <a:t> - suite-wide membership service with O365 Groups; suite-wide discovery and intelligence with Microsoft Graph</a:t>
            </a:r>
            <a:r>
              <a:rPr lang="en-US" dirty="0"/>
              <a:t>, and </a:t>
            </a:r>
            <a:r>
              <a:rPr lang="en-US" sz="1100" dirty="0">
                <a:latin typeface="Segoe UI Light" pitchFamily="34" charset="0"/>
              </a:rPr>
              <a:t>suite-wide security and compliance. </a:t>
            </a:r>
          </a:p>
          <a:p>
            <a:endParaRPr lang="en-US" dirty="0"/>
          </a:p>
          <a:p>
            <a:endParaRPr lang="en-US" dirty="0"/>
          </a:p>
          <a:p>
            <a:pPr defTabSz="931774">
              <a:defRPr/>
            </a:pPr>
            <a:r>
              <a:rPr lang="en-US" dirty="0"/>
              <a:t>Office 365 Groups - </a:t>
            </a:r>
            <a:r>
              <a:rPr lang="en-US" dirty="0">
                <a:solidFill>
                  <a:schemeClr val="accent4"/>
                </a:solidFill>
                <a:latin typeface="Segoe UI Light" panose="020B0502040204020203" pitchFamily="34" charset="0"/>
                <a:cs typeface="Segoe UI Light" panose="020B0502040204020203" pitchFamily="34" charset="0"/>
              </a:rPr>
              <a:t>A membership service providing a single identity for teams across Office applications and services</a:t>
            </a:r>
          </a:p>
          <a:p>
            <a:endParaRPr lang="en-US" dirty="0"/>
          </a:p>
          <a:p>
            <a:pPr defTabSz="931774">
              <a:defRPr/>
            </a:pPr>
            <a:r>
              <a:rPr lang="en-US" dirty="0"/>
              <a:t>Microsoft Graph - </a:t>
            </a:r>
            <a:r>
              <a:rPr lang="en-US" dirty="0">
                <a:solidFill>
                  <a:schemeClr val="accent4"/>
                </a:solidFill>
                <a:latin typeface="Segoe UI Light" panose="020B0502040204020203" pitchFamily="34" charset="0"/>
                <a:cs typeface="Segoe UI Light" panose="020B0502040204020203" pitchFamily="34" charset="0"/>
              </a:rPr>
              <a:t>Suite-wide intelligence that maps the connection of people and content to surface insights</a:t>
            </a:r>
          </a:p>
          <a:p>
            <a:endParaRPr lang="en-US" dirty="0"/>
          </a:p>
          <a:p>
            <a:pPr>
              <a:defRPr/>
            </a:pPr>
            <a:r>
              <a:rPr lang="en-US" dirty="0"/>
              <a:t>Security and Compliance - </a:t>
            </a:r>
            <a:r>
              <a:rPr lang="en-US" dirty="0">
                <a:solidFill>
                  <a:schemeClr val="accent4"/>
                </a:solidFill>
                <a:latin typeface="Segoe UI Light" panose="020B0502040204020203" pitchFamily="34" charset="0"/>
                <a:cs typeface="Segoe UI Light" panose="020B0502040204020203" pitchFamily="34" charset="0"/>
              </a:rPr>
              <a:t>Proactive security that simplifies IT management with intelligence built in</a:t>
            </a:r>
          </a:p>
          <a:p>
            <a:endParaRPr lang="en-US" dirty="0"/>
          </a:p>
          <a:p>
            <a:endParaRPr lang="en-US" dirty="0"/>
          </a:p>
        </p:txBody>
      </p:sp>
      <p:sp>
        <p:nvSpPr>
          <p:cNvPr id="4" name="Slide Number Placeholder 3"/>
          <p:cNvSpPr>
            <a:spLocks noGrp="1"/>
          </p:cNvSpPr>
          <p:nvPr>
            <p:ph type="sldNum" sz="quarter" idx="10"/>
          </p:nvPr>
        </p:nvSpPr>
        <p:spPr/>
        <p:txBody>
          <a:bodyPr/>
          <a:lstStyle/>
          <a:p>
            <a:pPr defTabSz="931774">
              <a:defRPr/>
            </a:pPr>
            <a:fld id="{8FD2EC84-76ED-4307-9348-C6CF701E7811}" type="slidenum">
              <a:rPr lang="en-US">
                <a:solidFill>
                  <a:prstClr val="black"/>
                </a:solidFill>
                <a:latin typeface="Calibri" panose="020F0502020204030204"/>
              </a:rPr>
              <a:pPr defTabSz="931774">
                <a:defRPr/>
              </a:pPr>
              <a:t>11</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41407837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8/7/2019 11:23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2491645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E2F5416D-752F-4A27-A7A5-0CB5FC0CFE2E}" type="datetime8">
              <a:rPr lang="en-US" smtClean="0">
                <a:solidFill>
                  <a:prstClr val="black"/>
                </a:solidFill>
              </a:rPr>
              <a:t>8/7/2019 11:23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13</a:t>
            </a:fld>
            <a:endParaRPr lang="en-US" dirty="0">
              <a:solidFill>
                <a:prstClr val="black"/>
              </a:solidFill>
            </a:endParaRPr>
          </a:p>
        </p:txBody>
      </p:sp>
      <p:sp>
        <p:nvSpPr>
          <p:cNvPr id="6" name="Footer Placeholder 5"/>
          <p:cNvSpPr>
            <a:spLocks noGrp="1"/>
          </p:cNvSpPr>
          <p:nvPr>
            <p:ph type="ftr" sz="quarter" idx="1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Tree>
    <p:extLst>
      <p:ext uri="{BB962C8B-B14F-4D97-AF65-F5344CB8AC3E}">
        <p14:creationId xmlns:p14="http://schemas.microsoft.com/office/powerpoint/2010/main" val="21855107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8/7/2019 11:23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41601194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8/7/2019 11:23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13883940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8/7/2019 11:23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39163865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Talk track notes:</a:t>
            </a:r>
          </a:p>
          <a:p>
            <a:r>
              <a:rPr lang="en-US" dirty="0"/>
              <a:t>Tre</a:t>
            </a:r>
            <a:r>
              <a:rPr lang="en-US" baseline="0" dirty="0"/>
              <a:t>k Bicycles was one of our launch customers. They are a global manufacturer of bicycles. These scenarios are especially important to them.</a:t>
            </a:r>
          </a:p>
          <a:p>
            <a:endParaRPr lang="en-US" baseline="0" dirty="0"/>
          </a:p>
          <a:p>
            <a:r>
              <a:rPr lang="en-US" baseline="0" dirty="0"/>
              <a:t>Video: https://www.youtube.com/watch?time_continue=3&amp;v=glMfn6alMyY </a:t>
            </a:r>
            <a:endParaRPr lang="en-US" dirty="0"/>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8/7/2019 11:23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13374723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 Walter Thompson</a:t>
            </a:r>
          </a:p>
          <a:p>
            <a:pPr marL="171450" indent="-171450">
              <a:buFont typeface="Arial" panose="020B0604020202020204" pitchFamily="34" charset="0"/>
              <a:buChar char="•"/>
            </a:pPr>
            <a:r>
              <a:rPr lang="en-US" dirty="0"/>
              <a:t>Global teams</a:t>
            </a:r>
          </a:p>
          <a:p>
            <a:pPr marL="171450" indent="-171450">
              <a:buFont typeface="Arial" panose="020B0604020202020204" pitchFamily="34" charset="0"/>
              <a:buChar char="•"/>
            </a:pPr>
            <a:r>
              <a:rPr lang="en-US" dirty="0"/>
              <a:t>Power of files and chat all in one place – persistent so can review at any time</a:t>
            </a:r>
          </a:p>
          <a:p>
            <a:pPr marL="171450" indent="-171450">
              <a:buFont typeface="Arial" panose="020B0604020202020204" pitchFamily="34" charset="0"/>
              <a:buChar char="•"/>
            </a:pPr>
            <a:r>
              <a:rPr lang="en-US" dirty="0"/>
              <a:t>UI mirrors how we work as humans</a:t>
            </a:r>
          </a:p>
          <a:p>
            <a:pPr marL="171450" indent="-171450">
              <a:buFont typeface="Arial" panose="020B0604020202020204" pitchFamily="34" charset="0"/>
              <a:buChar char="•"/>
            </a:pPr>
            <a:endParaRPr lang="en-US" dirty="0"/>
          </a:p>
          <a:p>
            <a:pPr marL="0" indent="0">
              <a:buFont typeface="Arial" panose="020B0604020202020204" pitchFamily="34" charset="0"/>
              <a:buNone/>
            </a:pPr>
            <a:endParaRPr lang="en-US" dirty="0"/>
          </a:p>
          <a:p>
            <a:pPr marL="0" indent="0">
              <a:buFont typeface="Arial" panose="020B0604020202020204" pitchFamily="34" charset="0"/>
              <a:buNone/>
            </a:pPr>
            <a:r>
              <a:rPr lang="en-US" dirty="0"/>
              <a:t>Case study: https://customers.microsoft.com/en-ca/story/jwt-professional-services-microsoft-teams </a:t>
            </a:r>
          </a:p>
          <a:p>
            <a:pPr marL="0" indent="0">
              <a:buFont typeface="Arial" panose="020B0604020202020204" pitchFamily="34" charset="0"/>
              <a:buNone/>
            </a:pPr>
            <a:r>
              <a:rPr lang="en-US" dirty="0"/>
              <a:t>Video: https://www.youtube.com/watch?v=oZrynUTuyf0&amp;feature=youtu.be </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8/7/2019 11:23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36133298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Dentsu Aegis Network</a:t>
            </a:r>
          </a:p>
          <a:p>
            <a:pPr marL="171450" indent="-171450">
              <a:buFont typeface="Arial" panose="020B0604020202020204" pitchFamily="34" charset="0"/>
              <a:buChar char="•"/>
            </a:pPr>
            <a:r>
              <a:rPr lang="en-US" dirty="0"/>
              <a:t>Fast rollout - “With minimal internal promotion and after just three months, we have 600 employees in 20 different digital and media brands working in Microsoft Teams collaboration hubs.” </a:t>
            </a:r>
          </a:p>
          <a:p>
            <a:pPr marL="171450" indent="-171450">
              <a:buFont typeface="Arial" panose="020B0604020202020204" pitchFamily="34" charset="0"/>
              <a:buChar char="•"/>
            </a:pPr>
            <a:r>
              <a:rPr lang="en-US" dirty="0"/>
              <a:t>Open communication drives increased collaboration - Previously, brands tended to work in silos, but today, they have one space where they can coordinate deliverables for the same client with real-time chat, shared files, and OneNote notebooks</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a:p>
          <a:p>
            <a:pPr marL="0" indent="0">
              <a:buFont typeface="Arial" panose="020B0604020202020204" pitchFamily="34" charset="0"/>
              <a:buNone/>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r>
              <a:rPr lang="en-US" dirty="0"/>
              <a:t>Case study: </a:t>
            </a:r>
            <a:r>
              <a:rPr lang="en-US" sz="900" dirty="0">
                <a:hlinkClick r:id="rId3"/>
              </a:rPr>
              <a:t>Dentsu Aegis Network</a:t>
            </a:r>
            <a:endParaRPr lang="en-US" sz="900" kern="1200" dirty="0">
              <a:solidFill>
                <a:schemeClr val="tx1"/>
              </a:solidFill>
              <a:latin typeface="Segoe UI Light" pitchFamily="34" charset="0"/>
              <a:ea typeface="+mn-ea"/>
              <a:cs typeface="+mn-cs"/>
            </a:endParaRP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8/7/2019 11:23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13956530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900" kern="1200" noProof="0" dirty="0">
                <a:solidFill>
                  <a:schemeClr val="tx1"/>
                </a:solidFill>
                <a:effectLst/>
                <a:latin typeface="Segoe UI Light" pitchFamily="34" charset="0"/>
                <a:ea typeface="+mn-ea"/>
                <a:cs typeface="+mn-cs"/>
              </a:rPr>
              <a:t>Teamwork is core in M365 - and the reason is obvious - it's just the way work gets done now</a:t>
            </a:r>
          </a:p>
          <a:p>
            <a:r>
              <a:rPr lang="en-CA" sz="900" kern="1200" noProof="0" dirty="0">
                <a:solidFill>
                  <a:schemeClr val="tx1"/>
                </a:solidFill>
                <a:effectLst/>
                <a:latin typeface="Segoe UI Light" pitchFamily="34" charset="0"/>
                <a:ea typeface="+mn-ea"/>
                <a:cs typeface="+mn-cs"/>
              </a:rPr>
              <a:t> </a:t>
            </a:r>
          </a:p>
          <a:p>
            <a:r>
              <a:rPr lang="en-CA" sz="900" kern="1200" noProof="0" dirty="0">
                <a:solidFill>
                  <a:schemeClr val="tx1"/>
                </a:solidFill>
                <a:effectLst/>
                <a:latin typeface="Segoe UI Light" pitchFamily="34" charset="0"/>
                <a:ea typeface="+mn-ea"/>
                <a:cs typeface="+mn-cs"/>
              </a:rPr>
              <a:t>Twice as many teams as 5 years ago</a:t>
            </a:r>
          </a:p>
          <a:p>
            <a:r>
              <a:rPr lang="en-CA" sz="900" kern="1200" noProof="0" dirty="0">
                <a:solidFill>
                  <a:schemeClr val="tx1"/>
                </a:solidFill>
                <a:effectLst/>
                <a:latin typeface="Segoe UI Light" pitchFamily="34" charset="0"/>
                <a:ea typeface="+mn-ea"/>
                <a:cs typeface="+mn-cs"/>
              </a:rPr>
              <a:t> </a:t>
            </a:r>
          </a:p>
          <a:p>
            <a:r>
              <a:rPr lang="en-CA" sz="900" kern="1200" noProof="0" dirty="0">
                <a:solidFill>
                  <a:schemeClr val="tx1"/>
                </a:solidFill>
                <a:effectLst/>
                <a:latin typeface="Segoe UI Light" pitchFamily="34" charset="0"/>
                <a:ea typeface="+mn-ea"/>
                <a:cs typeface="+mn-cs"/>
              </a:rPr>
              <a:t>Average IW has seen increase time spent collaborating by 50% </a:t>
            </a:r>
          </a:p>
          <a:p>
            <a:r>
              <a:rPr lang="en-CA" sz="900" kern="1200" noProof="0" dirty="0">
                <a:solidFill>
                  <a:schemeClr val="tx1"/>
                </a:solidFill>
                <a:effectLst/>
                <a:latin typeface="Segoe UI Light" pitchFamily="34" charset="0"/>
                <a:ea typeface="+mn-ea"/>
                <a:cs typeface="+mn-cs"/>
              </a:rPr>
              <a:t> </a:t>
            </a:r>
          </a:p>
          <a:p>
            <a:r>
              <a:rPr lang="en-CA" sz="900" kern="1200" noProof="0" dirty="0">
                <a:solidFill>
                  <a:schemeClr val="tx1"/>
                </a:solidFill>
                <a:effectLst/>
                <a:latin typeface="Segoe UI Light" pitchFamily="34" charset="0"/>
                <a:ea typeface="+mn-ea"/>
                <a:cs typeface="+mn-cs"/>
              </a:rPr>
              <a:t>Companies that invest in collab and teamwork are 5x more likely to be high performing</a:t>
            </a:r>
          </a:p>
          <a:p>
            <a:r>
              <a:rPr lang="en-CA" sz="900" kern="1200" noProof="0" dirty="0">
                <a:solidFill>
                  <a:schemeClr val="tx1"/>
                </a:solidFill>
                <a:effectLst/>
                <a:latin typeface="Segoe UI Light" pitchFamily="34" charset="0"/>
                <a:ea typeface="+mn-ea"/>
                <a:cs typeface="+mn-cs"/>
              </a:rPr>
              <a:t> </a:t>
            </a:r>
          </a:p>
          <a:p>
            <a:r>
              <a:rPr lang="en-CA" sz="900" kern="1200" noProof="0" dirty="0">
                <a:solidFill>
                  <a:schemeClr val="tx1"/>
                </a:solidFill>
                <a:effectLst/>
                <a:latin typeface="Segoe UI Light" pitchFamily="34" charset="0"/>
                <a:ea typeface="+mn-ea"/>
                <a:cs typeface="+mn-cs"/>
              </a:rPr>
              <a:t>And it's not just the #s, it's also that the nature of teamwork has shifted</a:t>
            </a:r>
          </a:p>
          <a:p>
            <a:pPr rtl="0" fontAlgn="ctr"/>
            <a:r>
              <a:rPr lang="en-CA" sz="900" kern="1200" noProof="0" dirty="0">
                <a:solidFill>
                  <a:schemeClr val="tx1"/>
                </a:solidFill>
                <a:effectLst/>
                <a:latin typeface="Segoe UI Light" pitchFamily="34" charset="0"/>
                <a:ea typeface="+mn-ea"/>
                <a:cs typeface="+mn-cs"/>
              </a:rPr>
              <a:t>Internal and external members - beyond the firewall</a:t>
            </a:r>
          </a:p>
          <a:p>
            <a:pPr rtl="0" fontAlgn="ctr"/>
            <a:r>
              <a:rPr lang="en-CA" sz="900" kern="1200" noProof="0" dirty="0">
                <a:solidFill>
                  <a:schemeClr val="tx1"/>
                </a:solidFill>
                <a:effectLst/>
                <a:latin typeface="Segoe UI Light" pitchFamily="34" charset="0"/>
                <a:ea typeface="+mn-ea"/>
                <a:cs typeface="+mn-cs"/>
              </a:rPr>
              <a:t>Teams increasingly geo distributed</a:t>
            </a:r>
          </a:p>
          <a:p>
            <a:pPr rtl="0" fontAlgn="ctr"/>
            <a:r>
              <a:rPr lang="en-CA" sz="900" kern="1200" noProof="0" dirty="0">
                <a:solidFill>
                  <a:schemeClr val="tx1"/>
                </a:solidFill>
                <a:effectLst/>
                <a:latin typeface="Segoe UI Light" pitchFamily="34" charset="0"/>
                <a:ea typeface="+mn-ea"/>
                <a:cs typeface="+mn-cs"/>
              </a:rPr>
              <a:t>The workforce is increasingly diverse in many ways, including demographics - 5 different generations in the workforce at the same time, each with different expectations</a:t>
            </a:r>
          </a:p>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398463"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1B0BD91-A332-4638-9D55-E1550E13BA63}" type="datetime8">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8/7/2019 11:23 AM</a:t>
            </a:fld>
            <a:endParaRPr kumimoji="0" lang="en-US" sz="1800"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800"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36604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out GA moment in March 2017, Microsoft Teams is now being used by 329k of our customers in 181 markets and 29 languages</a:t>
            </a:r>
          </a:p>
          <a:p>
            <a:endParaRPr lang="en-US"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398463"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a:t>
            </a:r>
          </a:p>
        </p:txBody>
      </p:sp>
      <p:sp>
        <p:nvSpPr>
          <p:cNvPr id="6" name="Date Placeholder 5"/>
          <p:cNvSpPr>
            <a:spLocks noGrp="1"/>
          </p:cNvSpPr>
          <p:nvPr>
            <p:ph type="dt"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1B0BD91-A332-4638-9D55-E1550E13BA63}" type="datetime8">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8/7/2019 11:23 AM</a:t>
            </a:fld>
            <a:endParaRPr kumimoji="0" lang="en-US" sz="1800"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800" b="0" i="0" u="none" strike="noStrike" kern="0" cap="none" spc="0" normalizeH="0" baseline="0" noProof="0" smtClean="0">
                <a:ln>
                  <a:noFill/>
                </a:ln>
                <a:solidFill>
                  <a:sysClr val="windowText" lastClr="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800"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98739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kern="1200" dirty="0">
                <a:effectLst/>
                <a:latin typeface="Calibri" panose="020F0502020204030204" pitchFamily="34" charset="0"/>
                <a:ea typeface="Times New Roman" panose="02020603050405020304" pitchFamily="18" charset="0"/>
              </a:rPr>
              <a:t>Talk track notes: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kern="1200" dirty="0">
              <a:effectLst/>
              <a:latin typeface="Calibri" panose="020F0502020204030204" pitchFamily="34"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kern="1200" dirty="0">
                <a:effectLst/>
                <a:latin typeface="Calibri" panose="020F0502020204030204" pitchFamily="34" charset="0"/>
                <a:ea typeface="Times New Roman" panose="02020603050405020304" pitchFamily="18" charset="0"/>
              </a:rPr>
              <a:t>“Why we built Microsoft Teams” – in response to the</a:t>
            </a:r>
            <a:r>
              <a:rPr lang="en-US" kern="1200" baseline="0" dirty="0">
                <a:effectLst/>
                <a:latin typeface="Calibri" panose="020F0502020204030204" pitchFamily="34" charset="0"/>
                <a:ea typeface="Times New Roman" panose="02020603050405020304" pitchFamily="18" charset="0"/>
              </a:rPr>
              <a:t> evolution of collaboration in the modern workplace.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kern="1200" baseline="0" dirty="0">
              <a:effectLst/>
              <a:latin typeface="Calibri" panose="020F0502020204030204" pitchFamily="34"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kern="1200" dirty="0">
                <a:effectLst/>
                <a:latin typeface="Calibri" panose="020F0502020204030204" pitchFamily="34" charset="0"/>
                <a:ea typeface="Times New Roman" panose="02020603050405020304" pitchFamily="18" charset="0"/>
              </a:rPr>
              <a:t>Microsoft Teams delivers on four core promises to create a digital workspace for high-performing teams.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kern="1200" dirty="0">
              <a:effectLst/>
              <a:latin typeface="Calibri" panose="020F0502020204030204" pitchFamily="34" charset="0"/>
              <a:ea typeface="Times New Roman" panose="02020603050405020304" pitchFamily="18" charset="0"/>
            </a:endParaRPr>
          </a:p>
          <a:p>
            <a:r>
              <a:rPr lang="en-US" sz="900" kern="1200" dirty="0">
                <a:solidFill>
                  <a:schemeClr val="tx1"/>
                </a:solidFill>
                <a:effectLst/>
                <a:latin typeface="Segoe UI Light" pitchFamily="34" charset="0"/>
                <a:ea typeface="+mn-ea"/>
                <a:cs typeface="+mn-cs"/>
              </a:rPr>
              <a:t>First, Microsoft Teams is the hub for teamwork within Office 365. Microsoft Teams solves for the collaboration and communication needs of a diverse workforce. Since preview we have extended the capabilities to include chat, voice and video. </a:t>
            </a: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When it comes to chat, Microsoft Teams is fast, fluid, low-overhead,</a:t>
            </a:r>
            <a:r>
              <a:rPr lang="en-US" sz="900" kern="1200" baseline="0" dirty="0">
                <a:solidFill>
                  <a:schemeClr val="tx1"/>
                </a:solidFill>
                <a:effectLst/>
                <a:latin typeface="Segoe UI Light" pitchFamily="34" charset="0"/>
                <a:ea typeface="+mn-ea"/>
                <a:cs typeface="+mn-cs"/>
              </a:rPr>
              <a:t> and instantly familiar, making it easier than ever to share information and accelerate decision making. </a:t>
            </a:r>
            <a:endParaRPr lang="en-US" sz="900" kern="1200" dirty="0">
              <a:solidFill>
                <a:schemeClr val="tx1"/>
              </a:solidFill>
              <a:effectLst/>
              <a:latin typeface="Segoe UI Light" pitchFamily="34" charset="0"/>
              <a:ea typeface="+mn-ea"/>
              <a:cs typeface="+mn-cs"/>
            </a:endParaRP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Since our preview moment, Microsoft Teams has evolved into a complete meetings experience that now includes chat, voice and video. Microsoft Teams will modernize your meetings experience. Before a meeting, team members can review conversations, during a meeting teams can share content and hold the meeting using a diverse array of communication mediums, including audio conferencing and video. After a meeting, team members can review history, access recordings and much more. Microsoft Teams supports private and group meeting capabilities, scheduling capabilities and free/busy calendar availability for team members.</a:t>
            </a: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The Office apps and services that people use every day - Word, Excel, PowerPoint, OneNote, SharePoint, the new Planner </a:t>
            </a:r>
            <a:r>
              <a:rPr lang="en-US" sz="900" kern="1200" baseline="0" dirty="0">
                <a:solidFill>
                  <a:schemeClr val="tx1"/>
                </a:solidFill>
                <a:effectLst/>
                <a:latin typeface="Segoe UI Light" pitchFamily="34" charset="0"/>
                <a:ea typeface="+mn-ea"/>
                <a:cs typeface="+mn-cs"/>
              </a:rPr>
              <a:t>task management app, Stream video portal, </a:t>
            </a:r>
            <a:r>
              <a:rPr lang="en-US" sz="900" kern="1200" dirty="0">
                <a:solidFill>
                  <a:schemeClr val="tx1"/>
                </a:solidFill>
                <a:effectLst/>
                <a:latin typeface="Segoe UI Light" pitchFamily="34" charset="0"/>
                <a:ea typeface="+mn-ea"/>
                <a:cs typeface="+mn-cs"/>
              </a:rPr>
              <a:t>even Power BI - are all built in, so people have the information and tools they need right within the context of Microsoft Teams. </a:t>
            </a:r>
            <a:endParaRPr lang="en-US" dirty="0">
              <a:effectLst/>
            </a:endParaRP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900" kern="1200" dirty="0">
              <a:solidFill>
                <a:schemeClr val="tx1"/>
              </a:solidFill>
              <a:effectLst/>
              <a:latin typeface="Segoe UI Light" pitchFamily="34" charset="0"/>
              <a:ea typeface="+mn-ea"/>
              <a:cs typeface="+mn-cs"/>
            </a:endParaRPr>
          </a:p>
          <a:p>
            <a:pPr marL="0" marR="0" lvl="0" indent="0" algn="l" defTabSz="932742" rtl="0" eaLnBrk="1" fontAlgn="auto" latinLnBrk="0" hangingPunct="1">
              <a:lnSpc>
                <a:spcPct val="90000"/>
              </a:lnSpc>
              <a:spcBef>
                <a:spcPts val="0"/>
              </a:spcBef>
              <a:spcAft>
                <a:spcPts val="340"/>
              </a:spcAft>
              <a:buClrTx/>
              <a:buSzTx/>
              <a:buFontTx/>
              <a:buNone/>
              <a:tabLst/>
              <a:defRPr/>
            </a:pPr>
            <a:r>
              <a:rPr lang="en-US" sz="900" dirty="0">
                <a:solidFill>
                  <a:schemeClr val="tx1"/>
                </a:solidFill>
                <a:latin typeface="Segoe UI Semibold" panose="020B0702040204020203" pitchFamily="34" charset="0"/>
                <a:cs typeface="Segoe UI Semibold" panose="020B0702040204020203" pitchFamily="34" charset="0"/>
              </a:rPr>
              <a:t>Because every group is unique, team members can tailor their workspace to include apps and services for the team and organization. </a:t>
            </a:r>
            <a:r>
              <a:rPr lang="en-US" dirty="0">
                <a:effectLst/>
              </a:rPr>
              <a:t>Microsoft Teams allows the ability to customize their workspace with tabs, connectors and bots. </a:t>
            </a:r>
            <a:r>
              <a:rPr lang="en-US" sz="1000" kern="1200" dirty="0">
                <a:solidFill>
                  <a:schemeClr val="tx1"/>
                </a:solidFill>
                <a:effectLst/>
                <a:latin typeface="Segoe UI Light" pitchFamily="34" charset="0"/>
                <a:ea typeface="+mn-ea"/>
                <a:cs typeface="+mn-cs"/>
              </a:rPr>
              <a:t>For our developer community, we have also created an </a:t>
            </a:r>
            <a:r>
              <a:rPr lang="en-US" sz="900" kern="1200" dirty="0">
                <a:solidFill>
                  <a:schemeClr val="tx1"/>
                </a:solidFill>
                <a:effectLst/>
                <a:latin typeface="Segoe UI Light" pitchFamily="34" charset="0"/>
                <a:ea typeface="+mn-ea"/>
                <a:cs typeface="+mn-cs"/>
              </a:rPr>
              <a:t>e</a:t>
            </a:r>
            <a:r>
              <a:rPr lang="en-US" sz="900" kern="1200" dirty="0">
                <a:solidFill>
                  <a:schemeClr val="tx1"/>
                </a:solidFill>
                <a:latin typeface="Segoe UI Light" pitchFamily="34" charset="0"/>
                <a:ea typeface="+mn-ea"/>
                <a:cs typeface="+mn-cs"/>
              </a:rPr>
              <a:t>xtensible platform, to enable building apps with a rich set of capabilities to enable higher-performing teams.</a:t>
            </a:r>
            <a:endParaRPr lang="en-US" sz="900" kern="1200" dirty="0">
              <a:solidFill>
                <a:schemeClr val="tx1"/>
              </a:solidFill>
              <a:effectLst/>
              <a:latin typeface="Segoe UI Light" pitchFamily="34" charset="0"/>
              <a:ea typeface="+mn-ea"/>
              <a:cs typeface="+mn-cs"/>
            </a:endParaRPr>
          </a:p>
          <a:p>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ffectLst/>
              </a:rPr>
              <a:t>Microsoft Teams comes with the enterprise grade security and compliance that you would come to expect from Office 365.</a:t>
            </a:r>
          </a:p>
          <a:p>
            <a:endParaRPr lang="en-US" dirty="0"/>
          </a:p>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D18B56EA-E28F-4F92-9F16-7A6F2501B30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8/7/2019 11:23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1177244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sz="900" kern="1200" dirty="0">
                <a:solidFill>
                  <a:schemeClr val="tx1"/>
                </a:solidFill>
                <a:effectLst/>
                <a:latin typeface="Segoe UI Light" pitchFamily="34" charset="0"/>
                <a:ea typeface="+mn-ea"/>
                <a:cs typeface="+mn-cs"/>
              </a:rPr>
              <a:t>Microsoft Teams is the hub for teamwork in Office 365 and provides a shared workspace in which teams inside and outside of an organization can communicate in the moment and keep everyone in the know.</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900" kern="1200" dirty="0">
              <a:solidFill>
                <a:schemeClr val="tx1"/>
              </a:solidFill>
              <a:effectLst/>
              <a:latin typeface="Segoe UI Light" pitchFamily="34" charset="0"/>
              <a:ea typeface="+mn-ea"/>
              <a:cs typeface="+mn-cs"/>
            </a:endParaRPr>
          </a:p>
          <a:p>
            <a:pPr marL="0" marR="0" lvl="0" indent="0" algn="l" defTabSz="932742" rtl="0" eaLnBrk="1" fontAlgn="auto" latinLnBrk="0" hangingPunct="1">
              <a:lnSpc>
                <a:spcPct val="90000"/>
              </a:lnSpc>
              <a:spcBef>
                <a:spcPts val="0"/>
              </a:spcBef>
              <a:spcAft>
                <a:spcPts val="340"/>
              </a:spcAft>
              <a:buClrTx/>
              <a:buSzTx/>
              <a:buFontTx/>
              <a:buNone/>
              <a:tabLst/>
              <a:defRPr/>
            </a:pPr>
            <a:r>
              <a:rPr lang="en-US" sz="900" b="0" kern="1200" dirty="0">
                <a:solidFill>
                  <a:schemeClr val="tx1"/>
                </a:solidFill>
                <a:effectLst/>
                <a:latin typeface="Segoe UI Light" pitchFamily="34" charset="0"/>
                <a:ea typeface="+mn-ea"/>
                <a:cs typeface="+mn-cs"/>
              </a:rPr>
              <a:t>We’ve recently added additional communications capabilities within Microsoft Teams, including voice and video experiences powered by Skype. </a:t>
            </a:r>
            <a:r>
              <a:rPr lang="en-US" sz="900" kern="1200" dirty="0">
                <a:solidFill>
                  <a:schemeClr val="tx1"/>
                </a:solidFill>
                <a:effectLst/>
                <a:latin typeface="Segoe UI Light" pitchFamily="34" charset="0"/>
                <a:ea typeface="+mn-ea"/>
                <a:cs typeface="+mn-cs"/>
              </a:rPr>
              <a:t>  </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900" kern="1200" dirty="0">
              <a:solidFill>
                <a:schemeClr val="tx1"/>
              </a:solidFill>
              <a:effectLst/>
              <a:latin typeface="Segoe UI Light" pitchFamily="34" charset="0"/>
              <a:ea typeface="+mn-ea"/>
              <a:cs typeface="+mn-cs"/>
            </a:endParaRPr>
          </a:p>
          <a:p>
            <a:pPr marL="0" marR="0" lvl="0" indent="0" algn="l" defTabSz="932742" rtl="0" eaLnBrk="1" fontAlgn="auto" latinLnBrk="0" hangingPunct="1">
              <a:lnSpc>
                <a:spcPct val="90000"/>
              </a:lnSpc>
              <a:spcBef>
                <a:spcPts val="0"/>
              </a:spcBef>
              <a:spcAft>
                <a:spcPts val="340"/>
              </a:spcAft>
              <a:buClrTx/>
              <a:buSzTx/>
              <a:buFontTx/>
              <a:buNone/>
              <a:tabLst/>
              <a:defRPr/>
            </a:pPr>
            <a:r>
              <a:rPr lang="en-US" sz="900" kern="1200" dirty="0">
                <a:solidFill>
                  <a:schemeClr val="tx1"/>
                </a:solidFill>
                <a:effectLst/>
                <a:latin typeface="Segoe UI Light" pitchFamily="34" charset="0"/>
                <a:ea typeface="+mn-ea"/>
                <a:cs typeface="+mn-cs"/>
              </a:rPr>
              <a:t>Now you can chat, call and have meetings with everyone on your team, whether they’re inside your organization or are an outside partner. </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900" kern="1200" dirty="0">
              <a:solidFill>
                <a:schemeClr val="tx1"/>
              </a:solidFill>
              <a:effectLst/>
              <a:latin typeface="Segoe UI Light" pitchFamily="34" charset="0"/>
              <a:ea typeface="+mn-ea"/>
              <a:cs typeface="+mn-cs"/>
            </a:endParaRPr>
          </a:p>
          <a:p>
            <a:pPr marL="0" marR="0" lvl="0" indent="0" algn="l" defTabSz="932742" rtl="0" eaLnBrk="1" fontAlgn="auto" latinLnBrk="0" hangingPunct="1">
              <a:lnSpc>
                <a:spcPct val="90000"/>
              </a:lnSpc>
              <a:spcBef>
                <a:spcPts val="0"/>
              </a:spcBef>
              <a:spcAft>
                <a:spcPts val="340"/>
              </a:spcAft>
              <a:buClrTx/>
              <a:buSzTx/>
              <a:buFontTx/>
              <a:buNone/>
              <a:tabLst/>
              <a:defRPr/>
            </a:pPr>
            <a:r>
              <a:rPr lang="en-US" sz="900" kern="1200" dirty="0">
                <a:solidFill>
                  <a:schemeClr val="tx1"/>
                </a:solidFill>
                <a:effectLst/>
                <a:latin typeface="Segoe UI Light" pitchFamily="34" charset="0"/>
                <a:ea typeface="+mn-ea"/>
                <a:cs typeface="+mn-cs"/>
              </a:rPr>
              <a:t>Team members can engage in private 1:1: chats or in group conversations that are visible to the entire team. This modern conversations experience</a:t>
            </a:r>
            <a:r>
              <a:rPr lang="en-US" sz="900" kern="1200" baseline="0" dirty="0">
                <a:solidFill>
                  <a:schemeClr val="tx1"/>
                </a:solidFill>
                <a:effectLst/>
                <a:latin typeface="Segoe UI Light" pitchFamily="34" charset="0"/>
                <a:ea typeface="+mn-ea"/>
                <a:cs typeface="+mn-cs"/>
              </a:rPr>
              <a:t> </a:t>
            </a:r>
            <a:r>
              <a:rPr lang="en-US" sz="900" kern="1200" dirty="0">
                <a:solidFill>
                  <a:schemeClr val="tx1"/>
                </a:solidFill>
                <a:effectLst/>
                <a:latin typeface="Segoe UI Light" pitchFamily="34" charset="0"/>
                <a:ea typeface="+mn-ea"/>
                <a:cs typeface="+mn-cs"/>
              </a:rPr>
              <a:t>supports persistent,</a:t>
            </a:r>
            <a:r>
              <a:rPr lang="en-US" sz="900" kern="1200" baseline="0" dirty="0">
                <a:solidFill>
                  <a:schemeClr val="tx1"/>
                </a:solidFill>
                <a:effectLst/>
                <a:latin typeface="Segoe UI Light" pitchFamily="34" charset="0"/>
                <a:ea typeface="+mn-ea"/>
                <a:cs typeface="+mn-cs"/>
              </a:rPr>
              <a:t> </a:t>
            </a:r>
            <a:r>
              <a:rPr lang="en-US" sz="900" kern="1200" dirty="0">
                <a:solidFill>
                  <a:schemeClr val="tx1"/>
                </a:solidFill>
                <a:effectLst/>
                <a:latin typeface="Segoe UI Light" pitchFamily="34" charset="0"/>
                <a:ea typeface="+mn-ea"/>
                <a:cs typeface="+mn-cs"/>
              </a:rPr>
              <a:t>threaded chats to keep everyone engaged. Team conversations are open by default, and of course there is the ability for private discussions, too. People can include emojis, memes and other fun graphics in their messages, which allows team culture to shine through.</a:t>
            </a:r>
          </a:p>
          <a:p>
            <a:pPr marL="0" marR="0" lvl="0" indent="0" algn="l" defTabSz="932742" rtl="0" eaLnBrk="1" fontAlgn="auto" latinLnBrk="0" hangingPunct="1">
              <a:lnSpc>
                <a:spcPct val="90000"/>
              </a:lnSpc>
              <a:spcBef>
                <a:spcPts val="0"/>
              </a:spcBef>
              <a:spcAft>
                <a:spcPts val="340"/>
              </a:spcAft>
              <a:buClrTx/>
              <a:buSzTx/>
              <a:buFontTx/>
              <a:buNone/>
              <a:tabLst/>
              <a:defRPr/>
            </a:pPr>
            <a:br>
              <a:rPr lang="en-US" sz="900" kern="1200" dirty="0">
                <a:solidFill>
                  <a:schemeClr val="tx1"/>
                </a:solidFill>
                <a:effectLst/>
                <a:latin typeface="Segoe UI Light" pitchFamily="34" charset="0"/>
                <a:ea typeface="+mn-ea"/>
                <a:cs typeface="+mn-cs"/>
              </a:rPr>
            </a:br>
            <a:r>
              <a:rPr lang="en-US" sz="900" kern="1200" dirty="0">
                <a:solidFill>
                  <a:schemeClr val="tx1"/>
                </a:solidFill>
                <a:effectLst/>
                <a:latin typeface="Segoe UI Light" pitchFamily="34" charset="0"/>
                <a:ea typeface="+mn-ea"/>
                <a:cs typeface="+mn-cs"/>
              </a:rPr>
              <a:t>Now let’s talk about meetings….Microsoft Teams offers a complete meeting solution supporting sharing, video and audio conferencing. This will enable an organization to transform an ordinary meeting into a modern meeting in the following ways:</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900" kern="1200" dirty="0">
              <a:solidFill>
                <a:schemeClr val="tx1"/>
              </a:solidFill>
              <a:effectLst/>
              <a:latin typeface="Segoe UI Light" pitchFamily="34" charset="0"/>
              <a:ea typeface="+mn-ea"/>
              <a:cs typeface="+mn-cs"/>
            </a:endParaRPr>
          </a:p>
          <a:p>
            <a:pPr marL="171450" marR="0" lvl="0" indent="-171450" algn="l" defTabSz="932742" rtl="0" eaLnBrk="1" fontAlgn="auto" latinLnBrk="0" hangingPunct="1">
              <a:lnSpc>
                <a:spcPct val="90000"/>
              </a:lnSpc>
              <a:spcBef>
                <a:spcPts val="0"/>
              </a:spcBef>
              <a:spcAft>
                <a:spcPts val="340"/>
              </a:spcAft>
              <a:buClrTx/>
              <a:buSzTx/>
              <a:buFont typeface="Arial" panose="020B0604020202020204" pitchFamily="34" charset="0"/>
              <a:buChar char="•"/>
              <a:tabLst/>
              <a:defRPr/>
            </a:pPr>
            <a:r>
              <a:rPr lang="en-US" sz="900" kern="1200" dirty="0">
                <a:solidFill>
                  <a:schemeClr val="tx1"/>
                </a:solidFill>
                <a:effectLst/>
                <a:latin typeface="Segoe UI Light" pitchFamily="34" charset="0"/>
                <a:ea typeface="+mn-ea"/>
                <a:cs typeface="+mn-cs"/>
              </a:rPr>
              <a:t>Before a meeting- team members can share and review information and conversation history on the subject matter, without having to leave Microsoft Teams.</a:t>
            </a:r>
          </a:p>
          <a:p>
            <a:pPr marL="0" marR="0" lvl="0" indent="0" algn="l" defTabSz="932742" rtl="0" eaLnBrk="1" fontAlgn="auto" latinLnBrk="0" hangingPunct="1">
              <a:lnSpc>
                <a:spcPct val="90000"/>
              </a:lnSpc>
              <a:spcBef>
                <a:spcPts val="0"/>
              </a:spcBef>
              <a:spcAft>
                <a:spcPts val="340"/>
              </a:spcAft>
              <a:buClrTx/>
              <a:buSzTx/>
              <a:buFont typeface="Arial" panose="020B0604020202020204" pitchFamily="34" charset="0"/>
              <a:buNone/>
              <a:tabLst/>
              <a:defRPr/>
            </a:pPr>
            <a:endParaRPr lang="en-US" sz="900" kern="1200" dirty="0">
              <a:solidFill>
                <a:schemeClr val="tx1"/>
              </a:solidFill>
              <a:effectLst/>
              <a:latin typeface="Segoe UI Light" pitchFamily="34" charset="0"/>
              <a:ea typeface="+mn-ea"/>
              <a:cs typeface="+mn-cs"/>
            </a:endParaRPr>
          </a:p>
          <a:p>
            <a:pPr marL="171450" marR="0" lvl="0" indent="-171450" algn="l" defTabSz="932742" rtl="0" eaLnBrk="1" fontAlgn="auto" latinLnBrk="0" hangingPunct="1">
              <a:lnSpc>
                <a:spcPct val="90000"/>
              </a:lnSpc>
              <a:spcBef>
                <a:spcPts val="0"/>
              </a:spcBef>
              <a:spcAft>
                <a:spcPts val="340"/>
              </a:spcAft>
              <a:buClrTx/>
              <a:buSzTx/>
              <a:buFont typeface="Arial" panose="020B0604020202020204" pitchFamily="34" charset="0"/>
              <a:buChar char="•"/>
              <a:tabLst/>
              <a:defRPr/>
            </a:pPr>
            <a:r>
              <a:rPr lang="en-US" sz="900" kern="1200" dirty="0">
                <a:solidFill>
                  <a:schemeClr val="tx1"/>
                </a:solidFill>
                <a:effectLst/>
                <a:latin typeface="Segoe UI Light" pitchFamily="34" charset="0"/>
                <a:ea typeface="+mn-ea"/>
                <a:cs typeface="+mn-cs"/>
              </a:rPr>
              <a:t>During a meeting: team members can share their desktop, meeting attachments or a PowerPoint deck. The meeting can take place in either audio conferencing or video, and can be recorded</a:t>
            </a:r>
          </a:p>
          <a:p>
            <a:pPr marL="0" indent="0">
              <a:buFont typeface="Arial" panose="020B0604020202020204" pitchFamily="34" charset="0"/>
              <a:buNone/>
            </a:pPr>
            <a:endParaRPr lang="en-US" sz="900" kern="1200" dirty="0">
              <a:solidFill>
                <a:schemeClr val="tx1"/>
              </a:solidFill>
              <a:effectLst/>
              <a:latin typeface="Segoe UI Light" pitchFamily="34" charset="0"/>
              <a:ea typeface="+mn-ea"/>
              <a:cs typeface="+mn-cs"/>
            </a:endParaRPr>
          </a:p>
          <a:p>
            <a:pPr marL="171450" indent="-171450">
              <a:buFont typeface="Arial" panose="020B0604020202020204" pitchFamily="34" charset="0"/>
              <a:buChar char="•"/>
            </a:pPr>
            <a:r>
              <a:rPr lang="en-US" sz="900" kern="1200" dirty="0">
                <a:solidFill>
                  <a:schemeClr val="tx1"/>
                </a:solidFill>
                <a:effectLst/>
                <a:latin typeface="Segoe UI Light" pitchFamily="34" charset="0"/>
                <a:ea typeface="+mn-ea"/>
                <a:cs typeface="+mn-cs"/>
              </a:rPr>
              <a:t>After a meeting: team members can review recorded meetings and view previous meeting details in conversation history, giving them complete context</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900" kern="1200" dirty="0">
              <a:solidFill>
                <a:schemeClr val="tx1"/>
              </a:solidFill>
              <a:effectLst/>
              <a:latin typeface="Segoe UI Light" pitchFamily="34" charset="0"/>
              <a:ea typeface="+mn-ea"/>
              <a:cs typeface="+mn-cs"/>
            </a:endParaRPr>
          </a:p>
          <a:p>
            <a:pPr marL="0" marR="0" lvl="0" indent="0" algn="l" defTabSz="932742" rtl="0" eaLnBrk="1" fontAlgn="auto" latinLnBrk="0" hangingPunct="1">
              <a:lnSpc>
                <a:spcPct val="90000"/>
              </a:lnSpc>
              <a:spcBef>
                <a:spcPts val="0"/>
              </a:spcBef>
              <a:spcAft>
                <a:spcPts val="340"/>
              </a:spcAft>
              <a:buClrTx/>
              <a:buSzTx/>
              <a:buFontTx/>
              <a:buNone/>
              <a:tabLst/>
              <a:defRPr/>
            </a:pPr>
            <a:r>
              <a:rPr lang="en-US" sz="900" kern="1200" dirty="0">
                <a:solidFill>
                  <a:schemeClr val="tx1"/>
                </a:solidFill>
                <a:effectLst/>
                <a:latin typeface="Segoe UI Light" pitchFamily="34" charset="0"/>
                <a:ea typeface="+mn-ea"/>
                <a:cs typeface="+mn-cs"/>
              </a:rPr>
              <a:t>Users have a dedicated phone number and advanced calling features and support such as blind and consultative transfer, delegation and support for emergency calls.</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900" kern="1200" dirty="0">
              <a:solidFill>
                <a:schemeClr val="tx1"/>
              </a:solidFill>
              <a:effectLst/>
              <a:latin typeface="Segoe UI Light" pitchFamily="34" charset="0"/>
              <a:ea typeface="+mn-ea"/>
              <a:cs typeface="+mn-cs"/>
            </a:endParaRPr>
          </a:p>
          <a:p>
            <a:pPr marL="0" indent="0">
              <a:buFont typeface="Arial" panose="020B0604020202020204" pitchFamily="34" charset="0"/>
              <a:buNone/>
              <a:defRPr/>
            </a:pPr>
            <a:r>
              <a:rPr lang="en-US" sz="900" kern="0" dirty="0">
                <a:solidFill>
                  <a:schemeClr val="tx1"/>
                </a:solidFill>
                <a:latin typeface="Segoe UI" panose="020B0502040204020203" pitchFamily="34" charset="0"/>
                <a:cs typeface="Segoe UI" panose="020B0502040204020203" pitchFamily="34" charset="0"/>
              </a:rPr>
              <a:t>Finally, Teams is available across mobile, desktop and browser and integrated with communications and meeting room devices</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900" kern="1200" dirty="0">
              <a:solidFill>
                <a:schemeClr val="tx1"/>
              </a:solidFill>
              <a:effectLst/>
              <a:latin typeface="Segoe UI Light" pitchFamily="34" charset="0"/>
              <a:ea typeface="+mn-ea"/>
              <a:cs typeface="+mn-cs"/>
            </a:endParaRP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900" kern="1200" dirty="0">
              <a:solidFill>
                <a:schemeClr val="tx1"/>
              </a:solidFill>
              <a:effectLst/>
              <a:latin typeface="Segoe UI Light" pitchFamily="34" charset="0"/>
              <a:ea typeface="+mn-ea"/>
              <a:cs typeface="+mn-cs"/>
            </a:endParaRPr>
          </a:p>
          <a:p>
            <a:endParaRPr lang="en-US" dirty="0"/>
          </a:p>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D18B56EA-E28F-4F92-9F16-7A6F2501B30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8/7/2019 11:23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911225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sz="900" kern="1200" dirty="0">
                <a:solidFill>
                  <a:schemeClr val="tx1"/>
                </a:solidFill>
                <a:effectLst/>
                <a:latin typeface="Segoe UI Light" pitchFamily="34" charset="0"/>
                <a:ea typeface="+mn-ea"/>
                <a:cs typeface="+mn-cs"/>
              </a:rPr>
              <a:t>Microsoft Teams also means more time for productivity as team members do not have to toggle between different apps. Instead, they can access and act on information right within the Microsoft Teams experience. </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900" kern="1200" dirty="0">
              <a:solidFill>
                <a:schemeClr val="tx1"/>
              </a:solidFill>
              <a:effectLst/>
              <a:latin typeface="Segoe UI Light" pitchFamily="34" charset="0"/>
              <a:ea typeface="+mn-ea"/>
              <a:cs typeface="+mn-cs"/>
            </a:endParaRPr>
          </a:p>
          <a:p>
            <a:pPr marL="0" marR="0" lvl="0" indent="0" algn="l" defTabSz="932742" rtl="0" eaLnBrk="1" fontAlgn="auto" latinLnBrk="0" hangingPunct="1">
              <a:lnSpc>
                <a:spcPct val="90000"/>
              </a:lnSpc>
              <a:spcBef>
                <a:spcPts val="0"/>
              </a:spcBef>
              <a:spcAft>
                <a:spcPts val="340"/>
              </a:spcAft>
              <a:buClrTx/>
              <a:buSzTx/>
              <a:buFontTx/>
              <a:buNone/>
              <a:tabLst/>
              <a:defRPr/>
            </a:pPr>
            <a:r>
              <a:rPr lang="en-US" sz="900" kern="1200" dirty="0">
                <a:solidFill>
                  <a:schemeClr val="tx1"/>
                </a:solidFill>
                <a:effectLst/>
                <a:latin typeface="Segoe UI Light" pitchFamily="34" charset="0"/>
                <a:ea typeface="+mn-ea"/>
                <a:cs typeface="+mn-cs"/>
              </a:rPr>
              <a:t>The Office apps and services that people use every day - Word, Excel, PowerPoint, OneNote, SharePoint, even Power BI - are all built in, so people have the information and tools they need right within the context of Microsoft Teams. </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900" kern="1200" dirty="0">
              <a:solidFill>
                <a:schemeClr val="tx1"/>
              </a:solidFill>
              <a:effectLst/>
              <a:latin typeface="Segoe UI Light" pitchFamily="34" charset="0"/>
              <a:ea typeface="+mn-ea"/>
              <a:cs typeface="+mn-cs"/>
            </a:endParaRPr>
          </a:p>
          <a:p>
            <a:pPr marL="0" marR="0" lvl="0" indent="0" algn="l" defTabSz="932742" rtl="0" eaLnBrk="1" fontAlgn="auto" latinLnBrk="0" hangingPunct="1">
              <a:lnSpc>
                <a:spcPct val="90000"/>
              </a:lnSpc>
              <a:spcBef>
                <a:spcPts val="0"/>
              </a:spcBef>
              <a:spcAft>
                <a:spcPts val="340"/>
              </a:spcAft>
              <a:buClrTx/>
              <a:buSzTx/>
              <a:buFontTx/>
              <a:buNone/>
              <a:tabLst/>
              <a:defRPr/>
            </a:pPr>
            <a:r>
              <a:rPr lang="en-US" sz="900" kern="1200" dirty="0">
                <a:solidFill>
                  <a:schemeClr val="tx1"/>
                </a:solidFill>
                <a:effectLst/>
                <a:latin typeface="Segoe UI Light" pitchFamily="34" charset="0"/>
                <a:ea typeface="+mn-ea"/>
                <a:cs typeface="+mn-cs"/>
              </a:rPr>
              <a:t>Users can co-author and edit with Office and other files right in the app</a:t>
            </a: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Microsoft Teams is also integrated with Skype, SharePoint, OneNote, Power BI and planner, so teams can work in a central place with all the necessary tools in order to pursue team objectives.</a:t>
            </a:r>
          </a:p>
          <a:p>
            <a:endParaRPr lang="en-US" sz="900" kern="1200" dirty="0">
              <a:solidFill>
                <a:schemeClr val="tx1"/>
              </a:solidFill>
              <a:effectLst/>
              <a:latin typeface="Segoe UI Light" pitchFamily="34" charset="0"/>
              <a:ea typeface="+mn-ea"/>
              <a:cs typeface="+mn-cs"/>
            </a:endParaRPr>
          </a:p>
          <a:p>
            <a:r>
              <a:rPr lang="en-US" sz="900" kern="1200" dirty="0">
                <a:solidFill>
                  <a:schemeClr val="tx1"/>
                </a:solidFill>
                <a:effectLst/>
                <a:latin typeface="Segoe UI Light" pitchFamily="34" charset="0"/>
                <a:ea typeface="+mn-ea"/>
                <a:cs typeface="+mn-cs"/>
              </a:rPr>
              <a:t>Microsoft Teams leverages the intelligence capabilities of the Microsoft Graph. </a:t>
            </a:r>
            <a:r>
              <a:rPr lang="en-US" sz="900" b="0" i="0" kern="1200" dirty="0">
                <a:solidFill>
                  <a:schemeClr val="tx1"/>
                </a:solidFill>
                <a:effectLst/>
                <a:latin typeface="Segoe UI Light" pitchFamily="34" charset="0"/>
                <a:ea typeface="+mn-ea"/>
                <a:cs typeface="+mn-cs"/>
              </a:rPr>
              <a:t>A team member can access information on organization reports and do searches for contacts within an organization. </a:t>
            </a:r>
          </a:p>
          <a:p>
            <a:endParaRPr lang="en-US" sz="900" b="0" i="0" kern="1200" dirty="0">
              <a:solidFill>
                <a:schemeClr val="tx1"/>
              </a:solidFill>
              <a:effectLst/>
              <a:latin typeface="Segoe UI Light" pitchFamily="34" charset="0"/>
              <a:ea typeface="+mn-ea"/>
              <a:cs typeface="+mn-cs"/>
            </a:endParaRPr>
          </a:p>
          <a:p>
            <a:r>
              <a:rPr lang="en-US" sz="900" b="0" i="0" kern="1200" dirty="0">
                <a:solidFill>
                  <a:schemeClr val="tx1"/>
                </a:solidFill>
                <a:effectLst/>
                <a:latin typeface="Segoe UI Light" pitchFamily="34" charset="0"/>
                <a:ea typeface="+mn-ea"/>
                <a:cs typeface="+mn-cs"/>
              </a:rPr>
              <a:t>We’ve built integration with email so users can forward an email message into a Team’s channel for further discussion and sharing.</a:t>
            </a:r>
            <a:endParaRPr lang="en-US" sz="900" kern="1200" dirty="0">
              <a:solidFill>
                <a:schemeClr val="tx1"/>
              </a:solidFill>
              <a:effectLst/>
              <a:latin typeface="Segoe UI Light" pitchFamily="34" charset="0"/>
              <a:ea typeface="+mn-ea"/>
              <a:cs typeface="+mn-cs"/>
            </a:endParaRPr>
          </a:p>
          <a:p>
            <a:endParaRPr lang="en-US" sz="900" kern="1200" dirty="0">
              <a:solidFill>
                <a:schemeClr val="tx1"/>
              </a:solidFill>
              <a:effectLst/>
              <a:latin typeface="Segoe UI Light" pitchFamily="34" charset="0"/>
              <a:ea typeface="+mn-ea"/>
              <a:cs typeface="+mn-cs"/>
            </a:endParaRPr>
          </a:p>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D18B56EA-E28F-4F92-9F16-7A6F2501B30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8/7/2019 11:23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9657112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Every group is unique, so we have made it easy for teams to tailor their workspace to include apps and services which are relevant to their team or organization. </a:t>
            </a:r>
          </a:p>
          <a:p>
            <a:endParaRPr lang="en-US" dirty="0">
              <a:effectLst/>
            </a:endParaRPr>
          </a:p>
          <a:p>
            <a:r>
              <a:rPr lang="en-US" dirty="0">
                <a:effectLst/>
              </a:rPr>
              <a:t>For example, you can pin important files for quick reference so the whole team can access them in just one click. </a:t>
            </a:r>
          </a:p>
          <a:p>
            <a:endParaRPr lang="en-US" dirty="0">
              <a:effectLst/>
            </a:endParaRPr>
          </a:p>
          <a:p>
            <a:r>
              <a:rPr lang="en-US" dirty="0">
                <a:effectLst/>
              </a:rPr>
              <a:t>You can set up your channels so that conversations on certain topics happen in designated spaces.</a:t>
            </a:r>
          </a:p>
          <a:p>
            <a:endParaRPr lang="en-US" dirty="0">
              <a:effectLst/>
            </a:endParaRPr>
          </a:p>
          <a:p>
            <a:r>
              <a:rPr lang="en-US" dirty="0">
                <a:effectLst/>
              </a:rPr>
              <a:t>You can </a:t>
            </a:r>
            <a:r>
              <a:rPr lang="en-US" dirty="0"/>
              <a:t>add intelligent bots to interact with Microsoft Teams. Bots can answer natural-language questions and perform lightweight tasks such as FAQs.</a:t>
            </a:r>
            <a:r>
              <a:rPr lang="en-US" dirty="0">
                <a:effectLst/>
              </a:rPr>
              <a:t> </a:t>
            </a:r>
          </a:p>
          <a:p>
            <a:endParaRPr lang="en-US" dirty="0">
              <a:effectLst/>
            </a:endParaRPr>
          </a:p>
          <a:p>
            <a:r>
              <a:rPr lang="en-US" dirty="0">
                <a:effectLst/>
              </a:rPr>
              <a:t>You can bring in cloud services to explore data and get updated from the apps a team uses daily. Where third-party services are included, notifications can be customized so the team never misses a beat.</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effectLst/>
            </a:endParaRPr>
          </a:p>
          <a:p>
            <a:pPr marL="0" marR="0" lvl="0" indent="0" algn="l" defTabSz="932742" rtl="0" eaLnBrk="1" fontAlgn="auto" latinLnBrk="0" hangingPunct="1">
              <a:lnSpc>
                <a:spcPct val="90000"/>
              </a:lnSpc>
              <a:spcBef>
                <a:spcPts val="0"/>
              </a:spcBef>
              <a:spcAft>
                <a:spcPts val="340"/>
              </a:spcAft>
              <a:buClrTx/>
              <a:buSzTx/>
              <a:buFontTx/>
              <a:buNone/>
              <a:tabLst/>
              <a:defRPr/>
            </a:pPr>
            <a:r>
              <a:rPr lang="en-US" sz="900" kern="1200" dirty="0">
                <a:solidFill>
                  <a:schemeClr val="tx1"/>
                </a:solidFill>
                <a:effectLst/>
                <a:latin typeface="Segoe UI Light" pitchFamily="34" charset="0"/>
                <a:ea typeface="+mn-ea"/>
                <a:cs typeface="+mn-cs"/>
              </a:rPr>
              <a:t>To bring our users a breadth of customization options, we’re working with more than 150 partners.</a:t>
            </a: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r>
              <a:rPr lang="en-US" sz="1000" kern="1200" dirty="0">
                <a:solidFill>
                  <a:schemeClr val="tx1"/>
                </a:solidFill>
                <a:effectLst/>
                <a:latin typeface="Segoe UI Light" pitchFamily="34" charset="0"/>
                <a:ea typeface="+mn-ea"/>
                <a:cs typeface="+mn-cs"/>
              </a:rPr>
              <a:t>We have also created an </a:t>
            </a:r>
            <a:r>
              <a:rPr lang="en-US" sz="900" kern="1200" dirty="0">
                <a:solidFill>
                  <a:schemeClr val="tx1"/>
                </a:solidFill>
                <a:effectLst/>
                <a:latin typeface="Segoe UI Light" pitchFamily="34" charset="0"/>
                <a:ea typeface="+mn-ea"/>
                <a:cs typeface="+mn-cs"/>
              </a:rPr>
              <a:t>e</a:t>
            </a:r>
            <a:r>
              <a:rPr lang="en-US" sz="900" kern="1200" dirty="0">
                <a:solidFill>
                  <a:schemeClr val="tx1"/>
                </a:solidFill>
                <a:latin typeface="Segoe UI Light" pitchFamily="34" charset="0"/>
                <a:ea typeface="+mn-ea"/>
                <a:cs typeface="+mn-cs"/>
              </a:rPr>
              <a:t>xtensible platform, to enable building apps with a rich set of capabilities to enable higher-performing teams.</a:t>
            </a:r>
            <a:r>
              <a:rPr lang="en-US" sz="900" b="0" i="0" kern="1200" dirty="0">
                <a:solidFill>
                  <a:schemeClr val="tx1"/>
                </a:solidFill>
                <a:effectLst/>
                <a:latin typeface="Segoe UI Light" pitchFamily="34" charset="0"/>
                <a:ea typeface="+mn-ea"/>
                <a:cs typeface="+mn-cs"/>
              </a:rPr>
              <a:t> The Microsoft Teams developer platform enables integrations to existing business process. IT can also manage trusted apps for the employees and the organization. </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effectLst/>
            </a:endParaRP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8/7/2019 11:23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1326323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dirty="0">
                <a:effectLst/>
              </a:rPr>
              <a:t>Finally, Microsoft Teams benefits from the Office 365 hyper-scale, enterprise-grade cloud, delivering the advanced security and compliance capabilities customers expect. </a:t>
            </a:r>
          </a:p>
          <a:p>
            <a:pPr marL="171450" marR="0" lvl="0" indent="-171450" algn="l" defTabSz="932742" rtl="0" eaLnBrk="1" fontAlgn="auto" latinLnBrk="0" hangingPunct="1">
              <a:lnSpc>
                <a:spcPct val="90000"/>
              </a:lnSpc>
              <a:spcBef>
                <a:spcPts val="0"/>
              </a:spcBef>
              <a:spcAft>
                <a:spcPts val="340"/>
              </a:spcAft>
              <a:buClrTx/>
              <a:buSzTx/>
              <a:buFont typeface="Arial" panose="020B0604020202020204" pitchFamily="34" charset="0"/>
              <a:buChar char="•"/>
              <a:tabLst/>
              <a:defRPr/>
            </a:pPr>
            <a:r>
              <a:rPr lang="en-US" sz="900" dirty="0">
                <a:solidFill>
                  <a:schemeClr val="tx1"/>
                </a:solidFill>
                <a:latin typeface="Segoe UI" panose="020B0502040204020203" pitchFamily="34" charset="0"/>
                <a:cs typeface="Segoe UI" panose="020B0502040204020203" pitchFamily="34" charset="0"/>
              </a:rPr>
              <a:t>Data encryption at all times, at-rest and in-transit. </a:t>
            </a:r>
          </a:p>
          <a:p>
            <a:pPr marL="171450" marR="0" lvl="0" indent="-171450" algn="l" defTabSz="932742" rtl="0" eaLnBrk="1" fontAlgn="auto" latinLnBrk="0" hangingPunct="1">
              <a:lnSpc>
                <a:spcPct val="90000"/>
              </a:lnSpc>
              <a:spcBef>
                <a:spcPts val="0"/>
              </a:spcBef>
              <a:spcAft>
                <a:spcPts val="340"/>
              </a:spcAft>
              <a:buClrTx/>
              <a:buSzTx/>
              <a:buFont typeface="Arial" panose="020B0604020202020204" pitchFamily="34" charset="0"/>
              <a:buChar char="•"/>
              <a:tabLst/>
              <a:defRPr/>
            </a:pPr>
            <a:r>
              <a:rPr lang="en-US" dirty="0">
                <a:effectLst/>
              </a:rPr>
              <a:t>Ability to have local data residency for core customer data at rest, plus failover and disaster recovery (see public Office 365 Roadmap for locations)</a:t>
            </a:r>
            <a:endParaRPr lang="en-US" sz="900" dirty="0">
              <a:solidFill>
                <a:schemeClr val="tx1"/>
              </a:solidFill>
              <a:latin typeface="Segoe UI" panose="020B0502040204020203" pitchFamily="34" charset="0"/>
              <a:cs typeface="Segoe UI" panose="020B0502040204020203" pitchFamily="34" charset="0"/>
            </a:endParaRPr>
          </a:p>
          <a:p>
            <a:pPr marL="171450" marR="0" lvl="0" indent="-171450" algn="l" defTabSz="932742" rtl="0" eaLnBrk="1" fontAlgn="auto" latinLnBrk="0" hangingPunct="1">
              <a:lnSpc>
                <a:spcPct val="90000"/>
              </a:lnSpc>
              <a:spcBef>
                <a:spcPts val="0"/>
              </a:spcBef>
              <a:spcAft>
                <a:spcPts val="340"/>
              </a:spcAft>
              <a:buClrTx/>
              <a:buSzTx/>
              <a:buFont typeface="Arial" panose="020B0604020202020204" pitchFamily="34" charset="0"/>
              <a:buChar char="•"/>
              <a:tabLst/>
              <a:defRPr/>
            </a:pPr>
            <a:r>
              <a:rPr lang="en-US" sz="900" dirty="0">
                <a:solidFill>
                  <a:schemeClr val="tx1"/>
                </a:solidFill>
                <a:latin typeface="Segoe UI" panose="020B0502040204020203" pitchFamily="34" charset="0"/>
                <a:cs typeface="Segoe UI" panose="020B0502040204020203" pitchFamily="34" charset="0"/>
              </a:rPr>
              <a:t>Human back-up via on-call support engineers standing by 24×7 </a:t>
            </a:r>
          </a:p>
          <a:p>
            <a:pPr marL="171450" marR="0" lvl="0" indent="-171450" algn="l" defTabSz="932742" rtl="0" eaLnBrk="1" fontAlgn="auto" latinLnBrk="0" hangingPunct="1">
              <a:lnSpc>
                <a:spcPct val="90000"/>
              </a:lnSpc>
              <a:spcBef>
                <a:spcPts val="0"/>
              </a:spcBef>
              <a:spcAft>
                <a:spcPts val="340"/>
              </a:spcAft>
              <a:buClrTx/>
              <a:buSzTx/>
              <a:buFont typeface="Arial" panose="020B0604020202020204" pitchFamily="34" charset="0"/>
              <a:buChar char="•"/>
              <a:tabLst/>
              <a:defRPr/>
            </a:pPr>
            <a:r>
              <a:rPr lang="en-US" sz="900" dirty="0">
                <a:solidFill>
                  <a:schemeClr val="tx1"/>
                </a:solidFill>
                <a:latin typeface="Segoe UI" panose="020B0502040204020203" pitchFamily="34" charset="0"/>
                <a:cs typeface="Segoe UI" panose="020B0502040204020203" pitchFamily="34" charset="0"/>
              </a:rPr>
              <a:t>Multi-factor authentication for enhanced identity protection.</a:t>
            </a:r>
          </a:p>
          <a:p>
            <a:endParaRPr lang="en-US" sz="900" dirty="0">
              <a:effectLst/>
            </a:endParaRPr>
          </a:p>
          <a:p>
            <a:r>
              <a:rPr lang="en-US" sz="900" dirty="0">
                <a:effectLst/>
              </a:rPr>
              <a:t>It supports key standards including SOC 1, SOC 2, EU Model Clauses, HIPPA, and more. Since preview, we’ve added mobile management with Microsoft Intune and new features for compliance and litigation support, including audit log search, eDiscovery and legal hold for channels, chats and files.  </a:t>
            </a:r>
          </a:p>
          <a:p>
            <a:pPr marL="0" indent="0">
              <a:buFont typeface="Arial" panose="020B0604020202020204" pitchFamily="34" charset="0"/>
              <a:buNone/>
              <a:defRPr/>
            </a:pPr>
            <a:endParaRPr lang="en-US" sz="900" dirty="0">
              <a:solidFill>
                <a:schemeClr val="tx1"/>
              </a:solidFill>
              <a:latin typeface="Segoe UI" panose="020B0502040204020203" pitchFamily="34" charset="0"/>
              <a:cs typeface="Segoe UI" panose="020B0502040204020203" pitchFamily="34" charset="0"/>
            </a:endParaRPr>
          </a:p>
          <a:p>
            <a:pPr marL="0" indent="0">
              <a:buFont typeface="Arial" panose="020B0604020202020204" pitchFamily="34" charset="0"/>
              <a:buNone/>
              <a:defRPr/>
            </a:pPr>
            <a:r>
              <a:rPr lang="en-US" sz="900" dirty="0">
                <a:solidFill>
                  <a:schemeClr val="tx1"/>
                </a:solidFill>
                <a:latin typeface="Segoe UI" panose="020B0502040204020203" pitchFamily="34" charset="0"/>
                <a:cs typeface="Segoe UI" panose="020B0502040204020203" pitchFamily="34" charset="0"/>
              </a:rPr>
              <a:t>PSTN connectivity in Office 365 with option for connecting existing on-premises investments in the future </a:t>
            </a:r>
          </a:p>
          <a:p>
            <a:pPr marL="171450" indent="-171450">
              <a:buFont typeface="Arial" panose="020B0604020202020204" pitchFamily="34" charset="0"/>
              <a:buChar char="•"/>
              <a:defRPr/>
            </a:pPr>
            <a:r>
              <a:rPr lang="en-US" sz="900" dirty="0">
                <a:solidFill>
                  <a:schemeClr val="tx1"/>
                </a:solidFill>
                <a:latin typeface="Segoe UI" panose="020B0502040204020203" pitchFamily="34" charset="0"/>
                <a:cs typeface="Segoe UI" panose="020B0502040204020203" pitchFamily="34" charset="0"/>
              </a:rPr>
              <a:t>Advanced call management including call routing, auto attendant, call queues, and reporting </a:t>
            </a:r>
          </a:p>
          <a:p>
            <a:pPr marL="171450" indent="-171450">
              <a:buFont typeface="Arial" panose="020B0604020202020204" pitchFamily="34" charset="0"/>
              <a:buChar char="•"/>
              <a:defRPr/>
            </a:pPr>
            <a:r>
              <a:rPr lang="en-US" sz="900" dirty="0">
                <a:solidFill>
                  <a:schemeClr val="tx1"/>
                </a:solidFill>
                <a:latin typeface="Segoe UI" panose="020B0502040204020203" pitchFamily="34" charset="0"/>
                <a:cs typeface="Segoe UI" panose="020B0502040204020203" pitchFamily="34" charset="0"/>
              </a:rPr>
              <a:t>Easily manage users, usage, and settings in the Office 365 Admin Portal</a:t>
            </a:r>
          </a:p>
          <a:p>
            <a:pPr marL="171450" indent="-171450">
              <a:buFont typeface="Arial" panose="020B0604020202020204" pitchFamily="34" charset="0"/>
              <a:buChar char="•"/>
              <a:defRPr/>
            </a:pPr>
            <a:r>
              <a:rPr lang="en-US" sz="900" dirty="0">
                <a:solidFill>
                  <a:schemeClr val="tx1"/>
                </a:solidFill>
                <a:latin typeface="Segoe UI" panose="020B0502040204020203" pitchFamily="34" charset="0"/>
                <a:cs typeface="Segoe UI" panose="020B0502040204020203" pitchFamily="34" charset="0"/>
              </a:rPr>
              <a:t>IT controls to manage trusted apps for employees/the organization</a:t>
            </a:r>
          </a:p>
          <a:p>
            <a:r>
              <a:rPr lang="en-US" sz="900" dirty="0">
                <a:effectLst/>
              </a:rPr>
              <a:t> </a:t>
            </a:r>
          </a:p>
          <a:p>
            <a:r>
              <a:rPr lang="en-US" sz="1200" kern="1200" dirty="0">
                <a:solidFill>
                  <a:schemeClr val="tx1"/>
                </a:solidFill>
                <a:effectLst/>
                <a:latin typeface="Segoe UI Light" pitchFamily="34" charset="0"/>
                <a:ea typeface="+mn-ea"/>
                <a:cs typeface="+mn-cs"/>
              </a:rPr>
              <a:t>While security and compliance capabilities are critical for enterprise customers, our responsibility at Microsoft goes beyond this. Our mission talks about empowering every person to achieve more. With that in mind, we’re focused on building an inclusive experience for the entire group, including support for those who use screen readers, high contrast, and keyboard-only navigation, to enable the collective brainpower and potential of everyone. </a:t>
            </a:r>
            <a:endParaRPr lang="en-US" sz="900" dirty="0">
              <a:effectLst/>
              <a:latin typeface="Myriad Pro" panose="020B0503030403020204" pitchFamily="34" charset="0"/>
              <a:ea typeface="Times" panose="02020603050405020304" pitchFamily="18" charset="0"/>
              <a:cs typeface="Times New Roman" panose="02020603050405020304" pitchFamily="18" charset="0"/>
            </a:endParaRPr>
          </a:p>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D18B56EA-E28F-4F92-9F16-7A6F2501B303}"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8/7/2019 11:23 AM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491947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18B56EA-E28F-4F92-9F16-7A6F2501B303}" type="datetime8">
              <a:rPr lang="en-US" smtClean="0"/>
              <a:t>8/7/2019 11:23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21780492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Master" Target="../slideMasters/slideMaster1.xml"/><Relationship Id="rId5" Type="http://schemas.openxmlformats.org/officeDocument/2006/relationships/image" Target="../media/image12.jpg"/><Relationship Id="rId4" Type="http://schemas.openxmlformats.org/officeDocument/2006/relationships/image" Target="../media/image11.jp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Master" Target="../slideMasters/slideMaster1.xml"/><Relationship Id="rId4" Type="http://schemas.openxmlformats.org/officeDocument/2006/relationships/image" Target="../media/image15.jp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g"/><Relationship Id="rId1" Type="http://schemas.openxmlformats.org/officeDocument/2006/relationships/slideMaster" Target="../slideMasters/slideMaster2.xml"/><Relationship Id="rId4" Type="http://schemas.openxmlformats.org/officeDocument/2006/relationships/image" Target="../media/image19.emf"/></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0.JPG"/><Relationship Id="rId1" Type="http://schemas.openxmlformats.org/officeDocument/2006/relationships/slideMaster" Target="../slideMasters/slideMaster2.xml"/><Relationship Id="rId4" Type="http://schemas.openxmlformats.org/officeDocument/2006/relationships/image" Target="../media/image19.emf"/></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1.jpg"/><Relationship Id="rId1" Type="http://schemas.openxmlformats.org/officeDocument/2006/relationships/slideMaster" Target="../slideMasters/slideMaster2.xml"/><Relationship Id="rId4" Type="http://schemas.openxmlformats.org/officeDocument/2006/relationships/image" Target="../media/image19.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g"/><Relationship Id="rId1" Type="http://schemas.openxmlformats.org/officeDocument/2006/relationships/slideMaster" Target="../slideMasters/slideMaster4.xml"/><Relationship Id="rId4" Type="http://schemas.openxmlformats.org/officeDocument/2006/relationships/image" Target="../media/image19.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0.JPG"/><Relationship Id="rId1" Type="http://schemas.openxmlformats.org/officeDocument/2006/relationships/slideMaster" Target="../slideMasters/slideMaster4.xml"/><Relationship Id="rId4" Type="http://schemas.openxmlformats.org/officeDocument/2006/relationships/image" Target="../media/image19.emf"/></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1.jpg"/><Relationship Id="rId1" Type="http://schemas.openxmlformats.org/officeDocument/2006/relationships/slideMaster" Target="../slideMasters/slideMaster4.xml"/><Relationship Id="rId4" Type="http://schemas.openxmlformats.org/officeDocument/2006/relationships/image" Target="../media/image19.emf"/></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bg>
      <p:bgPr>
        <a:solidFill>
          <a:schemeClr val="bg2"/>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65137" y="3036319"/>
            <a:ext cx="8229599" cy="1828800"/>
          </a:xfrm>
          <a:noFill/>
        </p:spPr>
        <p:txBody>
          <a:bodyPr lIns="0" tIns="91440" rIns="146304" bIns="91440" anchor="b" anchorCtr="0"/>
          <a:lstStyle>
            <a:lvl1pPr>
              <a:defRPr sz="5400" strike="noStrike" spc="-150" baseline="0">
                <a:solidFill>
                  <a:schemeClr val="tx1"/>
                </a:solidFill>
              </a:defRPr>
            </a:lvl1pPr>
          </a:lstStyle>
          <a:p>
            <a:r>
              <a:rPr lang="en-US"/>
              <a:t>Office 365 presentation title or event name</a:t>
            </a:r>
          </a:p>
        </p:txBody>
      </p:sp>
      <p:sp>
        <p:nvSpPr>
          <p:cNvPr id="5" name="Text Placeholder 4"/>
          <p:cNvSpPr>
            <a:spLocks noGrp="1"/>
          </p:cNvSpPr>
          <p:nvPr>
            <p:ph type="body" sz="quarter" idx="12" hasCustomPrompt="1"/>
          </p:nvPr>
        </p:nvSpPr>
        <p:spPr>
          <a:xfrm>
            <a:off x="472032" y="4830762"/>
            <a:ext cx="8527440" cy="730183"/>
          </a:xfrm>
          <a:noFill/>
        </p:spPr>
        <p:txBody>
          <a:bodyPr lIns="0" tIns="109728" rIns="164592" bIns="109728">
            <a:noAutofit/>
          </a:bodyPr>
          <a:lstStyle>
            <a:lvl1pPr marL="0" indent="0">
              <a:spcBef>
                <a:spcPts val="0"/>
              </a:spcBef>
              <a:buNone/>
              <a:defRPr sz="1800" spc="0" baseline="0">
                <a:solidFill>
                  <a:schemeClr val="tx1"/>
                </a:solidFill>
                <a:latin typeface="+mn-lt"/>
              </a:defRPr>
            </a:lvl1pPr>
          </a:lstStyle>
          <a:p>
            <a:pPr lvl="0"/>
            <a:r>
              <a:rPr lang="en-US"/>
              <a:t>Author Name</a:t>
            </a:r>
          </a:p>
          <a:p>
            <a:pPr lvl="0"/>
            <a:r>
              <a:rPr lang="en-US"/>
              <a:t>Date</a:t>
            </a:r>
          </a:p>
        </p:txBody>
      </p:sp>
      <p:pic>
        <p:nvPicPr>
          <p:cNvPr id="64" name="MS logo gray - EMF"/>
          <p:cNvPicPr>
            <a:picLocks noChangeAspect="1"/>
          </p:cNvPicPr>
          <p:nvPr userDrawn="1"/>
        </p:nvPicPr>
        <p:blipFill>
          <a:blip r:embed="rId2"/>
          <a:stretch>
            <a:fillRect/>
          </a:stretch>
        </p:blipFill>
        <p:spPr bwMode="black">
          <a:xfrm>
            <a:off x="465139" y="449264"/>
            <a:ext cx="935564" cy="200341"/>
          </a:xfrm>
          <a:prstGeom prst="rect">
            <a:avLst/>
          </a:prstGeom>
        </p:spPr>
      </p:pic>
    </p:spTree>
    <p:extLst>
      <p:ext uri="{BB962C8B-B14F-4D97-AF65-F5344CB8AC3E}">
        <p14:creationId xmlns:p14="http://schemas.microsoft.com/office/powerpoint/2010/main" val="54652823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option 4">
    <p:spTree>
      <p:nvGrpSpPr>
        <p:cNvPr id="1" name=""/>
        <p:cNvGrpSpPr/>
        <p:nvPr/>
      </p:nvGrpSpPr>
      <p:grpSpPr>
        <a:xfrm>
          <a:off x="0" y="0"/>
          <a:ext cx="0" cy="0"/>
          <a:chOff x="0" y="0"/>
          <a:chExt cx="0" cy="0"/>
        </a:xfrm>
      </p:grpSpPr>
      <p:sp>
        <p:nvSpPr>
          <p:cNvPr id="24" name="Content Placeholder 15"/>
          <p:cNvSpPr>
            <a:spLocks noGrp="1"/>
          </p:cNvSpPr>
          <p:nvPr>
            <p:ph sz="quarter" idx="25" hasCustomPrompt="1"/>
          </p:nvPr>
        </p:nvSpPr>
        <p:spPr>
          <a:xfrm>
            <a:off x="465139" y="2178680"/>
            <a:ext cx="1727200" cy="1042035"/>
          </a:xfrm>
        </p:spPr>
        <p:txBody>
          <a:bodyPr>
            <a:noAutofit/>
          </a:bodyPr>
          <a:lstStyle>
            <a:lvl1pPr marL="0" indent="0">
              <a:buNone/>
              <a:defRPr sz="2000"/>
            </a:lvl1pPr>
          </a:lstStyle>
          <a:p>
            <a:pPr lvl="0"/>
            <a:r>
              <a:rPr lang="en-US"/>
              <a:t>Picture</a:t>
            </a:r>
          </a:p>
        </p:txBody>
      </p:sp>
      <p:sp>
        <p:nvSpPr>
          <p:cNvPr id="2" name="Title 1"/>
          <p:cNvSpPr>
            <a:spLocks noGrp="1"/>
          </p:cNvSpPr>
          <p:nvPr>
            <p:ph type="title" hasCustomPrompt="1"/>
          </p:nvPr>
        </p:nvSpPr>
        <p:spPr>
          <a:xfrm>
            <a:off x="465138" y="632779"/>
            <a:ext cx="11533187" cy="411162"/>
          </a:xfrm>
        </p:spPr>
        <p:txBody>
          <a:bodyPr wrap="square" lIns="0" tIns="0" rIns="0" bIns="0">
            <a:spAutoFit/>
          </a:bodyPr>
          <a:lstStyle>
            <a:lvl1pPr>
              <a:lnSpc>
                <a:spcPts val="3200"/>
              </a:lnSpc>
              <a:defRPr sz="2800">
                <a:solidFill>
                  <a:srgbClr val="2F2F2F"/>
                </a:solidFill>
              </a:defRPr>
            </a:lvl1pPr>
          </a:lstStyle>
          <a:p>
            <a:r>
              <a:rPr lang="en-US"/>
              <a:t>Text option 4: six columns (numbered list)</a:t>
            </a:r>
          </a:p>
        </p:txBody>
      </p:sp>
      <p:sp>
        <p:nvSpPr>
          <p:cNvPr id="5" name="Text Placeholder 4"/>
          <p:cNvSpPr>
            <a:spLocks noGrp="1"/>
          </p:cNvSpPr>
          <p:nvPr>
            <p:ph type="body" sz="quarter" idx="11" hasCustomPrompt="1"/>
          </p:nvPr>
        </p:nvSpPr>
        <p:spPr>
          <a:xfrm>
            <a:off x="465139" y="3230880"/>
            <a:ext cx="1727200" cy="2834109"/>
          </a:xfrm>
        </p:spPr>
        <p:txBody>
          <a:bodyPr lIns="0" tIns="0" rIns="0" bIns="0"/>
          <a:lstStyle>
            <a:lvl1pPr marL="0" indent="0">
              <a:lnSpc>
                <a:spcPts val="1800"/>
              </a:lnSpc>
              <a:spcBef>
                <a:spcPts val="900"/>
              </a:spcBef>
              <a:buNone/>
              <a:defRPr lang="en-US" sz="1400" b="1" kern="1200" spc="0" baseline="0" dirty="0">
                <a:solidFill>
                  <a:schemeClr val="accent1"/>
                </a:solidFill>
                <a:latin typeface="+mn-lt"/>
                <a:ea typeface="+mn-ea"/>
                <a:cs typeface="+mn-cs"/>
              </a:defRPr>
            </a:lvl1pPr>
            <a:lvl2pPr marL="0" marR="0" indent="0" algn="l" defTabSz="932742" rtl="0" eaLnBrk="1" fontAlgn="auto" latinLnBrk="0" hangingPunct="1">
              <a:lnSpc>
                <a:spcPts val="1800"/>
              </a:lnSpc>
              <a:spcBef>
                <a:spcPts val="450"/>
              </a:spcBef>
              <a:spcAft>
                <a:spcPts val="0"/>
              </a:spcAft>
              <a:buClrTx/>
              <a:buSzPct val="90000"/>
              <a:buFont typeface="Arial" panose="020B0604020202020204" pitchFamily="34" charset="0"/>
              <a:buNone/>
              <a:tabLst/>
              <a:defRPr sz="1400">
                <a:solidFill>
                  <a:schemeClr val="tx1"/>
                </a:solidFill>
              </a:defRPr>
            </a:lvl2pPr>
            <a:lvl3pPr marL="457200" indent="0">
              <a:buNone/>
              <a:defRPr/>
            </a:lvl3pPr>
            <a:lvl4pPr marL="685800" indent="0">
              <a:buNone/>
              <a:defRPr/>
            </a:lvl4pPr>
            <a:lvl5pPr marL="914400" indent="0">
              <a:buNone/>
              <a:defRPr/>
            </a:lvl5pPr>
          </a:lstStyle>
          <a:p>
            <a:pPr marL="0" marR="0" lvl="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14" name="Text Placeholder 4"/>
          <p:cNvSpPr>
            <a:spLocks noGrp="1"/>
          </p:cNvSpPr>
          <p:nvPr>
            <p:ph type="body" sz="quarter" idx="15" hasCustomPrompt="1"/>
          </p:nvPr>
        </p:nvSpPr>
        <p:spPr>
          <a:xfrm>
            <a:off x="2426019" y="3230880"/>
            <a:ext cx="1727200" cy="2817053"/>
          </a:xfrm>
        </p:spPr>
        <p:txBody>
          <a:bodyPr lIns="0" tIns="0" rIns="0" bIns="0"/>
          <a:lstStyle>
            <a:lvl1pPr marL="0" indent="0">
              <a:lnSpc>
                <a:spcPts val="1800"/>
              </a:lnSpc>
              <a:spcBef>
                <a:spcPts val="900"/>
              </a:spcBef>
              <a:buNone/>
              <a:defRPr lang="en-US" sz="1400" b="1" kern="1200" spc="0" baseline="0" dirty="0">
                <a:solidFill>
                  <a:schemeClr val="accent1"/>
                </a:solidFill>
                <a:latin typeface="+mn-lt"/>
                <a:ea typeface="+mn-ea"/>
                <a:cs typeface="+mn-cs"/>
              </a:defRPr>
            </a:lvl1pPr>
            <a:lvl2pPr marL="0" marR="0" indent="0" algn="l" defTabSz="932742" rtl="0" eaLnBrk="1" fontAlgn="auto" latinLnBrk="0" hangingPunct="1">
              <a:lnSpc>
                <a:spcPts val="1800"/>
              </a:lnSpc>
              <a:spcBef>
                <a:spcPts val="450"/>
              </a:spcBef>
              <a:spcAft>
                <a:spcPts val="0"/>
              </a:spcAft>
              <a:buClrTx/>
              <a:buSzPct val="90000"/>
              <a:buFont typeface="Arial" panose="020B0604020202020204" pitchFamily="34" charset="0"/>
              <a:buNone/>
              <a:tabLst/>
              <a:defRPr sz="1400">
                <a:solidFill>
                  <a:schemeClr val="tx1"/>
                </a:solidFill>
              </a:defRPr>
            </a:lvl2pPr>
            <a:lvl3pPr marL="457200" indent="0">
              <a:buNone/>
              <a:defRPr/>
            </a:lvl3pPr>
            <a:lvl4pPr marL="685800" indent="0">
              <a:buNone/>
              <a:defRPr/>
            </a:lvl4pPr>
            <a:lvl5pPr marL="914400" indent="0">
              <a:buNone/>
              <a:defRPr/>
            </a:lvl5pPr>
          </a:lstStyle>
          <a:p>
            <a:pPr lvl="0"/>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16" name="Text Placeholder 4"/>
          <p:cNvSpPr>
            <a:spLocks noGrp="1"/>
          </p:cNvSpPr>
          <p:nvPr>
            <p:ph type="body" sz="quarter" idx="17" hasCustomPrompt="1"/>
          </p:nvPr>
        </p:nvSpPr>
        <p:spPr>
          <a:xfrm>
            <a:off x="4386899" y="3230880"/>
            <a:ext cx="1727200" cy="2817053"/>
          </a:xfrm>
        </p:spPr>
        <p:txBody>
          <a:bodyPr lIns="0" tIns="0" rIns="0" bIns="0"/>
          <a:lstStyle>
            <a:lvl1pPr marL="0" marR="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400" b="1" kern="1200" spc="0" baseline="0" dirty="0">
                <a:solidFill>
                  <a:schemeClr val="accent1"/>
                </a:solidFill>
                <a:latin typeface="+mn-lt"/>
                <a:ea typeface="+mn-ea"/>
                <a:cs typeface="+mn-cs"/>
              </a:defRPr>
            </a:lvl1pPr>
            <a:lvl2pPr marL="0" marR="0" indent="0" algn="l" defTabSz="932742" rtl="0" eaLnBrk="1" fontAlgn="auto" latinLnBrk="0" hangingPunct="1">
              <a:lnSpc>
                <a:spcPts val="1800"/>
              </a:lnSpc>
              <a:spcBef>
                <a:spcPts val="450"/>
              </a:spcBef>
              <a:spcAft>
                <a:spcPts val="0"/>
              </a:spcAft>
              <a:buClrTx/>
              <a:buSzPct val="90000"/>
              <a:buFont typeface="Arial" panose="020B0604020202020204" pitchFamily="34" charset="0"/>
              <a:buNone/>
              <a:tabLst/>
              <a:defRPr sz="1400">
                <a:solidFill>
                  <a:schemeClr val="tx1"/>
                </a:solidFill>
              </a:defRPr>
            </a:lvl2pPr>
            <a:lvl3pPr marL="457200" indent="0">
              <a:buNone/>
              <a:defRPr/>
            </a:lvl3pPr>
            <a:lvl4pPr marL="685800" indent="0">
              <a:buNone/>
              <a:defRPr/>
            </a:lvl4pPr>
            <a:lvl5pPr marL="914400" indent="0">
              <a:buNone/>
              <a:defRPr/>
            </a:lvl5pPr>
          </a:lstStyle>
          <a:p>
            <a:pPr marL="0" marR="0" lvl="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18" name="Text Placeholder 4"/>
          <p:cNvSpPr>
            <a:spLocks noGrp="1"/>
          </p:cNvSpPr>
          <p:nvPr>
            <p:ph type="body" sz="quarter" idx="19" hasCustomPrompt="1"/>
          </p:nvPr>
        </p:nvSpPr>
        <p:spPr>
          <a:xfrm>
            <a:off x="6347779" y="3230880"/>
            <a:ext cx="1727200" cy="2817053"/>
          </a:xfrm>
        </p:spPr>
        <p:txBody>
          <a:bodyPr lIns="0" tIns="0" rIns="0" bIns="0"/>
          <a:lstStyle>
            <a:lvl1pPr marL="0" marR="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400" b="1" kern="1200" spc="0" baseline="0" dirty="0">
                <a:solidFill>
                  <a:schemeClr val="accent1"/>
                </a:solidFill>
                <a:latin typeface="+mn-lt"/>
                <a:ea typeface="+mn-ea"/>
                <a:cs typeface="+mn-cs"/>
              </a:defRPr>
            </a:lvl1pPr>
            <a:lvl2pPr marL="0" marR="0" indent="0" algn="l" defTabSz="932742" rtl="0" eaLnBrk="1" fontAlgn="auto" latinLnBrk="0" hangingPunct="1">
              <a:lnSpc>
                <a:spcPts val="1800"/>
              </a:lnSpc>
              <a:spcBef>
                <a:spcPts val="450"/>
              </a:spcBef>
              <a:spcAft>
                <a:spcPts val="0"/>
              </a:spcAft>
              <a:buClrTx/>
              <a:buSzPct val="90000"/>
              <a:buFont typeface="Arial" panose="020B0604020202020204" pitchFamily="34" charset="0"/>
              <a:buNone/>
              <a:tabLst/>
              <a:defRPr sz="1400">
                <a:solidFill>
                  <a:schemeClr val="tx1"/>
                </a:solidFill>
              </a:defRPr>
            </a:lvl2pPr>
            <a:lvl3pPr marL="457200" indent="0">
              <a:buNone/>
              <a:defRPr/>
            </a:lvl3pPr>
            <a:lvl4pPr marL="685800" indent="0">
              <a:buNone/>
              <a:defRPr/>
            </a:lvl4pPr>
            <a:lvl5pPr marL="914400" indent="0">
              <a:buNone/>
              <a:defRPr/>
            </a:lvl5pPr>
          </a:lstStyle>
          <a:p>
            <a:pPr marL="0" marR="0" lvl="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20" name="Text Placeholder 4"/>
          <p:cNvSpPr>
            <a:spLocks noGrp="1"/>
          </p:cNvSpPr>
          <p:nvPr>
            <p:ph type="body" sz="quarter" idx="21" hasCustomPrompt="1"/>
          </p:nvPr>
        </p:nvSpPr>
        <p:spPr>
          <a:xfrm>
            <a:off x="8308659" y="3230880"/>
            <a:ext cx="1727200" cy="2817053"/>
          </a:xfrm>
        </p:spPr>
        <p:txBody>
          <a:bodyPr lIns="0" tIns="0" rIns="0" bIns="0"/>
          <a:lstStyle>
            <a:lvl1pPr marL="0" marR="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400" b="1" kern="1200" spc="0" baseline="0" dirty="0">
                <a:solidFill>
                  <a:schemeClr val="accent1"/>
                </a:solidFill>
                <a:latin typeface="+mn-lt"/>
                <a:ea typeface="+mn-ea"/>
                <a:cs typeface="+mn-cs"/>
              </a:defRPr>
            </a:lvl1pPr>
            <a:lvl2pPr marL="0" marR="0" indent="0" algn="l" defTabSz="932742" rtl="0" eaLnBrk="1" fontAlgn="auto" latinLnBrk="0" hangingPunct="1">
              <a:lnSpc>
                <a:spcPts val="1800"/>
              </a:lnSpc>
              <a:spcBef>
                <a:spcPts val="450"/>
              </a:spcBef>
              <a:spcAft>
                <a:spcPts val="0"/>
              </a:spcAft>
              <a:buClrTx/>
              <a:buSzPct val="90000"/>
              <a:buFont typeface="Arial" panose="020B0604020202020204" pitchFamily="34" charset="0"/>
              <a:buNone/>
              <a:tabLst/>
              <a:defRPr sz="1400">
                <a:solidFill>
                  <a:schemeClr val="tx1"/>
                </a:solidFill>
              </a:defRPr>
            </a:lvl2pPr>
            <a:lvl3pPr marL="457200" indent="0">
              <a:buNone/>
              <a:defRPr/>
            </a:lvl3pPr>
            <a:lvl4pPr marL="685800" indent="0">
              <a:buNone/>
              <a:defRPr/>
            </a:lvl4pPr>
            <a:lvl5pPr marL="914400" indent="0">
              <a:buNone/>
              <a:defRPr/>
            </a:lvl5pPr>
          </a:lstStyle>
          <a:p>
            <a:pPr marL="0" marR="0" lvl="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22" name="Text Placeholder 4"/>
          <p:cNvSpPr>
            <a:spLocks noGrp="1"/>
          </p:cNvSpPr>
          <p:nvPr>
            <p:ph type="body" sz="quarter" idx="23" hasCustomPrompt="1"/>
          </p:nvPr>
        </p:nvSpPr>
        <p:spPr>
          <a:xfrm>
            <a:off x="10269538" y="3230880"/>
            <a:ext cx="1727200" cy="2817053"/>
          </a:xfrm>
        </p:spPr>
        <p:txBody>
          <a:bodyPr lIns="0" tIns="0" rIns="0" bIns="0"/>
          <a:lstStyle>
            <a:lvl1pPr marL="0" marR="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400" b="1" kern="1200" spc="0" baseline="0" dirty="0">
                <a:solidFill>
                  <a:schemeClr val="accent1"/>
                </a:solidFill>
                <a:latin typeface="+mn-lt"/>
                <a:ea typeface="+mn-ea"/>
                <a:cs typeface="+mn-cs"/>
              </a:defRPr>
            </a:lvl1pPr>
            <a:lvl2pPr marL="0" marR="0" indent="0" algn="l" defTabSz="932742" rtl="0" eaLnBrk="1" fontAlgn="auto" latinLnBrk="0" hangingPunct="1">
              <a:lnSpc>
                <a:spcPts val="1800"/>
              </a:lnSpc>
              <a:spcBef>
                <a:spcPts val="450"/>
              </a:spcBef>
              <a:spcAft>
                <a:spcPts val="0"/>
              </a:spcAft>
              <a:buClrTx/>
              <a:buSzPct val="90000"/>
              <a:buFont typeface="Arial" panose="020B0604020202020204" pitchFamily="34" charset="0"/>
              <a:buNone/>
              <a:tabLst/>
              <a:defRPr sz="1400">
                <a:solidFill>
                  <a:schemeClr val="tx1"/>
                </a:solidFill>
              </a:defRPr>
            </a:lvl2pPr>
            <a:lvl3pPr marL="457200" indent="0">
              <a:buNone/>
              <a:defRPr/>
            </a:lvl3pPr>
            <a:lvl4pPr marL="685800" indent="0">
              <a:buNone/>
              <a:defRPr/>
            </a:lvl4pPr>
            <a:lvl5pPr marL="914400" indent="0">
              <a:buNone/>
              <a:defRPr/>
            </a:lvl5pPr>
          </a:lstStyle>
          <a:p>
            <a:pPr marL="0" marR="0" lvl="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25" name="Content Placeholder 15"/>
          <p:cNvSpPr>
            <a:spLocks noGrp="1"/>
          </p:cNvSpPr>
          <p:nvPr>
            <p:ph sz="quarter" idx="26" hasCustomPrompt="1"/>
          </p:nvPr>
        </p:nvSpPr>
        <p:spPr>
          <a:xfrm>
            <a:off x="2426019" y="2178680"/>
            <a:ext cx="1727200" cy="1042035"/>
          </a:xfrm>
        </p:spPr>
        <p:txBody>
          <a:bodyPr>
            <a:noAutofit/>
          </a:bodyPr>
          <a:lstStyle>
            <a:lvl1pPr marL="0" indent="0">
              <a:buNone/>
              <a:defRPr sz="2000"/>
            </a:lvl1pPr>
          </a:lstStyle>
          <a:p>
            <a:pPr lvl="0"/>
            <a:r>
              <a:rPr lang="en-US"/>
              <a:t>Picture</a:t>
            </a:r>
          </a:p>
        </p:txBody>
      </p:sp>
      <p:sp>
        <p:nvSpPr>
          <p:cNvPr id="26" name="Content Placeholder 15"/>
          <p:cNvSpPr>
            <a:spLocks noGrp="1"/>
          </p:cNvSpPr>
          <p:nvPr>
            <p:ph sz="quarter" idx="27" hasCustomPrompt="1"/>
          </p:nvPr>
        </p:nvSpPr>
        <p:spPr>
          <a:xfrm>
            <a:off x="4386899" y="2178680"/>
            <a:ext cx="1727200" cy="1042035"/>
          </a:xfrm>
        </p:spPr>
        <p:txBody>
          <a:bodyPr>
            <a:noAutofit/>
          </a:bodyPr>
          <a:lstStyle>
            <a:lvl1pPr marL="0" indent="0">
              <a:buNone/>
              <a:defRPr sz="2000"/>
            </a:lvl1pPr>
          </a:lstStyle>
          <a:p>
            <a:pPr lvl="0"/>
            <a:r>
              <a:rPr lang="en-US"/>
              <a:t>Picture</a:t>
            </a:r>
          </a:p>
        </p:txBody>
      </p:sp>
      <p:sp>
        <p:nvSpPr>
          <p:cNvPr id="27" name="Content Placeholder 15"/>
          <p:cNvSpPr>
            <a:spLocks noGrp="1"/>
          </p:cNvSpPr>
          <p:nvPr>
            <p:ph sz="quarter" idx="28" hasCustomPrompt="1"/>
          </p:nvPr>
        </p:nvSpPr>
        <p:spPr>
          <a:xfrm>
            <a:off x="6347779" y="2178680"/>
            <a:ext cx="1727200" cy="1042035"/>
          </a:xfrm>
        </p:spPr>
        <p:txBody>
          <a:bodyPr>
            <a:noAutofit/>
          </a:bodyPr>
          <a:lstStyle>
            <a:lvl1pPr marL="0" indent="0">
              <a:buNone/>
              <a:defRPr sz="2000"/>
            </a:lvl1pPr>
          </a:lstStyle>
          <a:p>
            <a:pPr lvl="0"/>
            <a:r>
              <a:rPr lang="en-US"/>
              <a:t>Picture</a:t>
            </a:r>
          </a:p>
        </p:txBody>
      </p:sp>
      <p:sp>
        <p:nvSpPr>
          <p:cNvPr id="28" name="Content Placeholder 15"/>
          <p:cNvSpPr>
            <a:spLocks noGrp="1"/>
          </p:cNvSpPr>
          <p:nvPr>
            <p:ph sz="quarter" idx="29" hasCustomPrompt="1"/>
          </p:nvPr>
        </p:nvSpPr>
        <p:spPr>
          <a:xfrm>
            <a:off x="8308659" y="2178680"/>
            <a:ext cx="1727200" cy="1042035"/>
          </a:xfrm>
        </p:spPr>
        <p:txBody>
          <a:bodyPr>
            <a:noAutofit/>
          </a:bodyPr>
          <a:lstStyle>
            <a:lvl1pPr marL="0" indent="0">
              <a:buNone/>
              <a:defRPr sz="2000"/>
            </a:lvl1pPr>
          </a:lstStyle>
          <a:p>
            <a:pPr lvl="0"/>
            <a:r>
              <a:rPr lang="en-US"/>
              <a:t>Picture</a:t>
            </a:r>
          </a:p>
        </p:txBody>
      </p:sp>
      <p:sp>
        <p:nvSpPr>
          <p:cNvPr id="29" name="Content Placeholder 15"/>
          <p:cNvSpPr>
            <a:spLocks noGrp="1"/>
          </p:cNvSpPr>
          <p:nvPr>
            <p:ph sz="quarter" idx="30" hasCustomPrompt="1"/>
          </p:nvPr>
        </p:nvSpPr>
        <p:spPr>
          <a:xfrm>
            <a:off x="10269538" y="2178680"/>
            <a:ext cx="1727200" cy="1042035"/>
          </a:xfrm>
        </p:spPr>
        <p:txBody>
          <a:bodyPr>
            <a:noAutofit/>
          </a:bodyPr>
          <a:lstStyle>
            <a:lvl1pPr marL="0" indent="0">
              <a:buNone/>
              <a:defRPr sz="2000"/>
            </a:lvl1pPr>
          </a:lstStyle>
          <a:p>
            <a:pPr lvl="0"/>
            <a:r>
              <a:rPr lang="en-US"/>
              <a:t>Picture</a:t>
            </a:r>
          </a:p>
        </p:txBody>
      </p:sp>
    </p:spTree>
    <p:extLst>
      <p:ext uri="{BB962C8B-B14F-4D97-AF65-F5344CB8AC3E}">
        <p14:creationId xmlns:p14="http://schemas.microsoft.com/office/powerpoint/2010/main" val="3699272733"/>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8" y="632779"/>
            <a:ext cx="11533187" cy="411162"/>
          </a:xfrm>
        </p:spPr>
        <p:txBody>
          <a:bodyPr wrap="square" lIns="0" tIns="0" rIns="0" bIns="0">
            <a:spAutoFit/>
          </a:bodyPr>
          <a:lstStyle>
            <a:lvl1pPr>
              <a:lnSpc>
                <a:spcPts val="3200"/>
              </a:lnSpc>
              <a:defRPr sz="2800" strike="noStrike">
                <a:solidFill>
                  <a:srgbClr val="2F2F2F"/>
                </a:solidFill>
              </a:defRPr>
            </a:lvl1pPr>
          </a:lstStyle>
          <a:p>
            <a:r>
              <a:rPr lang="en-US"/>
              <a:t>Title</a:t>
            </a:r>
          </a:p>
        </p:txBody>
      </p:sp>
    </p:spTree>
    <p:extLst>
      <p:ext uri="{BB962C8B-B14F-4D97-AF65-F5344CB8AC3E}">
        <p14:creationId xmlns:p14="http://schemas.microsoft.com/office/powerpoint/2010/main" val="383256386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title 1">
    <p:bg>
      <p:bgPr>
        <a:solidFill>
          <a:schemeClr val="tx2"/>
        </a:solidFill>
        <a:effectLst/>
      </p:bgPr>
    </p:bg>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65138" y="899477"/>
            <a:ext cx="7604124" cy="3629025"/>
          </a:xfrm>
          <a:noFill/>
        </p:spPr>
        <p:txBody>
          <a:bodyPr vert="horz" wrap="square" lIns="0" tIns="0" rIns="0" bIns="0" rtlCol="0" anchor="t" anchorCtr="0">
            <a:noAutofit/>
          </a:bodyPr>
          <a:lstStyle>
            <a:lvl1pPr>
              <a:defRPr lang="en-US" sz="5400" spc="-150" dirty="0">
                <a:solidFill>
                  <a:schemeClr val="bg1"/>
                </a:solidFill>
              </a:defRPr>
            </a:lvl1pPr>
          </a:lstStyle>
          <a:p>
            <a:pPr marL="0" lvl="0">
              <a:lnSpc>
                <a:spcPts val="5600"/>
              </a:lnSpc>
            </a:pPr>
            <a:r>
              <a:rPr lang="en-US"/>
              <a:t>Section title</a:t>
            </a:r>
          </a:p>
        </p:txBody>
      </p:sp>
    </p:spTree>
    <p:extLst>
      <p:ext uri="{BB962C8B-B14F-4D97-AF65-F5344CB8AC3E}">
        <p14:creationId xmlns:p14="http://schemas.microsoft.com/office/powerpoint/2010/main" val="168934554"/>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title 2">
    <p:bg>
      <p:bgPr>
        <a:solidFill>
          <a:schemeClr val="accent1"/>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65138" y="899477"/>
            <a:ext cx="7604124" cy="3629025"/>
          </a:xfrm>
          <a:noFill/>
        </p:spPr>
        <p:txBody>
          <a:bodyPr vert="horz" wrap="square" lIns="0" tIns="0" rIns="0" bIns="0" rtlCol="0" anchor="t" anchorCtr="0">
            <a:noAutofit/>
          </a:bodyPr>
          <a:lstStyle>
            <a:lvl1pPr>
              <a:defRPr lang="en-US" sz="5400" spc="-150" dirty="0">
                <a:solidFill>
                  <a:schemeClr val="tx2"/>
                </a:solidFill>
              </a:defRPr>
            </a:lvl1pPr>
          </a:lstStyle>
          <a:p>
            <a:pPr marL="0" lvl="0">
              <a:lnSpc>
                <a:spcPts val="5600"/>
              </a:lnSpc>
            </a:pPr>
            <a:r>
              <a:rPr lang="en-US"/>
              <a:t>Section title</a:t>
            </a:r>
          </a:p>
        </p:txBody>
      </p:sp>
    </p:spTree>
    <p:extLst>
      <p:ext uri="{BB962C8B-B14F-4D97-AF65-F5344CB8AC3E}">
        <p14:creationId xmlns:p14="http://schemas.microsoft.com/office/powerpoint/2010/main" val="4244373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title 3">
    <p:bg>
      <p:bgPr>
        <a:solidFill>
          <a:schemeClr val="bg1"/>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65138" y="899477"/>
            <a:ext cx="7604124" cy="3629025"/>
          </a:xfrm>
          <a:noFill/>
        </p:spPr>
        <p:txBody>
          <a:bodyPr vert="horz" wrap="square" lIns="0" tIns="0" rIns="0" bIns="0" rtlCol="0" anchor="t" anchorCtr="0">
            <a:noAutofit/>
          </a:bodyPr>
          <a:lstStyle>
            <a:lvl1pPr>
              <a:defRPr lang="en-US" sz="5400" spc="-150" dirty="0">
                <a:solidFill>
                  <a:schemeClr val="tx2"/>
                </a:solidFill>
              </a:defRPr>
            </a:lvl1pPr>
          </a:lstStyle>
          <a:p>
            <a:pPr marL="0" lvl="0">
              <a:lnSpc>
                <a:spcPts val="5600"/>
              </a:lnSpc>
            </a:pPr>
            <a:r>
              <a:rPr lang="en-US"/>
              <a:t>Section title</a:t>
            </a:r>
          </a:p>
        </p:txBody>
      </p:sp>
    </p:spTree>
    <p:extLst>
      <p:ext uri="{BB962C8B-B14F-4D97-AF65-F5344CB8AC3E}">
        <p14:creationId xmlns:p14="http://schemas.microsoft.com/office/powerpoint/2010/main" val="3715037521"/>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title photo">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stretch>
            <a:fillRect/>
          </a:stretch>
        </p:blipFill>
        <p:spPr>
          <a:xfrm>
            <a:off x="443" y="-1"/>
            <a:ext cx="12435587" cy="6994525"/>
          </a:xfrm>
          <a:prstGeom prst="rect">
            <a:avLst/>
          </a:prstGeom>
        </p:spPr>
      </p:pic>
      <p:sp>
        <p:nvSpPr>
          <p:cNvPr id="2" name="Title 1"/>
          <p:cNvSpPr>
            <a:spLocks noGrp="1"/>
          </p:cNvSpPr>
          <p:nvPr>
            <p:ph type="title" hasCustomPrompt="1"/>
          </p:nvPr>
        </p:nvSpPr>
        <p:spPr>
          <a:xfrm>
            <a:off x="465138" y="899478"/>
            <a:ext cx="7604125" cy="2701925"/>
          </a:xfrm>
          <a:noFill/>
        </p:spPr>
        <p:txBody>
          <a:bodyPr wrap="square" lIns="0" tIns="0" rIns="0" bIns="0" anchor="t" anchorCtr="0">
            <a:noAutofit/>
          </a:bodyPr>
          <a:lstStyle>
            <a:lvl1pPr>
              <a:lnSpc>
                <a:spcPts val="5600"/>
              </a:lnSpc>
              <a:defRPr sz="5400" spc="-150" baseline="0">
                <a:gradFill>
                  <a:gsLst>
                    <a:gs pos="100000">
                      <a:schemeClr val="tx1"/>
                    </a:gs>
                    <a:gs pos="0">
                      <a:schemeClr val="tx1"/>
                    </a:gs>
                  </a:gsLst>
                  <a:lin ang="5400000" scaled="0"/>
                </a:gradFill>
              </a:defRPr>
            </a:lvl1pPr>
          </a:lstStyle>
          <a:p>
            <a:r>
              <a:rPr lang="en-US"/>
              <a:t>Section title</a:t>
            </a:r>
          </a:p>
        </p:txBody>
      </p:sp>
    </p:spTree>
    <p:extLst>
      <p:ext uri="{BB962C8B-B14F-4D97-AF65-F5344CB8AC3E}">
        <p14:creationId xmlns:p14="http://schemas.microsoft.com/office/powerpoint/2010/main" val="272884901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hoto layout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8" y="632779"/>
            <a:ext cx="5653087" cy="411162"/>
          </a:xfrm>
        </p:spPr>
        <p:txBody>
          <a:bodyPr wrap="square" lIns="0" tIns="0" rIns="0" bIns="0">
            <a:spAutoFit/>
          </a:bodyPr>
          <a:lstStyle>
            <a:lvl1pPr>
              <a:lnSpc>
                <a:spcPts val="3200"/>
              </a:lnSpc>
              <a:defRPr sz="2800">
                <a:solidFill>
                  <a:srgbClr val="2F2F2F"/>
                </a:solidFill>
              </a:defRPr>
            </a:lvl1pPr>
          </a:lstStyle>
          <a:p>
            <a:r>
              <a:rPr lang="en-US"/>
              <a:t>Photo layout 1</a:t>
            </a:r>
          </a:p>
        </p:txBody>
      </p:sp>
      <p:sp>
        <p:nvSpPr>
          <p:cNvPr id="4" name="Picture Placeholder 3"/>
          <p:cNvSpPr>
            <a:spLocks noGrp="1"/>
          </p:cNvSpPr>
          <p:nvPr>
            <p:ph type="pic" sz="quarter" idx="10"/>
          </p:nvPr>
        </p:nvSpPr>
        <p:spPr>
          <a:xfrm>
            <a:off x="6354763" y="0"/>
            <a:ext cx="6081712" cy="6994525"/>
          </a:xfrm>
          <a:blipFill dpi="0" rotWithShape="1">
            <a:blip r:embed="rId2"/>
            <a:srcRect/>
            <a:tile tx="-1530350" ty="0" sx="66000" sy="66000" flip="none" algn="tl"/>
          </a:blipFill>
        </p:spPr>
        <p:txBody>
          <a:bodyPr anchor="ctr">
            <a:noAutofit/>
          </a:bodyPr>
          <a:lstStyle>
            <a:lvl1pPr marL="0" indent="0" algn="ctr">
              <a:buNone/>
              <a:defRPr>
                <a:solidFill>
                  <a:schemeClr val="bg2"/>
                </a:solidFill>
              </a:defRPr>
            </a:lvl1pPr>
          </a:lstStyle>
          <a:p>
            <a:r>
              <a:rPr lang="en-US" dirty="0"/>
              <a:t>Drag picture to placeholder or click icon to add</a:t>
            </a:r>
          </a:p>
        </p:txBody>
      </p:sp>
    </p:spTree>
    <p:extLst>
      <p:ext uri="{BB962C8B-B14F-4D97-AF65-F5344CB8AC3E}">
        <p14:creationId xmlns:p14="http://schemas.microsoft.com/office/powerpoint/2010/main" val="2244901092"/>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hoto layout 2">
    <p:spTree>
      <p:nvGrpSpPr>
        <p:cNvPr id="1" name=""/>
        <p:cNvGrpSpPr/>
        <p:nvPr/>
      </p:nvGrpSpPr>
      <p:grpSpPr>
        <a:xfrm>
          <a:off x="0" y="0"/>
          <a:ext cx="0" cy="0"/>
          <a:chOff x="0" y="0"/>
          <a:chExt cx="0" cy="0"/>
        </a:xfrm>
      </p:grpSpPr>
      <p:sp>
        <p:nvSpPr>
          <p:cNvPr id="4" name="Picture Placeholder 3" title="Drag photo"/>
          <p:cNvSpPr>
            <a:spLocks noGrp="1"/>
          </p:cNvSpPr>
          <p:nvPr>
            <p:ph type="pic" sz="quarter" idx="10" hasCustomPrompt="1"/>
          </p:nvPr>
        </p:nvSpPr>
        <p:spPr>
          <a:xfrm>
            <a:off x="465138" y="2168525"/>
            <a:ext cx="2734056" cy="4371975"/>
          </a:xfrm>
          <a:blipFill dpi="0" rotWithShape="1">
            <a:blip r:embed="rId2"/>
            <a:srcRect/>
            <a:stretch>
              <a:fillRect/>
            </a:stretch>
          </a:blipFill>
        </p:spPr>
        <p:txBody>
          <a:bodyPr anchor="t">
            <a:noAutofit/>
          </a:bodyPr>
          <a:lstStyle>
            <a:lvl1pPr marL="0" indent="0" algn="ctr">
              <a:buNone/>
              <a:defRPr sz="1800">
                <a:solidFill>
                  <a:schemeClr val="bg2"/>
                </a:solidFill>
              </a:defRPr>
            </a:lvl1pPr>
          </a:lstStyle>
          <a:p>
            <a:r>
              <a:rPr lang="en-US" dirty="0"/>
              <a:t>Drag photo here</a:t>
            </a:r>
          </a:p>
        </p:txBody>
      </p:sp>
      <p:sp>
        <p:nvSpPr>
          <p:cNvPr id="5" name="Picture Placeholder 3"/>
          <p:cNvSpPr>
            <a:spLocks noGrp="1"/>
          </p:cNvSpPr>
          <p:nvPr>
            <p:ph type="pic" sz="quarter" idx="11" hasCustomPrompt="1"/>
          </p:nvPr>
        </p:nvSpPr>
        <p:spPr>
          <a:xfrm>
            <a:off x="3397922" y="2168524"/>
            <a:ext cx="2734056" cy="4371975"/>
          </a:xfrm>
          <a:blipFill dpi="0" rotWithShape="1">
            <a:blip r:embed="rId3"/>
            <a:srcRect/>
            <a:stretch>
              <a:fillRect/>
            </a:stretch>
          </a:blipFill>
        </p:spPr>
        <p:txBody>
          <a:bodyPr anchor="t">
            <a:noAutofit/>
          </a:bodyPr>
          <a:lstStyle>
            <a:lvl1pPr marL="0" indent="0" algn="ctr">
              <a:buNone/>
              <a:defRPr sz="1800">
                <a:solidFill>
                  <a:schemeClr val="bg2"/>
                </a:solidFill>
              </a:defRPr>
            </a:lvl1pPr>
          </a:lstStyle>
          <a:p>
            <a:r>
              <a:rPr lang="en-US" dirty="0"/>
              <a:t>Drag photo here</a:t>
            </a:r>
          </a:p>
        </p:txBody>
      </p:sp>
      <p:sp>
        <p:nvSpPr>
          <p:cNvPr id="6" name="Picture Placeholder 3"/>
          <p:cNvSpPr>
            <a:spLocks noGrp="1"/>
          </p:cNvSpPr>
          <p:nvPr>
            <p:ph type="pic" sz="quarter" idx="12" hasCustomPrompt="1"/>
          </p:nvPr>
        </p:nvSpPr>
        <p:spPr>
          <a:xfrm>
            <a:off x="9263490" y="2168524"/>
            <a:ext cx="2734056" cy="4371975"/>
          </a:xfrm>
          <a:blipFill dpi="0" rotWithShape="1">
            <a:blip r:embed="rId4"/>
            <a:srcRect/>
            <a:stretch>
              <a:fillRect/>
            </a:stretch>
          </a:blipFill>
        </p:spPr>
        <p:txBody>
          <a:bodyPr anchor="t">
            <a:noAutofit/>
          </a:bodyPr>
          <a:lstStyle>
            <a:lvl1pPr marL="0" indent="0" algn="ctr">
              <a:buNone/>
              <a:defRPr sz="1800">
                <a:solidFill>
                  <a:schemeClr val="bg2"/>
                </a:solidFill>
              </a:defRPr>
            </a:lvl1pPr>
          </a:lstStyle>
          <a:p>
            <a:r>
              <a:rPr lang="en-US" dirty="0"/>
              <a:t>Drag photo here</a:t>
            </a:r>
          </a:p>
        </p:txBody>
      </p:sp>
      <p:sp>
        <p:nvSpPr>
          <p:cNvPr id="7" name="Picture Placeholder 3"/>
          <p:cNvSpPr>
            <a:spLocks noGrp="1"/>
          </p:cNvSpPr>
          <p:nvPr>
            <p:ph type="pic" sz="quarter" idx="13" hasCustomPrompt="1"/>
          </p:nvPr>
        </p:nvSpPr>
        <p:spPr>
          <a:xfrm>
            <a:off x="6330706" y="2168524"/>
            <a:ext cx="2734056" cy="4371975"/>
          </a:xfrm>
          <a:blipFill dpi="0" rotWithShape="1">
            <a:blip r:embed="rId5"/>
            <a:srcRect/>
            <a:stretch>
              <a:fillRect/>
            </a:stretch>
          </a:blipFill>
        </p:spPr>
        <p:txBody>
          <a:bodyPr anchor="t">
            <a:noAutofit/>
          </a:bodyPr>
          <a:lstStyle>
            <a:lvl1pPr marL="0" indent="0" algn="ctr">
              <a:buNone/>
              <a:defRPr sz="1800">
                <a:solidFill>
                  <a:schemeClr val="bg2"/>
                </a:solidFill>
              </a:defRPr>
            </a:lvl1pPr>
          </a:lstStyle>
          <a:p>
            <a:r>
              <a:rPr lang="en-US" dirty="0"/>
              <a:t>Drag photo here</a:t>
            </a:r>
          </a:p>
        </p:txBody>
      </p:sp>
      <p:sp>
        <p:nvSpPr>
          <p:cNvPr id="2" name="Title 1"/>
          <p:cNvSpPr>
            <a:spLocks noGrp="1"/>
          </p:cNvSpPr>
          <p:nvPr>
            <p:ph type="title" hasCustomPrompt="1"/>
          </p:nvPr>
        </p:nvSpPr>
        <p:spPr>
          <a:xfrm>
            <a:off x="465138" y="632779"/>
            <a:ext cx="5653087" cy="411162"/>
          </a:xfrm>
        </p:spPr>
        <p:txBody>
          <a:bodyPr wrap="square" lIns="0" tIns="0" rIns="0" bIns="0">
            <a:spAutoFit/>
          </a:bodyPr>
          <a:lstStyle>
            <a:lvl1pPr>
              <a:lnSpc>
                <a:spcPts val="3200"/>
              </a:lnSpc>
              <a:defRPr sz="2800">
                <a:solidFill>
                  <a:srgbClr val="2F2F2F"/>
                </a:solidFill>
              </a:defRPr>
            </a:lvl1pPr>
          </a:lstStyle>
          <a:p>
            <a:r>
              <a:rPr lang="en-US"/>
              <a:t>Photo layout 2</a:t>
            </a:r>
          </a:p>
        </p:txBody>
      </p:sp>
      <p:sp>
        <p:nvSpPr>
          <p:cNvPr id="17" name="Text Placeholder 16"/>
          <p:cNvSpPr>
            <a:spLocks noGrp="1"/>
          </p:cNvSpPr>
          <p:nvPr>
            <p:ph type="body" sz="quarter" idx="14" hasCustomPrompt="1"/>
          </p:nvPr>
        </p:nvSpPr>
        <p:spPr>
          <a:xfrm>
            <a:off x="465138" y="4133939"/>
            <a:ext cx="2734056" cy="441146"/>
          </a:xfrm>
        </p:spPr>
        <p:txBody>
          <a:bodyPr/>
          <a:lstStyle>
            <a:lvl1pPr marL="0" indent="0" algn="ctr">
              <a:lnSpc>
                <a:spcPts val="2000"/>
              </a:lnSpc>
              <a:buNone/>
              <a:defRPr sz="1800">
                <a:solidFill>
                  <a:schemeClr val="bg2"/>
                </a:solidFill>
              </a:defRPr>
            </a:lvl1pPr>
          </a:lstStyle>
          <a:p>
            <a:pPr lvl="0"/>
            <a:r>
              <a:rPr lang="en-US"/>
              <a:t>Caption</a:t>
            </a:r>
          </a:p>
        </p:txBody>
      </p:sp>
      <p:sp>
        <p:nvSpPr>
          <p:cNvPr id="18" name="Text Placeholder 16"/>
          <p:cNvSpPr>
            <a:spLocks noGrp="1"/>
          </p:cNvSpPr>
          <p:nvPr>
            <p:ph type="body" sz="quarter" idx="15" hasCustomPrompt="1"/>
          </p:nvPr>
        </p:nvSpPr>
        <p:spPr>
          <a:xfrm>
            <a:off x="3397922" y="4133939"/>
            <a:ext cx="2734056" cy="441146"/>
          </a:xfrm>
        </p:spPr>
        <p:txBody>
          <a:bodyPr/>
          <a:lstStyle>
            <a:lvl1pPr marL="0" indent="0" algn="ctr">
              <a:lnSpc>
                <a:spcPts val="2000"/>
              </a:lnSpc>
              <a:buNone/>
              <a:defRPr sz="1800">
                <a:solidFill>
                  <a:schemeClr val="bg2"/>
                </a:solidFill>
              </a:defRPr>
            </a:lvl1pPr>
          </a:lstStyle>
          <a:p>
            <a:pPr lvl="0"/>
            <a:r>
              <a:rPr lang="en-US"/>
              <a:t>Caption</a:t>
            </a:r>
          </a:p>
        </p:txBody>
      </p:sp>
      <p:sp>
        <p:nvSpPr>
          <p:cNvPr id="19" name="Text Placeholder 16"/>
          <p:cNvSpPr>
            <a:spLocks noGrp="1"/>
          </p:cNvSpPr>
          <p:nvPr>
            <p:ph type="body" sz="quarter" idx="16" hasCustomPrompt="1"/>
          </p:nvPr>
        </p:nvSpPr>
        <p:spPr>
          <a:xfrm>
            <a:off x="6330706" y="4133939"/>
            <a:ext cx="2734056" cy="441146"/>
          </a:xfrm>
        </p:spPr>
        <p:txBody>
          <a:bodyPr/>
          <a:lstStyle>
            <a:lvl1pPr marL="0" indent="0" algn="ctr">
              <a:lnSpc>
                <a:spcPts val="2000"/>
              </a:lnSpc>
              <a:buNone/>
              <a:defRPr sz="1800">
                <a:solidFill>
                  <a:schemeClr val="bg2"/>
                </a:solidFill>
              </a:defRPr>
            </a:lvl1pPr>
          </a:lstStyle>
          <a:p>
            <a:pPr lvl="0"/>
            <a:r>
              <a:rPr lang="en-US"/>
              <a:t>Caption</a:t>
            </a:r>
          </a:p>
        </p:txBody>
      </p:sp>
      <p:sp>
        <p:nvSpPr>
          <p:cNvPr id="20" name="Text Placeholder 16"/>
          <p:cNvSpPr>
            <a:spLocks noGrp="1"/>
          </p:cNvSpPr>
          <p:nvPr>
            <p:ph type="body" sz="quarter" idx="17" hasCustomPrompt="1"/>
          </p:nvPr>
        </p:nvSpPr>
        <p:spPr>
          <a:xfrm>
            <a:off x="9263490" y="4133939"/>
            <a:ext cx="2734056" cy="441146"/>
          </a:xfrm>
        </p:spPr>
        <p:txBody>
          <a:bodyPr/>
          <a:lstStyle>
            <a:lvl1pPr marL="0" indent="0" algn="ctr">
              <a:lnSpc>
                <a:spcPts val="2000"/>
              </a:lnSpc>
              <a:buNone/>
              <a:defRPr sz="1800">
                <a:solidFill>
                  <a:schemeClr val="bg2"/>
                </a:solidFill>
              </a:defRPr>
            </a:lvl1pPr>
          </a:lstStyle>
          <a:p>
            <a:pPr lvl="0"/>
            <a:r>
              <a:rPr lang="en-US"/>
              <a:t>Caption</a:t>
            </a:r>
          </a:p>
        </p:txBody>
      </p:sp>
    </p:spTree>
    <p:extLst>
      <p:ext uri="{BB962C8B-B14F-4D97-AF65-F5344CB8AC3E}">
        <p14:creationId xmlns:p14="http://schemas.microsoft.com/office/powerpoint/2010/main" val="403992619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hoto layout 3">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465138" y="2168525"/>
            <a:ext cx="3690937" cy="2654300"/>
          </a:xfrm>
          <a:blipFill>
            <a:blip r:embed="rId2"/>
            <a:stretch>
              <a:fillRect/>
            </a:stretch>
          </a:blipFill>
        </p:spPr>
        <p:txBody>
          <a:bodyPr>
            <a:noAutofit/>
          </a:bodyPr>
          <a:lstStyle>
            <a:lvl1pPr marL="0" indent="0">
              <a:buNone/>
              <a:defRPr sz="2000">
                <a:solidFill>
                  <a:schemeClr val="bg2"/>
                </a:solidFill>
              </a:defRPr>
            </a:lvl1pPr>
          </a:lstStyle>
          <a:p>
            <a:r>
              <a:rPr lang="en-US" dirty="0"/>
              <a:t>Drag picture to placeholder or click icon to add</a:t>
            </a:r>
          </a:p>
        </p:txBody>
      </p:sp>
      <p:sp>
        <p:nvSpPr>
          <p:cNvPr id="12" name="Picture Placeholder 10"/>
          <p:cNvSpPr>
            <a:spLocks noGrp="1"/>
          </p:cNvSpPr>
          <p:nvPr>
            <p:ph type="pic" sz="quarter" idx="15"/>
          </p:nvPr>
        </p:nvSpPr>
        <p:spPr>
          <a:xfrm>
            <a:off x="4389437" y="2168525"/>
            <a:ext cx="3679825" cy="2654300"/>
          </a:xfrm>
          <a:blipFill>
            <a:blip r:embed="rId3"/>
            <a:stretch>
              <a:fillRect/>
            </a:stretch>
          </a:blipFill>
        </p:spPr>
        <p:txBody>
          <a:bodyPr>
            <a:noAutofit/>
          </a:bodyPr>
          <a:lstStyle>
            <a:lvl1pPr marL="0" indent="0">
              <a:buNone/>
              <a:defRPr sz="2000">
                <a:solidFill>
                  <a:schemeClr val="bg2"/>
                </a:solidFill>
              </a:defRPr>
            </a:lvl1pPr>
          </a:lstStyle>
          <a:p>
            <a:r>
              <a:rPr lang="en-US" dirty="0"/>
              <a:t>Drag picture to placeholder or click icon to add</a:t>
            </a:r>
          </a:p>
        </p:txBody>
      </p:sp>
      <p:sp>
        <p:nvSpPr>
          <p:cNvPr id="13" name="Picture Placeholder 10"/>
          <p:cNvSpPr>
            <a:spLocks noGrp="1"/>
          </p:cNvSpPr>
          <p:nvPr>
            <p:ph type="pic" sz="quarter" idx="16"/>
          </p:nvPr>
        </p:nvSpPr>
        <p:spPr>
          <a:xfrm>
            <a:off x="8302625" y="2168525"/>
            <a:ext cx="3695700" cy="2654300"/>
          </a:xfrm>
          <a:blipFill>
            <a:blip r:embed="rId4"/>
            <a:stretch>
              <a:fillRect/>
            </a:stretch>
          </a:blipFill>
        </p:spPr>
        <p:txBody>
          <a:bodyPr>
            <a:noAutofit/>
          </a:bodyPr>
          <a:lstStyle>
            <a:lvl1pPr marL="0" indent="0">
              <a:buNone/>
              <a:defRPr sz="2000">
                <a:solidFill>
                  <a:schemeClr val="bg2"/>
                </a:solidFill>
              </a:defRPr>
            </a:lvl1pPr>
          </a:lstStyle>
          <a:p>
            <a:r>
              <a:rPr lang="en-US" dirty="0"/>
              <a:t>Drag picture to placeholder or click icon to add</a:t>
            </a:r>
          </a:p>
        </p:txBody>
      </p:sp>
      <p:sp>
        <p:nvSpPr>
          <p:cNvPr id="2" name="Title 1"/>
          <p:cNvSpPr>
            <a:spLocks noGrp="1"/>
          </p:cNvSpPr>
          <p:nvPr>
            <p:ph type="title" hasCustomPrompt="1"/>
          </p:nvPr>
        </p:nvSpPr>
        <p:spPr>
          <a:xfrm>
            <a:off x="465138" y="632779"/>
            <a:ext cx="11533187" cy="411162"/>
          </a:xfrm>
        </p:spPr>
        <p:txBody>
          <a:bodyPr wrap="square" lIns="0" tIns="0" rIns="0" bIns="0">
            <a:spAutoFit/>
          </a:bodyPr>
          <a:lstStyle>
            <a:lvl1pPr>
              <a:lnSpc>
                <a:spcPts val="3200"/>
              </a:lnSpc>
              <a:defRPr sz="2800">
                <a:solidFill>
                  <a:srgbClr val="2F2F2F"/>
                </a:solidFill>
              </a:defRPr>
            </a:lvl1pPr>
          </a:lstStyle>
          <a:p>
            <a:r>
              <a:rPr lang="en-US"/>
              <a:t>Photo layout 3</a:t>
            </a:r>
          </a:p>
        </p:txBody>
      </p:sp>
      <p:sp>
        <p:nvSpPr>
          <p:cNvPr id="5" name="Text Placeholder 4"/>
          <p:cNvSpPr>
            <a:spLocks noGrp="1"/>
          </p:cNvSpPr>
          <p:nvPr>
            <p:ph type="body" sz="quarter" idx="11" hasCustomPrompt="1"/>
          </p:nvPr>
        </p:nvSpPr>
        <p:spPr>
          <a:xfrm>
            <a:off x="465138" y="5026024"/>
            <a:ext cx="3690937" cy="1209675"/>
          </a:xfrm>
        </p:spPr>
        <p:txBody>
          <a:bodyPr lIns="0" tIns="0" rIns="0" bIns="0"/>
          <a:lstStyle>
            <a:lvl1pPr marL="0" indent="0">
              <a:lnSpc>
                <a:spcPts val="1800"/>
              </a:lnSpc>
              <a:spcBef>
                <a:spcPts val="900"/>
              </a:spcBef>
              <a:buNone/>
              <a:defRPr sz="1400" b="1">
                <a:solidFill>
                  <a:schemeClr val="accent1"/>
                </a:solidFill>
                <a:latin typeface="+mn-lt"/>
              </a:defRPr>
            </a:lvl1pPr>
            <a:lvl2pPr marL="0" marR="0" indent="0" algn="l" defTabSz="932742" rtl="0" eaLnBrk="1" fontAlgn="auto" latinLnBrk="0" hangingPunct="1">
              <a:lnSpc>
                <a:spcPts val="1800"/>
              </a:lnSpc>
              <a:spcBef>
                <a:spcPts val="450"/>
              </a:spcBef>
              <a:spcAft>
                <a:spcPts val="0"/>
              </a:spcAft>
              <a:buClrTx/>
              <a:buSzPct val="90000"/>
              <a:buFont typeface="Arial" panose="020B0604020202020204" pitchFamily="34" charset="0"/>
              <a:buNone/>
              <a:tabLst/>
              <a:defRPr sz="1400">
                <a:solidFill>
                  <a:schemeClr val="tx1"/>
                </a:solidFill>
              </a:defRPr>
            </a:lvl2pPr>
            <a:lvl3pPr marL="457200" indent="0">
              <a:buNone/>
              <a:defRPr/>
            </a:lvl3pPr>
            <a:lvl4pPr marL="685800" indent="0">
              <a:buNone/>
              <a:defRPr/>
            </a:lvl4pPr>
            <a:lvl5pPr marL="914400" indent="0">
              <a:buNone/>
              <a:defRPr/>
            </a:lvl5pPr>
          </a:lstStyle>
          <a:p>
            <a:pPr lvl="0"/>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autestiatur</a:t>
            </a:r>
            <a:r>
              <a:rPr lang="en-US"/>
              <a:t>.</a:t>
            </a:r>
          </a:p>
        </p:txBody>
      </p:sp>
      <p:sp>
        <p:nvSpPr>
          <p:cNvPr id="9" name="Text Placeholder 4"/>
          <p:cNvSpPr>
            <a:spLocks noGrp="1"/>
          </p:cNvSpPr>
          <p:nvPr>
            <p:ph type="body" sz="quarter" idx="12" hasCustomPrompt="1"/>
          </p:nvPr>
        </p:nvSpPr>
        <p:spPr>
          <a:xfrm>
            <a:off x="4386263" y="5026024"/>
            <a:ext cx="3690937" cy="1209675"/>
          </a:xfrm>
        </p:spPr>
        <p:txBody>
          <a:bodyPr lIns="0" tIns="0" rIns="0" bIns="0"/>
          <a:lstStyle>
            <a:lvl1pPr marL="0" indent="0">
              <a:lnSpc>
                <a:spcPts val="1800"/>
              </a:lnSpc>
              <a:spcBef>
                <a:spcPts val="900"/>
              </a:spcBef>
              <a:buNone/>
              <a:defRPr sz="1400">
                <a:solidFill>
                  <a:schemeClr val="accent1"/>
                </a:solidFill>
              </a:defRPr>
            </a:lvl1pPr>
            <a:lvl2pPr marL="0" marR="0" indent="0" algn="l" defTabSz="932742" rtl="0" eaLnBrk="1" fontAlgn="auto" latinLnBrk="0" hangingPunct="1">
              <a:lnSpc>
                <a:spcPts val="1800"/>
              </a:lnSpc>
              <a:spcBef>
                <a:spcPts val="450"/>
              </a:spcBef>
              <a:spcAft>
                <a:spcPts val="0"/>
              </a:spcAft>
              <a:buClrTx/>
              <a:buSzPct val="90000"/>
              <a:buFont typeface="Arial" panose="020B0604020202020204" pitchFamily="34" charset="0"/>
              <a:buNone/>
              <a:tabLst/>
              <a:defRPr sz="1400">
                <a:solidFill>
                  <a:schemeClr val="tx1"/>
                </a:solidFill>
              </a:defRPr>
            </a:lvl2pPr>
            <a:lvl3pPr marL="457200" indent="0">
              <a:buNone/>
              <a:defRPr/>
            </a:lvl3pPr>
            <a:lvl4pPr marL="685800" indent="0">
              <a:buNone/>
              <a:defRPr/>
            </a:lvl4pPr>
            <a:lvl5pPr marL="914400" indent="0">
              <a:buNone/>
              <a:defRPr/>
            </a:lvl5pPr>
          </a:lstStyle>
          <a:p>
            <a:pPr lvl="0"/>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autestiatur</a:t>
            </a:r>
            <a:r>
              <a:rPr lang="en-US"/>
              <a:t>.</a:t>
            </a:r>
          </a:p>
        </p:txBody>
      </p:sp>
      <p:sp>
        <p:nvSpPr>
          <p:cNvPr id="10" name="Text Placeholder 4"/>
          <p:cNvSpPr>
            <a:spLocks noGrp="1"/>
          </p:cNvSpPr>
          <p:nvPr>
            <p:ph type="body" sz="quarter" idx="13" hasCustomPrompt="1"/>
          </p:nvPr>
        </p:nvSpPr>
        <p:spPr>
          <a:xfrm>
            <a:off x="8307388" y="5026024"/>
            <a:ext cx="3690937" cy="1209675"/>
          </a:xfrm>
        </p:spPr>
        <p:txBody>
          <a:bodyPr lIns="0" tIns="0" rIns="0" bIns="0"/>
          <a:lstStyle>
            <a:lvl1pPr marL="0" indent="0">
              <a:lnSpc>
                <a:spcPts val="1800"/>
              </a:lnSpc>
              <a:spcBef>
                <a:spcPts val="900"/>
              </a:spcBef>
              <a:buNone/>
              <a:defRPr sz="1400">
                <a:solidFill>
                  <a:schemeClr val="accent1"/>
                </a:solidFill>
              </a:defRPr>
            </a:lvl1pPr>
            <a:lvl2pPr marL="0" marR="0" indent="0" algn="l" defTabSz="932742" rtl="0" eaLnBrk="1" fontAlgn="auto" latinLnBrk="0" hangingPunct="1">
              <a:lnSpc>
                <a:spcPts val="1800"/>
              </a:lnSpc>
              <a:spcBef>
                <a:spcPts val="450"/>
              </a:spcBef>
              <a:spcAft>
                <a:spcPts val="0"/>
              </a:spcAft>
              <a:buClrTx/>
              <a:buSzPct val="90000"/>
              <a:buFont typeface="Arial" panose="020B0604020202020204" pitchFamily="34" charset="0"/>
              <a:buNone/>
              <a:tabLst/>
              <a:defRPr sz="1400">
                <a:solidFill>
                  <a:schemeClr val="tx1"/>
                </a:solidFill>
              </a:defRPr>
            </a:lvl2pPr>
            <a:lvl3pPr marL="457200" indent="0">
              <a:buNone/>
              <a:defRPr/>
            </a:lvl3pPr>
            <a:lvl4pPr marL="685800" indent="0">
              <a:buNone/>
              <a:defRPr/>
            </a:lvl4pPr>
            <a:lvl5pPr marL="914400" indent="0">
              <a:buNone/>
              <a:defRPr/>
            </a:lvl5pPr>
          </a:lstStyle>
          <a:p>
            <a:pPr lvl="0"/>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autestiatur</a:t>
            </a:r>
            <a:r>
              <a:rPr lang="en-US"/>
              <a:t>.</a:t>
            </a:r>
          </a:p>
        </p:txBody>
      </p:sp>
    </p:spTree>
    <p:extLst>
      <p:ext uri="{BB962C8B-B14F-4D97-AF65-F5344CB8AC3E}">
        <p14:creationId xmlns:p14="http://schemas.microsoft.com/office/powerpoint/2010/main" val="1522753587"/>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evice layout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8" y="632779"/>
            <a:ext cx="11533187" cy="411162"/>
          </a:xfrm>
        </p:spPr>
        <p:txBody>
          <a:bodyPr wrap="square" lIns="0" tIns="0" rIns="0" bIns="0">
            <a:spAutoFit/>
          </a:bodyPr>
          <a:lstStyle>
            <a:lvl1pPr>
              <a:lnSpc>
                <a:spcPts val="3200"/>
              </a:lnSpc>
              <a:defRPr sz="2800">
                <a:solidFill>
                  <a:schemeClr val="tx1"/>
                </a:solidFill>
              </a:defRPr>
            </a:lvl1pPr>
          </a:lstStyle>
          <a:p>
            <a:r>
              <a:rPr lang="en-US"/>
              <a:t>Device layout 1: one column</a:t>
            </a:r>
          </a:p>
        </p:txBody>
      </p:sp>
      <p:sp>
        <p:nvSpPr>
          <p:cNvPr id="4" name="Text Placeholder 3"/>
          <p:cNvSpPr>
            <a:spLocks noGrp="1"/>
          </p:cNvSpPr>
          <p:nvPr>
            <p:ph type="body" sz="quarter" idx="10" hasCustomPrompt="1"/>
          </p:nvPr>
        </p:nvSpPr>
        <p:spPr>
          <a:xfrm>
            <a:off x="465138" y="1919804"/>
            <a:ext cx="4853623" cy="615553"/>
          </a:xfrm>
        </p:spPr>
        <p:txBody>
          <a:bodyPr wrap="square" lIns="0" tIns="0" rIns="0" bIns="0">
            <a:spAutoFit/>
          </a:bodyPr>
          <a:lstStyle>
            <a:lvl1pPr marL="0" indent="0">
              <a:lnSpc>
                <a:spcPts val="2400"/>
              </a:lnSpc>
              <a:buNone/>
              <a:defRPr sz="2000" b="0" i="0">
                <a:solidFill>
                  <a:schemeClr val="tx1"/>
                </a:solidFill>
                <a:latin typeface="+mn-lt"/>
              </a:defRPr>
            </a:lvl1pPr>
            <a:lvl2pPr marL="228600" indent="0">
              <a:buNone/>
              <a:defRPr/>
            </a:lvl2pPr>
            <a:lvl3pPr marL="457200" indent="0">
              <a:buNone/>
              <a:defRPr/>
            </a:lvl3pPr>
            <a:lvl4pPr marL="685800" indent="0">
              <a:buNone/>
              <a:defRPr/>
            </a:lvl4pPr>
            <a:lvl5pPr marL="914400" indent="0">
              <a:buNone/>
              <a:defRPr/>
            </a:lvl5pPr>
          </a:lstStyle>
          <a:p>
            <a:pPr lvl="0"/>
            <a:r>
              <a:rPr lang="pt-BR"/>
              <a:t>Subhead Segoe UI Regular 20/24. Em volor resequaectur.</a:t>
            </a:r>
            <a:endParaRPr lang="en-US"/>
          </a:p>
        </p:txBody>
      </p:sp>
      <p:sp>
        <p:nvSpPr>
          <p:cNvPr id="5" name="Text Placeholder 4"/>
          <p:cNvSpPr>
            <a:spLocks noGrp="1"/>
          </p:cNvSpPr>
          <p:nvPr>
            <p:ph type="body" sz="quarter" idx="11" hasCustomPrompt="1"/>
          </p:nvPr>
        </p:nvSpPr>
        <p:spPr>
          <a:xfrm>
            <a:off x="465139" y="2761498"/>
            <a:ext cx="4853622" cy="2818376"/>
          </a:xfrm>
        </p:spPr>
        <p:txBody>
          <a:bodyPr lIns="0" tIns="0" rIns="0" bIns="0"/>
          <a:lstStyle>
            <a:lvl1pPr marL="285750" indent="-285750">
              <a:lnSpc>
                <a:spcPts val="1800"/>
              </a:lnSpc>
              <a:spcBef>
                <a:spcPts val="0"/>
              </a:spcBef>
              <a:buFont typeface="Arial" panose="020B0604020202020204" pitchFamily="34" charset="0"/>
              <a:buChar char="•"/>
              <a:defRPr sz="1400" b="0" i="0">
                <a:solidFill>
                  <a:schemeClr val="tx1"/>
                </a:solidFill>
                <a:latin typeface="+mn-lt"/>
              </a:defRPr>
            </a:lvl1pPr>
            <a:lvl2pPr marL="0" indent="0">
              <a:lnSpc>
                <a:spcPts val="1800"/>
              </a:lnSpc>
              <a:spcBef>
                <a:spcPts val="0"/>
              </a:spcBef>
              <a:buNone/>
              <a:defRPr sz="1400">
                <a:solidFill>
                  <a:schemeClr val="tx1"/>
                </a:solidFill>
              </a:defRPr>
            </a:lvl2pPr>
            <a:lvl3pPr marL="457200" indent="0">
              <a:buNone/>
              <a:defRPr/>
            </a:lvl3pPr>
            <a:lvl4pPr marL="685800" indent="0">
              <a:buNone/>
              <a:defRPr/>
            </a:lvl4pPr>
            <a:lvl5pPr marL="914400"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a:p>
            <a:pPr lvl="0"/>
            <a:endParaRPr lang="en-US"/>
          </a:p>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a:p>
            <a:pPr lvl="0"/>
            <a:endParaRPr lang="en-US"/>
          </a:p>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a:t>
            </a:r>
          </a:p>
        </p:txBody>
      </p:sp>
    </p:spTree>
    <p:extLst>
      <p:ext uri="{BB962C8B-B14F-4D97-AF65-F5344CB8AC3E}">
        <p14:creationId xmlns:p14="http://schemas.microsoft.com/office/powerpoint/2010/main" val="276878009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chemeClr val="tx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65137" y="3036319"/>
            <a:ext cx="8229599" cy="1828800"/>
          </a:xfrm>
          <a:noFill/>
        </p:spPr>
        <p:txBody>
          <a:bodyPr lIns="0" tIns="91440" rIns="146304" bIns="91440" anchor="b" anchorCtr="0"/>
          <a:lstStyle>
            <a:lvl1pPr>
              <a:defRPr sz="5400" spc="-150" baseline="0">
                <a:solidFill>
                  <a:schemeClr val="bg2"/>
                </a:solidFill>
              </a:defRPr>
            </a:lvl1pPr>
          </a:lstStyle>
          <a:p>
            <a:r>
              <a:rPr lang="en-US"/>
              <a:t>Office 365 presentation title or event name</a:t>
            </a:r>
          </a:p>
        </p:txBody>
      </p:sp>
      <p:sp>
        <p:nvSpPr>
          <p:cNvPr id="5" name="Text Placeholder 4"/>
          <p:cNvSpPr>
            <a:spLocks noGrp="1"/>
          </p:cNvSpPr>
          <p:nvPr>
            <p:ph type="body" sz="quarter" idx="12" hasCustomPrompt="1"/>
          </p:nvPr>
        </p:nvSpPr>
        <p:spPr>
          <a:xfrm>
            <a:off x="472032" y="4830762"/>
            <a:ext cx="8527440" cy="730183"/>
          </a:xfrm>
          <a:noFill/>
        </p:spPr>
        <p:txBody>
          <a:bodyPr lIns="0" tIns="109728" rIns="164592" bIns="109728">
            <a:noAutofit/>
          </a:bodyPr>
          <a:lstStyle>
            <a:lvl1pPr marL="0" indent="0">
              <a:spcBef>
                <a:spcPts val="0"/>
              </a:spcBef>
              <a:buNone/>
              <a:defRPr sz="1800" spc="0" baseline="0">
                <a:solidFill>
                  <a:schemeClr val="bg2"/>
                </a:solidFill>
                <a:latin typeface="+mn-lt"/>
              </a:defRPr>
            </a:lvl1pPr>
          </a:lstStyle>
          <a:p>
            <a:pPr lvl="0"/>
            <a:r>
              <a:rPr lang="en-US"/>
              <a:t>Author Name</a:t>
            </a:r>
          </a:p>
          <a:p>
            <a:pPr lvl="0"/>
            <a:r>
              <a:rPr lang="en-US"/>
              <a:t>Date</a:t>
            </a:r>
          </a:p>
        </p:txBody>
      </p:sp>
      <p:grpSp>
        <p:nvGrpSpPr>
          <p:cNvPr id="7" name="Group 6"/>
          <p:cNvGrpSpPr/>
          <p:nvPr userDrawn="1"/>
        </p:nvGrpSpPr>
        <p:grpSpPr>
          <a:xfrm>
            <a:off x="465139" y="449264"/>
            <a:ext cx="933131" cy="200341"/>
            <a:chOff x="465139" y="449264"/>
            <a:chExt cx="933131" cy="200341"/>
          </a:xfrm>
        </p:grpSpPr>
        <p:pic>
          <p:nvPicPr>
            <p:cNvPr id="97" name="Picture 96"/>
            <p:cNvPicPr>
              <a:picLocks noChangeAspect="1"/>
            </p:cNvPicPr>
            <p:nvPr userDrawn="1"/>
          </p:nvPicPr>
          <p:blipFill rotWithShape="1">
            <a:blip r:embed="rId2"/>
            <a:srcRect l="26716" r="872" b="4064"/>
            <a:stretch/>
          </p:blipFill>
          <p:spPr bwMode="black">
            <a:xfrm>
              <a:off x="721996" y="459092"/>
              <a:ext cx="676274" cy="187779"/>
            </a:xfrm>
            <a:prstGeom prst="rect">
              <a:avLst/>
            </a:prstGeom>
          </p:spPr>
        </p:pic>
        <p:pic>
          <p:nvPicPr>
            <p:cNvPr id="64" name="MS logo gray - EMF"/>
            <p:cNvPicPr>
              <a:picLocks noChangeAspect="1"/>
            </p:cNvPicPr>
            <p:nvPr userDrawn="1"/>
          </p:nvPicPr>
          <p:blipFill rotWithShape="1">
            <a:blip r:embed="rId3"/>
            <a:srcRect r="76414"/>
            <a:stretch/>
          </p:blipFill>
          <p:spPr bwMode="black">
            <a:xfrm>
              <a:off x="465139" y="449264"/>
              <a:ext cx="220661" cy="200341"/>
            </a:xfrm>
            <a:prstGeom prst="rect">
              <a:avLst/>
            </a:prstGeom>
          </p:spPr>
        </p:pic>
      </p:grpSp>
    </p:spTree>
    <p:extLst>
      <p:ext uri="{BB962C8B-B14F-4D97-AF65-F5344CB8AC3E}">
        <p14:creationId xmlns:p14="http://schemas.microsoft.com/office/powerpoint/2010/main" val="7082464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evice layout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8" y="632779"/>
            <a:ext cx="11533187" cy="411162"/>
          </a:xfrm>
        </p:spPr>
        <p:txBody>
          <a:bodyPr wrap="square" lIns="0" tIns="0" rIns="0" bIns="0">
            <a:spAutoFit/>
          </a:bodyPr>
          <a:lstStyle>
            <a:lvl1pPr>
              <a:lnSpc>
                <a:spcPts val="3200"/>
              </a:lnSpc>
              <a:defRPr sz="2800">
                <a:solidFill>
                  <a:schemeClr val="tx1"/>
                </a:solidFill>
              </a:defRPr>
            </a:lvl1pPr>
          </a:lstStyle>
          <a:p>
            <a:r>
              <a:rPr lang="en-US"/>
              <a:t>Device layout 2: two columns</a:t>
            </a:r>
          </a:p>
        </p:txBody>
      </p:sp>
      <p:sp>
        <p:nvSpPr>
          <p:cNvPr id="6" name="Text Placeholder 4"/>
          <p:cNvSpPr>
            <a:spLocks noGrp="1"/>
          </p:cNvSpPr>
          <p:nvPr>
            <p:ph type="body" sz="quarter" idx="11" hasCustomPrompt="1"/>
          </p:nvPr>
        </p:nvSpPr>
        <p:spPr>
          <a:xfrm>
            <a:off x="465139" y="1996440"/>
            <a:ext cx="1727200" cy="2817053"/>
          </a:xfrm>
        </p:spPr>
        <p:txBody>
          <a:bodyPr lIns="0" tIns="0" rIns="0" bIns="0"/>
          <a:lstStyle>
            <a:lvl1pPr marL="0" indent="0">
              <a:lnSpc>
                <a:spcPts val="1800"/>
              </a:lnSpc>
              <a:spcBef>
                <a:spcPts val="900"/>
              </a:spcBef>
              <a:buNone/>
              <a:defRPr sz="1400" b="1">
                <a:solidFill>
                  <a:schemeClr val="accent1"/>
                </a:solidFill>
                <a:latin typeface="+mn-lt"/>
              </a:defRPr>
            </a:lvl1pPr>
            <a:lvl2pPr marL="0" marR="0" indent="0" algn="l" defTabSz="932742" rtl="0" eaLnBrk="1" fontAlgn="auto" latinLnBrk="0" hangingPunct="1">
              <a:lnSpc>
                <a:spcPts val="1800"/>
              </a:lnSpc>
              <a:spcBef>
                <a:spcPts val="450"/>
              </a:spcBef>
              <a:spcAft>
                <a:spcPts val="0"/>
              </a:spcAft>
              <a:buClrTx/>
              <a:buSzPct val="90000"/>
              <a:buFont typeface="Arial" panose="020B0604020202020204" pitchFamily="34" charset="0"/>
              <a:buNone/>
              <a:tabLst/>
              <a:defRPr sz="1400">
                <a:solidFill>
                  <a:schemeClr val="tx1"/>
                </a:solidFill>
              </a:defRPr>
            </a:lvl2pPr>
            <a:lvl3pPr marL="457200" indent="0">
              <a:buNone/>
              <a:defRPr/>
            </a:lvl3pPr>
            <a:lvl4pPr marL="685800" indent="0">
              <a:buNone/>
              <a:defRPr/>
            </a:lvl4pPr>
            <a:lvl5pPr marL="914400" indent="0">
              <a:buNone/>
              <a:defRPr/>
            </a:lvl5pPr>
          </a:lstStyle>
          <a:p>
            <a:pPr lvl="0"/>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7" name="Text Placeholder 4"/>
          <p:cNvSpPr>
            <a:spLocks noGrp="1"/>
          </p:cNvSpPr>
          <p:nvPr>
            <p:ph type="body" sz="quarter" idx="15" hasCustomPrompt="1"/>
          </p:nvPr>
        </p:nvSpPr>
        <p:spPr>
          <a:xfrm>
            <a:off x="2426019" y="1996440"/>
            <a:ext cx="1727200" cy="2817053"/>
          </a:xfrm>
        </p:spPr>
        <p:txBody>
          <a:bodyPr lIns="0" tIns="0" rIns="0" bIns="0"/>
          <a:lstStyle>
            <a:lvl1pPr marL="0" indent="0">
              <a:lnSpc>
                <a:spcPts val="1800"/>
              </a:lnSpc>
              <a:spcBef>
                <a:spcPts val="900"/>
              </a:spcBef>
              <a:buNone/>
              <a:defRPr lang="en-US" sz="1400" b="1" kern="1200" spc="0" baseline="0" dirty="0" smtClean="0">
                <a:solidFill>
                  <a:schemeClr val="accent1"/>
                </a:solidFill>
                <a:latin typeface="+mn-lt"/>
                <a:ea typeface="+mn-ea"/>
                <a:cs typeface="+mn-cs"/>
              </a:defRPr>
            </a:lvl1pPr>
            <a:lvl2pPr marL="0" marR="0" indent="0" algn="l" defTabSz="932742" rtl="0" eaLnBrk="1" fontAlgn="auto" latinLnBrk="0" hangingPunct="1">
              <a:lnSpc>
                <a:spcPts val="1800"/>
              </a:lnSpc>
              <a:spcBef>
                <a:spcPts val="450"/>
              </a:spcBef>
              <a:spcAft>
                <a:spcPts val="0"/>
              </a:spcAft>
              <a:buClrTx/>
              <a:buSzPct val="90000"/>
              <a:buFont typeface="Arial" panose="020B0604020202020204" pitchFamily="34" charset="0"/>
              <a:buNone/>
              <a:tabLst/>
              <a:defRPr sz="1400">
                <a:solidFill>
                  <a:schemeClr val="tx1"/>
                </a:solidFill>
              </a:defRPr>
            </a:lvl2pPr>
            <a:lvl3pPr marL="457200" indent="0">
              <a:buNone/>
              <a:defRPr/>
            </a:lvl3pPr>
            <a:lvl4pPr marL="685800" indent="0">
              <a:buNone/>
              <a:defRPr/>
            </a:lvl4pPr>
            <a:lvl5pPr marL="914400" indent="0">
              <a:buNone/>
              <a:defRPr/>
            </a:lvl5pPr>
          </a:lstStyle>
          <a:p>
            <a:pPr marL="0" marR="0" lvl="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Tree>
    <p:extLst>
      <p:ext uri="{BB962C8B-B14F-4D97-AF65-F5344CB8AC3E}">
        <p14:creationId xmlns:p14="http://schemas.microsoft.com/office/powerpoint/2010/main" val="299440277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ice layout 3">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8" y="632779"/>
            <a:ext cx="11533187" cy="411162"/>
          </a:xfrm>
        </p:spPr>
        <p:txBody>
          <a:bodyPr wrap="square" lIns="0" tIns="0" rIns="0" bIns="0">
            <a:spAutoFit/>
          </a:bodyPr>
          <a:lstStyle>
            <a:lvl1pPr>
              <a:lnSpc>
                <a:spcPts val="3200"/>
              </a:lnSpc>
              <a:defRPr sz="2800">
                <a:solidFill>
                  <a:schemeClr val="tx1"/>
                </a:solidFill>
              </a:defRPr>
            </a:lvl1pPr>
          </a:lstStyle>
          <a:p>
            <a:r>
              <a:rPr lang="en-US"/>
              <a:t>Device layout 3</a:t>
            </a:r>
          </a:p>
        </p:txBody>
      </p:sp>
    </p:spTree>
    <p:extLst>
      <p:ext uri="{BB962C8B-B14F-4D97-AF65-F5344CB8AC3E}">
        <p14:creationId xmlns:p14="http://schemas.microsoft.com/office/powerpoint/2010/main" val="3589100596"/>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7" name="Chart Placeholder 6"/>
          <p:cNvSpPr>
            <a:spLocks noGrp="1"/>
          </p:cNvSpPr>
          <p:nvPr>
            <p:ph type="chart" sz="quarter" idx="21"/>
          </p:nvPr>
        </p:nvSpPr>
        <p:spPr>
          <a:xfrm>
            <a:off x="465139" y="2168525"/>
            <a:ext cx="3690933" cy="3605213"/>
          </a:xfrm>
        </p:spPr>
        <p:txBody>
          <a:bodyPr anchor="ctr">
            <a:noAutofit/>
          </a:bodyPr>
          <a:lstStyle>
            <a:lvl1pPr marL="0" indent="0" algn="ctr">
              <a:buNone/>
              <a:defRPr sz="2400"/>
            </a:lvl1pPr>
          </a:lstStyle>
          <a:p>
            <a:r>
              <a:rPr lang="en-US" dirty="0"/>
              <a:t>Click icon to add chart</a:t>
            </a:r>
          </a:p>
        </p:txBody>
      </p:sp>
      <p:sp>
        <p:nvSpPr>
          <p:cNvPr id="2" name="Title 1"/>
          <p:cNvSpPr>
            <a:spLocks noGrp="1"/>
          </p:cNvSpPr>
          <p:nvPr>
            <p:ph type="title" hasCustomPrompt="1"/>
          </p:nvPr>
        </p:nvSpPr>
        <p:spPr>
          <a:xfrm>
            <a:off x="465138" y="632779"/>
            <a:ext cx="11533187" cy="411162"/>
          </a:xfrm>
        </p:spPr>
        <p:txBody>
          <a:bodyPr wrap="square" lIns="0" tIns="0" rIns="0" bIns="0">
            <a:spAutoFit/>
          </a:bodyPr>
          <a:lstStyle>
            <a:lvl1pPr>
              <a:lnSpc>
                <a:spcPts val="3200"/>
              </a:lnSpc>
              <a:defRPr sz="2800">
                <a:solidFill>
                  <a:srgbClr val="2F2F2F"/>
                </a:solidFill>
              </a:defRPr>
            </a:lvl1pPr>
          </a:lstStyle>
          <a:p>
            <a:r>
              <a:rPr lang="en-US"/>
              <a:t>Chart examples</a:t>
            </a:r>
          </a:p>
        </p:txBody>
      </p:sp>
      <p:sp>
        <p:nvSpPr>
          <p:cNvPr id="5" name="Text Placeholder 4"/>
          <p:cNvSpPr>
            <a:spLocks noGrp="1"/>
          </p:cNvSpPr>
          <p:nvPr>
            <p:ph type="body" sz="quarter" idx="11" hasCustomPrompt="1"/>
          </p:nvPr>
        </p:nvSpPr>
        <p:spPr>
          <a:xfrm>
            <a:off x="465138" y="5773736"/>
            <a:ext cx="3690937" cy="153888"/>
          </a:xfrm>
        </p:spPr>
        <p:txBody>
          <a:bodyPr lIns="0" tIns="0" rIns="0" bIns="0"/>
          <a:lstStyle>
            <a:lvl1pPr marL="0" indent="0">
              <a:lnSpc>
                <a:spcPts val="1200"/>
              </a:lnSpc>
              <a:spcBef>
                <a:spcPts val="900"/>
              </a:spcBef>
              <a:buNone/>
              <a:defRPr sz="1000">
                <a:solidFill>
                  <a:schemeClr val="tx1"/>
                </a:solidFill>
              </a:defRPr>
            </a:lvl1pPr>
            <a:lvl2pPr marL="0" marR="0" indent="0" algn="l" defTabSz="932742" rtl="0" eaLnBrk="1" fontAlgn="auto" latinLnBrk="0" hangingPunct="1">
              <a:lnSpc>
                <a:spcPts val="1200"/>
              </a:lnSpc>
              <a:spcBef>
                <a:spcPts val="450"/>
              </a:spcBef>
              <a:spcAft>
                <a:spcPts val="0"/>
              </a:spcAft>
              <a:buClrTx/>
              <a:buSzPct val="90000"/>
              <a:buFont typeface="Arial" panose="020B0604020202020204" pitchFamily="34" charset="0"/>
              <a:buNone/>
              <a:tabLst/>
              <a:defRPr lang="en-US" sz="1000" kern="1200" spc="0" baseline="0" dirty="0" smtClean="0">
                <a:solidFill>
                  <a:schemeClr val="tx1"/>
                </a:solidFill>
                <a:latin typeface="+mn-lt"/>
                <a:ea typeface="+mn-ea"/>
                <a:cs typeface="+mn-cs"/>
              </a:defRPr>
            </a:lvl2pPr>
            <a:lvl3pPr marL="457200" indent="0">
              <a:buNone/>
              <a:defRPr/>
            </a:lvl3pPr>
            <a:lvl4pPr marL="685800" indent="0">
              <a:buNone/>
              <a:defRPr/>
            </a:lvl4pPr>
            <a:lvl5pPr marL="914400" indent="0">
              <a:buNone/>
              <a:defRPr/>
            </a:lvl5pPr>
          </a:lstStyle>
          <a:p>
            <a:pPr lvl="0"/>
            <a:r>
              <a:rPr lang="en-US"/>
              <a:t>Caption title Segoe </a:t>
            </a:r>
            <a:r>
              <a:rPr lang="en-US" err="1"/>
              <a:t>Semibold</a:t>
            </a:r>
            <a:r>
              <a:rPr lang="en-US"/>
              <a:t> 10/12. </a:t>
            </a:r>
          </a:p>
        </p:txBody>
      </p:sp>
      <p:sp>
        <p:nvSpPr>
          <p:cNvPr id="9" name="Text Placeholder 4"/>
          <p:cNvSpPr>
            <a:spLocks noGrp="1"/>
          </p:cNvSpPr>
          <p:nvPr>
            <p:ph type="body" sz="quarter" idx="12" hasCustomPrompt="1"/>
          </p:nvPr>
        </p:nvSpPr>
        <p:spPr>
          <a:xfrm>
            <a:off x="465135" y="5931090"/>
            <a:ext cx="3690937" cy="307777"/>
          </a:xfrm>
        </p:spPr>
        <p:txBody>
          <a:bodyPr lIns="0" tIns="0" rIns="0" bIns="0"/>
          <a:lstStyle>
            <a:lvl1pPr marL="0" indent="0">
              <a:lnSpc>
                <a:spcPts val="1200"/>
              </a:lnSpc>
              <a:spcBef>
                <a:spcPts val="900"/>
              </a:spcBef>
              <a:buFont typeface="Arial" panose="020B0604020202020204" pitchFamily="34" charset="0"/>
              <a:buNone/>
              <a:defRPr sz="1000" b="0" i="0">
                <a:solidFill>
                  <a:schemeClr val="tx1"/>
                </a:solidFill>
                <a:latin typeface="+mn-lt"/>
              </a:defRPr>
            </a:lvl1pPr>
            <a:lvl2pPr marL="0" marR="0" indent="0" algn="l" defTabSz="932742" rtl="0" eaLnBrk="1" fontAlgn="auto" latinLnBrk="0" hangingPunct="1">
              <a:lnSpc>
                <a:spcPts val="1200"/>
              </a:lnSpc>
              <a:spcBef>
                <a:spcPts val="450"/>
              </a:spcBef>
              <a:spcAft>
                <a:spcPts val="0"/>
              </a:spcAft>
              <a:buClrTx/>
              <a:buSzPct val="90000"/>
              <a:buFont typeface="Arial" panose="020B0604020202020204" pitchFamily="34" charset="0"/>
              <a:buNone/>
              <a:tabLst/>
              <a:defRPr sz="1000">
                <a:solidFill>
                  <a:schemeClr val="tx1"/>
                </a:solidFill>
              </a:defRPr>
            </a:lvl2pPr>
            <a:lvl3pPr marL="457200" indent="0">
              <a:buNone/>
              <a:defRPr/>
            </a:lvl3pPr>
            <a:lvl4pPr marL="685800" indent="0">
              <a:buNone/>
              <a:defRPr/>
            </a:lvl4pPr>
            <a:lvl5pPr marL="914400" indent="0">
              <a:buNone/>
              <a:defRPr/>
            </a:lvl5pPr>
          </a:lstStyle>
          <a:p>
            <a:pPr lvl="0"/>
            <a:r>
              <a:rPr lang="en-US"/>
              <a:t>Caption body copy Segoe Regular 10/12. </a:t>
            </a:r>
            <a:r>
              <a:rPr lang="en-US" err="1"/>
              <a:t>Cavorest</a:t>
            </a:r>
            <a:r>
              <a:rPr lang="en-US"/>
              <a:t> a </a:t>
            </a:r>
            <a:r>
              <a:rPr lang="en-US" err="1"/>
              <a:t>aut</a:t>
            </a:r>
            <a:r>
              <a:rPr lang="en-US"/>
              <a:t> arum </a:t>
            </a:r>
            <a:r>
              <a:rPr lang="en-US" err="1"/>
              <a:t>quam</a:t>
            </a:r>
            <a:r>
              <a:rPr lang="en-US"/>
              <a:t> id eat.</a:t>
            </a:r>
          </a:p>
        </p:txBody>
      </p:sp>
      <p:sp>
        <p:nvSpPr>
          <p:cNvPr id="16" name="Text Placeholder 4"/>
          <p:cNvSpPr>
            <a:spLocks noGrp="1"/>
          </p:cNvSpPr>
          <p:nvPr>
            <p:ph type="body" sz="quarter" idx="17" hasCustomPrompt="1"/>
          </p:nvPr>
        </p:nvSpPr>
        <p:spPr>
          <a:xfrm>
            <a:off x="4389442" y="5773736"/>
            <a:ext cx="3679822" cy="153888"/>
          </a:xfrm>
        </p:spPr>
        <p:txBody>
          <a:bodyPr lIns="0" tIns="0" rIns="0" bIns="0"/>
          <a:lstStyle>
            <a:lvl1pPr marL="0" indent="0">
              <a:lnSpc>
                <a:spcPts val="1200"/>
              </a:lnSpc>
              <a:spcBef>
                <a:spcPts val="900"/>
              </a:spcBef>
              <a:buNone/>
              <a:defRPr sz="1000">
                <a:solidFill>
                  <a:schemeClr val="tx1"/>
                </a:solidFill>
              </a:defRPr>
            </a:lvl1pPr>
            <a:lvl2pPr marL="0" marR="0" indent="0" algn="l" defTabSz="932742" rtl="0" eaLnBrk="1" fontAlgn="auto" latinLnBrk="0" hangingPunct="1">
              <a:lnSpc>
                <a:spcPts val="1200"/>
              </a:lnSpc>
              <a:spcBef>
                <a:spcPts val="450"/>
              </a:spcBef>
              <a:spcAft>
                <a:spcPts val="0"/>
              </a:spcAft>
              <a:buClrTx/>
              <a:buSzPct val="90000"/>
              <a:buFont typeface="Arial" panose="020B0604020202020204" pitchFamily="34" charset="0"/>
              <a:buNone/>
              <a:tabLst/>
              <a:defRPr lang="en-US" sz="1000" kern="1200" spc="0" baseline="0" dirty="0" smtClean="0">
                <a:solidFill>
                  <a:schemeClr val="tx1"/>
                </a:solidFill>
                <a:latin typeface="+mn-lt"/>
                <a:ea typeface="+mn-ea"/>
                <a:cs typeface="+mn-cs"/>
              </a:defRPr>
            </a:lvl2pPr>
            <a:lvl3pPr marL="457200" indent="0">
              <a:buNone/>
              <a:defRPr/>
            </a:lvl3pPr>
            <a:lvl4pPr marL="685800" indent="0">
              <a:buNone/>
              <a:defRPr/>
            </a:lvl4pPr>
            <a:lvl5pPr marL="914400" indent="0">
              <a:buNone/>
              <a:defRPr/>
            </a:lvl5pPr>
          </a:lstStyle>
          <a:p>
            <a:pPr lvl="0"/>
            <a:r>
              <a:rPr lang="en-US"/>
              <a:t>Caption title Segoe </a:t>
            </a:r>
            <a:r>
              <a:rPr lang="en-US" err="1"/>
              <a:t>Semibold</a:t>
            </a:r>
            <a:r>
              <a:rPr lang="en-US"/>
              <a:t> 10/12. </a:t>
            </a:r>
          </a:p>
        </p:txBody>
      </p:sp>
      <p:sp>
        <p:nvSpPr>
          <p:cNvPr id="17" name="Text Placeholder 4"/>
          <p:cNvSpPr>
            <a:spLocks noGrp="1"/>
          </p:cNvSpPr>
          <p:nvPr>
            <p:ph type="body" sz="quarter" idx="18" hasCustomPrompt="1"/>
          </p:nvPr>
        </p:nvSpPr>
        <p:spPr>
          <a:xfrm>
            <a:off x="4389438" y="5931090"/>
            <a:ext cx="3679825" cy="307777"/>
          </a:xfrm>
        </p:spPr>
        <p:txBody>
          <a:bodyPr vert="horz" wrap="square" lIns="0" tIns="0" rIns="0" bIns="0" rtlCol="0">
            <a:spAutoFit/>
          </a:bodyPr>
          <a:lstStyle>
            <a:lvl1pPr>
              <a:tabLst/>
              <a:defRPr lang="en-US" sz="1000" b="0" i="0" dirty="0" smtClean="0">
                <a:solidFill>
                  <a:schemeClr val="tx1"/>
                </a:solidFill>
                <a:latin typeface="+mn-lt"/>
              </a:defRPr>
            </a:lvl1pPr>
          </a:lstStyle>
          <a:p>
            <a:pPr marL="0" lvl="0" indent="0">
              <a:lnSpc>
                <a:spcPts val="1200"/>
              </a:lnSpc>
              <a:spcBef>
                <a:spcPts val="900"/>
              </a:spcBef>
              <a:buFont typeface="Arial" panose="020B0604020202020204" pitchFamily="34" charset="0"/>
              <a:buNone/>
            </a:pPr>
            <a:r>
              <a:rPr lang="en-US"/>
              <a:t>Caption body copy Segoe Regular 10/12. </a:t>
            </a:r>
            <a:r>
              <a:rPr lang="en-US" err="1"/>
              <a:t>Cavorest</a:t>
            </a:r>
            <a:r>
              <a:rPr lang="en-US"/>
              <a:t> a </a:t>
            </a:r>
            <a:r>
              <a:rPr lang="en-US" err="1"/>
              <a:t>aut</a:t>
            </a:r>
            <a:r>
              <a:rPr lang="en-US"/>
              <a:t> arum </a:t>
            </a:r>
            <a:r>
              <a:rPr lang="en-US" err="1"/>
              <a:t>quam</a:t>
            </a:r>
            <a:r>
              <a:rPr lang="en-US"/>
              <a:t> id eat.</a:t>
            </a:r>
          </a:p>
        </p:txBody>
      </p:sp>
      <p:sp>
        <p:nvSpPr>
          <p:cNvPr id="18" name="Text Placeholder 4"/>
          <p:cNvSpPr>
            <a:spLocks noGrp="1"/>
          </p:cNvSpPr>
          <p:nvPr>
            <p:ph type="body" sz="quarter" idx="19" hasCustomPrompt="1"/>
          </p:nvPr>
        </p:nvSpPr>
        <p:spPr>
          <a:xfrm>
            <a:off x="8302626" y="5773736"/>
            <a:ext cx="3702056" cy="153888"/>
          </a:xfrm>
        </p:spPr>
        <p:txBody>
          <a:bodyPr lIns="0" tIns="0" rIns="0" bIns="0"/>
          <a:lstStyle>
            <a:lvl1pPr marL="0" indent="0">
              <a:lnSpc>
                <a:spcPts val="1200"/>
              </a:lnSpc>
              <a:spcBef>
                <a:spcPts val="900"/>
              </a:spcBef>
              <a:buNone/>
              <a:defRPr sz="1000">
                <a:solidFill>
                  <a:schemeClr val="tx1"/>
                </a:solidFill>
              </a:defRPr>
            </a:lvl1pPr>
            <a:lvl2pPr marL="0" marR="0" indent="0" algn="l" defTabSz="932742" rtl="0" eaLnBrk="1" fontAlgn="auto" latinLnBrk="0" hangingPunct="1">
              <a:lnSpc>
                <a:spcPts val="1200"/>
              </a:lnSpc>
              <a:spcBef>
                <a:spcPts val="450"/>
              </a:spcBef>
              <a:spcAft>
                <a:spcPts val="0"/>
              </a:spcAft>
              <a:buClrTx/>
              <a:buSzPct val="90000"/>
              <a:buFont typeface="Arial" panose="020B0604020202020204" pitchFamily="34" charset="0"/>
              <a:buNone/>
              <a:tabLst/>
              <a:defRPr lang="en-US" sz="1000" kern="1200" spc="0" baseline="0" dirty="0" smtClean="0">
                <a:solidFill>
                  <a:schemeClr val="tx1"/>
                </a:solidFill>
                <a:latin typeface="+mn-lt"/>
                <a:ea typeface="+mn-ea"/>
                <a:cs typeface="+mn-cs"/>
              </a:defRPr>
            </a:lvl2pPr>
            <a:lvl3pPr marL="457200" indent="0">
              <a:buNone/>
              <a:defRPr/>
            </a:lvl3pPr>
            <a:lvl4pPr marL="685800" indent="0">
              <a:buNone/>
              <a:defRPr/>
            </a:lvl4pPr>
            <a:lvl5pPr marL="914400" indent="0">
              <a:buNone/>
              <a:defRPr/>
            </a:lvl5pPr>
          </a:lstStyle>
          <a:p>
            <a:pPr lvl="0"/>
            <a:r>
              <a:rPr lang="en-US"/>
              <a:t>Caption title Segoe </a:t>
            </a:r>
            <a:r>
              <a:rPr lang="en-US" err="1"/>
              <a:t>Semibold</a:t>
            </a:r>
            <a:r>
              <a:rPr lang="en-US"/>
              <a:t> 10/12. </a:t>
            </a:r>
          </a:p>
        </p:txBody>
      </p:sp>
      <p:sp>
        <p:nvSpPr>
          <p:cNvPr id="19" name="Text Placeholder 4"/>
          <p:cNvSpPr>
            <a:spLocks noGrp="1"/>
          </p:cNvSpPr>
          <p:nvPr>
            <p:ph type="body" sz="quarter" idx="20" hasCustomPrompt="1"/>
          </p:nvPr>
        </p:nvSpPr>
        <p:spPr>
          <a:xfrm>
            <a:off x="8302625" y="5931090"/>
            <a:ext cx="3702053" cy="307777"/>
          </a:xfrm>
        </p:spPr>
        <p:txBody>
          <a:bodyPr vert="horz" wrap="square" lIns="0" tIns="0" rIns="0" bIns="0" rtlCol="0">
            <a:spAutoFit/>
          </a:bodyPr>
          <a:lstStyle>
            <a:lvl1pPr marL="463550" indent="-463550">
              <a:tabLst/>
              <a:defRPr lang="en-US" sz="1000" b="0" i="0" dirty="0" smtClean="0">
                <a:solidFill>
                  <a:schemeClr val="tx1"/>
                </a:solidFill>
                <a:latin typeface="+mn-lt"/>
              </a:defRPr>
            </a:lvl1pPr>
          </a:lstStyle>
          <a:p>
            <a:pPr marL="0" lvl="0" indent="0">
              <a:lnSpc>
                <a:spcPts val="1200"/>
              </a:lnSpc>
              <a:spcBef>
                <a:spcPts val="900"/>
              </a:spcBef>
              <a:buFont typeface="Arial" panose="020B0604020202020204" pitchFamily="34" charset="0"/>
              <a:buNone/>
            </a:pPr>
            <a:r>
              <a:rPr lang="en-US"/>
              <a:t>Caption body copy Segoe Regular 10/12. </a:t>
            </a:r>
            <a:r>
              <a:rPr lang="en-US" err="1"/>
              <a:t>Cavorest</a:t>
            </a:r>
            <a:r>
              <a:rPr lang="en-US"/>
              <a:t> a </a:t>
            </a:r>
            <a:r>
              <a:rPr lang="en-US" err="1"/>
              <a:t>aut</a:t>
            </a:r>
            <a:r>
              <a:rPr lang="en-US"/>
              <a:t> arum </a:t>
            </a:r>
            <a:r>
              <a:rPr lang="en-US" err="1"/>
              <a:t>quam</a:t>
            </a:r>
            <a:r>
              <a:rPr lang="en-US"/>
              <a:t> id eat.</a:t>
            </a:r>
          </a:p>
        </p:txBody>
      </p:sp>
      <p:sp>
        <p:nvSpPr>
          <p:cNvPr id="20" name="Chart Placeholder 6"/>
          <p:cNvSpPr>
            <a:spLocks noGrp="1"/>
          </p:cNvSpPr>
          <p:nvPr>
            <p:ph type="chart" sz="quarter" idx="22"/>
          </p:nvPr>
        </p:nvSpPr>
        <p:spPr>
          <a:xfrm>
            <a:off x="4389438" y="2168525"/>
            <a:ext cx="3679825" cy="3605213"/>
          </a:xfrm>
        </p:spPr>
        <p:txBody>
          <a:bodyPr anchor="ctr">
            <a:noAutofit/>
          </a:bodyPr>
          <a:lstStyle>
            <a:lvl1pPr marL="0" indent="0" algn="ctr">
              <a:buNone/>
              <a:defRPr sz="2400"/>
            </a:lvl1pPr>
          </a:lstStyle>
          <a:p>
            <a:r>
              <a:rPr lang="en-US" dirty="0"/>
              <a:t>Click icon to add chart</a:t>
            </a:r>
          </a:p>
        </p:txBody>
      </p:sp>
      <p:sp>
        <p:nvSpPr>
          <p:cNvPr id="21" name="Chart Placeholder 6"/>
          <p:cNvSpPr>
            <a:spLocks noGrp="1"/>
          </p:cNvSpPr>
          <p:nvPr>
            <p:ph type="chart" sz="quarter" idx="23"/>
          </p:nvPr>
        </p:nvSpPr>
        <p:spPr>
          <a:xfrm>
            <a:off x="8302624" y="2168525"/>
            <a:ext cx="3695701" cy="3605213"/>
          </a:xfrm>
        </p:spPr>
        <p:txBody>
          <a:bodyPr anchor="ctr">
            <a:noAutofit/>
          </a:bodyPr>
          <a:lstStyle>
            <a:lvl1pPr marL="0" indent="0" algn="ctr">
              <a:buNone/>
              <a:defRPr sz="2400"/>
            </a:lvl1pPr>
          </a:lstStyle>
          <a:p>
            <a:r>
              <a:rPr lang="en-US" dirty="0"/>
              <a:t>Click icon to add chart</a:t>
            </a:r>
          </a:p>
        </p:txBody>
      </p:sp>
    </p:spTree>
    <p:extLst>
      <p:ext uri="{BB962C8B-B14F-4D97-AF65-F5344CB8AC3E}">
        <p14:creationId xmlns:p14="http://schemas.microsoft.com/office/powerpoint/2010/main" val="3811322961"/>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8" y="632779"/>
            <a:ext cx="11533187" cy="411162"/>
          </a:xfrm>
        </p:spPr>
        <p:txBody>
          <a:bodyPr wrap="square" lIns="0" tIns="0" rIns="0" bIns="0">
            <a:spAutoFit/>
          </a:bodyPr>
          <a:lstStyle>
            <a:lvl1pPr>
              <a:lnSpc>
                <a:spcPts val="3200"/>
              </a:lnSpc>
              <a:defRPr sz="2800">
                <a:solidFill>
                  <a:srgbClr val="2F2F2F"/>
                </a:solidFill>
              </a:defRPr>
            </a:lvl1pPr>
          </a:lstStyle>
          <a:p>
            <a:r>
              <a:rPr lang="en-US"/>
              <a:t>Table styling</a:t>
            </a:r>
          </a:p>
        </p:txBody>
      </p:sp>
      <p:sp>
        <p:nvSpPr>
          <p:cNvPr id="4" name="Table Placeholder 3"/>
          <p:cNvSpPr>
            <a:spLocks noGrp="1"/>
          </p:cNvSpPr>
          <p:nvPr>
            <p:ph type="tbl" sz="quarter" idx="10"/>
          </p:nvPr>
        </p:nvSpPr>
        <p:spPr>
          <a:xfrm>
            <a:off x="465138" y="2168525"/>
            <a:ext cx="11533187" cy="4371975"/>
          </a:xfrm>
        </p:spPr>
        <p:txBody>
          <a:bodyPr/>
          <a:lstStyle/>
          <a:p>
            <a:r>
              <a:rPr lang="en-US" dirty="0"/>
              <a:t>Click icon to add table</a:t>
            </a:r>
          </a:p>
        </p:txBody>
      </p:sp>
    </p:spTree>
    <p:extLst>
      <p:ext uri="{BB962C8B-B14F-4D97-AF65-F5344CB8AC3E}">
        <p14:creationId xmlns:p14="http://schemas.microsoft.com/office/powerpoint/2010/main" val="1399307191"/>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ank you 1">
    <p:bg>
      <p:bgPr>
        <a:solidFill>
          <a:schemeClr val="bg2"/>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65137" y="1873885"/>
            <a:ext cx="8229599" cy="1828800"/>
          </a:xfrm>
          <a:noFill/>
        </p:spPr>
        <p:txBody>
          <a:bodyPr lIns="0" tIns="0" rIns="0" bIns="0" anchor="t" anchorCtr="0"/>
          <a:lstStyle>
            <a:lvl1pPr>
              <a:lnSpc>
                <a:spcPts val="3000"/>
              </a:lnSpc>
              <a:defRPr sz="2800" spc="-150" baseline="0">
                <a:solidFill>
                  <a:schemeClr val="accent1"/>
                </a:solidFill>
              </a:defRPr>
            </a:lvl1pPr>
          </a:lstStyle>
          <a:p>
            <a:r>
              <a:rPr lang="en-US"/>
              <a:t>Thank you.</a:t>
            </a:r>
          </a:p>
        </p:txBody>
      </p:sp>
      <p:pic>
        <p:nvPicPr>
          <p:cNvPr id="64" name="MS logo gray - EMF"/>
          <p:cNvPicPr>
            <a:picLocks noChangeAspect="1"/>
          </p:cNvPicPr>
          <p:nvPr userDrawn="1"/>
        </p:nvPicPr>
        <p:blipFill>
          <a:blip r:embed="rId2"/>
          <a:stretch>
            <a:fillRect/>
          </a:stretch>
        </p:blipFill>
        <p:spPr bwMode="black">
          <a:xfrm>
            <a:off x="465139" y="449264"/>
            <a:ext cx="935564" cy="200341"/>
          </a:xfrm>
          <a:prstGeom prst="rect">
            <a:avLst/>
          </a:prstGeom>
        </p:spPr>
      </p:pic>
    </p:spTree>
    <p:extLst>
      <p:ext uri="{BB962C8B-B14F-4D97-AF65-F5344CB8AC3E}">
        <p14:creationId xmlns:p14="http://schemas.microsoft.com/office/powerpoint/2010/main" val="329085521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ank you 2">
    <p:bg>
      <p:bgPr>
        <a:solidFill>
          <a:schemeClr val="tx1"/>
        </a:solidFill>
        <a:effectLst/>
      </p:bgPr>
    </p:bg>
    <p:spTree>
      <p:nvGrpSpPr>
        <p:cNvPr id="1" name=""/>
        <p:cNvGrpSpPr/>
        <p:nvPr/>
      </p:nvGrpSpPr>
      <p:grpSpPr>
        <a:xfrm>
          <a:off x="0" y="0"/>
          <a:ext cx="0" cy="0"/>
          <a:chOff x="0" y="0"/>
          <a:chExt cx="0" cy="0"/>
        </a:xfrm>
      </p:grpSpPr>
      <p:grpSp>
        <p:nvGrpSpPr>
          <p:cNvPr id="4" name="Group 3"/>
          <p:cNvGrpSpPr/>
          <p:nvPr userDrawn="1"/>
        </p:nvGrpSpPr>
        <p:grpSpPr>
          <a:xfrm>
            <a:off x="465139" y="449264"/>
            <a:ext cx="933131" cy="200341"/>
            <a:chOff x="465139" y="449264"/>
            <a:chExt cx="933131" cy="200341"/>
          </a:xfrm>
        </p:grpSpPr>
        <p:pic>
          <p:nvPicPr>
            <p:cNvPr id="5" name="Picture 4"/>
            <p:cNvPicPr>
              <a:picLocks noChangeAspect="1"/>
            </p:cNvPicPr>
            <p:nvPr userDrawn="1"/>
          </p:nvPicPr>
          <p:blipFill rotWithShape="1">
            <a:blip r:embed="rId2"/>
            <a:srcRect l="26716" r="872" b="4064"/>
            <a:stretch/>
          </p:blipFill>
          <p:spPr bwMode="black">
            <a:xfrm>
              <a:off x="721996" y="459092"/>
              <a:ext cx="676274" cy="187779"/>
            </a:xfrm>
            <a:prstGeom prst="rect">
              <a:avLst/>
            </a:prstGeom>
          </p:spPr>
        </p:pic>
        <p:pic>
          <p:nvPicPr>
            <p:cNvPr id="6" name="MS logo gray - EMF"/>
            <p:cNvPicPr>
              <a:picLocks noChangeAspect="1"/>
            </p:cNvPicPr>
            <p:nvPr userDrawn="1"/>
          </p:nvPicPr>
          <p:blipFill rotWithShape="1">
            <a:blip r:embed="rId3"/>
            <a:srcRect r="76414"/>
            <a:stretch/>
          </p:blipFill>
          <p:spPr bwMode="black">
            <a:xfrm>
              <a:off x="465139" y="449264"/>
              <a:ext cx="220661" cy="200341"/>
            </a:xfrm>
            <a:prstGeom prst="rect">
              <a:avLst/>
            </a:prstGeom>
          </p:spPr>
        </p:pic>
      </p:grpSp>
      <p:sp>
        <p:nvSpPr>
          <p:cNvPr id="9" name="Title 1"/>
          <p:cNvSpPr>
            <a:spLocks noGrp="1"/>
          </p:cNvSpPr>
          <p:nvPr>
            <p:ph type="title" hasCustomPrompt="1"/>
          </p:nvPr>
        </p:nvSpPr>
        <p:spPr>
          <a:xfrm>
            <a:off x="465137" y="1873885"/>
            <a:ext cx="8229599" cy="1828800"/>
          </a:xfrm>
          <a:noFill/>
        </p:spPr>
        <p:txBody>
          <a:bodyPr lIns="0" tIns="0" rIns="0" bIns="0" anchor="t" anchorCtr="0"/>
          <a:lstStyle>
            <a:lvl1pPr>
              <a:lnSpc>
                <a:spcPts val="3000"/>
              </a:lnSpc>
              <a:defRPr sz="2800" spc="-150" baseline="0">
                <a:solidFill>
                  <a:schemeClr val="bg2"/>
                </a:solidFill>
              </a:defRPr>
            </a:lvl1pPr>
          </a:lstStyle>
          <a:p>
            <a:r>
              <a:rPr lang="en-US"/>
              <a:t>Thank you.</a:t>
            </a:r>
          </a:p>
        </p:txBody>
      </p:sp>
    </p:spTree>
    <p:extLst>
      <p:ext uri="{BB962C8B-B14F-4D97-AF65-F5344CB8AC3E}">
        <p14:creationId xmlns:p14="http://schemas.microsoft.com/office/powerpoint/2010/main" val="107208281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1"/>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9" y="6220609"/>
            <a:ext cx="4572000" cy="477054"/>
          </a:xfrm>
          <a:prstGeom prst="rect">
            <a:avLst/>
          </a:prstGeom>
          <a:noFill/>
          <a:ln w="12700">
            <a:noFill/>
            <a:miter lim="800000"/>
            <a:headEnd type="none" w="sm" len="sm"/>
            <a:tailEnd type="none" w="sm" len="sm"/>
          </a:ln>
          <a:effectLst/>
        </p:spPr>
        <p:txBody>
          <a:bodyPr vert="horz" wrap="square" lIns="182880" tIns="182880" rIns="182880" bIns="182880"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Copyright Microsoft Corporation. All rights reserved. </a:t>
            </a:r>
          </a:p>
        </p:txBody>
      </p:sp>
      <p:pic>
        <p:nvPicPr>
          <p:cNvPr id="10" name="Picture 9">
            <a:extLst>
              <a:ext uri="{FF2B5EF4-FFF2-40B4-BE49-F238E27FC236}">
                <a16:creationId xmlns:a16="http://schemas.microsoft.com/office/drawing/2014/main" id="{C4677CD7-D25F-B349-B313-95ED6C5742A6}"/>
              </a:ext>
            </a:extLst>
          </p:cNvPr>
          <p:cNvPicPr>
            <a:picLocks noChangeAspect="1"/>
          </p:cNvPicPr>
          <p:nvPr userDrawn="1"/>
        </p:nvPicPr>
        <p:blipFill>
          <a:blip r:embed="rId2"/>
          <a:stretch>
            <a:fillRect/>
          </a:stretch>
        </p:blipFill>
        <p:spPr bwMode="black">
          <a:xfrm>
            <a:off x="465137" y="450266"/>
            <a:ext cx="1409853" cy="295478"/>
          </a:xfrm>
          <a:prstGeom prst="rect">
            <a:avLst/>
          </a:prstGeom>
        </p:spPr>
      </p:pic>
      <p:cxnSp>
        <p:nvCxnSpPr>
          <p:cNvPr id="11" name="Straight Connector 10">
            <a:extLst>
              <a:ext uri="{FF2B5EF4-FFF2-40B4-BE49-F238E27FC236}">
                <a16:creationId xmlns:a16="http://schemas.microsoft.com/office/drawing/2014/main" id="{6ADDD08D-999D-4C44-9C78-528E012B19A1}"/>
              </a:ext>
            </a:extLst>
          </p:cNvPr>
          <p:cNvCxnSpPr/>
          <p:nvPr userDrawn="1"/>
        </p:nvCxnSpPr>
        <p:spPr>
          <a:xfrm>
            <a:off x="2097467" y="329144"/>
            <a:ext cx="0" cy="492208"/>
          </a:xfrm>
          <a:prstGeom prst="line">
            <a:avLst/>
          </a:prstGeom>
          <a:ln>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DFDC737E-9033-CE43-98C8-0DDF6DF62D82}"/>
              </a:ext>
            </a:extLst>
          </p:cNvPr>
          <p:cNvPicPr>
            <a:picLocks noChangeAspect="1"/>
          </p:cNvPicPr>
          <p:nvPr userDrawn="1"/>
        </p:nvPicPr>
        <p:blipFill>
          <a:blip r:embed="rId3"/>
          <a:stretch>
            <a:fillRect/>
          </a:stretch>
        </p:blipFill>
        <p:spPr>
          <a:xfrm>
            <a:off x="2316160" y="316884"/>
            <a:ext cx="1152144" cy="454457"/>
          </a:xfrm>
          <a:prstGeom prst="rect">
            <a:avLst/>
          </a:prstGeom>
        </p:spPr>
      </p:pic>
    </p:spTree>
    <p:extLst>
      <p:ext uri="{BB962C8B-B14F-4D97-AF65-F5344CB8AC3E}">
        <p14:creationId xmlns:p14="http://schemas.microsoft.com/office/powerpoint/2010/main" val="92506913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Photo_Option">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a:srcRect t="7813" b="7813"/>
          <a:stretch/>
        </p:blipFill>
        <p:spPr>
          <a:xfrm>
            <a:off x="318" y="-318"/>
            <a:ext cx="12435840" cy="6995160"/>
          </a:xfrm>
          <a:prstGeom prst="rect">
            <a:avLst/>
          </a:prstGeom>
        </p:spPr>
      </p:pic>
      <p:sp>
        <p:nvSpPr>
          <p:cNvPr id="12" name="Rectangle 11"/>
          <p:cNvSpPr/>
          <p:nvPr userDrawn="1"/>
        </p:nvSpPr>
        <p:spPr bwMode="auto">
          <a:xfrm>
            <a:off x="269177" y="4710941"/>
            <a:ext cx="6402452" cy="3654405"/>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userDrawn="1"/>
        </p:nvSpPr>
        <p:spPr>
          <a:xfrm>
            <a:off x="0" y="3025833"/>
            <a:ext cx="12436475" cy="3967664"/>
          </a:xfrm>
          <a:prstGeom prst="rect">
            <a:avLst/>
          </a:prstGeom>
          <a:gradFill>
            <a:gsLst>
              <a:gs pos="0">
                <a:srgbClr val="010A07">
                  <a:alpha val="0"/>
                </a:srgbClr>
              </a:gs>
              <a:gs pos="100000">
                <a:srgbClr val="010A07">
                  <a:alpha val="50000"/>
                </a:srgbClr>
              </a:gs>
            </a:gsLst>
            <a:lin ang="5400000" scaled="1"/>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65" dirty="0"/>
          </a:p>
        </p:txBody>
      </p:sp>
      <p:sp>
        <p:nvSpPr>
          <p:cNvPr id="13" name="Title 1"/>
          <p:cNvSpPr>
            <a:spLocks noGrp="1"/>
          </p:cNvSpPr>
          <p:nvPr>
            <p:ph type="title" hasCustomPrompt="1"/>
          </p:nvPr>
        </p:nvSpPr>
        <p:spPr bwMode="auto">
          <a:xfrm>
            <a:off x="304271" y="5224042"/>
            <a:ext cx="8199967" cy="960263"/>
          </a:xfrm>
          <a:noFill/>
        </p:spPr>
        <p:txBody>
          <a:bodyPr lIns="182880" tIns="146304" rIns="182880" bIns="146304" anchor="b" anchorCtr="0">
            <a:spAutoFit/>
          </a:bodyPr>
          <a:lstStyle>
            <a:lvl1pPr marL="0" algn="l" defTabSz="896386" rtl="0" eaLnBrk="1" latinLnBrk="0" hangingPunct="1">
              <a:defRPr lang="en-US" sz="4800" b="0" kern="1200" spc="0" baseline="0" dirty="0">
                <a:gradFill>
                  <a:gsLst>
                    <a:gs pos="71681">
                      <a:schemeClr val="bg2"/>
                    </a:gs>
                    <a:gs pos="44248">
                      <a:schemeClr val="bg2"/>
                    </a:gs>
                  </a:gsLst>
                  <a:lin ang="5400000" scaled="0"/>
                </a:gradFill>
                <a:latin typeface="Segoe UI Semibold" panose="020B0702040204020203" pitchFamily="34" charset="0"/>
                <a:ea typeface="+mn-ea"/>
                <a:cs typeface="Segoe UI Semibold" panose="020B0702040204020203" pitchFamily="34" charset="0"/>
              </a:defRPr>
            </a:lvl1pPr>
          </a:lstStyle>
          <a:p>
            <a:r>
              <a:rPr lang="en-US"/>
              <a:t>Presentation title</a:t>
            </a:r>
          </a:p>
        </p:txBody>
      </p:sp>
      <p:sp>
        <p:nvSpPr>
          <p:cNvPr id="14" name="Text Placeholder 2"/>
          <p:cNvSpPr>
            <a:spLocks noGrp="1"/>
          </p:cNvSpPr>
          <p:nvPr>
            <p:ph type="body" sz="quarter" idx="14" hasCustomPrompt="1"/>
          </p:nvPr>
        </p:nvSpPr>
        <p:spPr bwMode="auto">
          <a:xfrm>
            <a:off x="310932" y="6193725"/>
            <a:ext cx="8199967" cy="627864"/>
          </a:xfrm>
        </p:spPr>
        <p:txBody>
          <a:bodyPr lIns="182880" tIns="146304" rIns="182880" bIns="146304">
            <a:spAutoFit/>
          </a:bodyPr>
          <a:lstStyle>
            <a:lvl1pPr marL="0" indent="0" algn="l" defTabSz="896386" rtl="0" eaLnBrk="1" latinLnBrk="0" hangingPunct="1">
              <a:spcBef>
                <a:spcPts val="0"/>
              </a:spcBef>
              <a:buNone/>
              <a:defRPr lang="en-US" sz="2400" kern="1200" spc="0" baseline="0" dirty="0" smtClean="0">
                <a:gradFill>
                  <a:gsLst>
                    <a:gs pos="71681">
                      <a:schemeClr val="bg2"/>
                    </a:gs>
                    <a:gs pos="44248">
                      <a:schemeClr val="bg2"/>
                    </a:gs>
                  </a:gsLst>
                  <a:lin ang="5400000" scaled="0"/>
                </a:gradFill>
                <a:latin typeface="Segoe UI Semibold" panose="020B0702040204020203" pitchFamily="34" charset="0"/>
                <a:ea typeface="+mn-ea"/>
                <a:cs typeface="Segoe UI Semibold" panose="020B0702040204020203" pitchFamily="34" charset="0"/>
              </a:defRPr>
            </a:lvl1pPr>
          </a:lstStyle>
          <a:p>
            <a:pPr lvl="0"/>
            <a:r>
              <a:rPr lang="en-US"/>
              <a:t>Subtitle</a:t>
            </a:r>
          </a:p>
        </p:txBody>
      </p:sp>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0801" y="318754"/>
            <a:ext cx="1633522" cy="526697"/>
          </a:xfrm>
          <a:prstGeom prst="rect">
            <a:avLst/>
          </a:prstGeom>
        </p:spPr>
      </p:pic>
      <p:pic>
        <p:nvPicPr>
          <p:cNvPr id="20" name="Picture 1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119402" y="5758108"/>
            <a:ext cx="2045182" cy="752204"/>
          </a:xfrm>
          <a:prstGeom prst="rect">
            <a:avLst/>
          </a:prstGeom>
        </p:spPr>
      </p:pic>
    </p:spTree>
    <p:extLst>
      <p:ext uri="{BB962C8B-B14F-4D97-AF65-F5344CB8AC3E}">
        <p14:creationId xmlns:p14="http://schemas.microsoft.com/office/powerpoint/2010/main" val="3157709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le Slide Photo_Option">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a:srcRect t="7813" b="7813"/>
          <a:stretch/>
        </p:blipFill>
        <p:spPr>
          <a:xfrm>
            <a:off x="318" y="-318"/>
            <a:ext cx="12435840" cy="6995160"/>
          </a:xfrm>
          <a:prstGeom prst="rect">
            <a:avLst/>
          </a:prstGeom>
        </p:spPr>
      </p:pic>
      <p:sp>
        <p:nvSpPr>
          <p:cNvPr id="2" name="Rectangle 1"/>
          <p:cNvSpPr/>
          <p:nvPr userDrawn="1"/>
        </p:nvSpPr>
        <p:spPr bwMode="auto">
          <a:xfrm>
            <a:off x="-1" y="1"/>
            <a:ext cx="3707028" cy="1519881"/>
          </a:xfrm>
          <a:prstGeom prst="rect">
            <a:avLst/>
          </a:prstGeom>
          <a:gradFill>
            <a:gsLst>
              <a:gs pos="46000">
                <a:srgbClr val="F1EFED">
                  <a:alpha val="60000"/>
                </a:srgbClr>
              </a:gs>
              <a:gs pos="0">
                <a:schemeClr val="bg1">
                  <a:alpha val="80000"/>
                </a:schemeClr>
              </a:gs>
              <a:gs pos="100000">
                <a:schemeClr val="bg1">
                  <a:alpha val="0"/>
                </a:schemeClr>
              </a:gs>
            </a:gsLst>
            <a:lin ang="5400000" scaled="1"/>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269177" y="4710941"/>
            <a:ext cx="6402452" cy="3654405"/>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userDrawn="1"/>
        </p:nvSpPr>
        <p:spPr>
          <a:xfrm>
            <a:off x="0" y="3025833"/>
            <a:ext cx="12436475" cy="3967664"/>
          </a:xfrm>
          <a:prstGeom prst="rect">
            <a:avLst/>
          </a:prstGeom>
          <a:gradFill>
            <a:gsLst>
              <a:gs pos="0">
                <a:srgbClr val="010A07">
                  <a:alpha val="0"/>
                </a:srgbClr>
              </a:gs>
              <a:gs pos="100000">
                <a:srgbClr val="010A07">
                  <a:alpha val="50000"/>
                </a:srgbClr>
              </a:gs>
            </a:gsLst>
            <a:lin ang="5400000" scaled="1"/>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65" dirty="0"/>
          </a:p>
        </p:txBody>
      </p:sp>
      <p:sp>
        <p:nvSpPr>
          <p:cNvPr id="13" name="Title 1"/>
          <p:cNvSpPr>
            <a:spLocks noGrp="1"/>
          </p:cNvSpPr>
          <p:nvPr>
            <p:ph type="title" hasCustomPrompt="1"/>
          </p:nvPr>
        </p:nvSpPr>
        <p:spPr bwMode="auto">
          <a:xfrm>
            <a:off x="225444" y="4667663"/>
            <a:ext cx="8522498" cy="1280160"/>
          </a:xfrm>
          <a:noFill/>
        </p:spPr>
        <p:txBody>
          <a:bodyPr lIns="146304" tIns="91440" rIns="146304" bIns="0" anchor="b" anchorCtr="0"/>
          <a:lstStyle>
            <a:lvl1pPr marL="0" algn="l" defTabSz="896386" rtl="0" eaLnBrk="1" latinLnBrk="0" hangingPunct="1">
              <a:defRPr lang="en-US" sz="4902" b="0" kern="1200" spc="-147" dirty="0">
                <a:solidFill>
                  <a:srgbClr val="FFFFFF"/>
                </a:solidFill>
                <a:latin typeface="Segoe UI Semibold" panose="020B0702040204020203" pitchFamily="34" charset="0"/>
                <a:ea typeface="+mn-ea"/>
                <a:cs typeface="Segoe UI Semibold" panose="020B0702040204020203" pitchFamily="34" charset="0"/>
              </a:defRPr>
            </a:lvl1pPr>
          </a:lstStyle>
          <a:p>
            <a:r>
              <a:rPr lang="en-US"/>
              <a:t>Presentation title</a:t>
            </a:r>
          </a:p>
        </p:txBody>
      </p:sp>
      <p:sp>
        <p:nvSpPr>
          <p:cNvPr id="14" name="Text Placeholder 2"/>
          <p:cNvSpPr>
            <a:spLocks noGrp="1"/>
          </p:cNvSpPr>
          <p:nvPr>
            <p:ph type="body" sz="quarter" idx="14" hasCustomPrompt="1"/>
          </p:nvPr>
        </p:nvSpPr>
        <p:spPr bwMode="auto">
          <a:xfrm>
            <a:off x="232105" y="5957243"/>
            <a:ext cx="8522498" cy="485614"/>
          </a:xfrm>
        </p:spPr>
        <p:txBody>
          <a:bodyPr tIns="0" bIns="109728">
            <a:noAutofit/>
          </a:bodyPr>
          <a:lstStyle>
            <a:lvl1pPr marL="0" indent="0" algn="l" defTabSz="896386" rtl="0" eaLnBrk="1" latinLnBrk="0" hangingPunct="1">
              <a:spcBef>
                <a:spcPts val="0"/>
              </a:spcBef>
              <a:buNone/>
              <a:defRPr lang="en-US" sz="2451" kern="1200" spc="-147" baseline="0" dirty="0" smtClean="0">
                <a:solidFill>
                  <a:srgbClr val="FFFFFF"/>
                </a:solidFill>
                <a:latin typeface="+mn-lt"/>
                <a:ea typeface="+mn-ea"/>
                <a:cs typeface="Bodoni Std Bold Italic"/>
              </a:defRPr>
            </a:lvl1pPr>
          </a:lstStyle>
          <a:p>
            <a:pPr lvl="0"/>
            <a:r>
              <a:rPr lang="en-US"/>
              <a:t>Subtitle</a:t>
            </a:r>
          </a:p>
        </p:txBody>
      </p:sp>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0801" y="318754"/>
            <a:ext cx="1633522" cy="526697"/>
          </a:xfrm>
          <a:prstGeom prst="rect">
            <a:avLst/>
          </a:prstGeom>
        </p:spPr>
      </p:pic>
      <p:pic>
        <p:nvPicPr>
          <p:cNvPr id="20" name="Picture 1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119402" y="5758108"/>
            <a:ext cx="2045182" cy="752204"/>
          </a:xfrm>
          <a:prstGeom prst="rect">
            <a:avLst/>
          </a:prstGeom>
        </p:spPr>
      </p:pic>
    </p:spTree>
    <p:extLst>
      <p:ext uri="{BB962C8B-B14F-4D97-AF65-F5344CB8AC3E}">
        <p14:creationId xmlns:p14="http://schemas.microsoft.com/office/powerpoint/2010/main" val="2521463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Title Slide Photo_Option">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a:srcRect t="7813" b="7813"/>
          <a:stretch/>
        </p:blipFill>
        <p:spPr>
          <a:xfrm>
            <a:off x="318" y="-318"/>
            <a:ext cx="12435840" cy="6995160"/>
          </a:xfrm>
          <a:prstGeom prst="rect">
            <a:avLst/>
          </a:prstGeom>
        </p:spPr>
      </p:pic>
      <p:sp>
        <p:nvSpPr>
          <p:cNvPr id="15" name="Rectangle 14"/>
          <p:cNvSpPr/>
          <p:nvPr userDrawn="1"/>
        </p:nvSpPr>
        <p:spPr bwMode="auto">
          <a:xfrm>
            <a:off x="-1" y="0"/>
            <a:ext cx="3781909" cy="1322173"/>
          </a:xfrm>
          <a:prstGeom prst="rect">
            <a:avLst/>
          </a:prstGeom>
          <a:gradFill>
            <a:gsLst>
              <a:gs pos="45000">
                <a:srgbClr val="F1EFED">
                  <a:alpha val="60000"/>
                </a:srgbClr>
              </a:gs>
              <a:gs pos="0">
                <a:schemeClr val="bg1">
                  <a:alpha val="80000"/>
                </a:schemeClr>
              </a:gs>
              <a:gs pos="100000">
                <a:schemeClr val="bg1">
                  <a:alpha val="0"/>
                </a:schemeClr>
              </a:gs>
            </a:gsLst>
            <a:lin ang="5400000" scaled="1"/>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269177" y="4710941"/>
            <a:ext cx="6402452" cy="3654405"/>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userDrawn="1"/>
        </p:nvSpPr>
        <p:spPr>
          <a:xfrm>
            <a:off x="0" y="3025833"/>
            <a:ext cx="12436475" cy="3967664"/>
          </a:xfrm>
          <a:prstGeom prst="rect">
            <a:avLst/>
          </a:prstGeom>
          <a:gradFill>
            <a:gsLst>
              <a:gs pos="0">
                <a:srgbClr val="010A07">
                  <a:alpha val="0"/>
                </a:srgbClr>
              </a:gs>
              <a:gs pos="100000">
                <a:srgbClr val="010A07">
                  <a:alpha val="50000"/>
                </a:srgbClr>
              </a:gs>
            </a:gsLst>
            <a:lin ang="5400000" scaled="1"/>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65" dirty="0"/>
          </a:p>
        </p:txBody>
      </p:sp>
      <p:sp>
        <p:nvSpPr>
          <p:cNvPr id="13" name="Title 1"/>
          <p:cNvSpPr>
            <a:spLocks noGrp="1"/>
          </p:cNvSpPr>
          <p:nvPr>
            <p:ph type="title" hasCustomPrompt="1"/>
          </p:nvPr>
        </p:nvSpPr>
        <p:spPr bwMode="auto">
          <a:xfrm>
            <a:off x="225444" y="4667663"/>
            <a:ext cx="8522498" cy="1280160"/>
          </a:xfrm>
          <a:noFill/>
        </p:spPr>
        <p:txBody>
          <a:bodyPr lIns="146304" tIns="91440" rIns="146304" bIns="0" anchor="b" anchorCtr="0"/>
          <a:lstStyle>
            <a:lvl1pPr marL="0" algn="l" defTabSz="896386" rtl="0" eaLnBrk="1" latinLnBrk="0" hangingPunct="1">
              <a:defRPr lang="en-US" sz="4902" b="0" kern="1200" spc="-147" dirty="0">
                <a:solidFill>
                  <a:srgbClr val="FFFFFF"/>
                </a:solidFill>
                <a:latin typeface="Segoe UI Semibold" panose="020B0702040204020203" pitchFamily="34" charset="0"/>
                <a:ea typeface="+mn-ea"/>
                <a:cs typeface="Segoe UI Semibold" panose="020B0702040204020203" pitchFamily="34" charset="0"/>
              </a:defRPr>
            </a:lvl1pPr>
          </a:lstStyle>
          <a:p>
            <a:r>
              <a:rPr lang="en-US"/>
              <a:t>Presentation title</a:t>
            </a:r>
          </a:p>
        </p:txBody>
      </p:sp>
      <p:sp>
        <p:nvSpPr>
          <p:cNvPr id="14" name="Text Placeholder 2"/>
          <p:cNvSpPr>
            <a:spLocks noGrp="1"/>
          </p:cNvSpPr>
          <p:nvPr>
            <p:ph type="body" sz="quarter" idx="14" hasCustomPrompt="1"/>
          </p:nvPr>
        </p:nvSpPr>
        <p:spPr bwMode="auto">
          <a:xfrm>
            <a:off x="232105" y="5957243"/>
            <a:ext cx="8522498" cy="485614"/>
          </a:xfrm>
        </p:spPr>
        <p:txBody>
          <a:bodyPr tIns="0" bIns="109728">
            <a:noAutofit/>
          </a:bodyPr>
          <a:lstStyle>
            <a:lvl1pPr marL="0" indent="0" algn="l" defTabSz="896386" rtl="0" eaLnBrk="1" latinLnBrk="0" hangingPunct="1">
              <a:spcBef>
                <a:spcPts val="0"/>
              </a:spcBef>
              <a:buNone/>
              <a:defRPr lang="en-US" sz="2451" kern="1200" spc="-147" baseline="0" dirty="0" smtClean="0">
                <a:solidFill>
                  <a:srgbClr val="FFFFFF"/>
                </a:solidFill>
                <a:latin typeface="+mn-lt"/>
                <a:ea typeface="+mn-ea"/>
                <a:cs typeface="Bodoni Std Bold Italic"/>
              </a:defRPr>
            </a:lvl1pPr>
          </a:lstStyle>
          <a:p>
            <a:pPr lvl="0"/>
            <a:r>
              <a:rPr lang="en-US"/>
              <a:t>Subtitle</a:t>
            </a:r>
          </a:p>
        </p:txBody>
      </p:sp>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0801" y="318754"/>
            <a:ext cx="1633522" cy="526697"/>
          </a:xfrm>
          <a:prstGeom prst="rect">
            <a:avLst/>
          </a:prstGeom>
        </p:spPr>
      </p:pic>
      <p:pic>
        <p:nvPicPr>
          <p:cNvPr id="20" name="Picture 1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119402" y="5758108"/>
            <a:ext cx="2045182" cy="752204"/>
          </a:xfrm>
          <a:prstGeom prst="rect">
            <a:avLst/>
          </a:prstGeom>
        </p:spPr>
      </p:pic>
    </p:spTree>
    <p:extLst>
      <p:ext uri="{BB962C8B-B14F-4D97-AF65-F5344CB8AC3E}">
        <p14:creationId xmlns:p14="http://schemas.microsoft.com/office/powerpoint/2010/main" val="2461847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3">
    <p:bg>
      <p:bgPr>
        <a:solidFill>
          <a:schemeClr val="bg2"/>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r="6784" b="21341"/>
          <a:stretch/>
        </p:blipFill>
        <p:spPr>
          <a:xfrm>
            <a:off x="-1" y="-1"/>
            <a:ext cx="12436476" cy="6994525"/>
          </a:xfrm>
          <a:prstGeom prst="rect">
            <a:avLst/>
          </a:prstGeom>
        </p:spPr>
      </p:pic>
      <p:sp>
        <p:nvSpPr>
          <p:cNvPr id="2" name="Rectangle 1">
            <a:extLst>
              <a:ext uri="{FF2B5EF4-FFF2-40B4-BE49-F238E27FC236}">
                <a16:creationId xmlns:a16="http://schemas.microsoft.com/office/drawing/2014/main" id="{4941BB7D-8749-244B-A46C-5EFBB32F79D3}"/>
              </a:ext>
            </a:extLst>
          </p:cNvPr>
          <p:cNvSpPr/>
          <p:nvPr userDrawn="1"/>
        </p:nvSpPr>
        <p:spPr bwMode="auto">
          <a:xfrm>
            <a:off x="-2" y="-1"/>
            <a:ext cx="5888737" cy="6994526"/>
          </a:xfrm>
          <a:prstGeom prst="rect">
            <a:avLst/>
          </a:prstGeom>
          <a:gradFill>
            <a:gsLst>
              <a:gs pos="0">
                <a:schemeClr val="bg1">
                  <a:alpha val="75000"/>
                  <a:lumMod val="0"/>
                </a:schemeClr>
              </a:gs>
              <a:gs pos="72000">
                <a:schemeClr val="bg1">
                  <a:alpha val="0"/>
                  <a:lumMod val="0"/>
                </a:scheme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65137" y="3036319"/>
            <a:ext cx="8229599" cy="1828800"/>
          </a:xfrm>
          <a:noFill/>
        </p:spPr>
        <p:txBody>
          <a:bodyPr lIns="0" tIns="91440" rIns="146304" bIns="91440" anchor="b" anchorCtr="0"/>
          <a:lstStyle>
            <a:lvl1pPr>
              <a:defRPr sz="5400" spc="-150" baseline="0">
                <a:solidFill>
                  <a:schemeClr val="bg2"/>
                </a:solidFill>
              </a:defRPr>
            </a:lvl1pPr>
          </a:lstStyle>
          <a:p>
            <a:r>
              <a:rPr lang="en-US"/>
              <a:t>Office 365 presentation title or event name</a:t>
            </a:r>
          </a:p>
        </p:txBody>
      </p:sp>
      <p:sp>
        <p:nvSpPr>
          <p:cNvPr id="5" name="Text Placeholder 4"/>
          <p:cNvSpPr>
            <a:spLocks noGrp="1"/>
          </p:cNvSpPr>
          <p:nvPr>
            <p:ph type="body" sz="quarter" idx="12" hasCustomPrompt="1"/>
          </p:nvPr>
        </p:nvSpPr>
        <p:spPr>
          <a:xfrm>
            <a:off x="472032" y="4830762"/>
            <a:ext cx="8527440" cy="730183"/>
          </a:xfrm>
          <a:noFill/>
        </p:spPr>
        <p:txBody>
          <a:bodyPr lIns="0" tIns="109728" rIns="164592" bIns="109728">
            <a:noAutofit/>
          </a:bodyPr>
          <a:lstStyle>
            <a:lvl1pPr marL="0" indent="0">
              <a:spcBef>
                <a:spcPts val="0"/>
              </a:spcBef>
              <a:buNone/>
              <a:defRPr sz="1800" spc="0" baseline="0">
                <a:solidFill>
                  <a:schemeClr val="bg2"/>
                </a:solidFill>
                <a:latin typeface="+mn-lt"/>
              </a:defRPr>
            </a:lvl1pPr>
          </a:lstStyle>
          <a:p>
            <a:pPr lvl="0"/>
            <a:r>
              <a:rPr lang="en-US"/>
              <a:t>Author Name</a:t>
            </a:r>
          </a:p>
          <a:p>
            <a:pPr lvl="0"/>
            <a:r>
              <a:rPr lang="en-US"/>
              <a:t>Date</a:t>
            </a:r>
          </a:p>
        </p:txBody>
      </p:sp>
      <p:grpSp>
        <p:nvGrpSpPr>
          <p:cNvPr id="8" name="Group 7">
            <a:extLst>
              <a:ext uri="{FF2B5EF4-FFF2-40B4-BE49-F238E27FC236}">
                <a16:creationId xmlns:a16="http://schemas.microsoft.com/office/drawing/2014/main" id="{69817B85-92B0-9242-BBFE-E801EFB0AFC1}"/>
              </a:ext>
            </a:extLst>
          </p:cNvPr>
          <p:cNvGrpSpPr/>
          <p:nvPr userDrawn="1"/>
        </p:nvGrpSpPr>
        <p:grpSpPr>
          <a:xfrm>
            <a:off x="465137" y="316884"/>
            <a:ext cx="3003167" cy="504468"/>
            <a:chOff x="465137" y="316884"/>
            <a:chExt cx="3003167" cy="504468"/>
          </a:xfrm>
        </p:grpSpPr>
        <p:pic>
          <p:nvPicPr>
            <p:cNvPr id="7" name="Picture 6">
              <a:extLst>
                <a:ext uri="{FF2B5EF4-FFF2-40B4-BE49-F238E27FC236}">
                  <a16:creationId xmlns:a16="http://schemas.microsoft.com/office/drawing/2014/main" id="{CE8D0709-3626-8548-8425-777F18CF1202}"/>
                </a:ext>
              </a:extLst>
            </p:cNvPr>
            <p:cNvPicPr>
              <a:picLocks noChangeAspect="1"/>
            </p:cNvPicPr>
            <p:nvPr userDrawn="1"/>
          </p:nvPicPr>
          <p:blipFill>
            <a:blip r:embed="rId3"/>
            <a:stretch>
              <a:fillRect/>
            </a:stretch>
          </p:blipFill>
          <p:spPr bwMode="black">
            <a:xfrm>
              <a:off x="465137" y="450266"/>
              <a:ext cx="1409853" cy="295478"/>
            </a:xfrm>
            <a:prstGeom prst="rect">
              <a:avLst/>
            </a:prstGeom>
          </p:spPr>
        </p:pic>
        <p:cxnSp>
          <p:nvCxnSpPr>
            <p:cNvPr id="10" name="Straight Connector 9">
              <a:extLst>
                <a:ext uri="{FF2B5EF4-FFF2-40B4-BE49-F238E27FC236}">
                  <a16:creationId xmlns:a16="http://schemas.microsoft.com/office/drawing/2014/main" id="{DC5764A8-2B5D-7544-8711-0F5BE9E6A84B}"/>
                </a:ext>
              </a:extLst>
            </p:cNvPr>
            <p:cNvCxnSpPr/>
            <p:nvPr userDrawn="1"/>
          </p:nvCxnSpPr>
          <p:spPr>
            <a:xfrm>
              <a:off x="2097467" y="329144"/>
              <a:ext cx="0" cy="492208"/>
            </a:xfrm>
            <a:prstGeom prst="line">
              <a:avLst/>
            </a:prstGeom>
            <a:ln>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3345FD1B-8386-3D4F-A481-F225969E11A7}"/>
                </a:ext>
              </a:extLst>
            </p:cNvPr>
            <p:cNvPicPr>
              <a:picLocks noChangeAspect="1"/>
            </p:cNvPicPr>
            <p:nvPr userDrawn="1"/>
          </p:nvPicPr>
          <p:blipFill>
            <a:blip r:embed="rId4"/>
            <a:stretch>
              <a:fillRect/>
            </a:stretch>
          </p:blipFill>
          <p:spPr>
            <a:xfrm>
              <a:off x="2316160" y="316884"/>
              <a:ext cx="1152144" cy="454457"/>
            </a:xfrm>
            <a:prstGeom prst="rect">
              <a:avLst/>
            </a:prstGeom>
          </p:spPr>
        </p:pic>
      </p:grpSp>
    </p:spTree>
    <p:extLst>
      <p:ext uri="{BB962C8B-B14F-4D97-AF65-F5344CB8AC3E}">
        <p14:creationId xmlns:p14="http://schemas.microsoft.com/office/powerpoint/2010/main" val="20890105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FFFFF"/>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07C06D8-2283-4F77-89DF-5000F705DCDB}"/>
              </a:ext>
            </a:extLst>
          </p:cNvPr>
          <p:cNvSpPr>
            <a:spLocks noGrp="1"/>
          </p:cNvSpPr>
          <p:nvPr>
            <p:ph type="title"/>
          </p:nvPr>
        </p:nvSpPr>
        <p:spPr>
          <a:xfrm>
            <a:off x="321935" y="300238"/>
            <a:ext cx="11839903" cy="960263"/>
          </a:xfrm>
        </p:spPr>
        <p:txBody>
          <a:bodyPr wrap="square" lIns="182880" tIns="146304" rIns="182880" bIns="146304">
            <a:spAutoFit/>
          </a:bodyPr>
          <a:lstStyle>
            <a:lvl1pPr marL="0" algn="l" defTabSz="896218" rtl="0" eaLnBrk="1" latinLnBrk="0" hangingPunct="1">
              <a:lnSpc>
                <a:spcPct val="90000"/>
              </a:lnSpc>
              <a:spcBef>
                <a:spcPct val="0"/>
              </a:spcBef>
              <a:buNone/>
              <a:defRPr lang="en-US" sz="4800" b="0" i="0" u="none" kern="1200" cap="none" spc="-100" baseline="0" dirty="0">
                <a:ln w="3175">
                  <a:noFill/>
                </a:ln>
                <a:gradFill>
                  <a:gsLst>
                    <a:gs pos="1250">
                      <a:schemeClr val="tx1"/>
                    </a:gs>
                    <a:gs pos="100000">
                      <a:schemeClr val="tx1"/>
                    </a:gs>
                  </a:gsLst>
                  <a:lin ang="5400000" scaled="0"/>
                </a:gradFill>
                <a:effectLst/>
                <a:latin typeface="Segoe UI Semibold" charset="0"/>
                <a:ea typeface="Segoe UI Semibold" charset="0"/>
                <a:cs typeface="Segoe UI Semibold" charset="0"/>
              </a:defRPr>
            </a:lvl1pPr>
          </a:lstStyle>
          <a:p>
            <a:r>
              <a:rPr lang="en-US"/>
              <a:t>Click to edit Master title style</a:t>
            </a:r>
          </a:p>
        </p:txBody>
      </p:sp>
    </p:spTree>
    <p:extLst>
      <p:ext uri="{BB962C8B-B14F-4D97-AF65-F5344CB8AC3E}">
        <p14:creationId xmlns:p14="http://schemas.microsoft.com/office/powerpoint/2010/main" val="1033509351"/>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_Dark">
    <p:bg>
      <p:bgPr>
        <a:solidFill>
          <a:schemeClr val="tx1"/>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3AFB8DD-B82E-46F8-8CD9-1C175E92F012}"/>
              </a:ext>
            </a:extLst>
          </p:cNvPr>
          <p:cNvSpPr>
            <a:spLocks noGrp="1"/>
          </p:cNvSpPr>
          <p:nvPr>
            <p:ph type="title"/>
          </p:nvPr>
        </p:nvSpPr>
        <p:spPr>
          <a:xfrm>
            <a:off x="321935" y="300238"/>
            <a:ext cx="11839903" cy="960263"/>
          </a:xfrm>
        </p:spPr>
        <p:txBody>
          <a:bodyPr wrap="square" lIns="182880" tIns="146304" rIns="182880" bIns="146304">
            <a:spAutoFit/>
          </a:bodyPr>
          <a:lstStyle>
            <a:lvl1pPr marL="0" algn="l" defTabSz="896218" rtl="0" eaLnBrk="1" latinLnBrk="0" hangingPunct="1">
              <a:lnSpc>
                <a:spcPct val="90000"/>
              </a:lnSpc>
              <a:spcBef>
                <a:spcPct val="0"/>
              </a:spcBef>
              <a:buNone/>
              <a:defRPr lang="en-US" sz="4800" b="0" i="0" u="none" kern="1200" cap="none" spc="-100" baseline="0" dirty="0">
                <a:ln w="3175">
                  <a:noFill/>
                </a:ln>
                <a:gradFill>
                  <a:gsLst>
                    <a:gs pos="71681">
                      <a:schemeClr val="bg2"/>
                    </a:gs>
                    <a:gs pos="44248">
                      <a:schemeClr val="bg2"/>
                    </a:gs>
                  </a:gsLst>
                  <a:lin ang="5400000" scaled="0"/>
                </a:gradFill>
                <a:effectLst/>
                <a:latin typeface="Segoe UI Semibold" charset="0"/>
                <a:ea typeface="Segoe UI Semibold" charset="0"/>
                <a:cs typeface="Segoe UI Semibold" charset="0"/>
              </a:defRPr>
            </a:lvl1pPr>
          </a:lstStyle>
          <a:p>
            <a:r>
              <a:rPr lang="en-US"/>
              <a:t>Click to edit Master title style</a:t>
            </a:r>
          </a:p>
        </p:txBody>
      </p:sp>
    </p:spTree>
    <p:extLst>
      <p:ext uri="{BB962C8B-B14F-4D97-AF65-F5344CB8AC3E}">
        <p14:creationId xmlns:p14="http://schemas.microsoft.com/office/powerpoint/2010/main" val="2271558093"/>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4"/>
            <a:ext cx="8228299" cy="1181862"/>
          </a:xfrm>
          <a:noFill/>
        </p:spPr>
        <p:txBody>
          <a:bodyPr wrap="square" tIns="91440" bIns="91440" anchor="t" anchorCtr="0">
            <a:spAutoFit/>
          </a:bodyPr>
          <a:lstStyle>
            <a:lvl1pPr>
              <a:defRPr sz="7200" spc="-98" baseline="0">
                <a:gradFill>
                  <a:gsLst>
                    <a:gs pos="53982">
                      <a:schemeClr val="tx2"/>
                    </a:gs>
                    <a:gs pos="39000">
                      <a:schemeClr val="tx2"/>
                    </a:gs>
                  </a:gsLst>
                  <a:lin ang="5400000" scaled="0"/>
                </a:gradFill>
                <a:latin typeface="Segoe UI Semibold" panose="020B0702040204020203" pitchFamily="34" charset="0"/>
                <a:cs typeface="Segoe UI Semibold" panose="020B0702040204020203" pitchFamily="34" charset="0"/>
              </a:defRPr>
            </a:lvl1pPr>
          </a:lstStyle>
          <a:p>
            <a:r>
              <a:rPr lang="en-US"/>
              <a:t>Demo title</a:t>
            </a:r>
          </a:p>
        </p:txBody>
      </p:sp>
      <p:sp>
        <p:nvSpPr>
          <p:cNvPr id="5" name="Text Placeholder 4"/>
          <p:cNvSpPr>
            <a:spLocks noGrp="1"/>
          </p:cNvSpPr>
          <p:nvPr>
            <p:ph type="body" sz="quarter" idx="12" hasCustomPrompt="1"/>
          </p:nvPr>
        </p:nvSpPr>
        <p:spPr>
          <a:xfrm>
            <a:off x="274639" y="3954463"/>
            <a:ext cx="8229599" cy="738664"/>
          </a:xfrm>
          <a:noFill/>
        </p:spPr>
        <p:txBody>
          <a:bodyPr wrap="square" lIns="182880" tIns="146304" rIns="182880" bIns="146304">
            <a:spAutoFit/>
          </a:bodyPr>
          <a:lstStyle>
            <a:lvl1pPr marL="0" indent="0">
              <a:spcBef>
                <a:spcPts val="0"/>
              </a:spcBef>
              <a:buNone/>
              <a:defRPr sz="3200" spc="0" baseline="0">
                <a:gradFill>
                  <a:gsLst>
                    <a:gs pos="44248">
                      <a:schemeClr val="tx2"/>
                    </a:gs>
                    <a:gs pos="23894">
                      <a:schemeClr val="tx2"/>
                    </a:gs>
                  </a:gsLst>
                  <a:lin ang="5400000" scaled="0"/>
                </a:gradFill>
                <a:latin typeface="Segoe UI Semibold" panose="020B0702040204020203" pitchFamily="34" charset="0"/>
                <a:cs typeface="Segoe UI Semibold" panose="020B0702040204020203" pitchFamily="34" charset="0"/>
              </a:defRPr>
            </a:lvl1pPr>
          </a:lstStyle>
          <a:p>
            <a:pPr lvl="0"/>
            <a:r>
              <a:rPr lang="en-US"/>
              <a:t>Speaker Name</a:t>
            </a:r>
          </a:p>
        </p:txBody>
      </p:sp>
    </p:spTree>
    <p:extLst>
      <p:ext uri="{BB962C8B-B14F-4D97-AF65-F5344CB8AC3E}">
        <p14:creationId xmlns:p14="http://schemas.microsoft.com/office/powerpoint/2010/main" val="28337431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593572"/>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2056932"/>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30082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losing logo slide">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9" y="6292889"/>
            <a:ext cx="11856403" cy="403187"/>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defTabSz="913924" eaLnBrk="0" hangingPunct="0"/>
            <a:r>
              <a:rPr lang="en-US" sz="686" dirty="0">
                <a:gradFill>
                  <a:gsLst>
                    <a:gs pos="0">
                      <a:schemeClr val="tx1"/>
                    </a:gs>
                    <a:gs pos="100000">
                      <a:schemeClr val="tx1"/>
                    </a:gs>
                  </a:gsLst>
                  <a:lin ang="5400000" scaled="0"/>
                </a:gradFill>
                <a:cs typeface="Segoe UI" pitchFamily="34" charset="0"/>
              </a:rPr>
              <a:t>©</a:t>
            </a:r>
            <a:r>
              <a:rPr lang="en-US" sz="686" baseline="0" dirty="0">
                <a:gradFill>
                  <a:gsLst>
                    <a:gs pos="0">
                      <a:schemeClr val="tx1"/>
                    </a:gs>
                    <a:gs pos="100000">
                      <a:schemeClr val="tx1"/>
                    </a:gs>
                  </a:gsLst>
                  <a:lin ang="5400000" scaled="0"/>
                </a:gradFill>
                <a:cs typeface="Segoe UI" pitchFamily="34" charset="0"/>
              </a:rPr>
              <a:t> Copyright</a:t>
            </a:r>
            <a:r>
              <a:rPr lang="en-US" sz="686" dirty="0">
                <a:gradFill>
                  <a:gsLst>
                    <a:gs pos="0">
                      <a:schemeClr val="tx1"/>
                    </a:gs>
                    <a:gs pos="100000">
                      <a:schemeClr val="tx1"/>
                    </a:gs>
                  </a:gsLst>
                  <a:lin ang="5400000" scaled="0"/>
                </a:gradFill>
                <a:cs typeface="Segoe UI" pitchFamily="34" charset="0"/>
              </a:rPr>
              <a:t> Microsoft Corporation. All rights reserved. </a:t>
            </a: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459230" y="3145041"/>
            <a:ext cx="3288506" cy="704444"/>
          </a:xfrm>
          <a:prstGeom prst="rect">
            <a:avLst/>
          </a:prstGeom>
        </p:spPr>
      </p:pic>
    </p:spTree>
    <p:extLst>
      <p:ext uri="{BB962C8B-B14F-4D97-AF65-F5344CB8AC3E}">
        <p14:creationId xmlns:p14="http://schemas.microsoft.com/office/powerpoint/2010/main" val="2888410846"/>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Closing logo slide">
    <p:bg>
      <p:bgPr>
        <a:solidFill>
          <a:schemeClr val="tx1"/>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9" y="6292889"/>
            <a:ext cx="11856403" cy="403187"/>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defTabSz="913924" eaLnBrk="0" hangingPunct="0"/>
            <a:r>
              <a:rPr lang="en-US" sz="686" dirty="0">
                <a:solidFill>
                  <a:schemeClr val="tx1">
                    <a:lumMod val="25000"/>
                    <a:lumOff val="75000"/>
                  </a:schemeClr>
                </a:solidFill>
                <a:cs typeface="Segoe UI" pitchFamily="34" charset="0"/>
              </a:rPr>
              <a:t>©</a:t>
            </a:r>
            <a:r>
              <a:rPr lang="en-US" sz="686" baseline="0" dirty="0">
                <a:solidFill>
                  <a:schemeClr val="tx1">
                    <a:lumMod val="25000"/>
                    <a:lumOff val="75000"/>
                  </a:schemeClr>
                </a:solidFill>
                <a:cs typeface="Segoe UI" pitchFamily="34" charset="0"/>
              </a:rPr>
              <a:t> Copyright</a:t>
            </a:r>
            <a:r>
              <a:rPr lang="en-US" sz="686" dirty="0">
                <a:solidFill>
                  <a:schemeClr val="tx1">
                    <a:lumMod val="25000"/>
                    <a:lumOff val="75000"/>
                  </a:schemeClr>
                </a:solidFill>
                <a:cs typeface="Segoe UI" pitchFamily="34" charset="0"/>
              </a:rPr>
              <a:t> Microsoft Corporation. All rights reserved. </a:t>
            </a:r>
          </a:p>
        </p:txBody>
      </p:sp>
      <p:pic>
        <p:nvPicPr>
          <p:cNvPr id="6" name="Picture 5"/>
          <p:cNvPicPr>
            <a:picLocks noChangeAspect="1"/>
          </p:cNvPicPr>
          <p:nvPr userDrawn="1"/>
        </p:nvPicPr>
        <p:blipFill rotWithShape="1">
          <a:blip r:embed="rId2"/>
          <a:srcRect l="10078" t="25595" r="9712" b="24854"/>
          <a:stretch/>
        </p:blipFill>
        <p:spPr>
          <a:xfrm>
            <a:off x="453232" y="481012"/>
            <a:ext cx="1368315" cy="310896"/>
          </a:xfrm>
          <a:prstGeom prst="rect">
            <a:avLst/>
          </a:prstGeom>
        </p:spPr>
      </p:pic>
    </p:spTree>
    <p:extLst>
      <p:ext uri="{BB962C8B-B14F-4D97-AF65-F5344CB8AC3E}">
        <p14:creationId xmlns:p14="http://schemas.microsoft.com/office/powerpoint/2010/main" val="1474765960"/>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42" y="632783"/>
            <a:ext cx="11533187" cy="411162"/>
          </a:xfrm>
        </p:spPr>
        <p:txBody>
          <a:bodyPr wrap="square" lIns="0" tIns="0" rIns="0" bIns="0">
            <a:spAutoFit/>
          </a:bodyPr>
          <a:lstStyle>
            <a:lvl1pPr>
              <a:lnSpc>
                <a:spcPts val="3136"/>
              </a:lnSpc>
              <a:defRPr sz="2800" strike="noStrike">
                <a:solidFill>
                  <a:srgbClr val="2F2F2F"/>
                </a:solidFill>
              </a:defRPr>
            </a:lvl1pPr>
          </a:lstStyle>
          <a:p>
            <a:r>
              <a:rPr lang="en-US"/>
              <a:t>Title</a:t>
            </a:r>
          </a:p>
        </p:txBody>
      </p:sp>
    </p:spTree>
    <p:extLst>
      <p:ext uri="{BB962C8B-B14F-4D97-AF65-F5344CB8AC3E}">
        <p14:creationId xmlns:p14="http://schemas.microsoft.com/office/powerpoint/2010/main" val="1999026941"/>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274702" y="1211263"/>
            <a:ext cx="9143936" cy="1828786"/>
          </a:xfrm>
          <a:noFill/>
        </p:spPr>
        <p:txBody>
          <a:bodyPr lIns="146304" tIns="91440" rIns="146304" bIns="91440" anchor="t" anchorCtr="0"/>
          <a:lstStyle>
            <a:lvl1pPr>
              <a:defRPr sz="5400" spc="-100" baseline="0">
                <a:gradFill>
                  <a:gsLst>
                    <a:gs pos="62564">
                      <a:schemeClr val="tx1"/>
                    </a:gs>
                    <a:gs pos="55000">
                      <a:schemeClr val="tx1"/>
                    </a:gs>
                  </a:gsLst>
                  <a:lin ang="5400000" scaled="0"/>
                </a:gradFill>
              </a:defRPr>
            </a:lvl1pPr>
          </a:lstStyle>
          <a:p>
            <a:r>
              <a:rPr lang="en-US"/>
              <a:t>Presentation title</a:t>
            </a:r>
          </a:p>
        </p:txBody>
      </p:sp>
      <p:sp>
        <p:nvSpPr>
          <p:cNvPr id="5" name="Text Placeholder 4"/>
          <p:cNvSpPr>
            <a:spLocks noGrp="1"/>
          </p:cNvSpPr>
          <p:nvPr>
            <p:ph type="body" sz="quarter" idx="12" hasCustomPrompt="1"/>
          </p:nvPr>
        </p:nvSpPr>
        <p:spPr>
          <a:xfrm>
            <a:off x="274701" y="3041371"/>
            <a:ext cx="7315137" cy="1828007"/>
          </a:xfrm>
          <a:noFill/>
        </p:spPr>
        <p:txBody>
          <a:bodyPr lIns="164592" tIns="109728" rIns="164592" bIns="109728">
            <a:noAutofit/>
          </a:bodyPr>
          <a:lstStyle>
            <a:lvl1pPr marL="0" indent="0">
              <a:spcBef>
                <a:spcPts val="0"/>
              </a:spcBef>
              <a:buNone/>
              <a:defRPr sz="3200" spc="0" baseline="0">
                <a:gradFill>
                  <a:gsLst>
                    <a:gs pos="91000">
                      <a:schemeClr val="tx1"/>
                    </a:gs>
                    <a:gs pos="0">
                      <a:schemeClr val="tx1"/>
                    </a:gs>
                  </a:gsLst>
                  <a:lin ang="5400000" scaled="0"/>
                </a:gradFill>
                <a:latin typeface="+mn-lt"/>
              </a:defRPr>
            </a:lvl1pPr>
          </a:lstStyle>
          <a:p>
            <a:pPr lvl="0"/>
            <a:r>
              <a:rPr lang="en-US"/>
              <a:t>Speaker name</a:t>
            </a:r>
          </a:p>
        </p:txBody>
      </p:sp>
      <p:sp>
        <p:nvSpPr>
          <p:cNvPr id="7" name="Rectangle 6"/>
          <p:cNvSpPr/>
          <p:nvPr userDrawn="1"/>
        </p:nvSpPr>
        <p:spPr bwMode="gray">
          <a:xfrm>
            <a:off x="0" y="5758901"/>
            <a:ext cx="12435840" cy="123562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2"/>
          <a:stretch>
            <a:fillRect/>
          </a:stretch>
        </p:blipFill>
        <p:spPr>
          <a:xfrm>
            <a:off x="462280" y="6209084"/>
            <a:ext cx="1456418" cy="310896"/>
          </a:xfrm>
          <a:prstGeom prst="rect">
            <a:avLst/>
          </a:prstGeom>
        </p:spPr>
      </p:pic>
    </p:spTree>
    <p:extLst>
      <p:ext uri="{BB962C8B-B14F-4D97-AF65-F5344CB8AC3E}">
        <p14:creationId xmlns:p14="http://schemas.microsoft.com/office/powerpoint/2010/main" val="339993092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4">
    <p:bg>
      <p:bgPr>
        <a:solidFill>
          <a:schemeClr val="accent2"/>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1" y="691"/>
            <a:ext cx="12436475" cy="6993142"/>
          </a:xfrm>
          <a:prstGeom prst="rect">
            <a:avLst/>
          </a:prstGeom>
        </p:spPr>
      </p:pic>
      <p:pic>
        <p:nvPicPr>
          <p:cNvPr id="97" name="Picture 96"/>
          <p:cNvPicPr>
            <a:picLocks noChangeAspect="1"/>
          </p:cNvPicPr>
          <p:nvPr userDrawn="1"/>
        </p:nvPicPr>
        <p:blipFill rotWithShape="1">
          <a:blip r:embed="rId3"/>
          <a:srcRect l="26716" r="872" b="4064"/>
          <a:stretch/>
        </p:blipFill>
        <p:spPr bwMode="black">
          <a:xfrm>
            <a:off x="721996" y="459092"/>
            <a:ext cx="676274" cy="187779"/>
          </a:xfrm>
          <a:prstGeom prst="rect">
            <a:avLst/>
          </a:prstGeom>
        </p:spPr>
      </p:pic>
      <p:sp>
        <p:nvSpPr>
          <p:cNvPr id="9" name="Title 1"/>
          <p:cNvSpPr>
            <a:spLocks noGrp="1"/>
          </p:cNvSpPr>
          <p:nvPr>
            <p:ph type="title" hasCustomPrompt="1"/>
          </p:nvPr>
        </p:nvSpPr>
        <p:spPr>
          <a:xfrm>
            <a:off x="465137" y="3036319"/>
            <a:ext cx="8229599" cy="1828800"/>
          </a:xfrm>
          <a:noFill/>
        </p:spPr>
        <p:txBody>
          <a:bodyPr lIns="0" tIns="91440" rIns="146304" bIns="91440" anchor="b" anchorCtr="0"/>
          <a:lstStyle>
            <a:lvl1pPr>
              <a:defRPr sz="5400" spc="-150" baseline="0">
                <a:solidFill>
                  <a:schemeClr val="bg2"/>
                </a:solidFill>
              </a:defRPr>
            </a:lvl1pPr>
          </a:lstStyle>
          <a:p>
            <a:r>
              <a:rPr lang="en-US"/>
              <a:t>Office 365 presentation title or event name</a:t>
            </a:r>
          </a:p>
        </p:txBody>
      </p:sp>
      <p:sp>
        <p:nvSpPr>
          <p:cNvPr id="5" name="Text Placeholder 4"/>
          <p:cNvSpPr>
            <a:spLocks noGrp="1"/>
          </p:cNvSpPr>
          <p:nvPr>
            <p:ph type="body" sz="quarter" idx="12" hasCustomPrompt="1"/>
          </p:nvPr>
        </p:nvSpPr>
        <p:spPr>
          <a:xfrm>
            <a:off x="472032" y="4830762"/>
            <a:ext cx="8527440" cy="730183"/>
          </a:xfrm>
          <a:noFill/>
        </p:spPr>
        <p:txBody>
          <a:bodyPr lIns="0" tIns="109728" rIns="164592" bIns="109728">
            <a:noAutofit/>
          </a:bodyPr>
          <a:lstStyle>
            <a:lvl1pPr marL="0" indent="0">
              <a:spcBef>
                <a:spcPts val="0"/>
              </a:spcBef>
              <a:buNone/>
              <a:defRPr sz="1800" spc="0" baseline="0">
                <a:solidFill>
                  <a:schemeClr val="bg2"/>
                </a:solidFill>
                <a:latin typeface="+mn-lt"/>
              </a:defRPr>
            </a:lvl1pPr>
          </a:lstStyle>
          <a:p>
            <a:pPr lvl="0"/>
            <a:r>
              <a:rPr lang="en-US"/>
              <a:t>Author Name</a:t>
            </a:r>
          </a:p>
          <a:p>
            <a:pPr lvl="0"/>
            <a:r>
              <a:rPr lang="en-US"/>
              <a:t>Date</a:t>
            </a:r>
          </a:p>
        </p:txBody>
      </p:sp>
      <p:pic>
        <p:nvPicPr>
          <p:cNvPr id="64" name="MS logo gray - EMF"/>
          <p:cNvPicPr>
            <a:picLocks noChangeAspect="1"/>
          </p:cNvPicPr>
          <p:nvPr userDrawn="1"/>
        </p:nvPicPr>
        <p:blipFill rotWithShape="1">
          <a:blip r:embed="rId4"/>
          <a:srcRect r="76414"/>
          <a:stretch/>
        </p:blipFill>
        <p:spPr bwMode="black">
          <a:xfrm>
            <a:off x="465139" y="449264"/>
            <a:ext cx="220661" cy="200341"/>
          </a:xfrm>
          <a:prstGeom prst="rect">
            <a:avLst/>
          </a:prstGeom>
        </p:spPr>
      </p:pic>
    </p:spTree>
    <p:extLst>
      <p:ext uri="{BB962C8B-B14F-4D97-AF65-F5344CB8AC3E}">
        <p14:creationId xmlns:p14="http://schemas.microsoft.com/office/powerpoint/2010/main" val="260838007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274638" y="1212850"/>
            <a:ext cx="11888787" cy="2308324"/>
          </a:xfrm>
        </p:spPr>
        <p:txBody>
          <a:bodyPr>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78674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
        <p:nvSpPr>
          <p:cNvPr id="3" name="Text Placeholder 2"/>
          <p:cNvSpPr>
            <a:spLocks noGrp="1"/>
          </p:cNvSpPr>
          <p:nvPr>
            <p:ph type="body" sz="quarter" idx="10"/>
          </p:nvPr>
        </p:nvSpPr>
        <p:spPr>
          <a:xfrm>
            <a:off x="274702" y="1211287"/>
            <a:ext cx="11888787" cy="54848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07092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274639" y="1211287"/>
            <a:ext cx="5486399" cy="2157514"/>
          </a:xfrm>
        </p:spPr>
        <p:txBody>
          <a:bodyPr wrap="square">
            <a:spAutoFit/>
          </a:bodyPr>
          <a:lstStyle>
            <a:lvl1pPr marL="0" indent="0">
              <a:spcBef>
                <a:spcPts val="1224"/>
              </a:spcBef>
              <a:buClr>
                <a:schemeClr val="tx1"/>
              </a:buClr>
              <a:buFont typeface="Wingdings" panose="05000000000000000000" pitchFamily="2" charset="2"/>
              <a:buNone/>
              <a:defRPr sz="3000" b="0">
                <a:latin typeface="+mn-lt"/>
              </a:defRPr>
            </a:lvl1pPr>
            <a:lvl2pPr marL="255588" indent="0">
              <a:buFont typeface="Wingdings" panose="05000000000000000000" pitchFamily="2" charset="2"/>
              <a:buNone/>
              <a:defRPr sz="2400" b="0"/>
            </a:lvl2pPr>
            <a:lvl3pPr marL="450850" indent="0">
              <a:buFont typeface="Wingdings" panose="05000000000000000000" pitchFamily="2" charset="2"/>
              <a:buNone/>
              <a:tabLst/>
              <a:defRPr sz="2200" b="0"/>
            </a:lvl3pPr>
            <a:lvl4pPr marL="652462" indent="0">
              <a:buFont typeface="Wingdings" panose="05000000000000000000" pitchFamily="2" charset="2"/>
              <a:buNone/>
              <a:defRPr sz="2200" b="0"/>
            </a:lvl4pPr>
            <a:lvl5pPr marL="854075" indent="0">
              <a:buFont typeface="Wingdings" panose="05000000000000000000" pitchFamily="2" charset="2"/>
              <a:buNone/>
              <a:tabLst/>
              <a:defRPr sz="22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p:nvPr>
        </p:nvSpPr>
        <p:spPr>
          <a:xfrm>
            <a:off x="6675439" y="1211287"/>
            <a:ext cx="5486399" cy="2123658"/>
          </a:xfrm>
        </p:spPr>
        <p:txBody>
          <a:bodyPr wrap="square">
            <a:spAutoFit/>
          </a:bodyPr>
          <a:lstStyle>
            <a:lvl1pPr marL="0" indent="0">
              <a:spcBef>
                <a:spcPts val="1224"/>
              </a:spcBef>
              <a:buClr>
                <a:schemeClr val="tx1"/>
              </a:buClr>
              <a:buFont typeface="Arial" panose="020B0604020202020204" pitchFamily="34" charset="0"/>
              <a:buNone/>
              <a:defRPr lang="en-US" sz="3000" b="0" kern="1200" spc="0" baseline="0" dirty="0">
                <a:gradFill>
                  <a:gsLst>
                    <a:gs pos="1250">
                      <a:schemeClr val="tx1"/>
                    </a:gs>
                    <a:gs pos="100000">
                      <a:schemeClr val="tx1"/>
                    </a:gs>
                  </a:gsLst>
                  <a:lin ang="5400000" scaled="0"/>
                </a:gradFill>
                <a:latin typeface="+mn-lt"/>
                <a:ea typeface="+mn-ea"/>
                <a:cs typeface="+mn-cs"/>
              </a:defRPr>
            </a:lvl1pPr>
            <a:lvl2pPr marL="255588" indent="0">
              <a:buFont typeface="Arial" panose="020B0604020202020204" pitchFamily="34" charset="0"/>
              <a:buNone/>
              <a:defRPr lang="en-US" sz="2400" b="0" kern="1200" spc="0" baseline="0" dirty="0">
                <a:gradFill>
                  <a:gsLst>
                    <a:gs pos="1250">
                      <a:schemeClr val="tx1"/>
                    </a:gs>
                    <a:gs pos="100000">
                      <a:schemeClr val="tx1"/>
                    </a:gs>
                  </a:gsLst>
                  <a:lin ang="5400000" scaled="0"/>
                </a:gradFill>
                <a:latin typeface="+mn-lt"/>
                <a:ea typeface="+mn-ea"/>
                <a:cs typeface="+mn-cs"/>
              </a:defRPr>
            </a:lvl2pPr>
            <a:lvl3pPr marL="450850" indent="0">
              <a:buFont typeface="Arial" panose="020B0604020202020204" pitchFamily="34" charset="0"/>
              <a:buNone/>
              <a:tabLst/>
              <a:defRPr lang="en-US" sz="2200" b="0" kern="1200" spc="0" baseline="0" dirty="0">
                <a:gradFill>
                  <a:gsLst>
                    <a:gs pos="1250">
                      <a:schemeClr val="tx1"/>
                    </a:gs>
                    <a:gs pos="100000">
                      <a:schemeClr val="tx1"/>
                    </a:gs>
                  </a:gsLst>
                  <a:lin ang="5400000" scaled="0"/>
                </a:gradFill>
                <a:latin typeface="+mn-lt"/>
                <a:ea typeface="+mn-ea"/>
                <a:cs typeface="+mn-cs"/>
              </a:defRPr>
            </a:lvl3pPr>
            <a:lvl4pPr marL="652462" indent="0">
              <a:buFont typeface="Arial" panose="020B0604020202020204" pitchFamily="34" charset="0"/>
              <a:buNone/>
              <a:defRPr lang="en-US" sz="2200" b="0" kern="1200" spc="0" baseline="0" dirty="0">
                <a:gradFill>
                  <a:gsLst>
                    <a:gs pos="1250">
                      <a:schemeClr val="tx1"/>
                    </a:gs>
                    <a:gs pos="100000">
                      <a:schemeClr val="tx1"/>
                    </a:gs>
                  </a:gsLst>
                  <a:lin ang="5400000" scaled="0"/>
                </a:gradFill>
                <a:latin typeface="+mn-lt"/>
                <a:ea typeface="+mn-ea"/>
                <a:cs typeface="+mn-cs"/>
              </a:defRPr>
            </a:lvl4pPr>
            <a:lvl5pPr marL="854075" indent="0">
              <a:buFont typeface="Arial" panose="020B0604020202020204" pitchFamily="34" charset="0"/>
              <a:buNone/>
              <a:tabLst/>
              <a:defRPr lang="en-US" sz="2200" b="0" kern="1200" spc="0" baseline="0" dirty="0">
                <a:gradFill>
                  <a:gsLst>
                    <a:gs pos="1250">
                      <a:schemeClr val="tx1"/>
                    </a:gs>
                    <a:gs pos="100000">
                      <a:schemeClr val="tx1"/>
                    </a:gs>
                  </a:gsLst>
                  <a:lin ang="5400000" scaled="0"/>
                </a:gradFill>
                <a:latin typeface="+mn-lt"/>
                <a:ea typeface="+mn-ea"/>
                <a:cs typeface="+mn-cs"/>
              </a:defRPr>
            </a:lvl5pPr>
          </a:lstStyle>
          <a:p>
            <a:pPr marL="514350" marR="0" lvl="0" indent="-514350" algn="l" defTabSz="932742" rtl="0" eaLnBrk="1" fontAlgn="auto" latinLnBrk="0" hangingPunct="1">
              <a:lnSpc>
                <a:spcPct val="90000"/>
              </a:lnSpc>
              <a:spcBef>
                <a:spcPts val="1224"/>
              </a:spcBef>
              <a:spcAft>
                <a:spcPts val="0"/>
              </a:spcAft>
              <a:buClr>
                <a:schemeClr val="tx1"/>
              </a:buClr>
              <a:buSzPct val="90000"/>
              <a:tabLst/>
            </a:pPr>
            <a:r>
              <a:rPr lang="en-US"/>
              <a:t>Edit Master text styles</a:t>
            </a:r>
          </a:p>
          <a:p>
            <a:pPr marL="514350" marR="0" lvl="1" indent="-514350" algn="l" defTabSz="932742" rtl="0" eaLnBrk="1" fontAlgn="auto" latinLnBrk="0" hangingPunct="1">
              <a:lnSpc>
                <a:spcPct val="90000"/>
              </a:lnSpc>
              <a:spcBef>
                <a:spcPts val="1224"/>
              </a:spcBef>
              <a:spcAft>
                <a:spcPts val="0"/>
              </a:spcAft>
              <a:buClr>
                <a:schemeClr val="tx1"/>
              </a:buClr>
              <a:buSzPct val="90000"/>
              <a:tabLst/>
            </a:pPr>
            <a:r>
              <a:rPr lang="en-US"/>
              <a:t>Second level</a:t>
            </a:r>
          </a:p>
          <a:p>
            <a:pPr marL="514350" marR="0" lvl="2" indent="-514350" algn="l" defTabSz="932742" rtl="0" eaLnBrk="1" fontAlgn="auto" latinLnBrk="0" hangingPunct="1">
              <a:lnSpc>
                <a:spcPct val="90000"/>
              </a:lnSpc>
              <a:spcBef>
                <a:spcPts val="1224"/>
              </a:spcBef>
              <a:spcAft>
                <a:spcPts val="0"/>
              </a:spcAft>
              <a:buClr>
                <a:schemeClr val="tx1"/>
              </a:buClr>
              <a:buSzPct val="90000"/>
              <a:tabLst/>
            </a:pPr>
            <a:r>
              <a:rPr lang="en-US"/>
              <a:t>Third level</a:t>
            </a:r>
          </a:p>
          <a:p>
            <a:pPr marL="514350" marR="0" lvl="3" indent="-514350" algn="l" defTabSz="932742" rtl="0" eaLnBrk="1" fontAlgn="auto" latinLnBrk="0" hangingPunct="1">
              <a:lnSpc>
                <a:spcPct val="90000"/>
              </a:lnSpc>
              <a:spcBef>
                <a:spcPts val="1224"/>
              </a:spcBef>
              <a:spcAft>
                <a:spcPts val="0"/>
              </a:spcAft>
              <a:buClr>
                <a:schemeClr val="tx1"/>
              </a:buClr>
              <a:buSzPct val="90000"/>
              <a:tabLst/>
            </a:pPr>
            <a:r>
              <a:rPr lang="en-US"/>
              <a:t>Fourth level</a:t>
            </a:r>
          </a:p>
          <a:p>
            <a:pPr marL="514350" marR="0" lvl="4" indent="-514350" algn="l" defTabSz="932742" rtl="0" eaLnBrk="1" fontAlgn="auto" latinLnBrk="0" hangingPunct="1">
              <a:lnSpc>
                <a:spcPct val="90000"/>
              </a:lnSpc>
              <a:spcBef>
                <a:spcPts val="1224"/>
              </a:spcBef>
              <a:spcAft>
                <a:spcPts val="0"/>
              </a:spcAft>
              <a:buClr>
                <a:schemeClr val="tx1"/>
              </a:buClr>
              <a:buSzPct val="90000"/>
              <a:tabLst/>
            </a:pPr>
            <a:r>
              <a:rPr lang="en-US"/>
              <a:t>Fifth level</a:t>
            </a:r>
          </a:p>
        </p:txBody>
      </p:sp>
    </p:spTree>
    <p:extLst>
      <p:ext uri="{BB962C8B-B14F-4D97-AF65-F5344CB8AC3E}">
        <p14:creationId xmlns:p14="http://schemas.microsoft.com/office/powerpoint/2010/main" val="116061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274639" y="1211287"/>
            <a:ext cx="5486399" cy="2157514"/>
          </a:xfrm>
        </p:spPr>
        <p:txBody>
          <a:bodyPr wrap="square">
            <a:spAutoFit/>
          </a:bodyPr>
          <a:lstStyle>
            <a:lvl1pPr marL="231775" indent="-231775">
              <a:spcBef>
                <a:spcPts val="1224"/>
              </a:spcBef>
              <a:buClr>
                <a:schemeClr val="tx1"/>
              </a:buClr>
              <a:buFont typeface="Wingdings" panose="05000000000000000000" pitchFamily="2" charset="2"/>
              <a:buChar char=""/>
              <a:defRPr sz="3000" b="0">
                <a:latin typeface="+mn-lt"/>
              </a:defRPr>
            </a:lvl1pPr>
            <a:lvl2pPr marL="427038" indent="-171450">
              <a:buFont typeface="Wingdings" panose="05000000000000000000" pitchFamily="2" charset="2"/>
              <a:buChar char=""/>
              <a:defRPr sz="2400" b="0"/>
            </a:lvl2pPr>
            <a:lvl3pPr marL="639763" indent="-188913">
              <a:buFont typeface="Wingdings" panose="05000000000000000000" pitchFamily="2" charset="2"/>
              <a:buChar char=""/>
              <a:tabLst/>
              <a:defRPr sz="2200" b="0"/>
            </a:lvl3pPr>
            <a:lvl4pPr marL="828675" indent="-176213">
              <a:buFont typeface="Wingdings" panose="05000000000000000000" pitchFamily="2" charset="2"/>
              <a:buChar char=""/>
              <a:defRPr sz="2200" b="0"/>
            </a:lvl4pPr>
            <a:lvl5pPr marL="1023938" indent="-169863">
              <a:buFont typeface="Wingdings" panose="05000000000000000000" pitchFamily="2" charset="2"/>
              <a:buChar char=""/>
              <a:tabLst/>
              <a:defRPr sz="2200" b="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3"/>
          <p:cNvSpPr>
            <a:spLocks noGrp="1"/>
          </p:cNvSpPr>
          <p:nvPr>
            <p:ph type="body" sz="quarter" idx="11"/>
          </p:nvPr>
        </p:nvSpPr>
        <p:spPr>
          <a:xfrm>
            <a:off x="6675439" y="1211287"/>
            <a:ext cx="5486399" cy="2123658"/>
          </a:xfrm>
        </p:spPr>
        <p:txBody>
          <a:bodyPr wrap="square">
            <a:spAutoFit/>
          </a:bodyPr>
          <a:lstStyle>
            <a:lvl1pPr marL="287338" indent="-287338">
              <a:spcBef>
                <a:spcPts val="1224"/>
              </a:spcBef>
              <a:buClr>
                <a:schemeClr val="tx1"/>
              </a:buClr>
              <a:buFont typeface="Arial" pitchFamily="34" charset="0"/>
              <a:buChar char="•"/>
              <a:defRPr lang="en-US" sz="3000" b="0" kern="1200" spc="0" baseline="0" dirty="0">
                <a:gradFill>
                  <a:gsLst>
                    <a:gs pos="1250">
                      <a:schemeClr val="tx1"/>
                    </a:gs>
                    <a:gs pos="100000">
                      <a:schemeClr val="tx1"/>
                    </a:gs>
                  </a:gsLst>
                  <a:lin ang="5400000" scaled="0"/>
                </a:gradFill>
                <a:latin typeface="+mn-lt"/>
                <a:ea typeface="+mn-ea"/>
                <a:cs typeface="+mn-cs"/>
              </a:defRPr>
            </a:lvl1pPr>
            <a:lvl2pPr marL="598488" indent="-342900">
              <a:defRPr lang="en-US" sz="2400" b="0" kern="1200" spc="0" baseline="0" dirty="0">
                <a:gradFill>
                  <a:gsLst>
                    <a:gs pos="1250">
                      <a:schemeClr val="tx1"/>
                    </a:gs>
                    <a:gs pos="100000">
                      <a:schemeClr val="tx1"/>
                    </a:gs>
                  </a:gsLst>
                  <a:lin ang="5400000" scaled="0"/>
                </a:gradFill>
                <a:latin typeface="+mn-lt"/>
                <a:ea typeface="+mn-ea"/>
                <a:cs typeface="+mn-cs"/>
              </a:defRPr>
            </a:lvl2pPr>
            <a:lvl3pPr marL="793750" indent="-342900">
              <a:tabLst/>
              <a:defRPr lang="en-US" sz="2200" b="0" kern="1200" spc="0" baseline="0" dirty="0">
                <a:gradFill>
                  <a:gsLst>
                    <a:gs pos="1250">
                      <a:schemeClr val="tx1"/>
                    </a:gs>
                    <a:gs pos="100000">
                      <a:schemeClr val="tx1"/>
                    </a:gs>
                  </a:gsLst>
                  <a:lin ang="5400000" scaled="0"/>
                </a:gradFill>
                <a:latin typeface="+mn-lt"/>
                <a:ea typeface="+mn-ea"/>
                <a:cs typeface="+mn-cs"/>
              </a:defRPr>
            </a:lvl3pPr>
            <a:lvl4pPr marL="995362" indent="-342900">
              <a:defRPr lang="en-US" sz="2200" b="0" kern="1200" spc="0" baseline="0" dirty="0">
                <a:gradFill>
                  <a:gsLst>
                    <a:gs pos="1250">
                      <a:schemeClr val="tx1"/>
                    </a:gs>
                    <a:gs pos="100000">
                      <a:schemeClr val="tx1"/>
                    </a:gs>
                  </a:gsLst>
                  <a:lin ang="5400000" scaled="0"/>
                </a:gradFill>
                <a:latin typeface="+mn-lt"/>
                <a:ea typeface="+mn-ea"/>
                <a:cs typeface="+mn-cs"/>
              </a:defRPr>
            </a:lvl4pPr>
            <a:lvl5pPr marL="1196975" indent="-342900">
              <a:tabLst/>
              <a:defRPr lang="en-US" sz="2200" b="0" kern="1200" spc="0" baseline="0" dirty="0">
                <a:gradFill>
                  <a:gsLst>
                    <a:gs pos="1250">
                      <a:schemeClr val="tx1"/>
                    </a:gs>
                    <a:gs pos="100000">
                      <a:schemeClr val="tx1"/>
                    </a:gs>
                  </a:gsLst>
                  <a:lin ang="5400000" scaled="0"/>
                </a:gradFill>
                <a:latin typeface="+mn-lt"/>
                <a:ea typeface="+mn-ea"/>
                <a:cs typeface="+mn-cs"/>
              </a:defRPr>
            </a:lvl5pPr>
          </a:lstStyle>
          <a:p>
            <a:pPr marL="231775" marR="0" lvl="0" indent="-231775" algn="l" defTabSz="932742" rtl="0" eaLnBrk="1" fontAlgn="auto" latinLnBrk="0" hangingPunct="1">
              <a:lnSpc>
                <a:spcPct val="90000"/>
              </a:lnSpc>
              <a:spcBef>
                <a:spcPts val="1224"/>
              </a:spcBef>
              <a:spcAft>
                <a:spcPts val="0"/>
              </a:spcAft>
              <a:buClr>
                <a:schemeClr val="tx1"/>
              </a:buClr>
              <a:buSzPct val="90000"/>
              <a:buFont typeface="Wingdings" panose="05000000000000000000" pitchFamily="2" charset="2"/>
              <a:buChar char=""/>
              <a:tabLst/>
            </a:pPr>
            <a:r>
              <a:rPr lang="en-US"/>
              <a:t>Edit Master text styles</a:t>
            </a:r>
          </a:p>
          <a:p>
            <a:pPr marL="231775" marR="0" lvl="1" indent="-231775" algn="l" defTabSz="932742" rtl="0" eaLnBrk="1" fontAlgn="auto" latinLnBrk="0" hangingPunct="1">
              <a:lnSpc>
                <a:spcPct val="90000"/>
              </a:lnSpc>
              <a:spcBef>
                <a:spcPts val="1224"/>
              </a:spcBef>
              <a:spcAft>
                <a:spcPts val="0"/>
              </a:spcAft>
              <a:buClr>
                <a:schemeClr val="tx1"/>
              </a:buClr>
              <a:buSzPct val="90000"/>
              <a:buFont typeface="Wingdings" panose="05000000000000000000" pitchFamily="2" charset="2"/>
              <a:buChar char=""/>
              <a:tabLst/>
            </a:pPr>
            <a:r>
              <a:rPr lang="en-US"/>
              <a:t>Second level</a:t>
            </a:r>
          </a:p>
          <a:p>
            <a:pPr marL="231775" marR="0" lvl="2" indent="-231775" algn="l" defTabSz="932742" rtl="0" eaLnBrk="1" fontAlgn="auto" latinLnBrk="0" hangingPunct="1">
              <a:lnSpc>
                <a:spcPct val="90000"/>
              </a:lnSpc>
              <a:spcBef>
                <a:spcPts val="1224"/>
              </a:spcBef>
              <a:spcAft>
                <a:spcPts val="0"/>
              </a:spcAft>
              <a:buClr>
                <a:schemeClr val="tx1"/>
              </a:buClr>
              <a:buSzPct val="90000"/>
              <a:buFont typeface="Wingdings" panose="05000000000000000000" pitchFamily="2" charset="2"/>
              <a:buChar char=""/>
              <a:tabLst/>
            </a:pPr>
            <a:r>
              <a:rPr lang="en-US"/>
              <a:t>Third level</a:t>
            </a:r>
          </a:p>
          <a:p>
            <a:pPr marL="231775" marR="0" lvl="3" indent="-231775" algn="l" defTabSz="932742" rtl="0" eaLnBrk="1" fontAlgn="auto" latinLnBrk="0" hangingPunct="1">
              <a:lnSpc>
                <a:spcPct val="90000"/>
              </a:lnSpc>
              <a:spcBef>
                <a:spcPts val="1224"/>
              </a:spcBef>
              <a:spcAft>
                <a:spcPts val="0"/>
              </a:spcAft>
              <a:buClr>
                <a:schemeClr val="tx1"/>
              </a:buClr>
              <a:buSzPct val="90000"/>
              <a:buFont typeface="Wingdings" panose="05000000000000000000" pitchFamily="2" charset="2"/>
              <a:buChar char=""/>
              <a:tabLst/>
            </a:pPr>
            <a:r>
              <a:rPr lang="en-US"/>
              <a:t>Fourth level</a:t>
            </a:r>
          </a:p>
          <a:p>
            <a:pPr marL="231775" marR="0" lvl="4" indent="-231775" algn="l" defTabSz="932742" rtl="0" eaLnBrk="1" fontAlgn="auto" latinLnBrk="0" hangingPunct="1">
              <a:lnSpc>
                <a:spcPct val="90000"/>
              </a:lnSpc>
              <a:spcBef>
                <a:spcPts val="1224"/>
              </a:spcBef>
              <a:spcAft>
                <a:spcPts val="0"/>
              </a:spcAft>
              <a:buClr>
                <a:schemeClr val="tx1"/>
              </a:buClr>
              <a:buSzPct val="90000"/>
              <a:buFont typeface="Wingdings" panose="05000000000000000000" pitchFamily="2" charset="2"/>
              <a:buChar char=""/>
              <a:tabLst/>
            </a:pPr>
            <a:r>
              <a:rPr lang="en-US"/>
              <a:t>Fifth level</a:t>
            </a:r>
          </a:p>
        </p:txBody>
      </p:sp>
    </p:spTree>
    <p:extLst>
      <p:ext uri="{BB962C8B-B14F-4D97-AF65-F5344CB8AC3E}">
        <p14:creationId xmlns:p14="http://schemas.microsoft.com/office/powerpoint/2010/main" val="2742881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95394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77"/>
            <a:ext cx="10056812" cy="1181862"/>
          </a:xfrm>
          <a:noFill/>
        </p:spPr>
        <p:txBody>
          <a:bodyPr tIns="91440" bIns="91440" anchor="t" anchorCtr="0">
            <a:spAutoFit/>
          </a:bodyPr>
          <a:lstStyle>
            <a:lvl1pPr>
              <a:defRPr sz="7200" spc="-100" baseline="0">
                <a:gradFill>
                  <a:gsLst>
                    <a:gs pos="0">
                      <a:schemeClr val="tx1"/>
                    </a:gs>
                    <a:gs pos="100000">
                      <a:schemeClr val="tx1"/>
                    </a:gs>
                  </a:gsLst>
                  <a:lin ang="5400000" scaled="0"/>
                </a:gradFill>
              </a:defRPr>
            </a:lvl1pPr>
          </a:lstStyle>
          <a:p>
            <a:r>
              <a:rPr lang="en-US"/>
              <a:t>Demo title</a:t>
            </a:r>
          </a:p>
        </p:txBody>
      </p:sp>
      <p:sp>
        <p:nvSpPr>
          <p:cNvPr id="5" name="Text Placeholder 4"/>
          <p:cNvSpPr>
            <a:spLocks noGrp="1"/>
          </p:cNvSpPr>
          <p:nvPr>
            <p:ph type="body" sz="quarter" idx="12" hasCustomPrompt="1"/>
          </p:nvPr>
        </p:nvSpPr>
        <p:spPr>
          <a:xfrm>
            <a:off x="274638" y="3954463"/>
            <a:ext cx="10058401" cy="738664"/>
          </a:xfrm>
          <a:noFill/>
        </p:spPr>
        <p:txBody>
          <a:bodyPr lIns="182880" tIns="146304" rIns="182880" bIns="146304">
            <a:sp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a:t>Speaker Name</a:t>
            </a:r>
          </a:p>
        </p:txBody>
      </p:sp>
    </p:spTree>
    <p:extLst>
      <p:ext uri="{BB962C8B-B14F-4D97-AF65-F5344CB8AC3E}">
        <p14:creationId xmlns:p14="http://schemas.microsoft.com/office/powerpoint/2010/main" val="421631922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77"/>
            <a:ext cx="10056812" cy="1181862"/>
          </a:xfrm>
          <a:noFill/>
        </p:spPr>
        <p:txBody>
          <a:bodyPr tIns="91440" bIns="91440" anchor="t" anchorCtr="0">
            <a:spAutoFit/>
          </a:bodyPr>
          <a:lstStyle>
            <a:lvl1pPr>
              <a:defRPr lang="en-US" sz="7200"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a:t>Video title</a:t>
            </a:r>
          </a:p>
        </p:txBody>
      </p:sp>
    </p:spTree>
    <p:extLst>
      <p:ext uri="{BB962C8B-B14F-4D97-AF65-F5344CB8AC3E}">
        <p14:creationId xmlns:p14="http://schemas.microsoft.com/office/powerpoint/2010/main" val="56436574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a:t>Section title</a:t>
            </a:r>
          </a:p>
        </p:txBody>
      </p:sp>
    </p:spTree>
    <p:extLst>
      <p:ext uri="{BB962C8B-B14F-4D97-AF65-F5344CB8AC3E}">
        <p14:creationId xmlns:p14="http://schemas.microsoft.com/office/powerpoint/2010/main" val="3712543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a:t>Section title</a:t>
            </a:r>
          </a:p>
        </p:txBody>
      </p:sp>
    </p:spTree>
    <p:extLst>
      <p:ext uri="{BB962C8B-B14F-4D97-AF65-F5344CB8AC3E}">
        <p14:creationId xmlns:p14="http://schemas.microsoft.com/office/powerpoint/2010/main" val="183060692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4113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8" y="960438"/>
            <a:ext cx="3690937" cy="917575"/>
          </a:xfrm>
        </p:spPr>
        <p:txBody>
          <a:bodyPr lIns="0" tIns="0" rIns="0" bIns="0"/>
          <a:lstStyle>
            <a:lvl1pPr>
              <a:defRPr sz="1800" spc="-50" baseline="0">
                <a:solidFill>
                  <a:schemeClr val="tx1"/>
                </a:solidFill>
              </a:defRPr>
            </a:lvl1pPr>
          </a:lstStyle>
          <a:p>
            <a:r>
              <a:rPr lang="en-US"/>
              <a:t>Contents</a:t>
            </a:r>
          </a:p>
        </p:txBody>
      </p:sp>
      <p:sp>
        <p:nvSpPr>
          <p:cNvPr id="4" name="Text Placeholder 3"/>
          <p:cNvSpPr>
            <a:spLocks noGrp="1"/>
          </p:cNvSpPr>
          <p:nvPr>
            <p:ph type="body" sz="quarter" idx="10" hasCustomPrompt="1"/>
          </p:nvPr>
        </p:nvSpPr>
        <p:spPr>
          <a:xfrm>
            <a:off x="6354764" y="960438"/>
            <a:ext cx="3914774" cy="3862387"/>
          </a:xfrm>
        </p:spPr>
        <p:txBody>
          <a:bodyPr wrap="square" lIns="0" tIns="0" rIns="0" bIns="0">
            <a:noAutofit/>
          </a:bodyPr>
          <a:lstStyle>
            <a:lvl1pPr marL="0" indent="0" defTabSz="517525">
              <a:buNone/>
              <a:defRPr sz="1800" spc="-50" baseline="0">
                <a:solidFill>
                  <a:schemeClr val="accent1"/>
                </a:solidFill>
              </a:defRPr>
            </a:lvl1pPr>
            <a:lvl2pPr marL="228600" indent="0">
              <a:buNone/>
              <a:defRPr sz="1800"/>
            </a:lvl2pPr>
            <a:lvl3pPr marL="457200" indent="0">
              <a:buNone/>
              <a:defRPr sz="1800"/>
            </a:lvl3pPr>
            <a:lvl4pPr marL="685800" indent="0">
              <a:buNone/>
              <a:defRPr sz="1800"/>
            </a:lvl4pPr>
            <a:lvl5pPr marL="914400" indent="0">
              <a:buNone/>
              <a:defRPr sz="1800"/>
            </a:lvl5pPr>
          </a:lstStyle>
          <a:p>
            <a:pPr lvl="0"/>
            <a:r>
              <a:rPr lang="en-US"/>
              <a:t>##	Section Title</a:t>
            </a:r>
          </a:p>
        </p:txBody>
      </p:sp>
    </p:spTree>
    <p:extLst>
      <p:ext uri="{BB962C8B-B14F-4D97-AF65-F5344CB8AC3E}">
        <p14:creationId xmlns:p14="http://schemas.microsoft.com/office/powerpoint/2010/main" val="1531337368"/>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242517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8718">
                      <a:srgbClr val="353535"/>
                    </a:gs>
                    <a:gs pos="34000">
                      <a:srgbClr val="353535"/>
                    </a:gs>
                  </a:gsLst>
                  <a:lin ang="5400000" scaled="0"/>
                </a:gradFill>
                <a:latin typeface="Consolas" panose="020B0609020204030204" pitchFamily="49" charset="0"/>
                <a:cs typeface="Consolas" panose="020B0609020204030204" pitchFamily="49" charset="0"/>
              </a:defRPr>
            </a:lvl1pPr>
            <a:lvl2pPr marL="346553" indent="0">
              <a:buNone/>
              <a:defRPr>
                <a:gradFill>
                  <a:gsLst>
                    <a:gs pos="8718">
                      <a:srgbClr val="353535"/>
                    </a:gs>
                    <a:gs pos="34000">
                      <a:srgbClr val="353535"/>
                    </a:gs>
                  </a:gsLst>
                  <a:lin ang="5400000" scaled="0"/>
                </a:gradFill>
                <a:latin typeface="Consolas" panose="020B0609020204030204" pitchFamily="49" charset="0"/>
                <a:cs typeface="Consolas" panose="020B0609020204030204" pitchFamily="49" charset="0"/>
              </a:defRPr>
            </a:lvl2pPr>
            <a:lvl3pPr marL="584607" indent="0">
              <a:buNone/>
              <a:defRPr>
                <a:gradFill>
                  <a:gsLst>
                    <a:gs pos="8718">
                      <a:srgbClr val="353535"/>
                    </a:gs>
                    <a:gs pos="34000">
                      <a:srgbClr val="353535"/>
                    </a:gs>
                  </a:gsLst>
                  <a:lin ang="5400000" scaled="0"/>
                </a:gradFill>
                <a:latin typeface="Consolas" panose="020B0609020204030204" pitchFamily="49" charset="0"/>
                <a:cs typeface="Consolas" panose="020B0609020204030204" pitchFamily="49" charset="0"/>
              </a:defRPr>
            </a:lvl3pPr>
            <a:lvl4pPr marL="814563" indent="0">
              <a:buNone/>
              <a:defRPr>
                <a:gradFill>
                  <a:gsLst>
                    <a:gs pos="8718">
                      <a:srgbClr val="353535"/>
                    </a:gs>
                    <a:gs pos="34000">
                      <a:srgbClr val="353535"/>
                    </a:gs>
                  </a:gsLst>
                  <a:lin ang="5400000" scaled="0"/>
                </a:gradFill>
                <a:latin typeface="Consolas" panose="020B0609020204030204" pitchFamily="49" charset="0"/>
                <a:cs typeface="Consolas" panose="020B0609020204030204" pitchFamily="49" charset="0"/>
              </a:defRPr>
            </a:lvl4pPr>
            <a:lvl5pPr marL="1050997" indent="0">
              <a:buNone/>
              <a:defRPr>
                <a:gradFill>
                  <a:gsLst>
                    <a:gs pos="8718">
                      <a:srgbClr val="353535"/>
                    </a:gs>
                    <a:gs pos="34000">
                      <a:srgbClr val="353535"/>
                    </a:gs>
                  </a:gsLst>
                  <a:lin ang="5400000" scaled="0"/>
                </a:gradFill>
                <a:latin typeface="Consolas" panose="020B0609020204030204" pitchFamily="49" charset="0"/>
                <a:cs typeface="Consolas" panose="020B0609020204030204" pitchFamily="49"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48061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losing logo slide">
    <p:bg>
      <p:bgPr>
        <a:solidFill>
          <a:schemeClr val="bg1"/>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9" y="6220609"/>
            <a:ext cx="4572000" cy="477054"/>
          </a:xfrm>
          <a:prstGeom prst="rect">
            <a:avLst/>
          </a:prstGeom>
          <a:noFill/>
          <a:ln w="12700">
            <a:noFill/>
            <a:miter lim="800000"/>
            <a:headEnd type="none" w="sm" len="sm"/>
            <a:tailEnd type="none" w="sm" len="sm"/>
          </a:ln>
          <a:effectLst/>
        </p:spPr>
        <p:txBody>
          <a:bodyPr vert="horz" wrap="square" lIns="182880" tIns="182880" rIns="182880" bIns="182880"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Copyright Microsoft Corporation. All rights reserved. </a:t>
            </a:r>
          </a:p>
        </p:txBody>
      </p:sp>
      <p:pic>
        <p:nvPicPr>
          <p:cNvPr id="8" name="MS logo white - EMF"/>
          <p:cNvPicPr>
            <a:picLocks noChangeAspect="1"/>
          </p:cNvPicPr>
          <p:nvPr userDrawn="1"/>
        </p:nvPicPr>
        <p:blipFill>
          <a:blip r:embed="rId2"/>
          <a:stretch>
            <a:fillRect/>
          </a:stretch>
        </p:blipFill>
        <p:spPr bwMode="black">
          <a:xfrm>
            <a:off x="460688" y="479425"/>
            <a:ext cx="1451843" cy="310896"/>
          </a:xfrm>
          <a:prstGeom prst="rect">
            <a:avLst/>
          </a:prstGeom>
        </p:spPr>
      </p:pic>
    </p:spTree>
    <p:extLst>
      <p:ext uri="{BB962C8B-B14F-4D97-AF65-F5344CB8AC3E}">
        <p14:creationId xmlns:p14="http://schemas.microsoft.com/office/powerpoint/2010/main" val="14726136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a:t>Use this Layout for Speaker Notes slides</a:t>
            </a:r>
          </a:p>
          <a:p>
            <a:pPr lvl="1"/>
            <a:r>
              <a:rPr lang="en-US"/>
              <a:t>Second level</a:t>
            </a:r>
          </a:p>
          <a:p>
            <a:pPr lvl="2"/>
            <a:r>
              <a:rPr lang="en-US"/>
              <a:t>Third level</a:t>
            </a:r>
          </a:p>
          <a:p>
            <a:pPr lvl="3"/>
            <a:r>
              <a:rPr lang="en-US"/>
              <a:t>Fourth level</a:t>
            </a:r>
          </a:p>
          <a:p>
            <a:pPr lvl="4"/>
            <a:r>
              <a:rPr lang="en-US"/>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p>
        </p:txBody>
      </p:sp>
    </p:spTree>
    <p:extLst>
      <p:ext uri="{BB962C8B-B14F-4D97-AF65-F5344CB8AC3E}">
        <p14:creationId xmlns:p14="http://schemas.microsoft.com/office/powerpoint/2010/main" val="382203421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Device layout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42" y="632783"/>
            <a:ext cx="11533187" cy="411162"/>
          </a:xfrm>
        </p:spPr>
        <p:txBody>
          <a:bodyPr wrap="square" lIns="0" tIns="0" rIns="0" bIns="0">
            <a:spAutoFit/>
          </a:bodyPr>
          <a:lstStyle>
            <a:lvl1pPr>
              <a:lnSpc>
                <a:spcPts val="3136"/>
              </a:lnSpc>
              <a:defRPr sz="2800">
                <a:solidFill>
                  <a:schemeClr val="tx1"/>
                </a:solidFill>
              </a:defRPr>
            </a:lvl1pPr>
          </a:lstStyle>
          <a:p>
            <a:r>
              <a:rPr lang="en-US"/>
              <a:t>Device layout 1: one column</a:t>
            </a:r>
          </a:p>
        </p:txBody>
      </p:sp>
      <p:sp>
        <p:nvSpPr>
          <p:cNvPr id="4" name="Text Placeholder 3"/>
          <p:cNvSpPr>
            <a:spLocks noGrp="1"/>
          </p:cNvSpPr>
          <p:nvPr>
            <p:ph type="body" sz="quarter" idx="10" hasCustomPrompt="1"/>
          </p:nvPr>
        </p:nvSpPr>
        <p:spPr>
          <a:xfrm>
            <a:off x="465142" y="1919808"/>
            <a:ext cx="4853623" cy="615553"/>
          </a:xfrm>
        </p:spPr>
        <p:txBody>
          <a:bodyPr wrap="square" lIns="0" tIns="0" rIns="0" bIns="0">
            <a:spAutoFit/>
          </a:bodyPr>
          <a:lstStyle>
            <a:lvl1pPr marL="0" indent="0">
              <a:lnSpc>
                <a:spcPts val="2353"/>
              </a:lnSpc>
              <a:buNone/>
              <a:defRPr sz="2000" b="0" i="0">
                <a:solidFill>
                  <a:schemeClr val="tx1"/>
                </a:solidFill>
                <a:latin typeface="+mn-lt"/>
              </a:defRPr>
            </a:lvl1pPr>
            <a:lvl2pPr marL="224057" indent="0">
              <a:buNone/>
              <a:defRPr/>
            </a:lvl2pPr>
            <a:lvl3pPr marL="448111" indent="0">
              <a:buNone/>
              <a:defRPr/>
            </a:lvl3pPr>
            <a:lvl4pPr marL="672169" indent="0">
              <a:buNone/>
              <a:defRPr/>
            </a:lvl4pPr>
            <a:lvl5pPr marL="896225" indent="0">
              <a:buNone/>
              <a:defRPr/>
            </a:lvl5pPr>
          </a:lstStyle>
          <a:p>
            <a:pPr lvl="0"/>
            <a:r>
              <a:rPr lang="pt-BR"/>
              <a:t>Subhead Segoe UI Regular 20/24. Em volor resequaectur.</a:t>
            </a:r>
            <a:endParaRPr lang="en-US"/>
          </a:p>
        </p:txBody>
      </p:sp>
      <p:sp>
        <p:nvSpPr>
          <p:cNvPr id="5" name="Text Placeholder 4"/>
          <p:cNvSpPr>
            <a:spLocks noGrp="1"/>
          </p:cNvSpPr>
          <p:nvPr>
            <p:ph type="body" sz="quarter" idx="11" hasCustomPrompt="1"/>
          </p:nvPr>
        </p:nvSpPr>
        <p:spPr>
          <a:xfrm>
            <a:off x="465139" y="2761501"/>
            <a:ext cx="4853622" cy="2539157"/>
          </a:xfrm>
        </p:spPr>
        <p:txBody>
          <a:bodyPr lIns="0" tIns="0" rIns="0" bIns="0"/>
          <a:lstStyle>
            <a:lvl1pPr marL="280071" indent="-280071">
              <a:lnSpc>
                <a:spcPts val="1764"/>
              </a:lnSpc>
              <a:spcBef>
                <a:spcPts val="0"/>
              </a:spcBef>
              <a:buFont typeface="Arial" panose="020B0604020202020204" pitchFamily="34" charset="0"/>
              <a:buChar char="•"/>
              <a:defRPr sz="1399" b="0" i="0">
                <a:solidFill>
                  <a:schemeClr val="tx1"/>
                </a:solidFill>
                <a:latin typeface="+mn-lt"/>
              </a:defRPr>
            </a:lvl1pPr>
            <a:lvl2pPr marL="0" indent="0">
              <a:lnSpc>
                <a:spcPts val="1764"/>
              </a:lnSpc>
              <a:spcBef>
                <a:spcPts val="0"/>
              </a:spcBef>
              <a:buNone/>
              <a:defRPr sz="1372">
                <a:solidFill>
                  <a:schemeClr val="tx1"/>
                </a:solidFill>
              </a:defRPr>
            </a:lvl2pPr>
            <a:lvl3pPr marL="448111" indent="0">
              <a:buNone/>
              <a:defRPr/>
            </a:lvl3pPr>
            <a:lvl4pPr marL="672169" indent="0">
              <a:buNone/>
              <a:defRPr/>
            </a:lvl4pPr>
            <a:lvl5pPr marL="896225" indent="0">
              <a:buNone/>
              <a:defRPr/>
            </a:lvl5pPr>
          </a:lstStyle>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a:p>
            <a:pPr lvl="0"/>
            <a:endParaRPr lang="en-US"/>
          </a:p>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p>
          <a:p>
            <a:pPr lvl="0"/>
            <a:endParaRPr lang="en-US"/>
          </a:p>
          <a:p>
            <a:pPr lvl="0"/>
            <a:r>
              <a:rPr lang="en-US"/>
              <a:t>Body copy 14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omnimusdae</a:t>
            </a:r>
            <a:r>
              <a:rPr lang="en-US"/>
              <a:t>. </a:t>
            </a:r>
            <a:r>
              <a:rPr lang="en-US" err="1"/>
              <a:t>Icaecatur</a:t>
            </a:r>
            <a:r>
              <a:rPr lang="en-US"/>
              <a:t>.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a:t>
            </a:r>
          </a:p>
        </p:txBody>
      </p:sp>
    </p:spTree>
    <p:extLst>
      <p:ext uri="{BB962C8B-B14F-4D97-AF65-F5344CB8AC3E}">
        <p14:creationId xmlns:p14="http://schemas.microsoft.com/office/powerpoint/2010/main" val="3389203528"/>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Section title 1">
    <p:bg>
      <p:bgPr>
        <a:solidFill>
          <a:schemeClr val="tx2"/>
        </a:solidFill>
        <a:effectLst/>
      </p:bgPr>
    </p:bg>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65138" y="899477"/>
            <a:ext cx="7604124" cy="3629025"/>
          </a:xfrm>
          <a:noFill/>
        </p:spPr>
        <p:txBody>
          <a:bodyPr vert="horz" wrap="square" lIns="0" tIns="0" rIns="0" bIns="0" rtlCol="0" anchor="t" anchorCtr="0">
            <a:noAutofit/>
          </a:bodyPr>
          <a:lstStyle>
            <a:lvl1pPr>
              <a:defRPr lang="en-US" sz="5400" spc="-150" dirty="0">
                <a:solidFill>
                  <a:schemeClr val="bg1"/>
                </a:solidFill>
              </a:defRPr>
            </a:lvl1pPr>
          </a:lstStyle>
          <a:p>
            <a:pPr marL="0" lvl="0">
              <a:lnSpc>
                <a:spcPts val="5600"/>
              </a:lnSpc>
            </a:pPr>
            <a:r>
              <a:rPr lang="en-US"/>
              <a:t>Section title</a:t>
            </a:r>
          </a:p>
        </p:txBody>
      </p:sp>
    </p:spTree>
    <p:extLst>
      <p:ext uri="{BB962C8B-B14F-4D97-AF65-F5344CB8AC3E}">
        <p14:creationId xmlns:p14="http://schemas.microsoft.com/office/powerpoint/2010/main" val="388533537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Text option 4">
    <p:spTree>
      <p:nvGrpSpPr>
        <p:cNvPr id="1" name=""/>
        <p:cNvGrpSpPr/>
        <p:nvPr/>
      </p:nvGrpSpPr>
      <p:grpSpPr>
        <a:xfrm>
          <a:off x="0" y="0"/>
          <a:ext cx="0" cy="0"/>
          <a:chOff x="0" y="0"/>
          <a:chExt cx="0" cy="0"/>
        </a:xfrm>
      </p:grpSpPr>
      <p:sp>
        <p:nvSpPr>
          <p:cNvPr id="24" name="Content Placeholder 15"/>
          <p:cNvSpPr>
            <a:spLocks noGrp="1"/>
          </p:cNvSpPr>
          <p:nvPr>
            <p:ph sz="quarter" idx="25" hasCustomPrompt="1"/>
          </p:nvPr>
        </p:nvSpPr>
        <p:spPr>
          <a:xfrm>
            <a:off x="465139" y="2178680"/>
            <a:ext cx="1727200" cy="1042035"/>
          </a:xfrm>
        </p:spPr>
        <p:txBody>
          <a:bodyPr>
            <a:noAutofit/>
          </a:bodyPr>
          <a:lstStyle>
            <a:lvl1pPr marL="0" indent="0">
              <a:buNone/>
              <a:defRPr sz="2000"/>
            </a:lvl1pPr>
          </a:lstStyle>
          <a:p>
            <a:pPr lvl="0"/>
            <a:r>
              <a:rPr lang="en-US"/>
              <a:t>Picture</a:t>
            </a:r>
          </a:p>
        </p:txBody>
      </p:sp>
      <p:sp>
        <p:nvSpPr>
          <p:cNvPr id="2" name="Title 1"/>
          <p:cNvSpPr>
            <a:spLocks noGrp="1"/>
          </p:cNvSpPr>
          <p:nvPr>
            <p:ph type="title" hasCustomPrompt="1"/>
          </p:nvPr>
        </p:nvSpPr>
        <p:spPr>
          <a:xfrm>
            <a:off x="465138" y="632779"/>
            <a:ext cx="11533187" cy="411162"/>
          </a:xfrm>
        </p:spPr>
        <p:txBody>
          <a:bodyPr wrap="square" lIns="0" tIns="0" rIns="0" bIns="0">
            <a:spAutoFit/>
          </a:bodyPr>
          <a:lstStyle>
            <a:lvl1pPr>
              <a:lnSpc>
                <a:spcPts val="3200"/>
              </a:lnSpc>
              <a:defRPr sz="2800">
                <a:solidFill>
                  <a:srgbClr val="2F2F2F"/>
                </a:solidFill>
              </a:defRPr>
            </a:lvl1pPr>
          </a:lstStyle>
          <a:p>
            <a:r>
              <a:rPr lang="en-US"/>
              <a:t>Text option 4: six columns (numbered list)</a:t>
            </a:r>
          </a:p>
        </p:txBody>
      </p:sp>
      <p:sp>
        <p:nvSpPr>
          <p:cNvPr id="5" name="Text Placeholder 4"/>
          <p:cNvSpPr>
            <a:spLocks noGrp="1"/>
          </p:cNvSpPr>
          <p:nvPr>
            <p:ph type="body" sz="quarter" idx="11" hasCustomPrompt="1"/>
          </p:nvPr>
        </p:nvSpPr>
        <p:spPr>
          <a:xfrm>
            <a:off x="465139" y="3230880"/>
            <a:ext cx="1727200" cy="2834109"/>
          </a:xfrm>
        </p:spPr>
        <p:txBody>
          <a:bodyPr lIns="0" tIns="0" rIns="0" bIns="0"/>
          <a:lstStyle>
            <a:lvl1pPr marL="0" indent="0">
              <a:lnSpc>
                <a:spcPts val="1800"/>
              </a:lnSpc>
              <a:spcBef>
                <a:spcPts val="900"/>
              </a:spcBef>
              <a:buNone/>
              <a:defRPr lang="en-US" sz="1400" b="1" kern="1200" spc="0" baseline="0" dirty="0">
                <a:solidFill>
                  <a:schemeClr val="accent1"/>
                </a:solidFill>
                <a:latin typeface="+mn-lt"/>
                <a:ea typeface="+mn-ea"/>
                <a:cs typeface="+mn-cs"/>
              </a:defRPr>
            </a:lvl1pPr>
            <a:lvl2pPr marL="0" marR="0" indent="0" algn="l" defTabSz="932742" rtl="0" eaLnBrk="1" fontAlgn="auto" latinLnBrk="0" hangingPunct="1">
              <a:lnSpc>
                <a:spcPts val="1800"/>
              </a:lnSpc>
              <a:spcBef>
                <a:spcPts val="450"/>
              </a:spcBef>
              <a:spcAft>
                <a:spcPts val="0"/>
              </a:spcAft>
              <a:buClrTx/>
              <a:buSzPct val="90000"/>
              <a:buFont typeface="Arial" panose="020B0604020202020204" pitchFamily="34" charset="0"/>
              <a:buNone/>
              <a:tabLst/>
              <a:defRPr sz="1400">
                <a:solidFill>
                  <a:schemeClr val="tx1"/>
                </a:solidFill>
              </a:defRPr>
            </a:lvl2pPr>
            <a:lvl3pPr marL="457200" indent="0">
              <a:buNone/>
              <a:defRPr/>
            </a:lvl3pPr>
            <a:lvl4pPr marL="685800" indent="0">
              <a:buNone/>
              <a:defRPr/>
            </a:lvl4pPr>
            <a:lvl5pPr marL="914400" indent="0">
              <a:buNone/>
              <a:defRPr/>
            </a:lvl5pPr>
          </a:lstStyle>
          <a:p>
            <a:pPr marL="0" marR="0" lvl="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14" name="Text Placeholder 4"/>
          <p:cNvSpPr>
            <a:spLocks noGrp="1"/>
          </p:cNvSpPr>
          <p:nvPr>
            <p:ph type="body" sz="quarter" idx="15" hasCustomPrompt="1"/>
          </p:nvPr>
        </p:nvSpPr>
        <p:spPr>
          <a:xfrm>
            <a:off x="2426019" y="3230880"/>
            <a:ext cx="1727200" cy="2817053"/>
          </a:xfrm>
        </p:spPr>
        <p:txBody>
          <a:bodyPr lIns="0" tIns="0" rIns="0" bIns="0"/>
          <a:lstStyle>
            <a:lvl1pPr marL="0" indent="0">
              <a:lnSpc>
                <a:spcPts val="1800"/>
              </a:lnSpc>
              <a:spcBef>
                <a:spcPts val="900"/>
              </a:spcBef>
              <a:buNone/>
              <a:defRPr lang="en-US" sz="1400" b="1" kern="1200" spc="0" baseline="0" dirty="0">
                <a:solidFill>
                  <a:schemeClr val="accent1"/>
                </a:solidFill>
                <a:latin typeface="+mn-lt"/>
                <a:ea typeface="+mn-ea"/>
                <a:cs typeface="+mn-cs"/>
              </a:defRPr>
            </a:lvl1pPr>
            <a:lvl2pPr marL="0" marR="0" indent="0" algn="l" defTabSz="932742" rtl="0" eaLnBrk="1" fontAlgn="auto" latinLnBrk="0" hangingPunct="1">
              <a:lnSpc>
                <a:spcPts val="1800"/>
              </a:lnSpc>
              <a:spcBef>
                <a:spcPts val="450"/>
              </a:spcBef>
              <a:spcAft>
                <a:spcPts val="0"/>
              </a:spcAft>
              <a:buClrTx/>
              <a:buSzPct val="90000"/>
              <a:buFont typeface="Arial" panose="020B0604020202020204" pitchFamily="34" charset="0"/>
              <a:buNone/>
              <a:tabLst/>
              <a:defRPr sz="1400">
                <a:solidFill>
                  <a:schemeClr val="tx1"/>
                </a:solidFill>
              </a:defRPr>
            </a:lvl2pPr>
            <a:lvl3pPr marL="457200" indent="0">
              <a:buNone/>
              <a:defRPr/>
            </a:lvl3pPr>
            <a:lvl4pPr marL="685800" indent="0">
              <a:buNone/>
              <a:defRPr/>
            </a:lvl4pPr>
            <a:lvl5pPr marL="914400" indent="0">
              <a:buNone/>
              <a:defRPr/>
            </a:lvl5pPr>
          </a:lstStyle>
          <a:p>
            <a:pPr lvl="0"/>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16" name="Text Placeholder 4"/>
          <p:cNvSpPr>
            <a:spLocks noGrp="1"/>
          </p:cNvSpPr>
          <p:nvPr>
            <p:ph type="body" sz="quarter" idx="17" hasCustomPrompt="1"/>
          </p:nvPr>
        </p:nvSpPr>
        <p:spPr>
          <a:xfrm>
            <a:off x="4386899" y="3230880"/>
            <a:ext cx="1727200" cy="2817053"/>
          </a:xfrm>
        </p:spPr>
        <p:txBody>
          <a:bodyPr lIns="0" tIns="0" rIns="0" bIns="0"/>
          <a:lstStyle>
            <a:lvl1pPr marL="0" marR="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400" b="1" kern="1200" spc="0" baseline="0" dirty="0">
                <a:solidFill>
                  <a:schemeClr val="accent1"/>
                </a:solidFill>
                <a:latin typeface="+mn-lt"/>
                <a:ea typeface="+mn-ea"/>
                <a:cs typeface="+mn-cs"/>
              </a:defRPr>
            </a:lvl1pPr>
            <a:lvl2pPr marL="0" marR="0" indent="0" algn="l" defTabSz="932742" rtl="0" eaLnBrk="1" fontAlgn="auto" latinLnBrk="0" hangingPunct="1">
              <a:lnSpc>
                <a:spcPts val="1800"/>
              </a:lnSpc>
              <a:spcBef>
                <a:spcPts val="450"/>
              </a:spcBef>
              <a:spcAft>
                <a:spcPts val="0"/>
              </a:spcAft>
              <a:buClrTx/>
              <a:buSzPct val="90000"/>
              <a:buFont typeface="Arial" panose="020B0604020202020204" pitchFamily="34" charset="0"/>
              <a:buNone/>
              <a:tabLst/>
              <a:defRPr sz="1400">
                <a:solidFill>
                  <a:schemeClr val="tx1"/>
                </a:solidFill>
              </a:defRPr>
            </a:lvl2pPr>
            <a:lvl3pPr marL="457200" indent="0">
              <a:buNone/>
              <a:defRPr/>
            </a:lvl3pPr>
            <a:lvl4pPr marL="685800" indent="0">
              <a:buNone/>
              <a:defRPr/>
            </a:lvl4pPr>
            <a:lvl5pPr marL="914400" indent="0">
              <a:buNone/>
              <a:defRPr/>
            </a:lvl5pPr>
          </a:lstStyle>
          <a:p>
            <a:pPr marL="0" marR="0" lvl="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18" name="Text Placeholder 4"/>
          <p:cNvSpPr>
            <a:spLocks noGrp="1"/>
          </p:cNvSpPr>
          <p:nvPr>
            <p:ph type="body" sz="quarter" idx="19" hasCustomPrompt="1"/>
          </p:nvPr>
        </p:nvSpPr>
        <p:spPr>
          <a:xfrm>
            <a:off x="6347779" y="3230880"/>
            <a:ext cx="1727200" cy="2817053"/>
          </a:xfrm>
        </p:spPr>
        <p:txBody>
          <a:bodyPr lIns="0" tIns="0" rIns="0" bIns="0"/>
          <a:lstStyle>
            <a:lvl1pPr marL="0" marR="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400" b="1" kern="1200" spc="0" baseline="0" dirty="0">
                <a:solidFill>
                  <a:schemeClr val="accent1"/>
                </a:solidFill>
                <a:latin typeface="+mn-lt"/>
                <a:ea typeface="+mn-ea"/>
                <a:cs typeface="+mn-cs"/>
              </a:defRPr>
            </a:lvl1pPr>
            <a:lvl2pPr marL="0" marR="0" indent="0" algn="l" defTabSz="932742" rtl="0" eaLnBrk="1" fontAlgn="auto" latinLnBrk="0" hangingPunct="1">
              <a:lnSpc>
                <a:spcPts val="1800"/>
              </a:lnSpc>
              <a:spcBef>
                <a:spcPts val="450"/>
              </a:spcBef>
              <a:spcAft>
                <a:spcPts val="0"/>
              </a:spcAft>
              <a:buClrTx/>
              <a:buSzPct val="90000"/>
              <a:buFont typeface="Arial" panose="020B0604020202020204" pitchFamily="34" charset="0"/>
              <a:buNone/>
              <a:tabLst/>
              <a:defRPr sz="1400">
                <a:solidFill>
                  <a:schemeClr val="tx1"/>
                </a:solidFill>
              </a:defRPr>
            </a:lvl2pPr>
            <a:lvl3pPr marL="457200" indent="0">
              <a:buNone/>
              <a:defRPr/>
            </a:lvl3pPr>
            <a:lvl4pPr marL="685800" indent="0">
              <a:buNone/>
              <a:defRPr/>
            </a:lvl4pPr>
            <a:lvl5pPr marL="914400" indent="0">
              <a:buNone/>
              <a:defRPr/>
            </a:lvl5pPr>
          </a:lstStyle>
          <a:p>
            <a:pPr marL="0" marR="0" lvl="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20" name="Text Placeholder 4"/>
          <p:cNvSpPr>
            <a:spLocks noGrp="1"/>
          </p:cNvSpPr>
          <p:nvPr>
            <p:ph type="body" sz="quarter" idx="21" hasCustomPrompt="1"/>
          </p:nvPr>
        </p:nvSpPr>
        <p:spPr>
          <a:xfrm>
            <a:off x="8308659" y="3230880"/>
            <a:ext cx="1727200" cy="2817053"/>
          </a:xfrm>
        </p:spPr>
        <p:txBody>
          <a:bodyPr lIns="0" tIns="0" rIns="0" bIns="0"/>
          <a:lstStyle>
            <a:lvl1pPr marL="0" marR="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400" b="1" kern="1200" spc="0" baseline="0" dirty="0">
                <a:solidFill>
                  <a:schemeClr val="accent1"/>
                </a:solidFill>
                <a:latin typeface="+mn-lt"/>
                <a:ea typeface="+mn-ea"/>
                <a:cs typeface="+mn-cs"/>
              </a:defRPr>
            </a:lvl1pPr>
            <a:lvl2pPr marL="0" marR="0" indent="0" algn="l" defTabSz="932742" rtl="0" eaLnBrk="1" fontAlgn="auto" latinLnBrk="0" hangingPunct="1">
              <a:lnSpc>
                <a:spcPts val="1800"/>
              </a:lnSpc>
              <a:spcBef>
                <a:spcPts val="450"/>
              </a:spcBef>
              <a:spcAft>
                <a:spcPts val="0"/>
              </a:spcAft>
              <a:buClrTx/>
              <a:buSzPct val="90000"/>
              <a:buFont typeface="Arial" panose="020B0604020202020204" pitchFamily="34" charset="0"/>
              <a:buNone/>
              <a:tabLst/>
              <a:defRPr sz="1400">
                <a:solidFill>
                  <a:schemeClr val="tx1"/>
                </a:solidFill>
              </a:defRPr>
            </a:lvl2pPr>
            <a:lvl3pPr marL="457200" indent="0">
              <a:buNone/>
              <a:defRPr/>
            </a:lvl3pPr>
            <a:lvl4pPr marL="685800" indent="0">
              <a:buNone/>
              <a:defRPr/>
            </a:lvl4pPr>
            <a:lvl5pPr marL="914400" indent="0">
              <a:buNone/>
              <a:defRPr/>
            </a:lvl5pPr>
          </a:lstStyle>
          <a:p>
            <a:pPr marL="0" marR="0" lvl="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22" name="Text Placeholder 4"/>
          <p:cNvSpPr>
            <a:spLocks noGrp="1"/>
          </p:cNvSpPr>
          <p:nvPr>
            <p:ph type="body" sz="quarter" idx="23" hasCustomPrompt="1"/>
          </p:nvPr>
        </p:nvSpPr>
        <p:spPr>
          <a:xfrm>
            <a:off x="10269538" y="3230880"/>
            <a:ext cx="1727200" cy="2817053"/>
          </a:xfrm>
        </p:spPr>
        <p:txBody>
          <a:bodyPr lIns="0" tIns="0" rIns="0" bIns="0"/>
          <a:lstStyle>
            <a:lvl1pPr marL="0" marR="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400" b="1" kern="1200" spc="0" baseline="0" dirty="0">
                <a:solidFill>
                  <a:schemeClr val="accent1"/>
                </a:solidFill>
                <a:latin typeface="+mn-lt"/>
                <a:ea typeface="+mn-ea"/>
                <a:cs typeface="+mn-cs"/>
              </a:defRPr>
            </a:lvl1pPr>
            <a:lvl2pPr marL="0" marR="0" indent="0" algn="l" defTabSz="932742" rtl="0" eaLnBrk="1" fontAlgn="auto" latinLnBrk="0" hangingPunct="1">
              <a:lnSpc>
                <a:spcPts val="1800"/>
              </a:lnSpc>
              <a:spcBef>
                <a:spcPts val="450"/>
              </a:spcBef>
              <a:spcAft>
                <a:spcPts val="0"/>
              </a:spcAft>
              <a:buClrTx/>
              <a:buSzPct val="90000"/>
              <a:buFont typeface="Arial" panose="020B0604020202020204" pitchFamily="34" charset="0"/>
              <a:buNone/>
              <a:tabLst/>
              <a:defRPr sz="1400">
                <a:solidFill>
                  <a:schemeClr val="tx1"/>
                </a:solidFill>
              </a:defRPr>
            </a:lvl2pPr>
            <a:lvl3pPr marL="457200" indent="0">
              <a:buNone/>
              <a:defRPr/>
            </a:lvl3pPr>
            <a:lvl4pPr marL="685800" indent="0">
              <a:buNone/>
              <a:defRPr/>
            </a:lvl4pPr>
            <a:lvl5pPr marL="914400" indent="0">
              <a:buNone/>
              <a:defRPr/>
            </a:lvl5pPr>
          </a:lstStyle>
          <a:p>
            <a:pPr marL="0" marR="0" lvl="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sincit</a:t>
            </a:r>
            <a:r>
              <a:rPr lang="en-US"/>
              <a:t>. </a:t>
            </a:r>
            <a:r>
              <a:rPr lang="en-US" err="1"/>
              <a:t>Unt</a:t>
            </a:r>
            <a:r>
              <a:rPr lang="en-US"/>
              <a:t> faces et </a:t>
            </a:r>
            <a:r>
              <a:rPr lang="en-US" err="1"/>
              <a:t>labore</a:t>
            </a:r>
            <a:r>
              <a:rPr lang="en-US"/>
              <a:t> </a:t>
            </a:r>
            <a:r>
              <a:rPr lang="en-US" err="1"/>
              <a:t>ium</a:t>
            </a:r>
            <a:r>
              <a:rPr lang="en-US"/>
              <a:t> el id et re od </a:t>
            </a:r>
            <a:r>
              <a:rPr lang="en-US" err="1"/>
              <a:t>utem</a:t>
            </a:r>
            <a:r>
              <a:rPr lang="en-US"/>
              <a:t> que </a:t>
            </a:r>
            <a:r>
              <a:rPr lang="en-US" err="1"/>
              <a:t>nist</a:t>
            </a:r>
            <a:r>
              <a:rPr lang="en-US"/>
              <a:t> et </a:t>
            </a:r>
            <a:r>
              <a:rPr lang="en-US" err="1"/>
              <a:t>ped</a:t>
            </a:r>
            <a:r>
              <a:rPr lang="en-US"/>
              <a:t> </a:t>
            </a:r>
            <a:r>
              <a:rPr lang="en-US" err="1"/>
              <a:t>quia</a:t>
            </a:r>
            <a:r>
              <a:rPr lang="en-US"/>
              <a:t> </a:t>
            </a:r>
            <a:r>
              <a:rPr lang="en-US" err="1"/>
              <a:t>dolore</a:t>
            </a:r>
            <a:r>
              <a:rPr lang="en-US"/>
              <a:t> is et lam, </a:t>
            </a:r>
            <a:r>
              <a:rPr lang="en-US" err="1"/>
              <a:t>vendunt</a:t>
            </a:r>
            <a:r>
              <a:rPr lang="en-US"/>
              <a:t> </a:t>
            </a:r>
            <a:r>
              <a:rPr lang="en-US" err="1"/>
              <a:t>voluptatur</a:t>
            </a:r>
            <a:r>
              <a:rPr lang="en-US"/>
              <a:t>. </a:t>
            </a:r>
          </a:p>
        </p:txBody>
      </p:sp>
      <p:sp>
        <p:nvSpPr>
          <p:cNvPr id="25" name="Content Placeholder 15"/>
          <p:cNvSpPr>
            <a:spLocks noGrp="1"/>
          </p:cNvSpPr>
          <p:nvPr>
            <p:ph sz="quarter" idx="26" hasCustomPrompt="1"/>
          </p:nvPr>
        </p:nvSpPr>
        <p:spPr>
          <a:xfrm>
            <a:off x="2426019" y="2178680"/>
            <a:ext cx="1727200" cy="1042035"/>
          </a:xfrm>
        </p:spPr>
        <p:txBody>
          <a:bodyPr>
            <a:noAutofit/>
          </a:bodyPr>
          <a:lstStyle>
            <a:lvl1pPr marL="0" indent="0">
              <a:buNone/>
              <a:defRPr sz="2000"/>
            </a:lvl1pPr>
          </a:lstStyle>
          <a:p>
            <a:pPr lvl="0"/>
            <a:r>
              <a:rPr lang="en-US"/>
              <a:t>Picture</a:t>
            </a:r>
          </a:p>
        </p:txBody>
      </p:sp>
      <p:sp>
        <p:nvSpPr>
          <p:cNvPr id="26" name="Content Placeholder 15"/>
          <p:cNvSpPr>
            <a:spLocks noGrp="1"/>
          </p:cNvSpPr>
          <p:nvPr>
            <p:ph sz="quarter" idx="27" hasCustomPrompt="1"/>
          </p:nvPr>
        </p:nvSpPr>
        <p:spPr>
          <a:xfrm>
            <a:off x="4386899" y="2178680"/>
            <a:ext cx="1727200" cy="1042035"/>
          </a:xfrm>
        </p:spPr>
        <p:txBody>
          <a:bodyPr>
            <a:noAutofit/>
          </a:bodyPr>
          <a:lstStyle>
            <a:lvl1pPr marL="0" indent="0">
              <a:buNone/>
              <a:defRPr sz="2000"/>
            </a:lvl1pPr>
          </a:lstStyle>
          <a:p>
            <a:pPr lvl="0"/>
            <a:r>
              <a:rPr lang="en-US"/>
              <a:t>Picture</a:t>
            </a:r>
          </a:p>
        </p:txBody>
      </p:sp>
      <p:sp>
        <p:nvSpPr>
          <p:cNvPr id="27" name="Content Placeholder 15"/>
          <p:cNvSpPr>
            <a:spLocks noGrp="1"/>
          </p:cNvSpPr>
          <p:nvPr>
            <p:ph sz="quarter" idx="28" hasCustomPrompt="1"/>
          </p:nvPr>
        </p:nvSpPr>
        <p:spPr>
          <a:xfrm>
            <a:off x="6347779" y="2178680"/>
            <a:ext cx="1727200" cy="1042035"/>
          </a:xfrm>
        </p:spPr>
        <p:txBody>
          <a:bodyPr>
            <a:noAutofit/>
          </a:bodyPr>
          <a:lstStyle>
            <a:lvl1pPr marL="0" indent="0">
              <a:buNone/>
              <a:defRPr sz="2000"/>
            </a:lvl1pPr>
          </a:lstStyle>
          <a:p>
            <a:pPr lvl="0"/>
            <a:r>
              <a:rPr lang="en-US"/>
              <a:t>Picture</a:t>
            </a:r>
          </a:p>
        </p:txBody>
      </p:sp>
      <p:sp>
        <p:nvSpPr>
          <p:cNvPr id="28" name="Content Placeholder 15"/>
          <p:cNvSpPr>
            <a:spLocks noGrp="1"/>
          </p:cNvSpPr>
          <p:nvPr>
            <p:ph sz="quarter" idx="29" hasCustomPrompt="1"/>
          </p:nvPr>
        </p:nvSpPr>
        <p:spPr>
          <a:xfrm>
            <a:off x="8308659" y="2178680"/>
            <a:ext cx="1727200" cy="1042035"/>
          </a:xfrm>
        </p:spPr>
        <p:txBody>
          <a:bodyPr>
            <a:noAutofit/>
          </a:bodyPr>
          <a:lstStyle>
            <a:lvl1pPr marL="0" indent="0">
              <a:buNone/>
              <a:defRPr sz="2000"/>
            </a:lvl1pPr>
          </a:lstStyle>
          <a:p>
            <a:pPr lvl="0"/>
            <a:r>
              <a:rPr lang="en-US"/>
              <a:t>Picture</a:t>
            </a:r>
          </a:p>
        </p:txBody>
      </p:sp>
      <p:sp>
        <p:nvSpPr>
          <p:cNvPr id="29" name="Content Placeholder 15"/>
          <p:cNvSpPr>
            <a:spLocks noGrp="1"/>
          </p:cNvSpPr>
          <p:nvPr>
            <p:ph sz="quarter" idx="30" hasCustomPrompt="1"/>
          </p:nvPr>
        </p:nvSpPr>
        <p:spPr>
          <a:xfrm>
            <a:off x="10269538" y="2178680"/>
            <a:ext cx="1727200" cy="1042035"/>
          </a:xfrm>
        </p:spPr>
        <p:txBody>
          <a:bodyPr>
            <a:noAutofit/>
          </a:bodyPr>
          <a:lstStyle>
            <a:lvl1pPr marL="0" indent="0">
              <a:buNone/>
              <a:defRPr sz="2000"/>
            </a:lvl1pPr>
          </a:lstStyle>
          <a:p>
            <a:pPr lvl="0"/>
            <a:r>
              <a:rPr lang="en-US"/>
              <a:t>Picture</a:t>
            </a:r>
          </a:p>
        </p:txBody>
      </p:sp>
    </p:spTree>
    <p:extLst>
      <p:ext uri="{BB962C8B-B14F-4D97-AF65-F5344CB8AC3E}">
        <p14:creationId xmlns:p14="http://schemas.microsoft.com/office/powerpoint/2010/main" val="3054938056"/>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Photo layout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8" y="632779"/>
            <a:ext cx="5653087" cy="411162"/>
          </a:xfrm>
        </p:spPr>
        <p:txBody>
          <a:bodyPr wrap="square" lIns="0" tIns="0" rIns="0" bIns="0">
            <a:spAutoFit/>
          </a:bodyPr>
          <a:lstStyle>
            <a:lvl1pPr>
              <a:lnSpc>
                <a:spcPts val="3200"/>
              </a:lnSpc>
              <a:defRPr sz="2800">
                <a:solidFill>
                  <a:srgbClr val="2F2F2F"/>
                </a:solidFill>
              </a:defRPr>
            </a:lvl1pPr>
          </a:lstStyle>
          <a:p>
            <a:r>
              <a:rPr lang="en-US"/>
              <a:t>Photo layout 1</a:t>
            </a:r>
          </a:p>
        </p:txBody>
      </p:sp>
      <p:sp>
        <p:nvSpPr>
          <p:cNvPr id="4" name="Picture Placeholder 3"/>
          <p:cNvSpPr>
            <a:spLocks noGrp="1"/>
          </p:cNvSpPr>
          <p:nvPr>
            <p:ph type="pic" sz="quarter" idx="10"/>
          </p:nvPr>
        </p:nvSpPr>
        <p:spPr>
          <a:xfrm>
            <a:off x="6354763" y="0"/>
            <a:ext cx="6081712" cy="6994525"/>
          </a:xfrm>
          <a:blipFill dpi="0" rotWithShape="1">
            <a:blip r:embed="rId2"/>
            <a:srcRect/>
            <a:tile tx="-1530350" ty="0" sx="66000" sy="66000" flip="none" algn="tl"/>
          </a:blipFill>
        </p:spPr>
        <p:txBody>
          <a:bodyPr anchor="ctr">
            <a:noAutofit/>
          </a:bodyPr>
          <a:lstStyle>
            <a:lvl1pPr marL="0" indent="0" algn="ctr">
              <a:buNone/>
              <a:defRPr>
                <a:solidFill>
                  <a:schemeClr val="bg2"/>
                </a:solidFill>
              </a:defRPr>
            </a:lvl1pPr>
          </a:lstStyle>
          <a:p>
            <a:r>
              <a:rPr lang="en-US" dirty="0"/>
              <a:t>Drag picture to placeholder or click icon to add</a:t>
            </a:r>
          </a:p>
        </p:txBody>
      </p:sp>
    </p:spTree>
    <p:extLst>
      <p:ext uri="{BB962C8B-B14F-4D97-AF65-F5344CB8AC3E}">
        <p14:creationId xmlns:p14="http://schemas.microsoft.com/office/powerpoint/2010/main" val="3053162893"/>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Tex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8" y="632779"/>
            <a:ext cx="11533187" cy="411162"/>
          </a:xfrm>
        </p:spPr>
        <p:txBody>
          <a:bodyPr wrap="square" lIns="0" tIns="0" rIns="0" bIns="0">
            <a:spAutoFit/>
          </a:bodyPr>
          <a:lstStyle>
            <a:lvl1pPr>
              <a:lnSpc>
                <a:spcPts val="3200"/>
              </a:lnSpc>
              <a:defRPr sz="2800">
                <a:solidFill>
                  <a:schemeClr val="tx1"/>
                </a:solidFill>
              </a:defRPr>
            </a:lvl1pPr>
          </a:lstStyle>
          <a:p>
            <a:r>
              <a:rPr lang="en-US"/>
              <a:t>Heading Segoe UI </a:t>
            </a:r>
            <a:r>
              <a:rPr lang="en-US" err="1"/>
              <a:t>Semibold</a:t>
            </a:r>
            <a:r>
              <a:rPr lang="en-US"/>
              <a:t> 28/32</a:t>
            </a:r>
          </a:p>
        </p:txBody>
      </p:sp>
      <p:sp>
        <p:nvSpPr>
          <p:cNvPr id="4" name="Text Placeholder 3"/>
          <p:cNvSpPr>
            <a:spLocks noGrp="1"/>
          </p:cNvSpPr>
          <p:nvPr>
            <p:ph type="body" sz="quarter" idx="10" hasCustomPrompt="1"/>
          </p:nvPr>
        </p:nvSpPr>
        <p:spPr>
          <a:xfrm>
            <a:off x="465138" y="1919804"/>
            <a:ext cx="11533187" cy="307777"/>
          </a:xfrm>
        </p:spPr>
        <p:txBody>
          <a:bodyPr wrap="square" lIns="0" tIns="0" rIns="0" bIns="0">
            <a:spAutoFit/>
          </a:bodyPr>
          <a:lstStyle>
            <a:lvl1pPr marL="0" indent="0">
              <a:lnSpc>
                <a:spcPts val="2400"/>
              </a:lnSpc>
              <a:buNone/>
              <a:defRPr sz="2000" b="0" i="0">
                <a:solidFill>
                  <a:schemeClr val="tx1"/>
                </a:solidFill>
                <a:latin typeface="+mn-lt"/>
              </a:defRPr>
            </a:lvl1pPr>
            <a:lvl2pPr marL="228600" indent="0">
              <a:buNone/>
              <a:defRPr/>
            </a:lvl2pPr>
            <a:lvl3pPr marL="457200" indent="0">
              <a:buNone/>
              <a:defRPr/>
            </a:lvl3pPr>
            <a:lvl4pPr marL="685800" indent="0">
              <a:buNone/>
              <a:defRPr/>
            </a:lvl4pPr>
            <a:lvl5pPr marL="914400" indent="0">
              <a:buNone/>
              <a:defRPr/>
            </a:lvl5pPr>
          </a:lstStyle>
          <a:p>
            <a:pPr lvl="0"/>
            <a:r>
              <a:rPr lang="en-US"/>
              <a:t>Large: subhead Segoe UI Regular 20/24</a:t>
            </a:r>
          </a:p>
        </p:txBody>
      </p:sp>
      <p:sp>
        <p:nvSpPr>
          <p:cNvPr id="5" name="Text Placeholder 4"/>
          <p:cNvSpPr>
            <a:spLocks noGrp="1"/>
          </p:cNvSpPr>
          <p:nvPr>
            <p:ph type="body" sz="quarter" idx="11" hasCustomPrompt="1"/>
          </p:nvPr>
        </p:nvSpPr>
        <p:spPr>
          <a:xfrm>
            <a:off x="465138" y="3214124"/>
            <a:ext cx="11533187" cy="461665"/>
          </a:xfrm>
        </p:spPr>
        <p:txBody>
          <a:bodyPr lIns="0" tIns="0" rIns="0" bIns="0"/>
          <a:lstStyle>
            <a:lvl1pPr marL="0" indent="0">
              <a:lnSpc>
                <a:spcPts val="1800"/>
              </a:lnSpc>
              <a:spcBef>
                <a:spcPts val="0"/>
              </a:spcBef>
              <a:buNone/>
              <a:defRPr sz="1400" b="1">
                <a:solidFill>
                  <a:schemeClr val="tx1"/>
                </a:solidFill>
                <a:latin typeface="+mn-lt"/>
              </a:defRPr>
            </a:lvl1pPr>
            <a:lvl2pPr marL="0" indent="0">
              <a:lnSpc>
                <a:spcPts val="1800"/>
              </a:lnSpc>
              <a:spcBef>
                <a:spcPts val="0"/>
              </a:spcBef>
              <a:buNone/>
              <a:defRPr sz="1400">
                <a:solidFill>
                  <a:schemeClr val="tx1"/>
                </a:solidFill>
              </a:defRPr>
            </a:lvl2pPr>
            <a:lvl3pPr marL="457200" indent="0">
              <a:buNone/>
              <a:defRPr/>
            </a:lvl3pPr>
            <a:lvl4pPr marL="685800" indent="0">
              <a:buNone/>
              <a:defRPr/>
            </a:lvl4pPr>
            <a:lvl5pPr marL="914400" indent="0">
              <a:buNone/>
              <a:defRPr/>
            </a:lvl5pPr>
          </a:lstStyle>
          <a:p>
            <a:pPr lvl="0"/>
            <a:r>
              <a:rPr lang="en-US"/>
              <a:t>Medium: paragraph title Segoe UI bold 14/18</a:t>
            </a:r>
          </a:p>
          <a:p>
            <a:pPr lvl="1"/>
            <a:r>
              <a:rPr lang="en-US"/>
              <a:t>Body copy Segoe UI Regular 14/18</a:t>
            </a:r>
          </a:p>
        </p:txBody>
      </p:sp>
      <p:sp>
        <p:nvSpPr>
          <p:cNvPr id="7" name="Text Placeholder 6"/>
          <p:cNvSpPr>
            <a:spLocks noGrp="1"/>
          </p:cNvSpPr>
          <p:nvPr>
            <p:ph type="body" sz="quarter" idx="12" hasCustomPrompt="1"/>
          </p:nvPr>
        </p:nvSpPr>
        <p:spPr>
          <a:xfrm>
            <a:off x="465138" y="4477703"/>
            <a:ext cx="11533187" cy="307777"/>
          </a:xfrm>
        </p:spPr>
        <p:txBody>
          <a:bodyPr lIns="0" tIns="0" rIns="0" bIns="0"/>
          <a:lstStyle>
            <a:lvl1pPr marL="0" indent="0">
              <a:lnSpc>
                <a:spcPts val="1200"/>
              </a:lnSpc>
              <a:spcBef>
                <a:spcPts val="0"/>
              </a:spcBef>
              <a:buNone/>
              <a:defRPr sz="1000">
                <a:solidFill>
                  <a:schemeClr val="tx1"/>
                </a:solidFill>
              </a:defRPr>
            </a:lvl1pPr>
            <a:lvl2pPr marL="0" indent="0">
              <a:lnSpc>
                <a:spcPts val="1200"/>
              </a:lnSpc>
              <a:spcBef>
                <a:spcPts val="0"/>
              </a:spcBef>
              <a:buNone/>
              <a:defRPr sz="1000">
                <a:solidFill>
                  <a:schemeClr val="tx1"/>
                </a:solidFill>
              </a:defRPr>
            </a:lvl2pPr>
            <a:lvl3pPr marL="457200" indent="0">
              <a:buNone/>
              <a:defRPr/>
            </a:lvl3pPr>
            <a:lvl4pPr marL="685800" indent="0">
              <a:buNone/>
              <a:defRPr/>
            </a:lvl4pPr>
            <a:lvl5pPr marL="914400" indent="0">
              <a:buNone/>
              <a:defRPr/>
            </a:lvl5pPr>
          </a:lstStyle>
          <a:p>
            <a:pPr lvl="0"/>
            <a:r>
              <a:rPr lang="en-US"/>
              <a:t>Small: caption title Segoe </a:t>
            </a:r>
            <a:r>
              <a:rPr lang="en-US" err="1"/>
              <a:t>Semibold</a:t>
            </a:r>
            <a:r>
              <a:rPr lang="en-US"/>
              <a:t> 10/12</a:t>
            </a:r>
          </a:p>
          <a:p>
            <a:pPr lvl="1"/>
            <a:r>
              <a:rPr lang="en-US"/>
              <a:t>Caption Segoe Regular 10/12</a:t>
            </a:r>
          </a:p>
        </p:txBody>
      </p:sp>
    </p:spTree>
    <p:extLst>
      <p:ext uri="{BB962C8B-B14F-4D97-AF65-F5344CB8AC3E}">
        <p14:creationId xmlns:p14="http://schemas.microsoft.com/office/powerpoint/2010/main" val="3721202900"/>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Slide Photo_Option">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a:srcRect t="7813" b="7813"/>
          <a:stretch/>
        </p:blipFill>
        <p:spPr>
          <a:xfrm>
            <a:off x="318" y="-318"/>
            <a:ext cx="12435840" cy="6995160"/>
          </a:xfrm>
          <a:prstGeom prst="rect">
            <a:avLst/>
          </a:prstGeom>
        </p:spPr>
      </p:pic>
      <p:sp>
        <p:nvSpPr>
          <p:cNvPr id="12" name="Rectangle 11"/>
          <p:cNvSpPr/>
          <p:nvPr userDrawn="1"/>
        </p:nvSpPr>
        <p:spPr bwMode="auto">
          <a:xfrm>
            <a:off x="269177" y="4710941"/>
            <a:ext cx="6402452" cy="3654405"/>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userDrawn="1"/>
        </p:nvSpPr>
        <p:spPr>
          <a:xfrm>
            <a:off x="0" y="3025833"/>
            <a:ext cx="12436475" cy="3967664"/>
          </a:xfrm>
          <a:prstGeom prst="rect">
            <a:avLst/>
          </a:prstGeom>
          <a:gradFill>
            <a:gsLst>
              <a:gs pos="0">
                <a:srgbClr val="010A07">
                  <a:alpha val="0"/>
                </a:srgbClr>
              </a:gs>
              <a:gs pos="100000">
                <a:srgbClr val="010A07">
                  <a:alpha val="50000"/>
                </a:srgbClr>
              </a:gs>
            </a:gsLst>
            <a:lin ang="5400000" scaled="1"/>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65" dirty="0"/>
          </a:p>
        </p:txBody>
      </p:sp>
      <p:sp>
        <p:nvSpPr>
          <p:cNvPr id="13" name="Title 1"/>
          <p:cNvSpPr>
            <a:spLocks noGrp="1"/>
          </p:cNvSpPr>
          <p:nvPr>
            <p:ph type="title" hasCustomPrompt="1"/>
          </p:nvPr>
        </p:nvSpPr>
        <p:spPr bwMode="auto">
          <a:xfrm>
            <a:off x="304271" y="5224042"/>
            <a:ext cx="8199967" cy="960263"/>
          </a:xfrm>
          <a:noFill/>
        </p:spPr>
        <p:txBody>
          <a:bodyPr lIns="182880" tIns="146304" rIns="182880" bIns="146304" anchor="b" anchorCtr="0">
            <a:spAutoFit/>
          </a:bodyPr>
          <a:lstStyle>
            <a:lvl1pPr marL="0" algn="l" defTabSz="896386" rtl="0" eaLnBrk="1" latinLnBrk="0" hangingPunct="1">
              <a:defRPr lang="en-US" sz="4800" b="0" kern="1200" spc="0" baseline="0" dirty="0">
                <a:gradFill>
                  <a:gsLst>
                    <a:gs pos="71681">
                      <a:schemeClr val="bg2"/>
                    </a:gs>
                    <a:gs pos="44248">
                      <a:schemeClr val="bg2"/>
                    </a:gs>
                  </a:gsLst>
                  <a:lin ang="5400000" scaled="0"/>
                </a:gradFill>
                <a:latin typeface="Segoe UI Semibold" panose="020B0702040204020203" pitchFamily="34" charset="0"/>
                <a:ea typeface="+mn-ea"/>
                <a:cs typeface="Segoe UI Semibold" panose="020B0702040204020203" pitchFamily="34" charset="0"/>
              </a:defRPr>
            </a:lvl1pPr>
          </a:lstStyle>
          <a:p>
            <a:r>
              <a:rPr lang="en-US"/>
              <a:t>Presentation title</a:t>
            </a:r>
          </a:p>
        </p:txBody>
      </p:sp>
      <p:sp>
        <p:nvSpPr>
          <p:cNvPr id="14" name="Text Placeholder 2"/>
          <p:cNvSpPr>
            <a:spLocks noGrp="1"/>
          </p:cNvSpPr>
          <p:nvPr>
            <p:ph type="body" sz="quarter" idx="14" hasCustomPrompt="1"/>
          </p:nvPr>
        </p:nvSpPr>
        <p:spPr bwMode="auto">
          <a:xfrm>
            <a:off x="310932" y="6193725"/>
            <a:ext cx="8199967" cy="627864"/>
          </a:xfrm>
        </p:spPr>
        <p:txBody>
          <a:bodyPr lIns="182880" tIns="146304" rIns="182880" bIns="146304">
            <a:spAutoFit/>
          </a:bodyPr>
          <a:lstStyle>
            <a:lvl1pPr marL="0" indent="0" algn="l" defTabSz="896386" rtl="0" eaLnBrk="1" latinLnBrk="0" hangingPunct="1">
              <a:spcBef>
                <a:spcPts val="0"/>
              </a:spcBef>
              <a:buNone/>
              <a:defRPr lang="en-US" sz="2400" kern="1200" spc="0" baseline="0" dirty="0" smtClean="0">
                <a:gradFill>
                  <a:gsLst>
                    <a:gs pos="71681">
                      <a:schemeClr val="bg2"/>
                    </a:gs>
                    <a:gs pos="44248">
                      <a:schemeClr val="bg2"/>
                    </a:gs>
                  </a:gsLst>
                  <a:lin ang="5400000" scaled="0"/>
                </a:gradFill>
                <a:latin typeface="Segoe UI Semibold" panose="020B0702040204020203" pitchFamily="34" charset="0"/>
                <a:ea typeface="+mn-ea"/>
                <a:cs typeface="Segoe UI Semibold" panose="020B0702040204020203" pitchFamily="34" charset="0"/>
              </a:defRPr>
            </a:lvl1pPr>
          </a:lstStyle>
          <a:p>
            <a:pPr lvl="0"/>
            <a:r>
              <a:rPr lang="en-US"/>
              <a:t>Subtitle</a:t>
            </a:r>
          </a:p>
        </p:txBody>
      </p:sp>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0801" y="318754"/>
            <a:ext cx="1633522" cy="526697"/>
          </a:xfrm>
          <a:prstGeom prst="rect">
            <a:avLst/>
          </a:prstGeom>
        </p:spPr>
      </p:pic>
      <p:pic>
        <p:nvPicPr>
          <p:cNvPr id="20" name="Picture 1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119402" y="5758108"/>
            <a:ext cx="2045182" cy="752204"/>
          </a:xfrm>
          <a:prstGeom prst="rect">
            <a:avLst/>
          </a:prstGeom>
        </p:spPr>
      </p:pic>
    </p:spTree>
    <p:extLst>
      <p:ext uri="{BB962C8B-B14F-4D97-AF65-F5344CB8AC3E}">
        <p14:creationId xmlns:p14="http://schemas.microsoft.com/office/powerpoint/2010/main" val="2437711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8" y="632779"/>
            <a:ext cx="11533187" cy="411162"/>
          </a:xfrm>
        </p:spPr>
        <p:txBody>
          <a:bodyPr wrap="square" lIns="0" tIns="0" rIns="0" bIns="0">
            <a:spAutoFit/>
          </a:bodyPr>
          <a:lstStyle>
            <a:lvl1pPr>
              <a:lnSpc>
                <a:spcPts val="3200"/>
              </a:lnSpc>
              <a:defRPr sz="2800">
                <a:solidFill>
                  <a:schemeClr val="tx1"/>
                </a:solidFill>
              </a:defRPr>
            </a:lvl1pPr>
          </a:lstStyle>
          <a:p>
            <a:r>
              <a:rPr lang="en-US"/>
              <a:t>Heading Segoe UI </a:t>
            </a:r>
            <a:r>
              <a:rPr lang="en-US" err="1"/>
              <a:t>Semibold</a:t>
            </a:r>
            <a:r>
              <a:rPr lang="en-US"/>
              <a:t> 28/32</a:t>
            </a:r>
          </a:p>
        </p:txBody>
      </p:sp>
      <p:sp>
        <p:nvSpPr>
          <p:cNvPr id="4" name="Text Placeholder 3"/>
          <p:cNvSpPr>
            <a:spLocks noGrp="1"/>
          </p:cNvSpPr>
          <p:nvPr>
            <p:ph type="body" sz="quarter" idx="10" hasCustomPrompt="1"/>
          </p:nvPr>
        </p:nvSpPr>
        <p:spPr>
          <a:xfrm>
            <a:off x="465138" y="1919804"/>
            <a:ext cx="11533187" cy="307777"/>
          </a:xfrm>
        </p:spPr>
        <p:txBody>
          <a:bodyPr wrap="square" lIns="0" tIns="0" rIns="0" bIns="0">
            <a:spAutoFit/>
          </a:bodyPr>
          <a:lstStyle>
            <a:lvl1pPr marL="0" indent="0">
              <a:lnSpc>
                <a:spcPts val="2400"/>
              </a:lnSpc>
              <a:buNone/>
              <a:defRPr sz="2000" b="0" i="0">
                <a:solidFill>
                  <a:schemeClr val="tx1"/>
                </a:solidFill>
                <a:latin typeface="+mn-lt"/>
              </a:defRPr>
            </a:lvl1pPr>
            <a:lvl2pPr marL="228600" indent="0">
              <a:buNone/>
              <a:defRPr/>
            </a:lvl2pPr>
            <a:lvl3pPr marL="457200" indent="0">
              <a:buNone/>
              <a:defRPr/>
            </a:lvl3pPr>
            <a:lvl4pPr marL="685800" indent="0">
              <a:buNone/>
              <a:defRPr/>
            </a:lvl4pPr>
            <a:lvl5pPr marL="914400" indent="0">
              <a:buNone/>
              <a:defRPr/>
            </a:lvl5pPr>
          </a:lstStyle>
          <a:p>
            <a:pPr lvl="0"/>
            <a:r>
              <a:rPr lang="en-US"/>
              <a:t>Large: subhead Segoe UI Regular 20/24</a:t>
            </a:r>
          </a:p>
        </p:txBody>
      </p:sp>
      <p:sp>
        <p:nvSpPr>
          <p:cNvPr id="5" name="Text Placeholder 4"/>
          <p:cNvSpPr>
            <a:spLocks noGrp="1"/>
          </p:cNvSpPr>
          <p:nvPr>
            <p:ph type="body" sz="quarter" idx="11" hasCustomPrompt="1"/>
          </p:nvPr>
        </p:nvSpPr>
        <p:spPr>
          <a:xfrm>
            <a:off x="465138" y="3214124"/>
            <a:ext cx="11533187" cy="461665"/>
          </a:xfrm>
        </p:spPr>
        <p:txBody>
          <a:bodyPr lIns="0" tIns="0" rIns="0" bIns="0"/>
          <a:lstStyle>
            <a:lvl1pPr marL="0" indent="0">
              <a:lnSpc>
                <a:spcPts val="1800"/>
              </a:lnSpc>
              <a:spcBef>
                <a:spcPts val="0"/>
              </a:spcBef>
              <a:buNone/>
              <a:defRPr sz="1400" b="1">
                <a:solidFill>
                  <a:schemeClr val="tx1"/>
                </a:solidFill>
                <a:latin typeface="+mn-lt"/>
              </a:defRPr>
            </a:lvl1pPr>
            <a:lvl2pPr marL="0" indent="0">
              <a:lnSpc>
                <a:spcPts val="1800"/>
              </a:lnSpc>
              <a:spcBef>
                <a:spcPts val="0"/>
              </a:spcBef>
              <a:buNone/>
              <a:defRPr sz="1400">
                <a:solidFill>
                  <a:schemeClr val="tx1"/>
                </a:solidFill>
              </a:defRPr>
            </a:lvl2pPr>
            <a:lvl3pPr marL="457200" indent="0">
              <a:buNone/>
              <a:defRPr/>
            </a:lvl3pPr>
            <a:lvl4pPr marL="685800" indent="0">
              <a:buNone/>
              <a:defRPr/>
            </a:lvl4pPr>
            <a:lvl5pPr marL="914400" indent="0">
              <a:buNone/>
              <a:defRPr/>
            </a:lvl5pPr>
          </a:lstStyle>
          <a:p>
            <a:pPr lvl="0"/>
            <a:r>
              <a:rPr lang="en-US"/>
              <a:t>Medium: paragraph title Segoe UI bold 14/18</a:t>
            </a:r>
          </a:p>
          <a:p>
            <a:pPr lvl="1"/>
            <a:r>
              <a:rPr lang="en-US"/>
              <a:t>Body copy Segoe UI Regular 14/18</a:t>
            </a:r>
          </a:p>
        </p:txBody>
      </p:sp>
      <p:sp>
        <p:nvSpPr>
          <p:cNvPr id="7" name="Text Placeholder 6"/>
          <p:cNvSpPr>
            <a:spLocks noGrp="1"/>
          </p:cNvSpPr>
          <p:nvPr>
            <p:ph type="body" sz="quarter" idx="12" hasCustomPrompt="1"/>
          </p:nvPr>
        </p:nvSpPr>
        <p:spPr>
          <a:xfrm>
            <a:off x="465138" y="4477703"/>
            <a:ext cx="11533187" cy="307777"/>
          </a:xfrm>
        </p:spPr>
        <p:txBody>
          <a:bodyPr lIns="0" tIns="0" rIns="0" bIns="0"/>
          <a:lstStyle>
            <a:lvl1pPr marL="0" indent="0">
              <a:lnSpc>
                <a:spcPts val="1200"/>
              </a:lnSpc>
              <a:spcBef>
                <a:spcPts val="0"/>
              </a:spcBef>
              <a:buNone/>
              <a:defRPr sz="1000">
                <a:solidFill>
                  <a:schemeClr val="tx1"/>
                </a:solidFill>
              </a:defRPr>
            </a:lvl1pPr>
            <a:lvl2pPr marL="0" indent="0">
              <a:lnSpc>
                <a:spcPts val="1200"/>
              </a:lnSpc>
              <a:spcBef>
                <a:spcPts val="0"/>
              </a:spcBef>
              <a:buNone/>
              <a:defRPr sz="1000">
                <a:solidFill>
                  <a:schemeClr val="tx1"/>
                </a:solidFill>
              </a:defRPr>
            </a:lvl2pPr>
            <a:lvl3pPr marL="457200" indent="0">
              <a:buNone/>
              <a:defRPr/>
            </a:lvl3pPr>
            <a:lvl4pPr marL="685800" indent="0">
              <a:buNone/>
              <a:defRPr/>
            </a:lvl4pPr>
            <a:lvl5pPr marL="914400" indent="0">
              <a:buNone/>
              <a:defRPr/>
            </a:lvl5pPr>
          </a:lstStyle>
          <a:p>
            <a:pPr lvl="0"/>
            <a:r>
              <a:rPr lang="en-US"/>
              <a:t>Small: caption title Segoe </a:t>
            </a:r>
            <a:r>
              <a:rPr lang="en-US" err="1"/>
              <a:t>Semibold</a:t>
            </a:r>
            <a:r>
              <a:rPr lang="en-US"/>
              <a:t> 10/12</a:t>
            </a:r>
          </a:p>
          <a:p>
            <a:pPr lvl="1"/>
            <a:r>
              <a:rPr lang="en-US"/>
              <a:t>Caption Segoe Regular 10/12</a:t>
            </a:r>
          </a:p>
        </p:txBody>
      </p:sp>
    </p:spTree>
    <p:extLst>
      <p:ext uri="{BB962C8B-B14F-4D97-AF65-F5344CB8AC3E}">
        <p14:creationId xmlns:p14="http://schemas.microsoft.com/office/powerpoint/2010/main" val="1660141622"/>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Title Slide Photo_Option">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a:srcRect t="7813" b="7813"/>
          <a:stretch/>
        </p:blipFill>
        <p:spPr>
          <a:xfrm>
            <a:off x="318" y="-318"/>
            <a:ext cx="12435840" cy="6995160"/>
          </a:xfrm>
          <a:prstGeom prst="rect">
            <a:avLst/>
          </a:prstGeom>
        </p:spPr>
      </p:pic>
      <p:sp>
        <p:nvSpPr>
          <p:cNvPr id="2" name="Rectangle 1"/>
          <p:cNvSpPr/>
          <p:nvPr userDrawn="1"/>
        </p:nvSpPr>
        <p:spPr bwMode="auto">
          <a:xfrm>
            <a:off x="-1" y="1"/>
            <a:ext cx="3707028" cy="1519881"/>
          </a:xfrm>
          <a:prstGeom prst="rect">
            <a:avLst/>
          </a:prstGeom>
          <a:gradFill>
            <a:gsLst>
              <a:gs pos="46000">
                <a:srgbClr val="F1EFED">
                  <a:alpha val="60000"/>
                </a:srgbClr>
              </a:gs>
              <a:gs pos="0">
                <a:schemeClr val="bg1">
                  <a:alpha val="80000"/>
                </a:schemeClr>
              </a:gs>
              <a:gs pos="100000">
                <a:schemeClr val="bg1">
                  <a:alpha val="0"/>
                </a:schemeClr>
              </a:gs>
            </a:gsLst>
            <a:lin ang="5400000" scaled="1"/>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269177" y="4710941"/>
            <a:ext cx="6402452" cy="3654405"/>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userDrawn="1"/>
        </p:nvSpPr>
        <p:spPr>
          <a:xfrm>
            <a:off x="0" y="3025833"/>
            <a:ext cx="12436475" cy="3967664"/>
          </a:xfrm>
          <a:prstGeom prst="rect">
            <a:avLst/>
          </a:prstGeom>
          <a:gradFill>
            <a:gsLst>
              <a:gs pos="0">
                <a:srgbClr val="010A07">
                  <a:alpha val="0"/>
                </a:srgbClr>
              </a:gs>
              <a:gs pos="100000">
                <a:srgbClr val="010A07">
                  <a:alpha val="50000"/>
                </a:srgbClr>
              </a:gs>
            </a:gsLst>
            <a:lin ang="5400000" scaled="1"/>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65" dirty="0"/>
          </a:p>
        </p:txBody>
      </p:sp>
      <p:sp>
        <p:nvSpPr>
          <p:cNvPr id="13" name="Title 1"/>
          <p:cNvSpPr>
            <a:spLocks noGrp="1"/>
          </p:cNvSpPr>
          <p:nvPr>
            <p:ph type="title" hasCustomPrompt="1"/>
          </p:nvPr>
        </p:nvSpPr>
        <p:spPr bwMode="auto">
          <a:xfrm>
            <a:off x="225444" y="4667663"/>
            <a:ext cx="8522498" cy="1280160"/>
          </a:xfrm>
          <a:noFill/>
        </p:spPr>
        <p:txBody>
          <a:bodyPr lIns="146304" tIns="91440" rIns="146304" bIns="0" anchor="b" anchorCtr="0"/>
          <a:lstStyle>
            <a:lvl1pPr marL="0" algn="l" defTabSz="896386" rtl="0" eaLnBrk="1" latinLnBrk="0" hangingPunct="1">
              <a:defRPr lang="en-US" sz="4902" b="0" kern="1200" spc="-147" dirty="0">
                <a:solidFill>
                  <a:srgbClr val="FFFFFF"/>
                </a:solidFill>
                <a:latin typeface="Segoe UI Semibold" panose="020B0702040204020203" pitchFamily="34" charset="0"/>
                <a:ea typeface="+mn-ea"/>
                <a:cs typeface="Segoe UI Semibold" panose="020B0702040204020203" pitchFamily="34" charset="0"/>
              </a:defRPr>
            </a:lvl1pPr>
          </a:lstStyle>
          <a:p>
            <a:r>
              <a:rPr lang="en-US"/>
              <a:t>Presentation title</a:t>
            </a:r>
          </a:p>
        </p:txBody>
      </p:sp>
      <p:sp>
        <p:nvSpPr>
          <p:cNvPr id="14" name="Text Placeholder 2"/>
          <p:cNvSpPr>
            <a:spLocks noGrp="1"/>
          </p:cNvSpPr>
          <p:nvPr>
            <p:ph type="body" sz="quarter" idx="14" hasCustomPrompt="1"/>
          </p:nvPr>
        </p:nvSpPr>
        <p:spPr bwMode="auto">
          <a:xfrm>
            <a:off x="232105" y="5957243"/>
            <a:ext cx="8522498" cy="485614"/>
          </a:xfrm>
        </p:spPr>
        <p:txBody>
          <a:bodyPr tIns="0" bIns="109728">
            <a:noAutofit/>
          </a:bodyPr>
          <a:lstStyle>
            <a:lvl1pPr marL="0" indent="0" algn="l" defTabSz="896386" rtl="0" eaLnBrk="1" latinLnBrk="0" hangingPunct="1">
              <a:spcBef>
                <a:spcPts val="0"/>
              </a:spcBef>
              <a:buNone/>
              <a:defRPr lang="en-US" sz="2451" kern="1200" spc="-147" baseline="0" dirty="0" smtClean="0">
                <a:solidFill>
                  <a:srgbClr val="FFFFFF"/>
                </a:solidFill>
                <a:latin typeface="+mn-lt"/>
                <a:ea typeface="+mn-ea"/>
                <a:cs typeface="Bodoni Std Bold Italic"/>
              </a:defRPr>
            </a:lvl1pPr>
          </a:lstStyle>
          <a:p>
            <a:pPr lvl="0"/>
            <a:r>
              <a:rPr lang="en-US"/>
              <a:t>Subtitle</a:t>
            </a:r>
          </a:p>
        </p:txBody>
      </p:sp>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0801" y="318754"/>
            <a:ext cx="1633522" cy="526697"/>
          </a:xfrm>
          <a:prstGeom prst="rect">
            <a:avLst/>
          </a:prstGeom>
        </p:spPr>
      </p:pic>
      <p:pic>
        <p:nvPicPr>
          <p:cNvPr id="20" name="Picture 1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119402" y="5758108"/>
            <a:ext cx="2045182" cy="752204"/>
          </a:xfrm>
          <a:prstGeom prst="rect">
            <a:avLst/>
          </a:prstGeom>
        </p:spPr>
      </p:pic>
    </p:spTree>
    <p:extLst>
      <p:ext uri="{BB962C8B-B14F-4D97-AF65-F5344CB8AC3E}">
        <p14:creationId xmlns:p14="http://schemas.microsoft.com/office/powerpoint/2010/main" val="4056910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_Title Slide Photo_Option">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a:srcRect t="7813" b="7813"/>
          <a:stretch/>
        </p:blipFill>
        <p:spPr>
          <a:xfrm>
            <a:off x="318" y="-318"/>
            <a:ext cx="12435840" cy="6995160"/>
          </a:xfrm>
          <a:prstGeom prst="rect">
            <a:avLst/>
          </a:prstGeom>
        </p:spPr>
      </p:pic>
      <p:sp>
        <p:nvSpPr>
          <p:cNvPr id="15" name="Rectangle 14"/>
          <p:cNvSpPr/>
          <p:nvPr userDrawn="1"/>
        </p:nvSpPr>
        <p:spPr bwMode="auto">
          <a:xfrm>
            <a:off x="-1" y="0"/>
            <a:ext cx="3781909" cy="1322173"/>
          </a:xfrm>
          <a:prstGeom prst="rect">
            <a:avLst/>
          </a:prstGeom>
          <a:gradFill>
            <a:gsLst>
              <a:gs pos="45000">
                <a:srgbClr val="F1EFED">
                  <a:alpha val="60000"/>
                </a:srgbClr>
              </a:gs>
              <a:gs pos="0">
                <a:schemeClr val="bg1">
                  <a:alpha val="80000"/>
                </a:schemeClr>
              </a:gs>
              <a:gs pos="100000">
                <a:schemeClr val="bg1">
                  <a:alpha val="0"/>
                </a:schemeClr>
              </a:gs>
            </a:gsLst>
            <a:lin ang="5400000" scaled="1"/>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269177" y="4710941"/>
            <a:ext cx="6402452" cy="3654405"/>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userDrawn="1"/>
        </p:nvSpPr>
        <p:spPr>
          <a:xfrm>
            <a:off x="0" y="3025833"/>
            <a:ext cx="12436475" cy="3967664"/>
          </a:xfrm>
          <a:prstGeom prst="rect">
            <a:avLst/>
          </a:prstGeom>
          <a:gradFill>
            <a:gsLst>
              <a:gs pos="0">
                <a:srgbClr val="010A07">
                  <a:alpha val="0"/>
                </a:srgbClr>
              </a:gs>
              <a:gs pos="100000">
                <a:srgbClr val="010A07">
                  <a:alpha val="50000"/>
                </a:srgbClr>
              </a:gs>
            </a:gsLst>
            <a:lin ang="5400000" scaled="1"/>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65" dirty="0"/>
          </a:p>
        </p:txBody>
      </p:sp>
      <p:sp>
        <p:nvSpPr>
          <p:cNvPr id="13" name="Title 1"/>
          <p:cNvSpPr>
            <a:spLocks noGrp="1"/>
          </p:cNvSpPr>
          <p:nvPr>
            <p:ph type="title" hasCustomPrompt="1"/>
          </p:nvPr>
        </p:nvSpPr>
        <p:spPr bwMode="auto">
          <a:xfrm>
            <a:off x="225444" y="4667663"/>
            <a:ext cx="8522498" cy="1280160"/>
          </a:xfrm>
          <a:noFill/>
        </p:spPr>
        <p:txBody>
          <a:bodyPr lIns="146304" tIns="91440" rIns="146304" bIns="0" anchor="b" anchorCtr="0"/>
          <a:lstStyle>
            <a:lvl1pPr marL="0" algn="l" defTabSz="896386" rtl="0" eaLnBrk="1" latinLnBrk="0" hangingPunct="1">
              <a:defRPr lang="en-US" sz="4902" b="0" kern="1200" spc="-147" dirty="0">
                <a:solidFill>
                  <a:srgbClr val="FFFFFF"/>
                </a:solidFill>
                <a:latin typeface="Segoe UI Semibold" panose="020B0702040204020203" pitchFamily="34" charset="0"/>
                <a:ea typeface="+mn-ea"/>
                <a:cs typeface="Segoe UI Semibold" panose="020B0702040204020203" pitchFamily="34" charset="0"/>
              </a:defRPr>
            </a:lvl1pPr>
          </a:lstStyle>
          <a:p>
            <a:r>
              <a:rPr lang="en-US"/>
              <a:t>Presentation title</a:t>
            </a:r>
          </a:p>
        </p:txBody>
      </p:sp>
      <p:sp>
        <p:nvSpPr>
          <p:cNvPr id="14" name="Text Placeholder 2"/>
          <p:cNvSpPr>
            <a:spLocks noGrp="1"/>
          </p:cNvSpPr>
          <p:nvPr>
            <p:ph type="body" sz="quarter" idx="14" hasCustomPrompt="1"/>
          </p:nvPr>
        </p:nvSpPr>
        <p:spPr bwMode="auto">
          <a:xfrm>
            <a:off x="232105" y="5957243"/>
            <a:ext cx="8522498" cy="485614"/>
          </a:xfrm>
        </p:spPr>
        <p:txBody>
          <a:bodyPr tIns="0" bIns="109728">
            <a:noAutofit/>
          </a:bodyPr>
          <a:lstStyle>
            <a:lvl1pPr marL="0" indent="0" algn="l" defTabSz="896386" rtl="0" eaLnBrk="1" latinLnBrk="0" hangingPunct="1">
              <a:spcBef>
                <a:spcPts val="0"/>
              </a:spcBef>
              <a:buNone/>
              <a:defRPr lang="en-US" sz="2451" kern="1200" spc="-147" baseline="0" dirty="0" smtClean="0">
                <a:solidFill>
                  <a:srgbClr val="FFFFFF"/>
                </a:solidFill>
                <a:latin typeface="+mn-lt"/>
                <a:ea typeface="+mn-ea"/>
                <a:cs typeface="Bodoni Std Bold Italic"/>
              </a:defRPr>
            </a:lvl1pPr>
          </a:lstStyle>
          <a:p>
            <a:pPr lvl="0"/>
            <a:r>
              <a:rPr lang="en-US"/>
              <a:t>Subtitle</a:t>
            </a:r>
          </a:p>
        </p:txBody>
      </p:sp>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0801" y="318754"/>
            <a:ext cx="1633522" cy="526697"/>
          </a:xfrm>
          <a:prstGeom prst="rect">
            <a:avLst/>
          </a:prstGeom>
        </p:spPr>
      </p:pic>
      <p:pic>
        <p:nvPicPr>
          <p:cNvPr id="20" name="Picture 1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119402" y="5758108"/>
            <a:ext cx="2045182" cy="752204"/>
          </a:xfrm>
          <a:prstGeom prst="rect">
            <a:avLst/>
          </a:prstGeom>
        </p:spPr>
      </p:pic>
    </p:spTree>
    <p:extLst>
      <p:ext uri="{BB962C8B-B14F-4D97-AF65-F5344CB8AC3E}">
        <p14:creationId xmlns:p14="http://schemas.microsoft.com/office/powerpoint/2010/main" val="3404005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FFFFF"/>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07C06D8-2283-4F77-89DF-5000F705DCDB}"/>
              </a:ext>
            </a:extLst>
          </p:cNvPr>
          <p:cNvSpPr>
            <a:spLocks noGrp="1"/>
          </p:cNvSpPr>
          <p:nvPr>
            <p:ph type="title"/>
          </p:nvPr>
        </p:nvSpPr>
        <p:spPr>
          <a:xfrm>
            <a:off x="321935" y="300238"/>
            <a:ext cx="11839903" cy="960263"/>
          </a:xfrm>
        </p:spPr>
        <p:txBody>
          <a:bodyPr wrap="square" lIns="182880" tIns="146304" rIns="182880" bIns="146304">
            <a:spAutoFit/>
          </a:bodyPr>
          <a:lstStyle>
            <a:lvl1pPr marL="0" algn="l" defTabSz="896218" rtl="0" eaLnBrk="1" latinLnBrk="0" hangingPunct="1">
              <a:lnSpc>
                <a:spcPct val="90000"/>
              </a:lnSpc>
              <a:spcBef>
                <a:spcPct val="0"/>
              </a:spcBef>
              <a:buNone/>
              <a:defRPr lang="en-US" sz="4800" b="0" i="0" u="none" kern="1200" cap="none" spc="-100" baseline="0" dirty="0">
                <a:ln w="3175">
                  <a:noFill/>
                </a:ln>
                <a:gradFill>
                  <a:gsLst>
                    <a:gs pos="1250">
                      <a:schemeClr val="tx1"/>
                    </a:gs>
                    <a:gs pos="100000">
                      <a:schemeClr val="tx1"/>
                    </a:gs>
                  </a:gsLst>
                  <a:lin ang="5400000" scaled="0"/>
                </a:gradFill>
                <a:effectLst/>
                <a:latin typeface="Segoe UI Semibold" charset="0"/>
                <a:ea typeface="Segoe UI Semibold" charset="0"/>
                <a:cs typeface="Segoe UI Semibold" charset="0"/>
              </a:defRPr>
            </a:lvl1pPr>
          </a:lstStyle>
          <a:p>
            <a:r>
              <a:rPr lang="en-US"/>
              <a:t>Click to edit Master title style</a:t>
            </a:r>
          </a:p>
        </p:txBody>
      </p:sp>
    </p:spTree>
    <p:extLst>
      <p:ext uri="{BB962C8B-B14F-4D97-AF65-F5344CB8AC3E}">
        <p14:creationId xmlns:p14="http://schemas.microsoft.com/office/powerpoint/2010/main" val="2266975199"/>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Only_Dark">
    <p:bg>
      <p:bgPr>
        <a:solidFill>
          <a:schemeClr val="tx1"/>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3AFB8DD-B82E-46F8-8CD9-1C175E92F012}"/>
              </a:ext>
            </a:extLst>
          </p:cNvPr>
          <p:cNvSpPr>
            <a:spLocks noGrp="1"/>
          </p:cNvSpPr>
          <p:nvPr>
            <p:ph type="title"/>
          </p:nvPr>
        </p:nvSpPr>
        <p:spPr>
          <a:xfrm>
            <a:off x="321935" y="300238"/>
            <a:ext cx="11839903" cy="960263"/>
          </a:xfrm>
        </p:spPr>
        <p:txBody>
          <a:bodyPr wrap="square" lIns="182880" tIns="146304" rIns="182880" bIns="146304">
            <a:spAutoFit/>
          </a:bodyPr>
          <a:lstStyle>
            <a:lvl1pPr marL="0" algn="l" defTabSz="896218" rtl="0" eaLnBrk="1" latinLnBrk="0" hangingPunct="1">
              <a:lnSpc>
                <a:spcPct val="90000"/>
              </a:lnSpc>
              <a:spcBef>
                <a:spcPct val="0"/>
              </a:spcBef>
              <a:buNone/>
              <a:defRPr lang="en-US" sz="4800" b="0" i="0" u="none" kern="1200" cap="none" spc="-100" baseline="0" dirty="0">
                <a:ln w="3175">
                  <a:noFill/>
                </a:ln>
                <a:gradFill>
                  <a:gsLst>
                    <a:gs pos="71681">
                      <a:schemeClr val="bg2"/>
                    </a:gs>
                    <a:gs pos="44248">
                      <a:schemeClr val="bg2"/>
                    </a:gs>
                  </a:gsLst>
                  <a:lin ang="5400000" scaled="0"/>
                </a:gradFill>
                <a:effectLst/>
                <a:latin typeface="Segoe UI Semibold" charset="0"/>
                <a:ea typeface="Segoe UI Semibold" charset="0"/>
                <a:cs typeface="Segoe UI Semibold" charset="0"/>
              </a:defRPr>
            </a:lvl1pPr>
          </a:lstStyle>
          <a:p>
            <a:r>
              <a:rPr lang="en-US"/>
              <a:t>Click to edit Master title style</a:t>
            </a:r>
          </a:p>
        </p:txBody>
      </p:sp>
    </p:spTree>
    <p:extLst>
      <p:ext uri="{BB962C8B-B14F-4D97-AF65-F5344CB8AC3E}">
        <p14:creationId xmlns:p14="http://schemas.microsoft.com/office/powerpoint/2010/main" val="1244430556"/>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lank">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5029184"/>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88148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2823981"/>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losing logo slide">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9" y="6292889"/>
            <a:ext cx="11856403" cy="403187"/>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defTabSz="913924" eaLnBrk="0" hangingPunct="0"/>
            <a:r>
              <a:rPr lang="en-US" sz="686" dirty="0">
                <a:gradFill>
                  <a:gsLst>
                    <a:gs pos="0">
                      <a:schemeClr val="tx1"/>
                    </a:gs>
                    <a:gs pos="100000">
                      <a:schemeClr val="tx1"/>
                    </a:gs>
                  </a:gsLst>
                  <a:lin ang="5400000" scaled="0"/>
                </a:gradFill>
                <a:cs typeface="Segoe UI" pitchFamily="34" charset="0"/>
              </a:rPr>
              <a:t>©</a:t>
            </a:r>
            <a:r>
              <a:rPr lang="en-US" sz="686" baseline="0" dirty="0">
                <a:gradFill>
                  <a:gsLst>
                    <a:gs pos="0">
                      <a:schemeClr val="tx1"/>
                    </a:gs>
                    <a:gs pos="100000">
                      <a:schemeClr val="tx1"/>
                    </a:gs>
                  </a:gsLst>
                  <a:lin ang="5400000" scaled="0"/>
                </a:gradFill>
                <a:cs typeface="Segoe UI" pitchFamily="34" charset="0"/>
              </a:rPr>
              <a:t> Copyright</a:t>
            </a:r>
            <a:r>
              <a:rPr lang="en-US" sz="686" dirty="0">
                <a:gradFill>
                  <a:gsLst>
                    <a:gs pos="0">
                      <a:schemeClr val="tx1"/>
                    </a:gs>
                    <a:gs pos="100000">
                      <a:schemeClr val="tx1"/>
                    </a:gs>
                  </a:gsLst>
                  <a:lin ang="5400000" scaled="0"/>
                </a:gradFill>
                <a:cs typeface="Segoe UI" pitchFamily="34" charset="0"/>
              </a:rPr>
              <a:t> Microsoft Corporation. All rights reserved. </a:t>
            </a: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459230" y="3145041"/>
            <a:ext cx="3288506" cy="704444"/>
          </a:xfrm>
          <a:prstGeom prst="rect">
            <a:avLst/>
          </a:prstGeom>
        </p:spPr>
      </p:pic>
    </p:spTree>
    <p:extLst>
      <p:ext uri="{BB962C8B-B14F-4D97-AF65-F5344CB8AC3E}">
        <p14:creationId xmlns:p14="http://schemas.microsoft.com/office/powerpoint/2010/main" val="1779646228"/>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Closing logo slide">
    <p:bg>
      <p:bgPr>
        <a:solidFill>
          <a:schemeClr val="tx1"/>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9" y="6292889"/>
            <a:ext cx="11856403" cy="403187"/>
          </a:xfrm>
          <a:prstGeom prst="rect">
            <a:avLst/>
          </a:prstGeom>
          <a:noFill/>
          <a:ln w="12700">
            <a:noFill/>
            <a:miter lim="800000"/>
            <a:headEnd type="none" w="sm" len="sm"/>
            <a:tailEnd type="none" w="sm" len="sm"/>
          </a:ln>
          <a:effectLst/>
        </p:spPr>
        <p:txBody>
          <a:bodyPr vert="horz" wrap="square" lIns="179285" tIns="143428" rIns="179285" bIns="143428" numCol="1" anchor="t" anchorCtr="0" compatLnSpc="1">
            <a:prstTxWarp prst="textNoShape">
              <a:avLst/>
            </a:prstTxWarp>
            <a:spAutoFit/>
          </a:bodyPr>
          <a:lstStyle/>
          <a:p>
            <a:pPr defTabSz="913924" eaLnBrk="0" hangingPunct="0"/>
            <a:r>
              <a:rPr lang="en-US" sz="686" dirty="0">
                <a:solidFill>
                  <a:schemeClr val="tx1">
                    <a:lumMod val="25000"/>
                    <a:lumOff val="75000"/>
                  </a:schemeClr>
                </a:solidFill>
                <a:cs typeface="Segoe UI" pitchFamily="34" charset="0"/>
              </a:rPr>
              <a:t>©</a:t>
            </a:r>
            <a:r>
              <a:rPr lang="en-US" sz="686" baseline="0" dirty="0">
                <a:solidFill>
                  <a:schemeClr val="tx1">
                    <a:lumMod val="25000"/>
                    <a:lumOff val="75000"/>
                  </a:schemeClr>
                </a:solidFill>
                <a:cs typeface="Segoe UI" pitchFamily="34" charset="0"/>
              </a:rPr>
              <a:t> Copyright</a:t>
            </a:r>
            <a:r>
              <a:rPr lang="en-US" sz="686" dirty="0">
                <a:solidFill>
                  <a:schemeClr val="tx1">
                    <a:lumMod val="25000"/>
                    <a:lumOff val="75000"/>
                  </a:schemeClr>
                </a:solidFill>
                <a:cs typeface="Segoe UI" pitchFamily="34" charset="0"/>
              </a:rPr>
              <a:t> Microsoft Corporation. All rights reserved. </a:t>
            </a:r>
          </a:p>
        </p:txBody>
      </p:sp>
      <p:pic>
        <p:nvPicPr>
          <p:cNvPr id="6" name="Picture 5"/>
          <p:cNvPicPr>
            <a:picLocks noChangeAspect="1"/>
          </p:cNvPicPr>
          <p:nvPr userDrawn="1"/>
        </p:nvPicPr>
        <p:blipFill rotWithShape="1">
          <a:blip r:embed="rId2"/>
          <a:srcRect l="10078" t="25595" r="9712" b="24854"/>
          <a:stretch/>
        </p:blipFill>
        <p:spPr>
          <a:xfrm>
            <a:off x="453232" y="481012"/>
            <a:ext cx="1368315" cy="310896"/>
          </a:xfrm>
          <a:prstGeom prst="rect">
            <a:avLst/>
          </a:prstGeom>
        </p:spPr>
      </p:pic>
    </p:spTree>
    <p:extLst>
      <p:ext uri="{BB962C8B-B14F-4D97-AF65-F5344CB8AC3E}">
        <p14:creationId xmlns:p14="http://schemas.microsoft.com/office/powerpoint/2010/main" val="3698570406"/>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Section title photo">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4" y="0"/>
            <a:ext cx="12435587" cy="6994525"/>
          </a:xfrm>
          <a:prstGeom prst="rect">
            <a:avLst/>
          </a:prstGeom>
        </p:spPr>
      </p:pic>
      <p:sp>
        <p:nvSpPr>
          <p:cNvPr id="2" name="Title 1"/>
          <p:cNvSpPr>
            <a:spLocks noGrp="1"/>
          </p:cNvSpPr>
          <p:nvPr>
            <p:ph type="title" hasCustomPrompt="1"/>
          </p:nvPr>
        </p:nvSpPr>
        <p:spPr>
          <a:xfrm>
            <a:off x="465139" y="899480"/>
            <a:ext cx="7604125" cy="2701925"/>
          </a:xfrm>
          <a:noFill/>
        </p:spPr>
        <p:txBody>
          <a:bodyPr wrap="square" lIns="0" tIns="0" rIns="0" bIns="0" anchor="t" anchorCtr="0">
            <a:noAutofit/>
          </a:bodyPr>
          <a:lstStyle>
            <a:lvl1pPr>
              <a:lnSpc>
                <a:spcPts val="5599"/>
              </a:lnSpc>
              <a:defRPr sz="5399" spc="-150" baseline="0">
                <a:gradFill>
                  <a:gsLst>
                    <a:gs pos="100000">
                      <a:schemeClr val="tx1"/>
                    </a:gs>
                    <a:gs pos="0">
                      <a:schemeClr val="tx1"/>
                    </a:gs>
                  </a:gsLst>
                  <a:lin ang="5400000" scaled="0"/>
                </a:gradFill>
              </a:defRPr>
            </a:lvl1pPr>
          </a:lstStyle>
          <a:p>
            <a:r>
              <a:rPr lang="en-US"/>
              <a:t>Section title</a:t>
            </a:r>
          </a:p>
        </p:txBody>
      </p:sp>
    </p:spTree>
    <p:extLst>
      <p:ext uri="{BB962C8B-B14F-4D97-AF65-F5344CB8AC3E}">
        <p14:creationId xmlns:p14="http://schemas.microsoft.com/office/powerpoint/2010/main" val="376281708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option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8" y="632779"/>
            <a:ext cx="11533187" cy="411162"/>
          </a:xfrm>
        </p:spPr>
        <p:txBody>
          <a:bodyPr wrap="square" lIns="0" tIns="0" rIns="0" bIns="0">
            <a:spAutoFit/>
          </a:bodyPr>
          <a:lstStyle>
            <a:lvl1pPr>
              <a:lnSpc>
                <a:spcPts val="3200"/>
              </a:lnSpc>
              <a:defRPr sz="2800">
                <a:solidFill>
                  <a:srgbClr val="2F2F2F"/>
                </a:solidFill>
              </a:defRPr>
            </a:lvl1pPr>
          </a:lstStyle>
          <a:p>
            <a:r>
              <a:rPr lang="en-US"/>
              <a:t>Text option 1: three column bulleted list</a:t>
            </a:r>
          </a:p>
        </p:txBody>
      </p:sp>
      <p:sp>
        <p:nvSpPr>
          <p:cNvPr id="4" name="Text Placeholder 3"/>
          <p:cNvSpPr>
            <a:spLocks noGrp="1"/>
          </p:cNvSpPr>
          <p:nvPr>
            <p:ph type="body" sz="quarter" idx="10" hasCustomPrompt="1"/>
          </p:nvPr>
        </p:nvSpPr>
        <p:spPr>
          <a:xfrm>
            <a:off x="465138" y="1919804"/>
            <a:ext cx="7604125" cy="923330"/>
          </a:xfrm>
        </p:spPr>
        <p:txBody>
          <a:bodyPr wrap="square" lIns="0" tIns="0" rIns="0" bIns="0">
            <a:spAutoFit/>
          </a:bodyPr>
          <a:lstStyle>
            <a:lvl1pPr marL="0" indent="0">
              <a:lnSpc>
                <a:spcPts val="2400"/>
              </a:lnSpc>
              <a:buNone/>
              <a:defRPr sz="2000" b="0" i="0">
                <a:solidFill>
                  <a:schemeClr val="tx1"/>
                </a:solidFill>
                <a:latin typeface="+mn-lt"/>
              </a:defRPr>
            </a:lvl1pPr>
            <a:lvl2pPr marL="228600" indent="0">
              <a:buNone/>
              <a:defRPr/>
            </a:lvl2pPr>
            <a:lvl3pPr marL="457200" indent="0">
              <a:buNone/>
              <a:defRPr/>
            </a:lvl3pPr>
            <a:lvl4pPr marL="685800" indent="0">
              <a:buNone/>
              <a:defRPr/>
            </a:lvl4pPr>
            <a:lvl5pPr marL="914400" indent="0">
              <a:buNone/>
              <a:defRPr/>
            </a:lvl5pPr>
          </a:lstStyle>
          <a:p>
            <a:pPr lvl="0"/>
            <a:r>
              <a:rPr lang="en-US"/>
              <a:t>Subhead Segoe UI Regular 20/24. Dis </a:t>
            </a:r>
            <a:r>
              <a:rPr lang="en-US" err="1"/>
              <a:t>apid</a:t>
            </a:r>
            <a:r>
              <a:rPr lang="en-US"/>
              <a:t> </a:t>
            </a:r>
            <a:r>
              <a:rPr lang="en-US" err="1"/>
              <a:t>es</a:t>
            </a:r>
            <a:r>
              <a:rPr lang="en-US"/>
              <a:t> </a:t>
            </a:r>
            <a:r>
              <a:rPr lang="en-US" err="1"/>
              <a:t>simusanditis</a:t>
            </a:r>
            <a:r>
              <a:rPr lang="en-US"/>
              <a:t> </a:t>
            </a:r>
            <a:r>
              <a:rPr lang="en-US" err="1"/>
              <a:t>ea</a:t>
            </a:r>
            <a:r>
              <a:rPr lang="en-US"/>
              <a:t> ex et </a:t>
            </a:r>
            <a:r>
              <a:rPr lang="en-US" err="1"/>
              <a:t>illore</a:t>
            </a:r>
            <a:r>
              <a:rPr lang="en-US"/>
              <a:t>, </a:t>
            </a:r>
            <a:r>
              <a:rPr lang="en-US" err="1"/>
              <a:t>nectationet</a:t>
            </a:r>
            <a:r>
              <a:rPr lang="en-US"/>
              <a:t> </a:t>
            </a:r>
            <a:r>
              <a:rPr lang="en-US" err="1"/>
              <a:t>aut</a:t>
            </a:r>
            <a:r>
              <a:rPr lang="en-US"/>
              <a:t> </a:t>
            </a:r>
            <a:r>
              <a:rPr lang="en-US" err="1"/>
              <a:t>dic</a:t>
            </a:r>
            <a:r>
              <a:rPr lang="en-US"/>
              <a:t> </a:t>
            </a:r>
            <a:r>
              <a:rPr lang="en-US" err="1"/>
              <a:t>tem</a:t>
            </a:r>
            <a:r>
              <a:rPr lang="en-US"/>
              <a:t> </a:t>
            </a:r>
            <a:r>
              <a:rPr lang="en-US" err="1"/>
              <a:t>vit</a:t>
            </a:r>
            <a:r>
              <a:rPr lang="en-US"/>
              <a:t> </a:t>
            </a:r>
            <a:r>
              <a:rPr lang="en-US" err="1"/>
              <a:t>velestium</a:t>
            </a:r>
            <a:r>
              <a:rPr lang="en-US"/>
              <a:t> </a:t>
            </a:r>
            <a:r>
              <a:rPr lang="en-US" err="1"/>
              <a:t>reperro</a:t>
            </a:r>
            <a:r>
              <a:rPr lang="en-US"/>
              <a:t> </a:t>
            </a:r>
            <a:r>
              <a:rPr lang="en-US" err="1"/>
              <a:t>rroviduntion</a:t>
            </a:r>
            <a:r>
              <a:rPr lang="en-US"/>
              <a:t> </a:t>
            </a:r>
            <a:r>
              <a:rPr lang="en-US" err="1"/>
              <a:t>conem</a:t>
            </a:r>
            <a:r>
              <a:rPr lang="en-US"/>
              <a:t> </a:t>
            </a:r>
            <a:r>
              <a:rPr lang="en-US" err="1"/>
              <a:t>rehend</a:t>
            </a:r>
            <a:r>
              <a:rPr lang="en-US"/>
              <a:t>.</a:t>
            </a:r>
          </a:p>
        </p:txBody>
      </p:sp>
      <p:sp>
        <p:nvSpPr>
          <p:cNvPr id="5" name="Text Placeholder 4"/>
          <p:cNvSpPr>
            <a:spLocks noGrp="1"/>
          </p:cNvSpPr>
          <p:nvPr>
            <p:ph type="body" sz="quarter" idx="11" hasCustomPrompt="1"/>
          </p:nvPr>
        </p:nvSpPr>
        <p:spPr>
          <a:xfrm>
            <a:off x="465138" y="3214124"/>
            <a:ext cx="3690937" cy="2731517"/>
          </a:xfrm>
        </p:spPr>
        <p:txBody>
          <a:bodyPr lIns="0" tIns="0" rIns="0" bIns="0"/>
          <a:lstStyle>
            <a:lvl1pPr marL="0" indent="0">
              <a:lnSpc>
                <a:spcPts val="1800"/>
              </a:lnSpc>
              <a:spcBef>
                <a:spcPts val="900"/>
              </a:spcBef>
              <a:buNone/>
              <a:defRPr sz="1400" b="1">
                <a:solidFill>
                  <a:schemeClr val="accent1"/>
                </a:solidFill>
                <a:latin typeface="+mn-lt"/>
              </a:defRPr>
            </a:lvl1pPr>
            <a:lvl2pPr marL="285750" marR="0" indent="-285750" algn="l" defTabSz="932742" rtl="0" eaLnBrk="1" fontAlgn="auto" latinLnBrk="0" hangingPunct="1">
              <a:lnSpc>
                <a:spcPts val="1800"/>
              </a:lnSpc>
              <a:spcBef>
                <a:spcPts val="450"/>
              </a:spcBef>
              <a:spcAft>
                <a:spcPts val="0"/>
              </a:spcAft>
              <a:buClrTx/>
              <a:buSzPct val="90000"/>
              <a:buFont typeface="Arial" panose="020B0604020202020204" pitchFamily="34" charset="0"/>
              <a:buChar char="•"/>
              <a:tabLst/>
              <a:defRPr sz="1400">
                <a:solidFill>
                  <a:schemeClr val="tx1"/>
                </a:solidFill>
              </a:defRPr>
            </a:lvl2pPr>
            <a:lvl3pPr marL="457200" indent="0">
              <a:buNone/>
              <a:defRPr/>
            </a:lvl3pPr>
            <a:lvl4pPr marL="685800" indent="0">
              <a:buNone/>
              <a:defRPr/>
            </a:lvl4pPr>
            <a:lvl5pPr marL="914400" indent="0">
              <a:buNone/>
              <a:defRPr/>
            </a:lvl5pPr>
          </a:lstStyle>
          <a:p>
            <a:pPr lvl="0"/>
            <a:r>
              <a:rPr lang="en-US"/>
              <a:t>Paragraph title Segoe UI bold 14</a:t>
            </a:r>
          </a:p>
          <a:p>
            <a:pPr lvl="1"/>
            <a:r>
              <a:rPr lang="en-US"/>
              <a:t>Body copy Segoe Regular 14/18.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r>
              <a:rPr lang="en-US" err="1"/>
              <a:t>Urestempor</a:t>
            </a:r>
            <a:r>
              <a:rPr lang="en-US"/>
              <a:t> </a:t>
            </a:r>
            <a:r>
              <a:rPr lang="en-US" err="1"/>
              <a:t>ra</a:t>
            </a:r>
            <a:r>
              <a:rPr lang="en-US"/>
              <a:t> </a:t>
            </a:r>
            <a:r>
              <a:rPr lang="en-US" err="1"/>
              <a:t>aut</a:t>
            </a:r>
            <a:r>
              <a:rPr lang="en-US"/>
              <a:t> </a:t>
            </a:r>
            <a:r>
              <a:rPr lang="en-US" err="1"/>
              <a:t>velique</a:t>
            </a:r>
            <a:r>
              <a:rPr lang="en-US"/>
              <a:t> </a:t>
            </a:r>
            <a:r>
              <a:rPr lang="en-US" err="1"/>
              <a:t>perum</a:t>
            </a:r>
            <a:r>
              <a:rPr lang="en-US"/>
              <a:t> </a:t>
            </a:r>
            <a:r>
              <a:rPr lang="en-US" err="1"/>
              <a:t>enim</a:t>
            </a:r>
            <a:r>
              <a:rPr lang="en-US"/>
              <a:t> qui </a:t>
            </a:r>
            <a:r>
              <a:rPr lang="en-US" err="1"/>
              <a:t>omnimus</a:t>
            </a:r>
            <a:r>
              <a:rPr lang="en-US"/>
              <a:t>, </a:t>
            </a:r>
            <a:r>
              <a:rPr lang="en-US" err="1"/>
              <a:t>sunt</a:t>
            </a:r>
            <a:r>
              <a:rPr lang="en-US"/>
              <a:t> </a:t>
            </a:r>
            <a:r>
              <a:rPr lang="en-US" err="1"/>
              <a:t>fuga</a:t>
            </a:r>
            <a:r>
              <a:rPr lang="en-US"/>
              <a:t>.</a:t>
            </a:r>
          </a:p>
          <a:p>
            <a:pPr lvl="1"/>
            <a:endParaRPr lang="en-US"/>
          </a:p>
          <a:p>
            <a:pPr marL="285750" marR="0" lvl="1" indent="-285750" algn="l" defTabSz="932742" rtl="0" eaLnBrk="1" fontAlgn="auto" latinLnBrk="0" hangingPunct="1">
              <a:lnSpc>
                <a:spcPts val="1800"/>
              </a:lnSpc>
              <a:spcBef>
                <a:spcPts val="13"/>
              </a:spcBef>
              <a:spcAft>
                <a:spcPts val="0"/>
              </a:spcAft>
              <a:buClrTx/>
              <a:buSzPct val="90000"/>
              <a:buFont typeface="Arial" panose="020B0604020202020204" pitchFamily="34" charset="0"/>
              <a:buChar char="•"/>
              <a:tabLst/>
              <a:defRPr/>
            </a:pPr>
            <a:r>
              <a:rPr lang="en-US"/>
              <a:t>Body copy Segoe Regular 14/18.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r>
              <a:rPr lang="en-US" err="1"/>
              <a:t>Urestempor</a:t>
            </a:r>
            <a:r>
              <a:rPr lang="en-US"/>
              <a:t> </a:t>
            </a:r>
            <a:r>
              <a:rPr lang="en-US" err="1"/>
              <a:t>ra</a:t>
            </a:r>
            <a:r>
              <a:rPr lang="en-US"/>
              <a:t> </a:t>
            </a:r>
            <a:r>
              <a:rPr lang="en-US" err="1"/>
              <a:t>aut</a:t>
            </a:r>
            <a:r>
              <a:rPr lang="en-US"/>
              <a:t> </a:t>
            </a:r>
            <a:r>
              <a:rPr lang="en-US" err="1"/>
              <a:t>velique</a:t>
            </a:r>
            <a:r>
              <a:rPr lang="en-US"/>
              <a:t> </a:t>
            </a:r>
            <a:r>
              <a:rPr lang="en-US" err="1"/>
              <a:t>perum</a:t>
            </a:r>
            <a:r>
              <a:rPr lang="en-US"/>
              <a:t> </a:t>
            </a:r>
            <a:r>
              <a:rPr lang="en-US" err="1"/>
              <a:t>enim</a:t>
            </a:r>
            <a:r>
              <a:rPr lang="en-US"/>
              <a:t> qui </a:t>
            </a:r>
            <a:r>
              <a:rPr lang="en-US" err="1"/>
              <a:t>omnimus</a:t>
            </a:r>
            <a:r>
              <a:rPr lang="en-US"/>
              <a:t>, </a:t>
            </a:r>
            <a:r>
              <a:rPr lang="en-US" err="1"/>
              <a:t>sunt</a:t>
            </a:r>
            <a:r>
              <a:rPr lang="en-US"/>
              <a:t> </a:t>
            </a:r>
            <a:r>
              <a:rPr lang="en-US" err="1"/>
              <a:t>fuga</a:t>
            </a:r>
            <a:r>
              <a:rPr lang="en-US"/>
              <a:t>.</a:t>
            </a:r>
          </a:p>
          <a:p>
            <a:pPr lvl="1"/>
            <a:endParaRPr lang="en-US"/>
          </a:p>
        </p:txBody>
      </p:sp>
      <p:sp>
        <p:nvSpPr>
          <p:cNvPr id="6" name="Text Placeholder 4"/>
          <p:cNvSpPr>
            <a:spLocks noGrp="1"/>
          </p:cNvSpPr>
          <p:nvPr>
            <p:ph type="body" sz="quarter" idx="12" hasCustomPrompt="1"/>
          </p:nvPr>
        </p:nvSpPr>
        <p:spPr>
          <a:xfrm>
            <a:off x="4399597" y="3223704"/>
            <a:ext cx="3669666" cy="2731517"/>
          </a:xfrm>
        </p:spPr>
        <p:txBody>
          <a:bodyPr lIns="0" tIns="0" rIns="0" bIns="0"/>
          <a:lstStyle>
            <a:lvl1pPr marL="0" marR="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defRPr lang="en-US" sz="1400" b="1" kern="1200" spc="0" baseline="0" dirty="0">
                <a:solidFill>
                  <a:schemeClr val="accent1"/>
                </a:solidFill>
                <a:latin typeface="+mn-lt"/>
                <a:ea typeface="+mn-ea"/>
                <a:cs typeface="+mn-cs"/>
              </a:defRPr>
            </a:lvl1pPr>
            <a:lvl2pPr marL="285750" marR="0" indent="-285750" algn="l" defTabSz="932742" rtl="0" eaLnBrk="1" fontAlgn="auto" latinLnBrk="0" hangingPunct="1">
              <a:lnSpc>
                <a:spcPts val="1800"/>
              </a:lnSpc>
              <a:spcBef>
                <a:spcPts val="450"/>
              </a:spcBef>
              <a:spcAft>
                <a:spcPts val="0"/>
              </a:spcAft>
              <a:buClrTx/>
              <a:buSzPct val="90000"/>
              <a:buFont typeface="Arial" panose="020B0604020202020204" pitchFamily="34" charset="0"/>
              <a:buChar char="•"/>
              <a:tabLst/>
              <a:defRPr sz="1400">
                <a:solidFill>
                  <a:schemeClr val="tx1"/>
                </a:solidFill>
              </a:defRPr>
            </a:lvl2pPr>
            <a:lvl3pPr marL="457200" indent="0">
              <a:buNone/>
              <a:defRPr/>
            </a:lvl3pPr>
            <a:lvl4pPr marL="685800" indent="0">
              <a:buNone/>
              <a:defRPr/>
            </a:lvl4pPr>
            <a:lvl5pPr marL="914400" indent="0">
              <a:buNone/>
              <a:defRPr/>
            </a:lvl5pPr>
          </a:lstStyle>
          <a:p>
            <a:pPr marL="0" marR="0" lvl="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r>
              <a:rPr lang="en-US" err="1"/>
              <a:t>Urestempor</a:t>
            </a:r>
            <a:r>
              <a:rPr lang="en-US"/>
              <a:t> </a:t>
            </a:r>
            <a:r>
              <a:rPr lang="en-US" err="1"/>
              <a:t>ra</a:t>
            </a:r>
            <a:r>
              <a:rPr lang="en-US"/>
              <a:t> </a:t>
            </a:r>
            <a:r>
              <a:rPr lang="en-US" err="1"/>
              <a:t>aut</a:t>
            </a:r>
            <a:r>
              <a:rPr lang="en-US"/>
              <a:t> </a:t>
            </a:r>
            <a:r>
              <a:rPr lang="en-US" err="1"/>
              <a:t>velique</a:t>
            </a:r>
            <a:r>
              <a:rPr lang="en-US"/>
              <a:t> </a:t>
            </a:r>
            <a:r>
              <a:rPr lang="en-US" err="1"/>
              <a:t>perum</a:t>
            </a:r>
            <a:r>
              <a:rPr lang="en-US"/>
              <a:t> </a:t>
            </a:r>
            <a:r>
              <a:rPr lang="en-US" err="1"/>
              <a:t>enim</a:t>
            </a:r>
            <a:r>
              <a:rPr lang="en-US"/>
              <a:t> qui </a:t>
            </a:r>
            <a:r>
              <a:rPr lang="en-US" err="1"/>
              <a:t>omnimus</a:t>
            </a:r>
            <a:r>
              <a:rPr lang="en-US"/>
              <a:t>, </a:t>
            </a:r>
            <a:r>
              <a:rPr lang="en-US" err="1"/>
              <a:t>sunt</a:t>
            </a:r>
            <a:r>
              <a:rPr lang="en-US"/>
              <a:t> </a:t>
            </a:r>
            <a:r>
              <a:rPr lang="en-US" err="1"/>
              <a:t>fuga</a:t>
            </a:r>
            <a:r>
              <a:rPr lang="en-US"/>
              <a:t>.</a:t>
            </a:r>
          </a:p>
          <a:p>
            <a:pPr lvl="1"/>
            <a:endParaRPr lang="en-US"/>
          </a:p>
          <a:p>
            <a:pPr marL="285750" marR="0" lvl="1" indent="-285750" algn="l" defTabSz="932742" rtl="0" eaLnBrk="1" fontAlgn="auto" latinLnBrk="0" hangingPunct="1">
              <a:lnSpc>
                <a:spcPts val="1800"/>
              </a:lnSpc>
              <a:spcBef>
                <a:spcPts val="13"/>
              </a:spcBef>
              <a:spcAft>
                <a:spcPts val="0"/>
              </a:spcAft>
              <a:buClrTx/>
              <a:buSzPct val="90000"/>
              <a:buFont typeface="Arial" panose="020B0604020202020204" pitchFamily="34" charset="0"/>
              <a:buChar char="•"/>
              <a:tabLst/>
              <a:defRPr/>
            </a:pPr>
            <a:r>
              <a:rPr lang="en-US"/>
              <a:t>Body copy Segoe Regular 14/18.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r>
              <a:rPr lang="en-US" err="1"/>
              <a:t>Urestempor</a:t>
            </a:r>
            <a:r>
              <a:rPr lang="en-US"/>
              <a:t> </a:t>
            </a:r>
            <a:r>
              <a:rPr lang="en-US" err="1"/>
              <a:t>ra</a:t>
            </a:r>
            <a:r>
              <a:rPr lang="en-US"/>
              <a:t> </a:t>
            </a:r>
            <a:r>
              <a:rPr lang="en-US" err="1"/>
              <a:t>aut</a:t>
            </a:r>
            <a:r>
              <a:rPr lang="en-US"/>
              <a:t> </a:t>
            </a:r>
            <a:r>
              <a:rPr lang="en-US" err="1"/>
              <a:t>velique</a:t>
            </a:r>
            <a:r>
              <a:rPr lang="en-US"/>
              <a:t> </a:t>
            </a:r>
            <a:r>
              <a:rPr lang="en-US" err="1"/>
              <a:t>perum</a:t>
            </a:r>
            <a:r>
              <a:rPr lang="en-US"/>
              <a:t> </a:t>
            </a:r>
            <a:r>
              <a:rPr lang="en-US" err="1"/>
              <a:t>enim</a:t>
            </a:r>
            <a:r>
              <a:rPr lang="en-US"/>
              <a:t> qui </a:t>
            </a:r>
            <a:r>
              <a:rPr lang="en-US" err="1"/>
              <a:t>omnimus</a:t>
            </a:r>
            <a:r>
              <a:rPr lang="en-US"/>
              <a:t>, </a:t>
            </a:r>
            <a:r>
              <a:rPr lang="en-US" err="1"/>
              <a:t>sunt</a:t>
            </a:r>
            <a:r>
              <a:rPr lang="en-US"/>
              <a:t> </a:t>
            </a:r>
            <a:r>
              <a:rPr lang="en-US" err="1"/>
              <a:t>fuga</a:t>
            </a:r>
            <a:r>
              <a:rPr lang="en-US"/>
              <a:t>.</a:t>
            </a:r>
          </a:p>
          <a:p>
            <a:pPr lvl="1"/>
            <a:endParaRPr lang="en-US"/>
          </a:p>
        </p:txBody>
      </p:sp>
      <p:sp>
        <p:nvSpPr>
          <p:cNvPr id="8" name="Text Placeholder 4"/>
          <p:cNvSpPr>
            <a:spLocks noGrp="1"/>
          </p:cNvSpPr>
          <p:nvPr>
            <p:ph type="body" sz="quarter" idx="13" hasCustomPrompt="1"/>
          </p:nvPr>
        </p:nvSpPr>
        <p:spPr>
          <a:xfrm>
            <a:off x="8303577" y="3214124"/>
            <a:ext cx="3694748" cy="2731517"/>
          </a:xfrm>
        </p:spPr>
        <p:txBody>
          <a:bodyPr lIns="0" tIns="0" rIns="0" bIns="0"/>
          <a:lstStyle>
            <a:lvl1pPr marL="0" indent="0">
              <a:lnSpc>
                <a:spcPts val="1800"/>
              </a:lnSpc>
              <a:spcBef>
                <a:spcPts val="900"/>
              </a:spcBef>
              <a:buNone/>
              <a:defRPr lang="en-US" sz="1400" b="1" kern="1200" spc="0" baseline="0" dirty="0">
                <a:solidFill>
                  <a:schemeClr val="accent1"/>
                </a:solidFill>
                <a:latin typeface="+mn-lt"/>
                <a:ea typeface="+mn-ea"/>
                <a:cs typeface="+mn-cs"/>
              </a:defRPr>
            </a:lvl1pPr>
            <a:lvl2pPr marL="285750" marR="0" indent="-285750" algn="l" defTabSz="932742" rtl="0" eaLnBrk="1" fontAlgn="auto" latinLnBrk="0" hangingPunct="1">
              <a:lnSpc>
                <a:spcPts val="1800"/>
              </a:lnSpc>
              <a:spcBef>
                <a:spcPts val="450"/>
              </a:spcBef>
              <a:spcAft>
                <a:spcPts val="0"/>
              </a:spcAft>
              <a:buClrTx/>
              <a:buSzPct val="90000"/>
              <a:buFont typeface="Arial" panose="020B0604020202020204" pitchFamily="34" charset="0"/>
              <a:buChar char="•"/>
              <a:tabLst/>
              <a:defRPr sz="1400">
                <a:solidFill>
                  <a:schemeClr val="tx1"/>
                </a:solidFill>
              </a:defRPr>
            </a:lvl2pPr>
            <a:lvl3pPr marL="457200" indent="0">
              <a:buNone/>
              <a:defRPr/>
            </a:lvl3pPr>
            <a:lvl4pPr marL="685800" indent="0">
              <a:buNone/>
              <a:defRPr/>
            </a:lvl4pPr>
            <a:lvl5pPr marL="914400" indent="0">
              <a:buNone/>
              <a:defRPr/>
            </a:lvl5pPr>
          </a:lstStyle>
          <a:p>
            <a:pPr marL="0" marR="0" lvl="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r>
              <a:rPr lang="en-US" err="1"/>
              <a:t>Urestempor</a:t>
            </a:r>
            <a:r>
              <a:rPr lang="en-US"/>
              <a:t> </a:t>
            </a:r>
            <a:r>
              <a:rPr lang="en-US" err="1"/>
              <a:t>ra</a:t>
            </a:r>
            <a:r>
              <a:rPr lang="en-US"/>
              <a:t> </a:t>
            </a:r>
            <a:r>
              <a:rPr lang="en-US" err="1"/>
              <a:t>aut</a:t>
            </a:r>
            <a:r>
              <a:rPr lang="en-US"/>
              <a:t> </a:t>
            </a:r>
            <a:r>
              <a:rPr lang="en-US" err="1"/>
              <a:t>velique</a:t>
            </a:r>
            <a:r>
              <a:rPr lang="en-US"/>
              <a:t> </a:t>
            </a:r>
            <a:r>
              <a:rPr lang="en-US" err="1"/>
              <a:t>perum</a:t>
            </a:r>
            <a:r>
              <a:rPr lang="en-US"/>
              <a:t> </a:t>
            </a:r>
            <a:r>
              <a:rPr lang="en-US" err="1"/>
              <a:t>enim</a:t>
            </a:r>
            <a:r>
              <a:rPr lang="en-US"/>
              <a:t> qui </a:t>
            </a:r>
            <a:r>
              <a:rPr lang="en-US" err="1"/>
              <a:t>omnimus</a:t>
            </a:r>
            <a:r>
              <a:rPr lang="en-US"/>
              <a:t>, </a:t>
            </a:r>
            <a:r>
              <a:rPr lang="en-US" err="1"/>
              <a:t>sunt</a:t>
            </a:r>
            <a:r>
              <a:rPr lang="en-US"/>
              <a:t> </a:t>
            </a:r>
            <a:r>
              <a:rPr lang="en-US" err="1"/>
              <a:t>fuga</a:t>
            </a:r>
            <a:r>
              <a:rPr lang="en-US"/>
              <a:t>.</a:t>
            </a:r>
          </a:p>
          <a:p>
            <a:pPr lvl="1"/>
            <a:endParaRPr lang="en-US"/>
          </a:p>
          <a:p>
            <a:pPr marL="285750" marR="0" lvl="1" indent="-285750" algn="l" defTabSz="932742" rtl="0" eaLnBrk="1" fontAlgn="auto" latinLnBrk="0" hangingPunct="1">
              <a:lnSpc>
                <a:spcPts val="1800"/>
              </a:lnSpc>
              <a:spcBef>
                <a:spcPts val="13"/>
              </a:spcBef>
              <a:spcAft>
                <a:spcPts val="0"/>
              </a:spcAft>
              <a:buClrTx/>
              <a:buSzPct val="90000"/>
              <a:buFont typeface="Arial" panose="020B0604020202020204" pitchFamily="34" charset="0"/>
              <a:buChar char="•"/>
              <a:tabLst/>
              <a:defRPr/>
            </a:pPr>
            <a:r>
              <a:rPr lang="en-US"/>
              <a:t>Body copy Segoe Regular 14/18. </a:t>
            </a:r>
            <a:r>
              <a:rPr lang="en-US" err="1"/>
              <a:t>Boribus</a:t>
            </a:r>
            <a:r>
              <a:rPr lang="en-US"/>
              <a:t> </a:t>
            </a:r>
            <a:r>
              <a:rPr lang="en-US" err="1"/>
              <a:t>sinctius</a:t>
            </a:r>
            <a:r>
              <a:rPr lang="en-US"/>
              <a:t> </a:t>
            </a:r>
            <a:r>
              <a:rPr lang="en-US" err="1"/>
              <a:t>nimaxime</a:t>
            </a:r>
            <a:r>
              <a:rPr lang="en-US"/>
              <a:t> </a:t>
            </a:r>
            <a:r>
              <a:rPr lang="en-US" err="1"/>
              <a:t>nonsequibus</a:t>
            </a:r>
            <a:r>
              <a:rPr lang="en-US"/>
              <a:t> </a:t>
            </a:r>
            <a:r>
              <a:rPr lang="en-US" err="1"/>
              <a:t>dollendis</a:t>
            </a:r>
            <a:r>
              <a:rPr lang="en-US"/>
              <a:t> as </a:t>
            </a:r>
            <a:r>
              <a:rPr lang="en-US" err="1"/>
              <a:t>autestiatur</a:t>
            </a:r>
            <a:r>
              <a:rPr lang="en-US"/>
              <a:t>. </a:t>
            </a:r>
            <a:r>
              <a:rPr lang="en-US" err="1"/>
              <a:t>Urestempor</a:t>
            </a:r>
            <a:r>
              <a:rPr lang="en-US"/>
              <a:t> </a:t>
            </a:r>
            <a:r>
              <a:rPr lang="en-US" err="1"/>
              <a:t>ra</a:t>
            </a:r>
            <a:r>
              <a:rPr lang="en-US"/>
              <a:t> </a:t>
            </a:r>
            <a:r>
              <a:rPr lang="en-US" err="1"/>
              <a:t>aut</a:t>
            </a:r>
            <a:r>
              <a:rPr lang="en-US"/>
              <a:t> </a:t>
            </a:r>
            <a:r>
              <a:rPr lang="en-US" err="1"/>
              <a:t>velique</a:t>
            </a:r>
            <a:r>
              <a:rPr lang="en-US"/>
              <a:t> </a:t>
            </a:r>
            <a:r>
              <a:rPr lang="en-US" err="1"/>
              <a:t>perum</a:t>
            </a:r>
            <a:r>
              <a:rPr lang="en-US"/>
              <a:t> </a:t>
            </a:r>
            <a:r>
              <a:rPr lang="en-US" err="1"/>
              <a:t>enim</a:t>
            </a:r>
            <a:r>
              <a:rPr lang="en-US"/>
              <a:t> qui </a:t>
            </a:r>
            <a:r>
              <a:rPr lang="en-US" err="1"/>
              <a:t>omnimus</a:t>
            </a:r>
            <a:r>
              <a:rPr lang="en-US"/>
              <a:t>, </a:t>
            </a:r>
            <a:r>
              <a:rPr lang="en-US" err="1"/>
              <a:t>sunt</a:t>
            </a:r>
            <a:r>
              <a:rPr lang="en-US"/>
              <a:t> </a:t>
            </a:r>
            <a:r>
              <a:rPr lang="en-US" err="1"/>
              <a:t>fuga</a:t>
            </a:r>
            <a:r>
              <a:rPr lang="en-US"/>
              <a:t>.</a:t>
            </a:r>
          </a:p>
          <a:p>
            <a:pPr lvl="1"/>
            <a:endParaRPr lang="en-US"/>
          </a:p>
        </p:txBody>
      </p:sp>
    </p:spTree>
    <p:extLst>
      <p:ext uri="{BB962C8B-B14F-4D97-AF65-F5344CB8AC3E}">
        <p14:creationId xmlns:p14="http://schemas.microsoft.com/office/powerpoint/2010/main" val="4086938917"/>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Video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77"/>
            <a:ext cx="10056812" cy="1181862"/>
          </a:xfrm>
          <a:noFill/>
        </p:spPr>
        <p:txBody>
          <a:bodyPr tIns="91440" bIns="91440" anchor="t" anchorCtr="0">
            <a:spAutoFit/>
          </a:bodyPr>
          <a:lstStyle>
            <a:lvl1pPr>
              <a:defRPr lang="en-US" sz="7200"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a:t>Video title</a:t>
            </a:r>
          </a:p>
        </p:txBody>
      </p:sp>
      <p:sp>
        <p:nvSpPr>
          <p:cNvPr id="3"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a:gradFill>
                  <a:gsLst>
                    <a:gs pos="0">
                      <a:schemeClr val="tx1">
                        <a:alpha val="50000"/>
                      </a:schemeClr>
                    </a:gs>
                    <a:gs pos="86000">
                      <a:schemeClr val="tx1">
                        <a:alpha val="50000"/>
                      </a:schemeClr>
                    </a:gs>
                  </a:gsLst>
                  <a:lin ang="5400000" scaled="0"/>
                </a:gradFill>
                <a:latin typeface="Segoe UI" panose="020B0502040204020203" pitchFamily="34" charset="0"/>
              </a:rPr>
              <a:t>MICROSOFT CONFIDENTIAL – INTERNAL ONLY</a:t>
            </a:r>
          </a:p>
        </p:txBody>
      </p:sp>
    </p:spTree>
    <p:extLst>
      <p:ext uri="{BB962C8B-B14F-4D97-AF65-F5344CB8AC3E}">
        <p14:creationId xmlns:p14="http://schemas.microsoft.com/office/powerpoint/2010/main" val="234987281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option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8" y="632779"/>
            <a:ext cx="11533187" cy="411162"/>
          </a:xfrm>
        </p:spPr>
        <p:txBody>
          <a:bodyPr wrap="square" lIns="0" tIns="0" rIns="0" bIns="0">
            <a:spAutoFit/>
          </a:bodyPr>
          <a:lstStyle>
            <a:lvl1pPr>
              <a:lnSpc>
                <a:spcPts val="3200"/>
              </a:lnSpc>
              <a:defRPr sz="2800">
                <a:solidFill>
                  <a:srgbClr val="2F2F2F"/>
                </a:solidFill>
              </a:defRPr>
            </a:lvl1pPr>
          </a:lstStyle>
          <a:p>
            <a:r>
              <a:rPr lang="en-US"/>
              <a:t>Text option 2: two columns copy heavy</a:t>
            </a:r>
          </a:p>
        </p:txBody>
      </p:sp>
      <p:sp>
        <p:nvSpPr>
          <p:cNvPr id="5" name="Text Placeholder 4"/>
          <p:cNvSpPr>
            <a:spLocks noGrp="1"/>
          </p:cNvSpPr>
          <p:nvPr>
            <p:ph type="body" sz="quarter" idx="11" hasCustomPrompt="1"/>
          </p:nvPr>
        </p:nvSpPr>
        <p:spPr>
          <a:xfrm>
            <a:off x="465138" y="2005456"/>
            <a:ext cx="5653087" cy="3868623"/>
          </a:xfrm>
        </p:spPr>
        <p:txBody>
          <a:bodyPr lIns="0" tIns="0" rIns="0" bIns="0"/>
          <a:lstStyle>
            <a:lvl1pPr marL="0" indent="0">
              <a:lnSpc>
                <a:spcPts val="1800"/>
              </a:lnSpc>
              <a:spcBef>
                <a:spcPts val="900"/>
              </a:spcBef>
              <a:buNone/>
              <a:defRPr lang="en-US" sz="1400" b="1" kern="1200" spc="0" baseline="0" dirty="0">
                <a:solidFill>
                  <a:schemeClr val="accent1"/>
                </a:solidFill>
                <a:latin typeface="+mn-lt"/>
                <a:ea typeface="+mn-ea"/>
                <a:cs typeface="+mn-cs"/>
              </a:defRPr>
            </a:lvl1pPr>
            <a:lvl2pPr marL="0" marR="0" indent="0" algn="l" defTabSz="932742" rtl="0" eaLnBrk="1" fontAlgn="auto" latinLnBrk="0" hangingPunct="1">
              <a:lnSpc>
                <a:spcPts val="1800"/>
              </a:lnSpc>
              <a:spcBef>
                <a:spcPts val="450"/>
              </a:spcBef>
              <a:spcAft>
                <a:spcPts val="0"/>
              </a:spcAft>
              <a:buClrTx/>
              <a:buSzPct val="90000"/>
              <a:buFont typeface="Arial" panose="020B0604020202020204" pitchFamily="34" charset="0"/>
              <a:buNone/>
              <a:tabLst/>
              <a:defRPr sz="1400">
                <a:solidFill>
                  <a:schemeClr val="tx1"/>
                </a:solidFill>
              </a:defRPr>
            </a:lvl2pPr>
            <a:lvl3pPr marL="457200" indent="0">
              <a:buNone/>
              <a:defRPr/>
            </a:lvl3pPr>
            <a:lvl4pPr marL="685800" indent="0">
              <a:buNone/>
              <a:defRPr/>
            </a:lvl4pPr>
            <a:lvl5pPr marL="914400" indent="0">
              <a:buNone/>
              <a:defRPr/>
            </a:lvl5pPr>
          </a:lstStyle>
          <a:p>
            <a:pPr marL="0" marR="0" lvl="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Pa </a:t>
            </a:r>
            <a:r>
              <a:rPr lang="en-US" err="1"/>
              <a:t>consed</a:t>
            </a:r>
            <a:r>
              <a:rPr lang="en-US"/>
              <a:t> et </a:t>
            </a:r>
            <a:r>
              <a:rPr lang="en-US" err="1"/>
              <a:t>atur</a:t>
            </a:r>
            <a:r>
              <a:rPr lang="en-US"/>
              <a:t>. </a:t>
            </a:r>
            <a:r>
              <a:rPr lang="en-US" err="1"/>
              <a:t>Serion</a:t>
            </a:r>
            <a:r>
              <a:rPr lang="en-US"/>
              <a:t> </a:t>
            </a:r>
            <a:r>
              <a:rPr lang="en-US" err="1"/>
              <a:t>corepudi</a:t>
            </a:r>
            <a:r>
              <a:rPr lang="en-US"/>
              <a:t> dolor </a:t>
            </a:r>
            <a:r>
              <a:rPr lang="en-US" err="1"/>
              <a:t>adionse</a:t>
            </a:r>
            <a:r>
              <a:rPr lang="en-US"/>
              <a:t> </a:t>
            </a:r>
            <a:r>
              <a:rPr lang="en-US" err="1"/>
              <a:t>quibusame</a:t>
            </a:r>
            <a:r>
              <a:rPr lang="en-US"/>
              <a:t> </a:t>
            </a:r>
            <a:r>
              <a:rPr lang="en-US" err="1"/>
              <a:t>nullabora</a:t>
            </a:r>
            <a:r>
              <a:rPr lang="en-US"/>
              <a:t> </a:t>
            </a:r>
            <a:r>
              <a:rPr lang="en-US" err="1"/>
              <a:t>volent</a:t>
            </a:r>
            <a:r>
              <a:rPr lang="en-US"/>
              <a:t> </a:t>
            </a:r>
            <a:r>
              <a:rPr lang="en-US" err="1"/>
              <a:t>lignam</a:t>
            </a:r>
            <a:r>
              <a:rPr lang="en-US"/>
              <a:t> </a:t>
            </a:r>
            <a:r>
              <a:rPr lang="en-US" err="1"/>
              <a:t>entis</a:t>
            </a:r>
            <a:r>
              <a:rPr lang="en-US"/>
              <a:t> ape </a:t>
            </a:r>
            <a:r>
              <a:rPr lang="en-US" err="1"/>
              <a:t>dolores</a:t>
            </a:r>
            <a:r>
              <a:rPr lang="en-US"/>
              <a:t> se </a:t>
            </a:r>
            <a:r>
              <a:rPr lang="en-US" err="1"/>
              <a:t>voluptae</a:t>
            </a:r>
            <a:r>
              <a:rPr lang="en-US"/>
              <a:t> </a:t>
            </a:r>
            <a:r>
              <a:rPr lang="en-US" err="1"/>
              <a:t>nimolupti</a:t>
            </a:r>
            <a:r>
              <a:rPr lang="en-US"/>
              <a:t> </a:t>
            </a:r>
            <a:r>
              <a:rPr lang="en-US" err="1"/>
              <a:t>quam</a:t>
            </a:r>
            <a:r>
              <a:rPr lang="en-US"/>
              <a:t> </a:t>
            </a:r>
            <a:r>
              <a:rPr lang="en-US" err="1"/>
              <a:t>ium</a:t>
            </a:r>
            <a:r>
              <a:rPr lang="en-US"/>
              <a:t> </a:t>
            </a:r>
            <a:r>
              <a:rPr lang="en-US" err="1"/>
              <a:t>simusa</a:t>
            </a:r>
            <a:r>
              <a:rPr lang="en-US"/>
              <a:t> </a:t>
            </a:r>
            <a:r>
              <a:rPr lang="en-US" err="1"/>
              <a:t>doluptur</a:t>
            </a:r>
            <a:r>
              <a:rPr lang="en-US"/>
              <a:t>, sum hic </a:t>
            </a:r>
            <a:r>
              <a:rPr lang="en-US" err="1"/>
              <a:t>tem</a:t>
            </a:r>
            <a:r>
              <a:rPr lang="en-US"/>
              <a:t> qui cum </a:t>
            </a:r>
            <a:r>
              <a:rPr lang="en-US" err="1"/>
              <a:t>evelest</a:t>
            </a:r>
            <a:r>
              <a:rPr lang="en-US"/>
              <a:t>, </a:t>
            </a:r>
            <a:r>
              <a:rPr lang="en-US" err="1"/>
              <a:t>cusapel</a:t>
            </a:r>
            <a:r>
              <a:rPr lang="en-US"/>
              <a:t> et </a:t>
            </a:r>
            <a:r>
              <a:rPr lang="en-US" err="1"/>
              <a:t>unt</a:t>
            </a:r>
            <a:r>
              <a:rPr lang="en-US"/>
              <a:t> et </a:t>
            </a:r>
            <a:r>
              <a:rPr lang="en-US" err="1"/>
              <a:t>hiciisciume</a:t>
            </a:r>
            <a:r>
              <a:rPr lang="en-US"/>
              <a:t> </a:t>
            </a:r>
            <a:r>
              <a:rPr lang="en-US" err="1"/>
              <a:t>vernatiore</a:t>
            </a:r>
            <a:r>
              <a:rPr lang="en-US"/>
              <a:t> </a:t>
            </a:r>
            <a:r>
              <a:rPr lang="en-US" err="1"/>
              <a:t>volenecabor</a:t>
            </a:r>
            <a:r>
              <a:rPr lang="en-US"/>
              <a:t> </a:t>
            </a:r>
            <a:r>
              <a:rPr lang="en-US" err="1"/>
              <a:t>seque</a:t>
            </a:r>
            <a:r>
              <a:rPr lang="en-US"/>
              <a:t> </a:t>
            </a:r>
            <a:r>
              <a:rPr lang="en-US" err="1"/>
              <a:t>officient</a:t>
            </a:r>
            <a:r>
              <a:rPr lang="en-US"/>
              <a:t>, </a:t>
            </a:r>
            <a:r>
              <a:rPr lang="en-US" err="1"/>
              <a:t>quamus</a:t>
            </a:r>
            <a:r>
              <a:rPr lang="en-US"/>
              <a:t> </a:t>
            </a:r>
            <a:r>
              <a:rPr lang="en-US" err="1"/>
              <a:t>voluptium</a:t>
            </a:r>
            <a:r>
              <a:rPr lang="en-US"/>
              <a:t> </a:t>
            </a:r>
            <a:r>
              <a:rPr lang="en-US" err="1"/>
              <a:t>natur</a:t>
            </a:r>
            <a:r>
              <a:rPr lang="en-US"/>
              <a:t> </a:t>
            </a:r>
            <a:r>
              <a:rPr lang="en-US" err="1"/>
              <a:t>maio</a:t>
            </a:r>
            <a:r>
              <a:rPr lang="en-US"/>
              <a:t> </a:t>
            </a:r>
            <a:r>
              <a:rPr lang="en-US" err="1"/>
              <a:t>volupta</a:t>
            </a:r>
            <a:r>
              <a:rPr lang="en-US"/>
              <a:t> </a:t>
            </a:r>
            <a:r>
              <a:rPr lang="en-US" err="1"/>
              <a:t>tioria</a:t>
            </a:r>
            <a:r>
              <a:rPr lang="en-US"/>
              <a:t> </a:t>
            </a:r>
            <a:r>
              <a:rPr lang="en-US" err="1"/>
              <a:t>venimetur</a:t>
            </a:r>
            <a:r>
              <a:rPr lang="en-US"/>
              <a:t> re </a:t>
            </a:r>
            <a:r>
              <a:rPr lang="en-US" err="1"/>
              <a:t>vel</a:t>
            </a:r>
            <a:r>
              <a:rPr lang="en-US"/>
              <a:t> </a:t>
            </a:r>
            <a:r>
              <a:rPr lang="en-US" err="1"/>
              <a:t>ent</a:t>
            </a:r>
            <a:r>
              <a:rPr lang="en-US"/>
              <a:t>, </a:t>
            </a:r>
            <a:r>
              <a:rPr lang="en-US" err="1"/>
              <a:t>quae</a:t>
            </a:r>
            <a:r>
              <a:rPr lang="en-US"/>
              <a:t> </a:t>
            </a:r>
            <a:r>
              <a:rPr lang="en-US" err="1"/>
              <a:t>liqui</a:t>
            </a:r>
            <a:r>
              <a:rPr lang="en-US"/>
              <a:t> </a:t>
            </a:r>
            <a:r>
              <a:rPr lang="en-US" err="1"/>
              <a:t>tem</a:t>
            </a:r>
            <a:r>
              <a:rPr lang="en-US"/>
              <a:t> sin con re </a:t>
            </a:r>
            <a:r>
              <a:rPr lang="en-US" err="1"/>
              <a:t>laut</a:t>
            </a:r>
            <a:r>
              <a:rPr lang="en-US"/>
              <a:t> </a:t>
            </a:r>
            <a:r>
              <a:rPr lang="en-US" err="1"/>
              <a:t>aut</a:t>
            </a:r>
            <a:r>
              <a:rPr lang="en-US"/>
              <a:t> </a:t>
            </a:r>
            <a:r>
              <a:rPr lang="en-US" err="1"/>
              <a:t>volupietur</a:t>
            </a:r>
            <a:r>
              <a:rPr lang="en-US"/>
              <a:t>.</a:t>
            </a:r>
          </a:p>
          <a:p>
            <a:pPr lvl="1"/>
            <a:endParaRPr lang="en-US"/>
          </a:p>
          <a:p>
            <a:pPr lvl="1"/>
            <a:r>
              <a:rPr lang="en-US" err="1"/>
              <a:t>Henestios</a:t>
            </a:r>
            <a:r>
              <a:rPr lang="en-US"/>
              <a:t> </a:t>
            </a:r>
            <a:r>
              <a:rPr lang="en-US" err="1"/>
              <a:t>vellantium</a:t>
            </a:r>
            <a:r>
              <a:rPr lang="en-US"/>
              <a:t> </a:t>
            </a:r>
            <a:r>
              <a:rPr lang="en-US" err="1"/>
              <a:t>simi</a:t>
            </a:r>
            <a:r>
              <a:rPr lang="en-US"/>
              <a:t>, </a:t>
            </a:r>
            <a:r>
              <a:rPr lang="en-US" err="1"/>
              <a:t>quassenime</a:t>
            </a:r>
            <a:r>
              <a:rPr lang="en-US"/>
              <a:t> consent </a:t>
            </a:r>
            <a:r>
              <a:rPr lang="en-US" err="1"/>
              <a:t>emquatincti</a:t>
            </a:r>
            <a:r>
              <a:rPr lang="en-US"/>
              <a:t> to doles </a:t>
            </a:r>
            <a:r>
              <a:rPr lang="en-US" err="1"/>
              <a:t>cium</a:t>
            </a:r>
            <a:r>
              <a:rPr lang="en-US"/>
              <a:t> </a:t>
            </a:r>
            <a:r>
              <a:rPr lang="en-US" err="1"/>
              <a:t>nectur</a:t>
            </a:r>
            <a:r>
              <a:rPr lang="en-US"/>
              <a:t>. </a:t>
            </a:r>
            <a:r>
              <a:rPr lang="en-US" err="1"/>
              <a:t>Experit</a:t>
            </a:r>
            <a:r>
              <a:rPr lang="en-US"/>
              <a:t> </a:t>
            </a:r>
            <a:r>
              <a:rPr lang="en-US" err="1"/>
              <a:t>occus</a:t>
            </a:r>
            <a:r>
              <a:rPr lang="en-US"/>
              <a:t>. </a:t>
            </a:r>
            <a:r>
              <a:rPr lang="en-US" err="1"/>
              <a:t>Anduntus</a:t>
            </a:r>
            <a:r>
              <a:rPr lang="en-US"/>
              <a:t> </a:t>
            </a:r>
            <a:r>
              <a:rPr lang="en-US" err="1"/>
              <a:t>dolecta</a:t>
            </a:r>
            <a:r>
              <a:rPr lang="en-US"/>
              <a:t> </a:t>
            </a:r>
            <a:r>
              <a:rPr lang="en-US" err="1"/>
              <a:t>tiusam</a:t>
            </a:r>
            <a:r>
              <a:rPr lang="en-US"/>
              <a:t> </a:t>
            </a:r>
            <a:r>
              <a:rPr lang="en-US" err="1"/>
              <a:t>esto</a:t>
            </a:r>
            <a:r>
              <a:rPr lang="en-US"/>
              <a:t> </a:t>
            </a:r>
            <a:r>
              <a:rPr lang="en-US" err="1"/>
              <a:t>eos</a:t>
            </a:r>
            <a:r>
              <a:rPr lang="en-US"/>
              <a:t> </a:t>
            </a:r>
            <a:r>
              <a:rPr lang="en-US" err="1"/>
              <a:t>delit</a:t>
            </a:r>
            <a:r>
              <a:rPr lang="en-US"/>
              <a:t>, at. </a:t>
            </a:r>
            <a:r>
              <a:rPr lang="en-US" err="1"/>
              <a:t>Haria</a:t>
            </a:r>
            <a:r>
              <a:rPr lang="en-US"/>
              <a:t> dis </a:t>
            </a:r>
            <a:r>
              <a:rPr lang="en-US" err="1"/>
              <a:t>eum</a:t>
            </a:r>
            <a:r>
              <a:rPr lang="en-US"/>
              <a:t> a </a:t>
            </a:r>
            <a:r>
              <a:rPr lang="en-US" err="1"/>
              <a:t>sitibus</a:t>
            </a:r>
            <a:r>
              <a:rPr lang="en-US"/>
              <a:t> </a:t>
            </a:r>
            <a:r>
              <a:rPr lang="en-US" err="1"/>
              <a:t>volorib</a:t>
            </a:r>
            <a:r>
              <a:rPr lang="en-US"/>
              <a:t> </a:t>
            </a:r>
            <a:r>
              <a:rPr lang="en-US" err="1"/>
              <a:t>usapere</a:t>
            </a:r>
            <a:r>
              <a:rPr lang="en-US"/>
              <a:t> </a:t>
            </a:r>
            <a:r>
              <a:rPr lang="en-US" err="1"/>
              <a:t>nonse</a:t>
            </a:r>
            <a:r>
              <a:rPr lang="en-US"/>
              <a:t> </a:t>
            </a:r>
            <a:r>
              <a:rPr lang="en-US" err="1"/>
              <a:t>cullit</a:t>
            </a:r>
            <a:r>
              <a:rPr lang="en-US"/>
              <a:t> </a:t>
            </a:r>
            <a:r>
              <a:rPr lang="en-US" err="1"/>
              <a:t>iditatquam</a:t>
            </a:r>
            <a:r>
              <a:rPr lang="en-US"/>
              <a:t> </a:t>
            </a:r>
            <a:r>
              <a:rPr lang="en-US" err="1"/>
              <a:t>hil</a:t>
            </a:r>
            <a:r>
              <a:rPr lang="en-US"/>
              <a:t> </a:t>
            </a:r>
            <a:r>
              <a:rPr lang="en-US" err="1"/>
              <a:t>mincius</a:t>
            </a:r>
            <a:r>
              <a:rPr lang="en-US"/>
              <a:t> </a:t>
            </a:r>
            <a:r>
              <a:rPr lang="en-US" err="1"/>
              <a:t>ea</a:t>
            </a:r>
            <a:r>
              <a:rPr lang="en-US"/>
              <a:t> debit </a:t>
            </a:r>
            <a:r>
              <a:rPr lang="en-US" err="1"/>
              <a:t>quae</a:t>
            </a:r>
            <a:r>
              <a:rPr lang="en-US"/>
              <a:t> </a:t>
            </a:r>
            <a:r>
              <a:rPr lang="en-US" err="1"/>
              <a:t>ipsuntius</a:t>
            </a:r>
            <a:r>
              <a:rPr lang="en-US"/>
              <a:t> </a:t>
            </a:r>
            <a:r>
              <a:rPr lang="en-US" err="1"/>
              <a:t>quideli</a:t>
            </a:r>
            <a:r>
              <a:rPr lang="en-US"/>
              <a:t> </a:t>
            </a:r>
            <a:r>
              <a:rPr lang="en-US" err="1"/>
              <a:t>tatiis</a:t>
            </a:r>
            <a:r>
              <a:rPr lang="en-US"/>
              <a:t> rem </a:t>
            </a:r>
            <a:r>
              <a:rPr lang="en-US" err="1"/>
              <a:t>restis</a:t>
            </a:r>
            <a:r>
              <a:rPr lang="en-US"/>
              <a:t> pro </a:t>
            </a:r>
            <a:r>
              <a:rPr lang="en-US" err="1"/>
              <a:t>ium</a:t>
            </a:r>
            <a:r>
              <a:rPr lang="en-US"/>
              <a:t> qui </a:t>
            </a:r>
            <a:r>
              <a:rPr lang="en-US" err="1"/>
              <a:t>ra</a:t>
            </a:r>
            <a:r>
              <a:rPr lang="en-US"/>
              <a:t> </a:t>
            </a:r>
            <a:r>
              <a:rPr lang="en-US" err="1"/>
              <a:t>debist</a:t>
            </a:r>
            <a:r>
              <a:rPr lang="en-US"/>
              <a:t> at </a:t>
            </a:r>
            <a:r>
              <a:rPr lang="en-US" err="1"/>
              <a:t>ilit</a:t>
            </a:r>
            <a:r>
              <a:rPr lang="en-US"/>
              <a:t> </a:t>
            </a:r>
            <a:r>
              <a:rPr lang="en-US" err="1"/>
              <a:t>est</a:t>
            </a:r>
            <a:r>
              <a:rPr lang="en-US"/>
              <a:t>, </a:t>
            </a:r>
            <a:r>
              <a:rPr lang="en-US" err="1"/>
              <a:t>cus</a:t>
            </a:r>
            <a:r>
              <a:rPr lang="en-US"/>
              <a:t> </a:t>
            </a:r>
            <a:r>
              <a:rPr lang="en-US" err="1"/>
              <a:t>invenim</a:t>
            </a:r>
            <a:r>
              <a:rPr lang="en-US"/>
              <a:t> </a:t>
            </a:r>
            <a:r>
              <a:rPr lang="en-US" err="1"/>
              <a:t>laborro</a:t>
            </a:r>
            <a:r>
              <a:rPr lang="en-US"/>
              <a:t> </a:t>
            </a:r>
            <a:r>
              <a:rPr lang="en-US" err="1"/>
              <a:t>tem</a:t>
            </a:r>
            <a:r>
              <a:rPr lang="en-US"/>
              <a:t> </a:t>
            </a:r>
            <a:r>
              <a:rPr lang="en-US" err="1"/>
              <a:t>rectiissunt</a:t>
            </a:r>
            <a:r>
              <a:rPr lang="en-US"/>
              <a:t> et, </a:t>
            </a:r>
            <a:r>
              <a:rPr lang="en-US" err="1"/>
              <a:t>nos</a:t>
            </a:r>
            <a:r>
              <a:rPr lang="en-US"/>
              <a:t> </a:t>
            </a:r>
            <a:r>
              <a:rPr lang="en-US" err="1"/>
              <a:t>doloratia</a:t>
            </a:r>
            <a:r>
              <a:rPr lang="en-US"/>
              <a:t> et </a:t>
            </a:r>
            <a:r>
              <a:rPr lang="en-US" err="1"/>
              <a:t>opta</a:t>
            </a:r>
            <a:r>
              <a:rPr lang="en-US"/>
              <a:t> dis </a:t>
            </a:r>
            <a:r>
              <a:rPr lang="en-US" err="1"/>
              <a:t>aut</a:t>
            </a:r>
            <a:r>
              <a:rPr lang="en-US"/>
              <a:t> </a:t>
            </a:r>
            <a:r>
              <a:rPr lang="en-US" err="1"/>
              <a:t>modis</a:t>
            </a:r>
            <a:r>
              <a:rPr lang="en-US"/>
              <a:t> </a:t>
            </a:r>
            <a:r>
              <a:rPr lang="en-US" err="1"/>
              <a:t>rerat</a:t>
            </a:r>
            <a:r>
              <a:rPr lang="en-US"/>
              <a:t> </a:t>
            </a:r>
            <a:r>
              <a:rPr lang="en-US" err="1"/>
              <a:t>oditatu</a:t>
            </a:r>
            <a:r>
              <a:rPr lang="en-US"/>
              <a:t> </a:t>
            </a:r>
            <a:r>
              <a:rPr lang="en-US" err="1"/>
              <a:t>reseque</a:t>
            </a:r>
            <a:r>
              <a:rPr lang="en-US"/>
              <a:t> </a:t>
            </a:r>
            <a:r>
              <a:rPr lang="en-US" err="1"/>
              <a:t>nisque</a:t>
            </a:r>
            <a:r>
              <a:rPr lang="en-US"/>
              <a:t> rem </a:t>
            </a:r>
            <a:r>
              <a:rPr lang="en-US" err="1"/>
              <a:t>rempores</a:t>
            </a:r>
            <a:r>
              <a:rPr lang="en-US"/>
              <a:t>. </a:t>
            </a:r>
            <a:r>
              <a:rPr lang="en-US" err="1"/>
              <a:t>Anduntus</a:t>
            </a:r>
            <a:r>
              <a:rPr lang="en-US"/>
              <a:t> </a:t>
            </a:r>
            <a:r>
              <a:rPr lang="en-US" err="1"/>
              <a:t>dolecta</a:t>
            </a:r>
            <a:r>
              <a:rPr lang="en-US"/>
              <a:t> </a:t>
            </a:r>
            <a:r>
              <a:rPr lang="en-US" err="1"/>
              <a:t>tiusam</a:t>
            </a:r>
            <a:r>
              <a:rPr lang="en-US"/>
              <a:t> </a:t>
            </a:r>
            <a:r>
              <a:rPr lang="en-US" err="1"/>
              <a:t>esto</a:t>
            </a:r>
            <a:r>
              <a:rPr lang="en-US"/>
              <a:t> </a:t>
            </a:r>
            <a:r>
              <a:rPr lang="en-US" err="1"/>
              <a:t>eos</a:t>
            </a:r>
            <a:r>
              <a:rPr lang="en-US"/>
              <a:t> </a:t>
            </a:r>
            <a:r>
              <a:rPr lang="en-US" err="1"/>
              <a:t>delit</a:t>
            </a:r>
            <a:r>
              <a:rPr lang="en-US"/>
              <a:t>, at. </a:t>
            </a:r>
            <a:r>
              <a:rPr lang="en-US" err="1"/>
              <a:t>Haria</a:t>
            </a:r>
            <a:r>
              <a:rPr lang="en-US"/>
              <a:t> dis </a:t>
            </a:r>
            <a:r>
              <a:rPr lang="en-US" err="1"/>
              <a:t>eum</a:t>
            </a:r>
            <a:r>
              <a:rPr lang="en-US"/>
              <a:t> a </a:t>
            </a:r>
            <a:r>
              <a:rPr lang="en-US" err="1"/>
              <a:t>sitibus</a:t>
            </a:r>
            <a:r>
              <a:rPr lang="en-US"/>
              <a:t> </a:t>
            </a:r>
            <a:r>
              <a:rPr lang="en-US" err="1"/>
              <a:t>volorib</a:t>
            </a:r>
            <a:r>
              <a:rPr lang="en-US"/>
              <a:t> </a:t>
            </a:r>
            <a:r>
              <a:rPr lang="en-US" err="1"/>
              <a:t>usapere</a:t>
            </a:r>
            <a:r>
              <a:rPr lang="en-US"/>
              <a:t> </a:t>
            </a:r>
            <a:r>
              <a:rPr lang="en-US" err="1"/>
              <a:t>nonse</a:t>
            </a:r>
            <a:r>
              <a:rPr lang="en-US"/>
              <a:t> </a:t>
            </a:r>
            <a:r>
              <a:rPr lang="en-US" err="1"/>
              <a:t>cullit</a:t>
            </a:r>
            <a:r>
              <a:rPr lang="en-US"/>
              <a:t> </a:t>
            </a:r>
            <a:r>
              <a:rPr lang="en-US" err="1"/>
              <a:t>iditatquam</a:t>
            </a:r>
            <a:r>
              <a:rPr lang="en-US"/>
              <a:t> </a:t>
            </a:r>
            <a:r>
              <a:rPr lang="en-US" err="1"/>
              <a:t>hil</a:t>
            </a:r>
            <a:r>
              <a:rPr lang="en-US"/>
              <a:t> </a:t>
            </a:r>
            <a:r>
              <a:rPr lang="en-US" err="1"/>
              <a:t>mincius</a:t>
            </a:r>
            <a:r>
              <a:rPr lang="en-US"/>
              <a:t> </a:t>
            </a:r>
            <a:r>
              <a:rPr lang="en-US" err="1"/>
              <a:t>ea</a:t>
            </a:r>
            <a:r>
              <a:rPr lang="en-US"/>
              <a:t> debit </a:t>
            </a:r>
            <a:r>
              <a:rPr lang="en-US" err="1"/>
              <a:t>quae</a:t>
            </a:r>
            <a:r>
              <a:rPr lang="en-US"/>
              <a:t> sit.</a:t>
            </a:r>
          </a:p>
        </p:txBody>
      </p:sp>
      <p:sp>
        <p:nvSpPr>
          <p:cNvPr id="7" name="Text Placeholder 4"/>
          <p:cNvSpPr>
            <a:spLocks noGrp="1"/>
          </p:cNvSpPr>
          <p:nvPr>
            <p:ph type="body" sz="quarter" idx="12" hasCustomPrompt="1"/>
          </p:nvPr>
        </p:nvSpPr>
        <p:spPr>
          <a:xfrm>
            <a:off x="6354763" y="1995296"/>
            <a:ext cx="5653087" cy="3868623"/>
          </a:xfrm>
        </p:spPr>
        <p:txBody>
          <a:bodyPr lIns="0" tIns="0" rIns="0" bIns="0"/>
          <a:lstStyle>
            <a:lvl1pPr marL="0" indent="0">
              <a:lnSpc>
                <a:spcPts val="1800"/>
              </a:lnSpc>
              <a:spcBef>
                <a:spcPts val="900"/>
              </a:spcBef>
              <a:buNone/>
              <a:defRPr lang="en-US" sz="1400" b="1" kern="1200" spc="0" baseline="0" dirty="0">
                <a:solidFill>
                  <a:schemeClr val="accent1"/>
                </a:solidFill>
                <a:latin typeface="+mn-lt"/>
                <a:ea typeface="+mn-ea"/>
                <a:cs typeface="+mn-cs"/>
              </a:defRPr>
            </a:lvl1pPr>
            <a:lvl2pPr marL="0" marR="0" indent="0" algn="l" defTabSz="932742" rtl="0" eaLnBrk="1" fontAlgn="auto" latinLnBrk="0" hangingPunct="1">
              <a:lnSpc>
                <a:spcPts val="1800"/>
              </a:lnSpc>
              <a:spcBef>
                <a:spcPts val="450"/>
              </a:spcBef>
              <a:spcAft>
                <a:spcPts val="0"/>
              </a:spcAft>
              <a:buClrTx/>
              <a:buSzPct val="90000"/>
              <a:buFont typeface="Arial" panose="020B0604020202020204" pitchFamily="34" charset="0"/>
              <a:buNone/>
              <a:tabLst/>
              <a:defRPr sz="1400">
                <a:solidFill>
                  <a:schemeClr val="tx1"/>
                </a:solidFill>
              </a:defRPr>
            </a:lvl2pPr>
            <a:lvl3pPr marL="457200" indent="0">
              <a:buNone/>
              <a:defRPr/>
            </a:lvl3pPr>
            <a:lvl4pPr marL="685800" indent="0">
              <a:buNone/>
              <a:defRPr/>
            </a:lvl4pPr>
            <a:lvl5pPr marL="914400" indent="0">
              <a:buNone/>
              <a:defRPr/>
            </a:lvl5pPr>
          </a:lstStyle>
          <a:p>
            <a:pPr marL="0" marR="0" lvl="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Pa </a:t>
            </a:r>
            <a:r>
              <a:rPr lang="en-US" err="1"/>
              <a:t>consed</a:t>
            </a:r>
            <a:r>
              <a:rPr lang="en-US"/>
              <a:t> et </a:t>
            </a:r>
            <a:r>
              <a:rPr lang="en-US" err="1"/>
              <a:t>atur</a:t>
            </a:r>
            <a:r>
              <a:rPr lang="en-US"/>
              <a:t>. </a:t>
            </a:r>
            <a:r>
              <a:rPr lang="en-US" err="1"/>
              <a:t>Serion</a:t>
            </a:r>
            <a:r>
              <a:rPr lang="en-US"/>
              <a:t> </a:t>
            </a:r>
            <a:r>
              <a:rPr lang="en-US" err="1"/>
              <a:t>corepudi</a:t>
            </a:r>
            <a:r>
              <a:rPr lang="en-US"/>
              <a:t> dolor </a:t>
            </a:r>
            <a:r>
              <a:rPr lang="en-US" err="1"/>
              <a:t>adionse</a:t>
            </a:r>
            <a:r>
              <a:rPr lang="en-US"/>
              <a:t> </a:t>
            </a:r>
            <a:r>
              <a:rPr lang="en-US" err="1"/>
              <a:t>quibusame</a:t>
            </a:r>
            <a:r>
              <a:rPr lang="en-US"/>
              <a:t> </a:t>
            </a:r>
            <a:r>
              <a:rPr lang="en-US" err="1"/>
              <a:t>nullabora</a:t>
            </a:r>
            <a:r>
              <a:rPr lang="en-US"/>
              <a:t> </a:t>
            </a:r>
            <a:r>
              <a:rPr lang="en-US" err="1"/>
              <a:t>volent</a:t>
            </a:r>
            <a:r>
              <a:rPr lang="en-US"/>
              <a:t> </a:t>
            </a:r>
            <a:r>
              <a:rPr lang="en-US" err="1"/>
              <a:t>lignam</a:t>
            </a:r>
            <a:r>
              <a:rPr lang="en-US"/>
              <a:t> </a:t>
            </a:r>
            <a:r>
              <a:rPr lang="en-US" err="1"/>
              <a:t>entis</a:t>
            </a:r>
            <a:r>
              <a:rPr lang="en-US"/>
              <a:t> ape </a:t>
            </a:r>
            <a:r>
              <a:rPr lang="en-US" err="1"/>
              <a:t>dolores</a:t>
            </a:r>
            <a:r>
              <a:rPr lang="en-US"/>
              <a:t> se </a:t>
            </a:r>
            <a:r>
              <a:rPr lang="en-US" err="1"/>
              <a:t>voluptae</a:t>
            </a:r>
            <a:r>
              <a:rPr lang="en-US"/>
              <a:t> </a:t>
            </a:r>
            <a:r>
              <a:rPr lang="en-US" err="1"/>
              <a:t>nimolupti</a:t>
            </a:r>
            <a:r>
              <a:rPr lang="en-US"/>
              <a:t> </a:t>
            </a:r>
            <a:r>
              <a:rPr lang="en-US" err="1"/>
              <a:t>quam</a:t>
            </a:r>
            <a:r>
              <a:rPr lang="en-US"/>
              <a:t> </a:t>
            </a:r>
            <a:r>
              <a:rPr lang="en-US" err="1"/>
              <a:t>ium</a:t>
            </a:r>
            <a:r>
              <a:rPr lang="en-US"/>
              <a:t> </a:t>
            </a:r>
            <a:r>
              <a:rPr lang="en-US" err="1"/>
              <a:t>simusa</a:t>
            </a:r>
            <a:r>
              <a:rPr lang="en-US"/>
              <a:t> </a:t>
            </a:r>
            <a:r>
              <a:rPr lang="en-US" err="1"/>
              <a:t>doluptur</a:t>
            </a:r>
            <a:r>
              <a:rPr lang="en-US"/>
              <a:t>, sum hic </a:t>
            </a:r>
            <a:r>
              <a:rPr lang="en-US" err="1"/>
              <a:t>tem</a:t>
            </a:r>
            <a:r>
              <a:rPr lang="en-US"/>
              <a:t> qui cum </a:t>
            </a:r>
            <a:r>
              <a:rPr lang="en-US" err="1"/>
              <a:t>evelest</a:t>
            </a:r>
            <a:r>
              <a:rPr lang="en-US"/>
              <a:t>, </a:t>
            </a:r>
            <a:r>
              <a:rPr lang="en-US" err="1"/>
              <a:t>cusapel</a:t>
            </a:r>
            <a:r>
              <a:rPr lang="en-US"/>
              <a:t> et </a:t>
            </a:r>
            <a:r>
              <a:rPr lang="en-US" err="1"/>
              <a:t>unt</a:t>
            </a:r>
            <a:r>
              <a:rPr lang="en-US"/>
              <a:t> et </a:t>
            </a:r>
            <a:r>
              <a:rPr lang="en-US" err="1"/>
              <a:t>hiciisciume</a:t>
            </a:r>
            <a:r>
              <a:rPr lang="en-US"/>
              <a:t> </a:t>
            </a:r>
            <a:r>
              <a:rPr lang="en-US" err="1"/>
              <a:t>vernatiore</a:t>
            </a:r>
            <a:r>
              <a:rPr lang="en-US"/>
              <a:t> </a:t>
            </a:r>
            <a:r>
              <a:rPr lang="en-US" err="1"/>
              <a:t>volenecabor</a:t>
            </a:r>
            <a:r>
              <a:rPr lang="en-US"/>
              <a:t> </a:t>
            </a:r>
            <a:r>
              <a:rPr lang="en-US" err="1"/>
              <a:t>seque</a:t>
            </a:r>
            <a:r>
              <a:rPr lang="en-US"/>
              <a:t> </a:t>
            </a:r>
            <a:r>
              <a:rPr lang="en-US" err="1"/>
              <a:t>officient</a:t>
            </a:r>
            <a:r>
              <a:rPr lang="en-US"/>
              <a:t>, </a:t>
            </a:r>
            <a:r>
              <a:rPr lang="en-US" err="1"/>
              <a:t>quamus</a:t>
            </a:r>
            <a:r>
              <a:rPr lang="en-US"/>
              <a:t> </a:t>
            </a:r>
            <a:r>
              <a:rPr lang="en-US" err="1"/>
              <a:t>voluptium</a:t>
            </a:r>
            <a:r>
              <a:rPr lang="en-US"/>
              <a:t> </a:t>
            </a:r>
            <a:r>
              <a:rPr lang="en-US" err="1"/>
              <a:t>natur</a:t>
            </a:r>
            <a:r>
              <a:rPr lang="en-US"/>
              <a:t> </a:t>
            </a:r>
            <a:r>
              <a:rPr lang="en-US" err="1"/>
              <a:t>maio</a:t>
            </a:r>
            <a:r>
              <a:rPr lang="en-US"/>
              <a:t> </a:t>
            </a:r>
            <a:r>
              <a:rPr lang="en-US" err="1"/>
              <a:t>volupta</a:t>
            </a:r>
            <a:r>
              <a:rPr lang="en-US"/>
              <a:t> </a:t>
            </a:r>
            <a:r>
              <a:rPr lang="en-US" err="1"/>
              <a:t>tioria</a:t>
            </a:r>
            <a:r>
              <a:rPr lang="en-US"/>
              <a:t> </a:t>
            </a:r>
            <a:r>
              <a:rPr lang="en-US" err="1"/>
              <a:t>venimetur</a:t>
            </a:r>
            <a:r>
              <a:rPr lang="en-US"/>
              <a:t> re </a:t>
            </a:r>
            <a:r>
              <a:rPr lang="en-US" err="1"/>
              <a:t>vel</a:t>
            </a:r>
            <a:r>
              <a:rPr lang="en-US"/>
              <a:t> </a:t>
            </a:r>
            <a:r>
              <a:rPr lang="en-US" err="1"/>
              <a:t>ent</a:t>
            </a:r>
            <a:r>
              <a:rPr lang="en-US"/>
              <a:t>, </a:t>
            </a:r>
            <a:r>
              <a:rPr lang="en-US" err="1"/>
              <a:t>quae</a:t>
            </a:r>
            <a:r>
              <a:rPr lang="en-US"/>
              <a:t> </a:t>
            </a:r>
            <a:r>
              <a:rPr lang="en-US" err="1"/>
              <a:t>liqui</a:t>
            </a:r>
            <a:r>
              <a:rPr lang="en-US"/>
              <a:t> </a:t>
            </a:r>
            <a:r>
              <a:rPr lang="en-US" err="1"/>
              <a:t>tem</a:t>
            </a:r>
            <a:r>
              <a:rPr lang="en-US"/>
              <a:t> sin con re </a:t>
            </a:r>
            <a:r>
              <a:rPr lang="en-US" err="1"/>
              <a:t>laut</a:t>
            </a:r>
            <a:r>
              <a:rPr lang="en-US"/>
              <a:t> </a:t>
            </a:r>
            <a:r>
              <a:rPr lang="en-US" err="1"/>
              <a:t>aut</a:t>
            </a:r>
            <a:r>
              <a:rPr lang="en-US"/>
              <a:t> </a:t>
            </a:r>
            <a:r>
              <a:rPr lang="en-US" err="1"/>
              <a:t>volupietur</a:t>
            </a:r>
            <a:r>
              <a:rPr lang="en-US"/>
              <a:t>.</a:t>
            </a:r>
          </a:p>
          <a:p>
            <a:pPr lvl="1"/>
            <a:endParaRPr lang="en-US"/>
          </a:p>
          <a:p>
            <a:pPr lvl="1"/>
            <a:r>
              <a:rPr lang="en-US" err="1"/>
              <a:t>Henestios</a:t>
            </a:r>
            <a:r>
              <a:rPr lang="en-US"/>
              <a:t> </a:t>
            </a:r>
            <a:r>
              <a:rPr lang="en-US" err="1"/>
              <a:t>vellantium</a:t>
            </a:r>
            <a:r>
              <a:rPr lang="en-US"/>
              <a:t> </a:t>
            </a:r>
            <a:r>
              <a:rPr lang="en-US" err="1"/>
              <a:t>simi</a:t>
            </a:r>
            <a:r>
              <a:rPr lang="en-US"/>
              <a:t>, </a:t>
            </a:r>
            <a:r>
              <a:rPr lang="en-US" err="1"/>
              <a:t>quassenime</a:t>
            </a:r>
            <a:r>
              <a:rPr lang="en-US"/>
              <a:t> consent </a:t>
            </a:r>
            <a:r>
              <a:rPr lang="en-US" err="1"/>
              <a:t>emquatincti</a:t>
            </a:r>
            <a:r>
              <a:rPr lang="en-US"/>
              <a:t> to doles </a:t>
            </a:r>
            <a:r>
              <a:rPr lang="en-US" err="1"/>
              <a:t>cium</a:t>
            </a:r>
            <a:r>
              <a:rPr lang="en-US"/>
              <a:t> </a:t>
            </a:r>
            <a:r>
              <a:rPr lang="en-US" err="1"/>
              <a:t>nectur</a:t>
            </a:r>
            <a:r>
              <a:rPr lang="en-US"/>
              <a:t>. </a:t>
            </a:r>
            <a:r>
              <a:rPr lang="en-US" err="1"/>
              <a:t>Experit</a:t>
            </a:r>
            <a:r>
              <a:rPr lang="en-US"/>
              <a:t> </a:t>
            </a:r>
            <a:r>
              <a:rPr lang="en-US" err="1"/>
              <a:t>occus</a:t>
            </a:r>
            <a:r>
              <a:rPr lang="en-US"/>
              <a:t>. </a:t>
            </a:r>
            <a:r>
              <a:rPr lang="en-US" err="1"/>
              <a:t>Anduntus</a:t>
            </a:r>
            <a:r>
              <a:rPr lang="en-US"/>
              <a:t> </a:t>
            </a:r>
            <a:r>
              <a:rPr lang="en-US" err="1"/>
              <a:t>dolecta</a:t>
            </a:r>
            <a:r>
              <a:rPr lang="en-US"/>
              <a:t> </a:t>
            </a:r>
            <a:r>
              <a:rPr lang="en-US" err="1"/>
              <a:t>tiusam</a:t>
            </a:r>
            <a:r>
              <a:rPr lang="en-US"/>
              <a:t> </a:t>
            </a:r>
            <a:r>
              <a:rPr lang="en-US" err="1"/>
              <a:t>esto</a:t>
            </a:r>
            <a:r>
              <a:rPr lang="en-US"/>
              <a:t> </a:t>
            </a:r>
            <a:r>
              <a:rPr lang="en-US" err="1"/>
              <a:t>eos</a:t>
            </a:r>
            <a:r>
              <a:rPr lang="en-US"/>
              <a:t> </a:t>
            </a:r>
            <a:r>
              <a:rPr lang="en-US" err="1"/>
              <a:t>delit</a:t>
            </a:r>
            <a:r>
              <a:rPr lang="en-US"/>
              <a:t>, at. </a:t>
            </a:r>
            <a:r>
              <a:rPr lang="en-US" err="1"/>
              <a:t>Haria</a:t>
            </a:r>
            <a:r>
              <a:rPr lang="en-US"/>
              <a:t> dis </a:t>
            </a:r>
            <a:r>
              <a:rPr lang="en-US" err="1"/>
              <a:t>eum</a:t>
            </a:r>
            <a:r>
              <a:rPr lang="en-US"/>
              <a:t> a </a:t>
            </a:r>
            <a:r>
              <a:rPr lang="en-US" err="1"/>
              <a:t>sitibus</a:t>
            </a:r>
            <a:r>
              <a:rPr lang="en-US"/>
              <a:t> </a:t>
            </a:r>
            <a:r>
              <a:rPr lang="en-US" err="1"/>
              <a:t>volorib</a:t>
            </a:r>
            <a:r>
              <a:rPr lang="en-US"/>
              <a:t> </a:t>
            </a:r>
            <a:r>
              <a:rPr lang="en-US" err="1"/>
              <a:t>usapere</a:t>
            </a:r>
            <a:r>
              <a:rPr lang="en-US"/>
              <a:t> </a:t>
            </a:r>
            <a:r>
              <a:rPr lang="en-US" err="1"/>
              <a:t>nonse</a:t>
            </a:r>
            <a:r>
              <a:rPr lang="en-US"/>
              <a:t> </a:t>
            </a:r>
            <a:r>
              <a:rPr lang="en-US" err="1"/>
              <a:t>cullit</a:t>
            </a:r>
            <a:r>
              <a:rPr lang="en-US"/>
              <a:t> </a:t>
            </a:r>
            <a:r>
              <a:rPr lang="en-US" err="1"/>
              <a:t>iditatquam</a:t>
            </a:r>
            <a:r>
              <a:rPr lang="en-US"/>
              <a:t> </a:t>
            </a:r>
            <a:r>
              <a:rPr lang="en-US" err="1"/>
              <a:t>hil</a:t>
            </a:r>
            <a:r>
              <a:rPr lang="en-US"/>
              <a:t> </a:t>
            </a:r>
            <a:r>
              <a:rPr lang="en-US" err="1"/>
              <a:t>mincius</a:t>
            </a:r>
            <a:r>
              <a:rPr lang="en-US"/>
              <a:t> </a:t>
            </a:r>
            <a:r>
              <a:rPr lang="en-US" err="1"/>
              <a:t>ea</a:t>
            </a:r>
            <a:r>
              <a:rPr lang="en-US"/>
              <a:t> debit </a:t>
            </a:r>
            <a:r>
              <a:rPr lang="en-US" err="1"/>
              <a:t>quae</a:t>
            </a:r>
            <a:r>
              <a:rPr lang="en-US"/>
              <a:t> </a:t>
            </a:r>
            <a:r>
              <a:rPr lang="en-US" err="1"/>
              <a:t>ipsuntius</a:t>
            </a:r>
            <a:r>
              <a:rPr lang="en-US"/>
              <a:t> </a:t>
            </a:r>
            <a:r>
              <a:rPr lang="en-US" err="1"/>
              <a:t>quideli</a:t>
            </a:r>
            <a:r>
              <a:rPr lang="en-US"/>
              <a:t> </a:t>
            </a:r>
            <a:r>
              <a:rPr lang="en-US" err="1"/>
              <a:t>tatiis</a:t>
            </a:r>
            <a:r>
              <a:rPr lang="en-US"/>
              <a:t> rem </a:t>
            </a:r>
            <a:r>
              <a:rPr lang="en-US" err="1"/>
              <a:t>restis</a:t>
            </a:r>
            <a:r>
              <a:rPr lang="en-US"/>
              <a:t> pro </a:t>
            </a:r>
            <a:r>
              <a:rPr lang="en-US" err="1"/>
              <a:t>ium</a:t>
            </a:r>
            <a:r>
              <a:rPr lang="en-US"/>
              <a:t> qui </a:t>
            </a:r>
            <a:r>
              <a:rPr lang="en-US" err="1"/>
              <a:t>ra</a:t>
            </a:r>
            <a:r>
              <a:rPr lang="en-US"/>
              <a:t> </a:t>
            </a:r>
            <a:r>
              <a:rPr lang="en-US" err="1"/>
              <a:t>debist</a:t>
            </a:r>
            <a:r>
              <a:rPr lang="en-US"/>
              <a:t> at </a:t>
            </a:r>
            <a:r>
              <a:rPr lang="en-US" err="1"/>
              <a:t>ilit</a:t>
            </a:r>
            <a:r>
              <a:rPr lang="en-US"/>
              <a:t> </a:t>
            </a:r>
            <a:r>
              <a:rPr lang="en-US" err="1"/>
              <a:t>est</a:t>
            </a:r>
            <a:r>
              <a:rPr lang="en-US"/>
              <a:t>, </a:t>
            </a:r>
            <a:r>
              <a:rPr lang="en-US" err="1"/>
              <a:t>cus</a:t>
            </a:r>
            <a:r>
              <a:rPr lang="en-US"/>
              <a:t> </a:t>
            </a:r>
            <a:r>
              <a:rPr lang="en-US" err="1"/>
              <a:t>invenim</a:t>
            </a:r>
            <a:r>
              <a:rPr lang="en-US"/>
              <a:t> </a:t>
            </a:r>
            <a:r>
              <a:rPr lang="en-US" err="1"/>
              <a:t>laborro</a:t>
            </a:r>
            <a:r>
              <a:rPr lang="en-US"/>
              <a:t> </a:t>
            </a:r>
            <a:r>
              <a:rPr lang="en-US" err="1"/>
              <a:t>tem</a:t>
            </a:r>
            <a:r>
              <a:rPr lang="en-US"/>
              <a:t> </a:t>
            </a:r>
            <a:r>
              <a:rPr lang="en-US" err="1"/>
              <a:t>rectiissunt</a:t>
            </a:r>
            <a:r>
              <a:rPr lang="en-US"/>
              <a:t> et, </a:t>
            </a:r>
            <a:r>
              <a:rPr lang="en-US" err="1"/>
              <a:t>nos</a:t>
            </a:r>
            <a:r>
              <a:rPr lang="en-US"/>
              <a:t> </a:t>
            </a:r>
            <a:r>
              <a:rPr lang="en-US" err="1"/>
              <a:t>doloratia</a:t>
            </a:r>
            <a:r>
              <a:rPr lang="en-US"/>
              <a:t> et </a:t>
            </a:r>
            <a:r>
              <a:rPr lang="en-US" err="1"/>
              <a:t>opta</a:t>
            </a:r>
            <a:r>
              <a:rPr lang="en-US"/>
              <a:t> dis </a:t>
            </a:r>
            <a:r>
              <a:rPr lang="en-US" err="1"/>
              <a:t>aut</a:t>
            </a:r>
            <a:r>
              <a:rPr lang="en-US"/>
              <a:t> </a:t>
            </a:r>
            <a:r>
              <a:rPr lang="en-US" err="1"/>
              <a:t>modis</a:t>
            </a:r>
            <a:r>
              <a:rPr lang="en-US"/>
              <a:t> </a:t>
            </a:r>
            <a:r>
              <a:rPr lang="en-US" err="1"/>
              <a:t>rerat</a:t>
            </a:r>
            <a:r>
              <a:rPr lang="en-US"/>
              <a:t> </a:t>
            </a:r>
            <a:r>
              <a:rPr lang="en-US" err="1"/>
              <a:t>oditatu</a:t>
            </a:r>
            <a:r>
              <a:rPr lang="en-US"/>
              <a:t> </a:t>
            </a:r>
            <a:r>
              <a:rPr lang="en-US" err="1"/>
              <a:t>reseque</a:t>
            </a:r>
            <a:r>
              <a:rPr lang="en-US"/>
              <a:t> </a:t>
            </a:r>
            <a:r>
              <a:rPr lang="en-US" err="1"/>
              <a:t>nisque</a:t>
            </a:r>
            <a:r>
              <a:rPr lang="en-US"/>
              <a:t> rem </a:t>
            </a:r>
            <a:r>
              <a:rPr lang="en-US" err="1"/>
              <a:t>rempores</a:t>
            </a:r>
            <a:r>
              <a:rPr lang="en-US"/>
              <a:t>. </a:t>
            </a:r>
            <a:r>
              <a:rPr lang="en-US" err="1"/>
              <a:t>Anduntus</a:t>
            </a:r>
            <a:r>
              <a:rPr lang="en-US"/>
              <a:t> </a:t>
            </a:r>
            <a:r>
              <a:rPr lang="en-US" err="1"/>
              <a:t>dolecta</a:t>
            </a:r>
            <a:r>
              <a:rPr lang="en-US"/>
              <a:t> </a:t>
            </a:r>
            <a:r>
              <a:rPr lang="en-US" err="1"/>
              <a:t>tiusam</a:t>
            </a:r>
            <a:r>
              <a:rPr lang="en-US"/>
              <a:t> </a:t>
            </a:r>
            <a:r>
              <a:rPr lang="en-US" err="1"/>
              <a:t>esto</a:t>
            </a:r>
            <a:r>
              <a:rPr lang="en-US"/>
              <a:t> </a:t>
            </a:r>
            <a:r>
              <a:rPr lang="en-US" err="1"/>
              <a:t>eos</a:t>
            </a:r>
            <a:r>
              <a:rPr lang="en-US"/>
              <a:t> </a:t>
            </a:r>
            <a:r>
              <a:rPr lang="en-US" err="1"/>
              <a:t>delit</a:t>
            </a:r>
            <a:r>
              <a:rPr lang="en-US"/>
              <a:t>, at. </a:t>
            </a:r>
            <a:r>
              <a:rPr lang="en-US" err="1"/>
              <a:t>Haria</a:t>
            </a:r>
            <a:r>
              <a:rPr lang="en-US"/>
              <a:t> dis </a:t>
            </a:r>
            <a:r>
              <a:rPr lang="en-US" err="1"/>
              <a:t>eum</a:t>
            </a:r>
            <a:r>
              <a:rPr lang="en-US"/>
              <a:t> a </a:t>
            </a:r>
            <a:r>
              <a:rPr lang="en-US" err="1"/>
              <a:t>sitibus</a:t>
            </a:r>
            <a:r>
              <a:rPr lang="en-US"/>
              <a:t> </a:t>
            </a:r>
            <a:r>
              <a:rPr lang="en-US" err="1"/>
              <a:t>volorib</a:t>
            </a:r>
            <a:r>
              <a:rPr lang="en-US"/>
              <a:t> </a:t>
            </a:r>
            <a:r>
              <a:rPr lang="en-US" err="1"/>
              <a:t>usapere</a:t>
            </a:r>
            <a:r>
              <a:rPr lang="en-US"/>
              <a:t> </a:t>
            </a:r>
            <a:r>
              <a:rPr lang="en-US" err="1"/>
              <a:t>nonse</a:t>
            </a:r>
            <a:r>
              <a:rPr lang="en-US"/>
              <a:t> </a:t>
            </a:r>
            <a:r>
              <a:rPr lang="en-US" err="1"/>
              <a:t>cullit</a:t>
            </a:r>
            <a:r>
              <a:rPr lang="en-US"/>
              <a:t> </a:t>
            </a:r>
            <a:r>
              <a:rPr lang="en-US" err="1"/>
              <a:t>iditatquam</a:t>
            </a:r>
            <a:r>
              <a:rPr lang="en-US"/>
              <a:t> </a:t>
            </a:r>
            <a:r>
              <a:rPr lang="en-US" err="1"/>
              <a:t>hil</a:t>
            </a:r>
            <a:r>
              <a:rPr lang="en-US"/>
              <a:t> </a:t>
            </a:r>
            <a:r>
              <a:rPr lang="en-US" err="1"/>
              <a:t>mincius</a:t>
            </a:r>
            <a:r>
              <a:rPr lang="en-US"/>
              <a:t> </a:t>
            </a:r>
            <a:r>
              <a:rPr lang="en-US" err="1"/>
              <a:t>ea</a:t>
            </a:r>
            <a:r>
              <a:rPr lang="en-US"/>
              <a:t> debit </a:t>
            </a:r>
            <a:r>
              <a:rPr lang="en-US" err="1"/>
              <a:t>quae</a:t>
            </a:r>
            <a:r>
              <a:rPr lang="en-US"/>
              <a:t> sit.</a:t>
            </a:r>
          </a:p>
        </p:txBody>
      </p:sp>
    </p:spTree>
    <p:extLst>
      <p:ext uri="{BB962C8B-B14F-4D97-AF65-F5344CB8AC3E}">
        <p14:creationId xmlns:p14="http://schemas.microsoft.com/office/powerpoint/2010/main" val="3301746819"/>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3" name="Rectangle 2"/>
          <p:cNvSpPr/>
          <p:nvPr userDrawn="1"/>
        </p:nvSpPr>
        <p:spPr bwMode="auto">
          <a:xfrm>
            <a:off x="465135" y="1631569"/>
            <a:ext cx="3690939" cy="3191256"/>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6" name="Content Placeholder 15"/>
          <p:cNvSpPr>
            <a:spLocks noGrp="1"/>
          </p:cNvSpPr>
          <p:nvPr>
            <p:ph sz="quarter" idx="17" hasCustomPrompt="1"/>
          </p:nvPr>
        </p:nvSpPr>
        <p:spPr>
          <a:xfrm>
            <a:off x="933450" y="1997075"/>
            <a:ext cx="2752725" cy="2459482"/>
          </a:xfrm>
        </p:spPr>
        <p:txBody>
          <a:bodyPr>
            <a:noAutofit/>
          </a:bodyPr>
          <a:lstStyle>
            <a:lvl1pPr marL="0" indent="0">
              <a:buNone/>
              <a:defRPr sz="2000"/>
            </a:lvl1pPr>
          </a:lstStyle>
          <a:p>
            <a:pPr lvl="0"/>
            <a:r>
              <a:rPr lang="en-US"/>
              <a:t>Picture</a:t>
            </a:r>
          </a:p>
        </p:txBody>
      </p:sp>
      <p:sp>
        <p:nvSpPr>
          <p:cNvPr id="6" name="Rectangle 5"/>
          <p:cNvSpPr/>
          <p:nvPr userDrawn="1"/>
        </p:nvSpPr>
        <p:spPr bwMode="auto">
          <a:xfrm>
            <a:off x="4389438" y="1631569"/>
            <a:ext cx="3690939" cy="3191256"/>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auto">
          <a:xfrm>
            <a:off x="8307386" y="1631569"/>
            <a:ext cx="3690939" cy="3191256"/>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465138" y="632779"/>
            <a:ext cx="11533187" cy="411162"/>
          </a:xfrm>
        </p:spPr>
        <p:txBody>
          <a:bodyPr wrap="square" lIns="0" tIns="0" rIns="0" bIns="0">
            <a:spAutoFit/>
          </a:bodyPr>
          <a:lstStyle>
            <a:lvl1pPr>
              <a:lnSpc>
                <a:spcPts val="3200"/>
              </a:lnSpc>
              <a:defRPr sz="2800">
                <a:solidFill>
                  <a:srgbClr val="2F2F2F"/>
                </a:solidFill>
              </a:defRPr>
            </a:lvl1pPr>
          </a:lstStyle>
          <a:p>
            <a:r>
              <a:rPr lang="en-US"/>
              <a:t>Text option 3: three columns images and text</a:t>
            </a:r>
          </a:p>
        </p:txBody>
      </p:sp>
      <p:sp>
        <p:nvSpPr>
          <p:cNvPr id="5" name="Text Placeholder 4"/>
          <p:cNvSpPr>
            <a:spLocks noGrp="1"/>
          </p:cNvSpPr>
          <p:nvPr>
            <p:ph type="body" sz="quarter" idx="11" hasCustomPrompt="1"/>
          </p:nvPr>
        </p:nvSpPr>
        <p:spPr>
          <a:xfrm>
            <a:off x="465138" y="5026024"/>
            <a:ext cx="3690937" cy="1209675"/>
          </a:xfrm>
        </p:spPr>
        <p:txBody>
          <a:bodyPr lIns="0" tIns="0" rIns="0" bIns="0"/>
          <a:lstStyle>
            <a:lvl1pPr marL="0" indent="0">
              <a:lnSpc>
                <a:spcPts val="1800"/>
              </a:lnSpc>
              <a:spcBef>
                <a:spcPts val="900"/>
              </a:spcBef>
              <a:buNone/>
              <a:defRPr lang="en-US" sz="1400" b="1" kern="1200" spc="0" baseline="0" dirty="0">
                <a:solidFill>
                  <a:schemeClr val="accent1"/>
                </a:solidFill>
                <a:latin typeface="+mn-lt"/>
                <a:ea typeface="+mn-ea"/>
                <a:cs typeface="+mn-cs"/>
              </a:defRPr>
            </a:lvl1pPr>
            <a:lvl2pPr marL="0" marR="0" indent="0" algn="l" defTabSz="932742" rtl="0" eaLnBrk="1" fontAlgn="auto" latinLnBrk="0" hangingPunct="1">
              <a:lnSpc>
                <a:spcPts val="1800"/>
              </a:lnSpc>
              <a:spcBef>
                <a:spcPts val="450"/>
              </a:spcBef>
              <a:spcAft>
                <a:spcPts val="0"/>
              </a:spcAft>
              <a:buClrTx/>
              <a:buSzPct val="90000"/>
              <a:buFont typeface="Arial" panose="020B0604020202020204" pitchFamily="34" charset="0"/>
              <a:buNone/>
              <a:tabLst/>
              <a:defRPr sz="1400">
                <a:solidFill>
                  <a:schemeClr val="tx1"/>
                </a:solidFill>
              </a:defRPr>
            </a:lvl2pPr>
            <a:lvl3pPr marL="457200" indent="0">
              <a:buNone/>
              <a:defRPr/>
            </a:lvl3pPr>
            <a:lvl4pPr marL="685800" indent="0">
              <a:buNone/>
              <a:defRPr/>
            </a:lvl4pPr>
            <a:lvl5pPr marL="914400" indent="0">
              <a:buNone/>
              <a:defRPr/>
            </a:lvl5pPr>
          </a:lstStyle>
          <a:p>
            <a:pPr marL="0" marR="0" lvl="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autestiatur</a:t>
            </a:r>
            <a:r>
              <a:rPr lang="en-US"/>
              <a:t>.</a:t>
            </a:r>
          </a:p>
        </p:txBody>
      </p:sp>
      <p:sp>
        <p:nvSpPr>
          <p:cNvPr id="9" name="Text Placeholder 4"/>
          <p:cNvSpPr>
            <a:spLocks noGrp="1"/>
          </p:cNvSpPr>
          <p:nvPr>
            <p:ph type="body" sz="quarter" idx="12" hasCustomPrompt="1"/>
          </p:nvPr>
        </p:nvSpPr>
        <p:spPr>
          <a:xfrm>
            <a:off x="4386263" y="5026024"/>
            <a:ext cx="3690937" cy="1209675"/>
          </a:xfrm>
        </p:spPr>
        <p:txBody>
          <a:bodyPr lIns="0" tIns="0" rIns="0" bIns="0"/>
          <a:lstStyle>
            <a:lvl1pPr marL="0" indent="0">
              <a:lnSpc>
                <a:spcPts val="1800"/>
              </a:lnSpc>
              <a:spcBef>
                <a:spcPts val="900"/>
              </a:spcBef>
              <a:buNone/>
              <a:defRPr lang="en-US" sz="1400" b="1" kern="1200" spc="0" baseline="0" dirty="0">
                <a:solidFill>
                  <a:schemeClr val="accent1"/>
                </a:solidFill>
                <a:latin typeface="+mn-lt"/>
                <a:ea typeface="+mn-ea"/>
                <a:cs typeface="+mn-cs"/>
              </a:defRPr>
            </a:lvl1pPr>
            <a:lvl2pPr marL="0" marR="0" indent="0" algn="l" defTabSz="932742" rtl="0" eaLnBrk="1" fontAlgn="auto" latinLnBrk="0" hangingPunct="1">
              <a:lnSpc>
                <a:spcPts val="1800"/>
              </a:lnSpc>
              <a:spcBef>
                <a:spcPts val="450"/>
              </a:spcBef>
              <a:spcAft>
                <a:spcPts val="0"/>
              </a:spcAft>
              <a:buClrTx/>
              <a:buSzPct val="90000"/>
              <a:buFont typeface="Arial" panose="020B0604020202020204" pitchFamily="34" charset="0"/>
              <a:buNone/>
              <a:tabLst/>
              <a:defRPr sz="1400">
                <a:solidFill>
                  <a:schemeClr val="tx1"/>
                </a:solidFill>
              </a:defRPr>
            </a:lvl2pPr>
            <a:lvl3pPr marL="457200" indent="0">
              <a:buNone/>
              <a:defRPr/>
            </a:lvl3pPr>
            <a:lvl4pPr marL="685800" indent="0">
              <a:buNone/>
              <a:defRPr/>
            </a:lvl4pPr>
            <a:lvl5pPr marL="914400" indent="0">
              <a:buNone/>
              <a:defRPr/>
            </a:lvl5pPr>
          </a:lstStyle>
          <a:p>
            <a:pPr marL="0" marR="0" lvl="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autestiatur</a:t>
            </a:r>
            <a:r>
              <a:rPr lang="en-US"/>
              <a:t>.</a:t>
            </a:r>
          </a:p>
        </p:txBody>
      </p:sp>
      <p:sp>
        <p:nvSpPr>
          <p:cNvPr id="10" name="Text Placeholder 4"/>
          <p:cNvSpPr>
            <a:spLocks noGrp="1"/>
          </p:cNvSpPr>
          <p:nvPr>
            <p:ph type="body" sz="quarter" idx="13" hasCustomPrompt="1"/>
          </p:nvPr>
        </p:nvSpPr>
        <p:spPr>
          <a:xfrm>
            <a:off x="8307388" y="5026024"/>
            <a:ext cx="3690937" cy="1209675"/>
          </a:xfrm>
        </p:spPr>
        <p:txBody>
          <a:bodyPr lIns="0" tIns="0" rIns="0" bIns="0"/>
          <a:lstStyle>
            <a:lvl1pPr marL="0" indent="0">
              <a:lnSpc>
                <a:spcPts val="1800"/>
              </a:lnSpc>
              <a:spcBef>
                <a:spcPts val="900"/>
              </a:spcBef>
              <a:buNone/>
              <a:defRPr lang="en-US" sz="1400" b="1" kern="1200" spc="0" baseline="0" dirty="0">
                <a:solidFill>
                  <a:schemeClr val="accent1"/>
                </a:solidFill>
                <a:latin typeface="+mn-lt"/>
                <a:ea typeface="+mn-ea"/>
                <a:cs typeface="+mn-cs"/>
              </a:defRPr>
            </a:lvl1pPr>
            <a:lvl2pPr marL="0" marR="0" indent="0" algn="l" defTabSz="932742" rtl="0" eaLnBrk="1" fontAlgn="auto" latinLnBrk="0" hangingPunct="1">
              <a:lnSpc>
                <a:spcPts val="1800"/>
              </a:lnSpc>
              <a:spcBef>
                <a:spcPts val="450"/>
              </a:spcBef>
              <a:spcAft>
                <a:spcPts val="0"/>
              </a:spcAft>
              <a:buClrTx/>
              <a:buSzPct val="90000"/>
              <a:buFont typeface="Arial" panose="020B0604020202020204" pitchFamily="34" charset="0"/>
              <a:buNone/>
              <a:tabLst/>
              <a:defRPr sz="1400">
                <a:solidFill>
                  <a:schemeClr val="tx1"/>
                </a:solidFill>
              </a:defRPr>
            </a:lvl2pPr>
            <a:lvl3pPr marL="457200" indent="0">
              <a:buNone/>
              <a:defRPr/>
            </a:lvl3pPr>
            <a:lvl4pPr marL="685800" indent="0">
              <a:buNone/>
              <a:defRPr/>
            </a:lvl4pPr>
            <a:lvl5pPr marL="914400" indent="0">
              <a:buNone/>
              <a:defRPr/>
            </a:lvl5pPr>
          </a:lstStyle>
          <a:p>
            <a:pPr marL="0" marR="0" lvl="0" indent="0" algn="l" defTabSz="932742" rtl="0" eaLnBrk="1" fontAlgn="auto" latinLnBrk="0" hangingPunct="1">
              <a:lnSpc>
                <a:spcPts val="1800"/>
              </a:lnSpc>
              <a:spcBef>
                <a:spcPts val="900"/>
              </a:spcBef>
              <a:spcAft>
                <a:spcPts val="0"/>
              </a:spcAft>
              <a:buClrTx/>
              <a:buSzPct val="90000"/>
              <a:buFont typeface="Wingdings" panose="05000000000000000000" pitchFamily="2" charset="2"/>
              <a:buNone/>
              <a:tabLst/>
            </a:pPr>
            <a:r>
              <a:rPr lang="en-US"/>
              <a:t>Paragraph title Segoe UI bold 14</a:t>
            </a:r>
          </a:p>
          <a:p>
            <a:pPr lvl="1"/>
            <a:r>
              <a:rPr lang="en-US"/>
              <a:t>Body copy Segoe Regular 14/18.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autestiatur</a:t>
            </a:r>
            <a:r>
              <a:rPr lang="en-US"/>
              <a:t>.</a:t>
            </a:r>
          </a:p>
        </p:txBody>
      </p:sp>
      <p:sp>
        <p:nvSpPr>
          <p:cNvPr id="17" name="Content Placeholder 15"/>
          <p:cNvSpPr>
            <a:spLocks noGrp="1"/>
          </p:cNvSpPr>
          <p:nvPr>
            <p:ph sz="quarter" idx="18" hasCustomPrompt="1"/>
          </p:nvPr>
        </p:nvSpPr>
        <p:spPr>
          <a:xfrm>
            <a:off x="4855368" y="1997075"/>
            <a:ext cx="2752725" cy="2459482"/>
          </a:xfrm>
        </p:spPr>
        <p:txBody>
          <a:bodyPr>
            <a:noAutofit/>
          </a:bodyPr>
          <a:lstStyle>
            <a:lvl1pPr marL="0" indent="0">
              <a:buNone/>
              <a:defRPr sz="2000"/>
            </a:lvl1pPr>
          </a:lstStyle>
          <a:p>
            <a:pPr lvl="0"/>
            <a:r>
              <a:rPr lang="en-US"/>
              <a:t>Picture</a:t>
            </a:r>
          </a:p>
        </p:txBody>
      </p:sp>
      <p:sp>
        <p:nvSpPr>
          <p:cNvPr id="18" name="Content Placeholder 15"/>
          <p:cNvSpPr>
            <a:spLocks noGrp="1"/>
          </p:cNvSpPr>
          <p:nvPr>
            <p:ph sz="quarter" idx="19" hasCustomPrompt="1"/>
          </p:nvPr>
        </p:nvSpPr>
        <p:spPr>
          <a:xfrm>
            <a:off x="8777286" y="1997075"/>
            <a:ext cx="2752725" cy="2459482"/>
          </a:xfrm>
        </p:spPr>
        <p:txBody>
          <a:bodyPr>
            <a:noAutofit/>
          </a:bodyPr>
          <a:lstStyle>
            <a:lvl1pPr marL="0" indent="0">
              <a:buNone/>
              <a:defRPr sz="2000"/>
            </a:lvl1pPr>
          </a:lstStyle>
          <a:p>
            <a:pPr lvl="0"/>
            <a:r>
              <a:rPr lang="en-US"/>
              <a:t>Picture</a:t>
            </a:r>
          </a:p>
        </p:txBody>
      </p:sp>
    </p:spTree>
    <p:extLst>
      <p:ext uri="{BB962C8B-B14F-4D97-AF65-F5344CB8AC3E}">
        <p14:creationId xmlns:p14="http://schemas.microsoft.com/office/powerpoint/2010/main" val="785199377"/>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theme" Target="../theme/theme2.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image" Target="../media/image16.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18" Type="http://schemas.openxmlformats.org/officeDocument/2006/relationships/slideLayout" Target="../slideLayouts/slideLayout56.xml"/><Relationship Id="rId3" Type="http://schemas.openxmlformats.org/officeDocument/2006/relationships/slideLayout" Target="../slideLayouts/slideLayout41.xml"/><Relationship Id="rId21" Type="http://schemas.openxmlformats.org/officeDocument/2006/relationships/theme" Target="../theme/theme3.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slideLayout" Target="../slideLayouts/slideLayout55.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20" Type="http://schemas.openxmlformats.org/officeDocument/2006/relationships/slideLayout" Target="../slideLayouts/slideLayout58.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10" Type="http://schemas.openxmlformats.org/officeDocument/2006/relationships/slideLayout" Target="../slideLayouts/slideLayout48.xml"/><Relationship Id="rId19" Type="http://schemas.openxmlformats.org/officeDocument/2006/relationships/slideLayout" Target="../slideLayouts/slideLayout57.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 Id="rId22" Type="http://schemas.openxmlformats.org/officeDocument/2006/relationships/image" Target="../media/image1.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theme" Target="../theme/theme4.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image" Target="../media/image1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74640" y="1212851"/>
            <a:ext cx="11887198" cy="2308324"/>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8"/>
          <a:stretch>
            <a:fillRect/>
          </a:stretch>
        </p:blipFill>
        <p:spPr>
          <a:xfrm rot="5400000">
            <a:off x="9363858" y="3071982"/>
            <a:ext cx="6995160" cy="849926"/>
          </a:xfrm>
          <a:prstGeom prst="rect">
            <a:avLst/>
          </a:prstGeom>
        </p:spPr>
      </p:pic>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524" r:id="rId1"/>
    <p:sldLayoutId id="2147484525" r:id="rId2"/>
    <p:sldLayoutId id="2147484526" r:id="rId3"/>
    <p:sldLayoutId id="2147484527" r:id="rId4"/>
    <p:sldLayoutId id="2147484240" r:id="rId5"/>
    <p:sldLayoutId id="2147484529" r:id="rId6"/>
    <p:sldLayoutId id="2147484530" r:id="rId7"/>
    <p:sldLayoutId id="2147484531" r:id="rId8"/>
    <p:sldLayoutId id="2147484532" r:id="rId9"/>
    <p:sldLayoutId id="2147484533" r:id="rId10"/>
    <p:sldLayoutId id="2147484535" r:id="rId11"/>
    <p:sldLayoutId id="2147484251" r:id="rId12"/>
    <p:sldLayoutId id="2147484548" r:id="rId13"/>
    <p:sldLayoutId id="2147484536" r:id="rId14"/>
    <p:sldLayoutId id="2147484264" r:id="rId15"/>
    <p:sldLayoutId id="2147484537" r:id="rId16"/>
    <p:sldLayoutId id="2147484538" r:id="rId17"/>
    <p:sldLayoutId id="2147484539" r:id="rId18"/>
    <p:sldLayoutId id="2147484540" r:id="rId19"/>
    <p:sldLayoutId id="2147484541" r:id="rId20"/>
    <p:sldLayoutId id="2147484542" r:id="rId21"/>
    <p:sldLayoutId id="2147484543" r:id="rId22"/>
    <p:sldLayoutId id="2147484544" r:id="rId23"/>
    <p:sldLayoutId id="2147484545" r:id="rId24"/>
    <p:sldLayoutId id="2147484546" r:id="rId25"/>
    <p:sldLayoutId id="2147484299" r:id="rId26"/>
  </p:sldLayoutIdLst>
  <p:transition>
    <p:fade/>
  </p:transition>
  <p:txStyles>
    <p:titleStyle>
      <a:lvl1pPr algn="l" defTabSz="932742" rtl="0" eaLnBrk="1" latinLnBrk="0" hangingPunct="1">
        <a:lnSpc>
          <a:spcPct val="90000"/>
        </a:lnSpc>
        <a:spcBef>
          <a:spcPct val="0"/>
        </a:spcBef>
        <a:buNone/>
        <a:defRPr lang="en-US" sz="4800" b="0" kern="1200" cap="none" spc="-1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1381" userDrawn="1">
          <p15:clr>
            <a:srgbClr val="C35EA4"/>
          </p15:clr>
        </p15:guide>
        <p15:guide id="4" pos="1528" userDrawn="1">
          <p15:clr>
            <a:srgbClr val="C35EA4"/>
          </p15:clr>
        </p15:guide>
        <p15:guide id="5" pos="2618" userDrawn="1">
          <p15:clr>
            <a:srgbClr val="C35EA4"/>
          </p15:clr>
        </p15:guide>
        <p15:guide id="6" pos="2765" userDrawn="1">
          <p15:clr>
            <a:srgbClr val="C35EA4"/>
          </p15:clr>
        </p15:guide>
        <p15:guide id="7" pos="3854" userDrawn="1">
          <p15:clr>
            <a:srgbClr val="C35EA4"/>
          </p15:clr>
        </p15:guide>
        <p15:guide id="8" pos="4003" userDrawn="1">
          <p15:clr>
            <a:srgbClr val="C35EA4"/>
          </p15:clr>
        </p15:guide>
        <p15:guide id="9" pos="5083" userDrawn="1">
          <p15:clr>
            <a:srgbClr val="C35EA4"/>
          </p15:clr>
        </p15:guide>
        <p15:guide id="10" pos="5230" userDrawn="1">
          <p15:clr>
            <a:srgbClr val="C35EA4"/>
          </p15:clr>
        </p15:guide>
        <p15:guide id="11" pos="6323" userDrawn="1">
          <p15:clr>
            <a:srgbClr val="C35EA4"/>
          </p15:clr>
        </p15:guide>
        <p15:guide id="12" pos="6469" userDrawn="1">
          <p15:clr>
            <a:srgbClr val="C35EA4"/>
          </p15:clr>
        </p15:guide>
        <p15:guide id="16" pos="293" userDrawn="1">
          <p15:clr>
            <a:srgbClr val="F26B43"/>
          </p15:clr>
        </p15:guide>
        <p15:guide id="17" pos="7558" userDrawn="1">
          <p15:clr>
            <a:srgbClr val="F26B43"/>
          </p15:clr>
        </p15:guide>
        <p15:guide id="18" orient="horz" pos="751" userDrawn="1">
          <p15:clr>
            <a:srgbClr val="5ACBF0"/>
          </p15:clr>
        </p15:guide>
        <p15:guide id="19" orient="horz" pos="1366" userDrawn="1">
          <p15:clr>
            <a:srgbClr val="5ACBF0"/>
          </p15:clr>
        </p15:guide>
        <p15:guide id="20" orient="horz" pos="605" userDrawn="1">
          <p15:clr>
            <a:srgbClr val="5ACBF0"/>
          </p15:clr>
        </p15:guide>
        <p15:guide id="21" orient="horz" pos="1514" userDrawn="1">
          <p15:clr>
            <a:srgbClr val="5ACBF0"/>
          </p15:clr>
        </p15:guide>
        <p15:guide id="22" orient="horz" pos="2130" userDrawn="1">
          <p15:clr>
            <a:srgbClr val="5ACBF0"/>
          </p15:clr>
        </p15:guide>
        <p15:guide id="23" orient="horz" pos="2275" userDrawn="1">
          <p15:clr>
            <a:srgbClr val="5ACBF0"/>
          </p15:clr>
        </p15:guide>
        <p15:guide id="25" orient="horz" pos="283" userDrawn="1">
          <p15:clr>
            <a:srgbClr val="F26B43"/>
          </p15:clr>
        </p15:guide>
        <p15:guide id="26" orient="horz" pos="4120" userDrawn="1">
          <p15:clr>
            <a:srgbClr val="F26B43"/>
          </p15:clr>
        </p15:guide>
        <p15:guide id="27" orient="horz" pos="2891" userDrawn="1">
          <p15:clr>
            <a:srgbClr val="5ACBF0"/>
          </p15:clr>
        </p15:guide>
        <p15:guide id="28" orient="horz" pos="3038" userDrawn="1">
          <p15:clr>
            <a:srgbClr val="5ACBF0"/>
          </p15:clr>
        </p15:guide>
        <p15:guide id="29" orient="horz" pos="3654" userDrawn="1">
          <p15:clr>
            <a:srgbClr val="5ACBF0"/>
          </p15:clr>
        </p15:guide>
        <p15:guide id="30" orient="horz" pos="3800"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5"/>
            <a:ext cx="11887199" cy="91757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74641" y="1212851"/>
            <a:ext cx="11887197" cy="2092881"/>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userDrawn="1"/>
        </p:nvPicPr>
        <p:blipFill>
          <a:blip r:embed="rId14"/>
          <a:stretch>
            <a:fillRect/>
          </a:stretch>
        </p:blipFill>
        <p:spPr>
          <a:xfrm rot="5400000">
            <a:off x="9393899" y="3050514"/>
            <a:ext cx="6995160" cy="894134"/>
          </a:xfrm>
          <a:prstGeom prst="rect">
            <a:avLst/>
          </a:prstGeom>
        </p:spPr>
      </p:pic>
    </p:spTree>
    <p:extLst>
      <p:ext uri="{BB962C8B-B14F-4D97-AF65-F5344CB8AC3E}">
        <p14:creationId xmlns:p14="http://schemas.microsoft.com/office/powerpoint/2010/main" val="3278808597"/>
      </p:ext>
    </p:extLst>
  </p:cSld>
  <p:clrMap bg1="lt1" tx1="dk1" bg2="lt2" tx2="dk2" accent1="accent1" accent2="accent2" accent3="accent3" accent4="accent4" accent5="accent5" accent6="accent6" hlink="hlink" folHlink="folHlink"/>
  <p:sldLayoutIdLst>
    <p:sldLayoutId id="2147484550" r:id="rId1"/>
    <p:sldLayoutId id="2147484551" r:id="rId2"/>
    <p:sldLayoutId id="2147484552" r:id="rId3"/>
    <p:sldLayoutId id="2147484553" r:id="rId4"/>
    <p:sldLayoutId id="2147484554" r:id="rId5"/>
    <p:sldLayoutId id="2147484555" r:id="rId6"/>
    <p:sldLayoutId id="2147484556" r:id="rId7"/>
    <p:sldLayoutId id="2147484557" r:id="rId8"/>
    <p:sldLayoutId id="2147484558" r:id="rId9"/>
    <p:sldLayoutId id="2147484559" r:id="rId10"/>
    <p:sldLayoutId id="2147484560" r:id="rId11"/>
    <p:sldLayoutId id="2147484561" r:id="rId12"/>
  </p:sldLayoutIdLst>
  <p:transition>
    <p:fade/>
  </p:transition>
  <p:txStyles>
    <p:titleStyle>
      <a:lvl1pPr algn="l" defTabSz="914367" rtl="0" eaLnBrk="1" latinLnBrk="0" hangingPunct="1">
        <a:lnSpc>
          <a:spcPct val="90000"/>
        </a:lnSpc>
        <a:spcBef>
          <a:spcPct val="0"/>
        </a:spcBef>
        <a:buNone/>
        <a:defRPr lang="en-US" sz="4800"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87">
          <p15:clr>
            <a:srgbClr val="5ACBF0"/>
          </p15:clr>
        </p15:guide>
        <p15:guide id="2" pos="176">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93">
          <p15:clr>
            <a:srgbClr val="C35EA4"/>
          </p15:clr>
        </p15:guide>
        <p15:guide id="17" pos="7541">
          <p15:clr>
            <a:srgbClr val="C35EA4"/>
          </p15:clr>
        </p15:guide>
        <p15:guide id="18" orient="horz" pos="778">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7">
          <p15:clr>
            <a:srgbClr val="C35EA4"/>
          </p15:clr>
        </p15:guide>
        <p15:guide id="26" orient="horz" pos="4099">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74640" y="1212851"/>
            <a:ext cx="11887198" cy="2308324"/>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2"/>
          <a:stretch>
            <a:fillRect/>
          </a:stretch>
        </p:blipFill>
        <p:spPr>
          <a:xfrm rot="5400000">
            <a:off x="9371795" y="3072299"/>
            <a:ext cx="6995160" cy="849926"/>
          </a:xfrm>
          <a:prstGeom prst="rect">
            <a:avLst/>
          </a:prstGeom>
        </p:spPr>
      </p:pic>
    </p:spTree>
    <p:extLst>
      <p:ext uri="{BB962C8B-B14F-4D97-AF65-F5344CB8AC3E}">
        <p14:creationId xmlns:p14="http://schemas.microsoft.com/office/powerpoint/2010/main" val="2237102180"/>
      </p:ext>
    </p:extLst>
  </p:cSld>
  <p:clrMap bg1="lt1" tx1="dk1" bg2="lt2" tx2="dk2" accent1="accent1" accent2="accent2" accent3="accent3" accent4="accent4" accent5="accent5" accent6="accent6" hlink="hlink" folHlink="folHlink"/>
  <p:sldLayoutIdLst>
    <p:sldLayoutId id="2147484563" r:id="rId1"/>
    <p:sldLayoutId id="2147484564" r:id="rId2"/>
    <p:sldLayoutId id="2147484565" r:id="rId3"/>
    <p:sldLayoutId id="2147484566" r:id="rId4"/>
    <p:sldLayoutId id="2147484567" r:id="rId5"/>
    <p:sldLayoutId id="2147484568" r:id="rId6"/>
    <p:sldLayoutId id="2147484569" r:id="rId7"/>
    <p:sldLayoutId id="2147484570" r:id="rId8"/>
    <p:sldLayoutId id="2147484571" r:id="rId9"/>
    <p:sldLayoutId id="2147484572" r:id="rId10"/>
    <p:sldLayoutId id="2147484573" r:id="rId11"/>
    <p:sldLayoutId id="2147484574" r:id="rId12"/>
    <p:sldLayoutId id="2147484575" r:id="rId13"/>
    <p:sldLayoutId id="2147484576" r:id="rId14"/>
    <p:sldLayoutId id="2147484577" r:id="rId15"/>
    <p:sldLayoutId id="2147484578" r:id="rId16"/>
    <p:sldLayoutId id="2147484592" r:id="rId17"/>
    <p:sldLayoutId id="2147484593" r:id="rId18"/>
    <p:sldLayoutId id="2147484594" r:id="rId19"/>
    <p:sldLayoutId id="2147484595" r:id="rId20"/>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5"/>
            <a:ext cx="11887199" cy="917575"/>
          </a:xfrm>
          <a:prstGeom prst="rect">
            <a:avLst/>
          </a:prstGeom>
        </p:spPr>
        <p:txBody>
          <a:bodyPr vert="horz" wrap="square" lIns="146304" tIns="91440" rIns="146304" bIns="91440" rtlCol="0" anchor="t">
            <a:noAutofit/>
          </a:bodyPr>
          <a:lstStyle/>
          <a:p>
            <a:r>
              <a:rPr lang="en-US"/>
              <a:t>Click to edit Master title style</a:t>
            </a:r>
          </a:p>
        </p:txBody>
      </p:sp>
      <p:sp>
        <p:nvSpPr>
          <p:cNvPr id="4" name="Text Placeholder 3"/>
          <p:cNvSpPr>
            <a:spLocks noGrp="1"/>
          </p:cNvSpPr>
          <p:nvPr>
            <p:ph type="body" idx="1"/>
          </p:nvPr>
        </p:nvSpPr>
        <p:spPr>
          <a:xfrm>
            <a:off x="274641" y="1212851"/>
            <a:ext cx="11887197" cy="2092881"/>
          </a:xfrm>
          <a:prstGeom prst="rect">
            <a:avLst/>
          </a:prstGeom>
        </p:spPr>
        <p:txBody>
          <a:bodyPr vert="horz" wrap="square" lIns="146304" tIns="91440" rIns="146304" bIns="9144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userDrawn="1"/>
        </p:nvPicPr>
        <p:blipFill>
          <a:blip r:embed="rId14"/>
          <a:stretch>
            <a:fillRect/>
          </a:stretch>
        </p:blipFill>
        <p:spPr>
          <a:xfrm rot="5400000">
            <a:off x="9393899" y="3050514"/>
            <a:ext cx="6995160" cy="894134"/>
          </a:xfrm>
          <a:prstGeom prst="rect">
            <a:avLst/>
          </a:prstGeom>
        </p:spPr>
      </p:pic>
    </p:spTree>
    <p:extLst>
      <p:ext uri="{BB962C8B-B14F-4D97-AF65-F5344CB8AC3E}">
        <p14:creationId xmlns:p14="http://schemas.microsoft.com/office/powerpoint/2010/main" val="17133878"/>
      </p:ext>
    </p:extLst>
  </p:cSld>
  <p:clrMap bg1="lt1" tx1="dk1" bg2="lt2" tx2="dk2" accent1="accent1" accent2="accent2" accent3="accent3" accent4="accent4" accent5="accent5" accent6="accent6" hlink="hlink" folHlink="folHlink"/>
  <p:sldLayoutIdLst>
    <p:sldLayoutId id="2147484580" r:id="rId1"/>
    <p:sldLayoutId id="2147484581" r:id="rId2"/>
    <p:sldLayoutId id="2147484582" r:id="rId3"/>
    <p:sldLayoutId id="2147484583" r:id="rId4"/>
    <p:sldLayoutId id="2147484584" r:id="rId5"/>
    <p:sldLayoutId id="2147484585" r:id="rId6"/>
    <p:sldLayoutId id="2147484586" r:id="rId7"/>
    <p:sldLayoutId id="2147484587" r:id="rId8"/>
    <p:sldLayoutId id="2147484588" r:id="rId9"/>
    <p:sldLayoutId id="2147484589" r:id="rId10"/>
    <p:sldLayoutId id="2147484590" r:id="rId11"/>
    <p:sldLayoutId id="2147484591" r:id="rId12"/>
  </p:sldLayoutIdLst>
  <p:transition>
    <p:fade/>
  </p:transition>
  <p:txStyles>
    <p:titleStyle>
      <a:lvl1pPr algn="l" defTabSz="914367" rtl="0" eaLnBrk="1" latinLnBrk="0" hangingPunct="1">
        <a:lnSpc>
          <a:spcPct val="90000"/>
        </a:lnSpc>
        <a:spcBef>
          <a:spcPct val="0"/>
        </a:spcBef>
        <a:buNone/>
        <a:defRPr lang="en-US" sz="4800"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87">
          <p15:clr>
            <a:srgbClr val="5ACBF0"/>
          </p15:clr>
        </p15:guide>
        <p15:guide id="2" pos="176">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93">
          <p15:clr>
            <a:srgbClr val="C35EA4"/>
          </p15:clr>
        </p15:guide>
        <p15:guide id="17" pos="7541">
          <p15:clr>
            <a:srgbClr val="C35EA4"/>
          </p15:clr>
        </p15:guide>
        <p15:guide id="18" orient="horz" pos="778">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7">
          <p15:clr>
            <a:srgbClr val="C35EA4"/>
          </p15:clr>
        </p15:guide>
        <p15:guide id="26" orient="horz" pos="4099">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42.emf"/><Relationship Id="rId3" Type="http://schemas.openxmlformats.org/officeDocument/2006/relationships/hyperlink" Target="https://fasttrack.microsoft.com/#/office/envision/productivitylibrary/provide-a-chat-based-workspace" TargetMode="External"/><Relationship Id="rId7" Type="http://schemas.openxmlformats.org/officeDocument/2006/relationships/image" Target="../media/image41.emf"/><Relationship Id="rId2" Type="http://schemas.openxmlformats.org/officeDocument/2006/relationships/notesSlide" Target="../notesSlides/notesSlide10.xml"/><Relationship Id="rId1" Type="http://schemas.openxmlformats.org/officeDocument/2006/relationships/slideLayout" Target="../slideLayouts/slideLayout56.xml"/><Relationship Id="rId6" Type="http://schemas.openxmlformats.org/officeDocument/2006/relationships/image" Target="../media/image40.emf"/><Relationship Id="rId5" Type="http://schemas.openxmlformats.org/officeDocument/2006/relationships/image" Target="../media/image39.emf"/><Relationship Id="rId10" Type="http://schemas.openxmlformats.org/officeDocument/2006/relationships/image" Target="../media/image44.png"/><Relationship Id="rId4" Type="http://schemas.openxmlformats.org/officeDocument/2006/relationships/image" Target="../media/image38.emf"/><Relationship Id="rId9" Type="http://schemas.openxmlformats.org/officeDocument/2006/relationships/image" Target="../media/image4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3" Type="http://schemas.openxmlformats.org/officeDocument/2006/relationships/hyperlink" Target="https://teams.microsoft.com/start" TargetMode="External"/><Relationship Id="rId2" Type="http://schemas.openxmlformats.org/officeDocument/2006/relationships/notesSlide" Target="../notesSlides/notesSlide12.xml"/><Relationship Id="rId1" Type="http://schemas.openxmlformats.org/officeDocument/2006/relationships/slideLayout" Target="../slideLayouts/slideLayout58.xml"/><Relationship Id="rId5" Type="http://schemas.openxmlformats.org/officeDocument/2006/relationships/image" Target="../media/image45.jpg"/><Relationship Id="rId4" Type="http://schemas.openxmlformats.org/officeDocument/2006/relationships/hyperlink" Target="https://teams.microsoft.com/downloads"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8" Type="http://schemas.openxmlformats.org/officeDocument/2006/relationships/image" Target="../media/image50.emf"/><Relationship Id="rId3" Type="http://schemas.openxmlformats.org/officeDocument/2006/relationships/hyperlink" Target="https://dev.office.com/devprogram" TargetMode="External"/><Relationship Id="rId7" Type="http://schemas.openxmlformats.org/officeDocument/2006/relationships/image" Target="../media/image49.emf"/><Relationship Id="rId2" Type="http://schemas.openxmlformats.org/officeDocument/2006/relationships/notesSlide" Target="../notesSlides/notesSlide14.xml"/><Relationship Id="rId1" Type="http://schemas.openxmlformats.org/officeDocument/2006/relationships/slideLayout" Target="../slideLayouts/slideLayout58.xml"/><Relationship Id="rId6" Type="http://schemas.openxmlformats.org/officeDocument/2006/relationships/image" Target="../media/image48.emf"/><Relationship Id="rId5" Type="http://schemas.openxmlformats.org/officeDocument/2006/relationships/image" Target="../media/image47.emf"/><Relationship Id="rId10" Type="http://schemas.openxmlformats.org/officeDocument/2006/relationships/image" Target="../media/image52.emf"/><Relationship Id="rId4" Type="http://schemas.openxmlformats.org/officeDocument/2006/relationships/image" Target="../media/image46.emf"/><Relationship Id="rId9" Type="http://schemas.openxmlformats.org/officeDocument/2006/relationships/image" Target="../media/image51.emf"/></Relationships>
</file>

<file path=ppt/slides/_rels/slide15.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hyperlink" Target="http://www.successwithteams.com/" TargetMode="External"/><Relationship Id="rId7" Type="http://schemas.openxmlformats.org/officeDocument/2006/relationships/image" Target="../media/image55.png"/><Relationship Id="rId2" Type="http://schemas.openxmlformats.org/officeDocument/2006/relationships/notesSlide" Target="../notesSlides/notesSlide15.xml"/><Relationship Id="rId1" Type="http://schemas.openxmlformats.org/officeDocument/2006/relationships/slideLayout" Target="../slideLayouts/slideLayout58.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hyperlink" Target="https://www.microsoft.com/en-ca/fasttrack/?rtc=1"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hyperlink" Target="https://news.microsoft.com/2015/01/27/trek-bicycle-corporation-breaking-from-the-pack-with-power-bi/" TargetMode="External"/><Relationship Id="rId2" Type="http://schemas.openxmlformats.org/officeDocument/2006/relationships/notesSlide" Target="../notesSlides/notesSlide17.xml"/><Relationship Id="rId1" Type="http://schemas.openxmlformats.org/officeDocument/2006/relationships/slideLayout" Target="../slideLayouts/slideLayout57.xml"/><Relationship Id="rId5" Type="http://schemas.openxmlformats.org/officeDocument/2006/relationships/image" Target="../media/image58.jpg"/><Relationship Id="rId4" Type="http://schemas.openxmlformats.org/officeDocument/2006/relationships/image" Target="../media/image57.png"/></Relationships>
</file>

<file path=ppt/slides/_rels/slide1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8.xml"/><Relationship Id="rId1" Type="http://schemas.openxmlformats.org/officeDocument/2006/relationships/slideLayout" Target="../slideLayouts/slideLayout57.xml"/><Relationship Id="rId5" Type="http://schemas.openxmlformats.org/officeDocument/2006/relationships/hyperlink" Target="https://customers.microsoft.com/en-ca/story/jwt-professional-services-microsoft-teams" TargetMode="External"/><Relationship Id="rId4" Type="http://schemas.openxmlformats.org/officeDocument/2006/relationships/image" Target="../media/image60.jpeg"/></Relationships>
</file>

<file path=ppt/slides/_rels/slide19.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notesSlide" Target="../notesSlides/notesSlide19.xml"/><Relationship Id="rId1" Type="http://schemas.openxmlformats.org/officeDocument/2006/relationships/slideLayout" Target="../slideLayouts/slideLayout57.xml"/><Relationship Id="rId5" Type="http://schemas.openxmlformats.org/officeDocument/2006/relationships/hyperlink" Target="https://customers.microsoft.com/en-ca/story/dentsu-aegis-network-professional-services-office-365" TargetMode="External"/><Relationship Id="rId4" Type="http://schemas.openxmlformats.org/officeDocument/2006/relationships/image" Target="../media/image62.png"/></Relationships>
</file>

<file path=ppt/slides/_rels/slide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44.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notesSlide" Target="../notesSlides/notesSlide3.xml"/><Relationship Id="rId1" Type="http://schemas.openxmlformats.org/officeDocument/2006/relationships/slideLayout" Target="../slideLayouts/slideLayout44.xml"/><Relationship Id="rId6" Type="http://schemas.openxmlformats.org/officeDocument/2006/relationships/image" Target="../media/image30.tiff"/><Relationship Id="rId5" Type="http://schemas.openxmlformats.org/officeDocument/2006/relationships/image" Target="../media/image29.tiff"/><Relationship Id="rId4" Type="http://schemas.openxmlformats.org/officeDocument/2006/relationships/image" Target="../media/image28.tiff"/></Relationships>
</file>

<file path=ppt/slides/_rels/slide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44.xml"/><Relationship Id="rId4" Type="http://schemas.openxmlformats.org/officeDocument/2006/relationships/image" Target="../media/image32.png"/></Relationships>
</file>

<file path=ppt/slides/_rels/slide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44.xml"/><Relationship Id="rId4" Type="http://schemas.openxmlformats.org/officeDocument/2006/relationships/image" Target="../media/image31.png"/></Relationships>
</file>

<file path=ppt/slides/_rels/slide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44.xml"/><Relationship Id="rId4" Type="http://schemas.openxmlformats.org/officeDocument/2006/relationships/image" Target="../media/image31.png"/></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44.xml"/><Relationship Id="rId4" Type="http://schemas.openxmlformats.org/officeDocument/2006/relationships/image" Target="../media/image35.png"/></Relationships>
</file>

<file path=ppt/slides/_rels/slide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44.xml"/><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5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6"/>
          <p:cNvSpPr>
            <a:spLocks noGrp="1"/>
          </p:cNvSpPr>
          <p:nvPr>
            <p:ph type="title"/>
          </p:nvPr>
        </p:nvSpPr>
        <p:spPr>
          <a:xfrm>
            <a:off x="465137" y="3036319"/>
            <a:ext cx="8229599" cy="1828800"/>
          </a:xfrm>
        </p:spPr>
        <p:txBody>
          <a:bodyPr/>
          <a:lstStyle/>
          <a:p>
            <a:r>
              <a:rPr lang="en-US" dirty="0"/>
              <a:t>Microsoft Teams</a:t>
            </a:r>
          </a:p>
        </p:txBody>
      </p:sp>
      <p:sp>
        <p:nvSpPr>
          <p:cNvPr id="9" name="Text Placeholder 7"/>
          <p:cNvSpPr>
            <a:spLocks noGrp="1"/>
          </p:cNvSpPr>
          <p:nvPr>
            <p:ph type="body" sz="quarter" idx="12"/>
          </p:nvPr>
        </p:nvSpPr>
        <p:spPr>
          <a:xfrm>
            <a:off x="472032" y="4646714"/>
            <a:ext cx="8527440" cy="1754086"/>
          </a:xfrm>
        </p:spPr>
        <p:txBody>
          <a:bodyPr/>
          <a:lstStyle/>
          <a:p>
            <a:r>
              <a:rPr lang="en-US" sz="2000" dirty="0"/>
              <a:t>The hub for teamwork in Office 365 </a:t>
            </a:r>
          </a:p>
          <a:p>
            <a:endParaRPr lang="en-US" dirty="0"/>
          </a:p>
          <a:p>
            <a:endParaRPr lang="en-US" dirty="0"/>
          </a:p>
          <a:p>
            <a:endParaRPr lang="en-US" sz="1400" dirty="0"/>
          </a:p>
          <a:p>
            <a:r>
              <a:rPr lang="en-US" sz="1400" dirty="0"/>
              <a:t>{Partner Company Name}</a:t>
            </a:r>
          </a:p>
          <a:p>
            <a:r>
              <a:rPr lang="en-US" sz="1400" dirty="0"/>
              <a:t>{Date}</a:t>
            </a:r>
          </a:p>
        </p:txBody>
      </p:sp>
    </p:spTree>
    <p:extLst>
      <p:ext uri="{BB962C8B-B14F-4D97-AF65-F5344CB8AC3E}">
        <p14:creationId xmlns:p14="http://schemas.microsoft.com/office/powerpoint/2010/main" val="287163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bwMode="auto">
          <a:xfrm>
            <a:off x="465955" y="1236678"/>
            <a:ext cx="3602114" cy="1871999"/>
          </a:xfrm>
          <a:prstGeom prst="rect">
            <a:avLst/>
          </a:prstGeom>
          <a:solidFill>
            <a:srgbClr val="F5F5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293" fontAlgn="base">
              <a:lnSpc>
                <a:spcPct val="90000"/>
              </a:lnSpc>
              <a:spcBef>
                <a:spcPts val="612"/>
              </a:spcBef>
              <a:spcAft>
                <a:spcPct val="0"/>
              </a:spcAft>
              <a:defRPr/>
            </a:pPr>
            <a:r>
              <a:rPr lang="en-US" sz="1428" dirty="0">
                <a:solidFill>
                  <a:srgbClr val="D83B01"/>
                </a:solidFill>
                <a:latin typeface="Segoe UI Semibold"/>
                <a:ea typeface="Segoe UI" pitchFamily="34" charset="0"/>
                <a:cs typeface="Segoe UI" pitchFamily="34" charset="0"/>
              </a:rPr>
              <a:t>Customer Support</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Enable continuous knowledge-sharing between shifts</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Provide visibility into customer escalations</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Search for solutions across conversations </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Speed up issue resolution with various subject-matter experts</a:t>
            </a:r>
          </a:p>
          <a:p>
            <a:pPr defTabSz="932293" fontAlgn="base">
              <a:lnSpc>
                <a:spcPct val="90000"/>
              </a:lnSpc>
              <a:spcBef>
                <a:spcPts val="612"/>
              </a:spcBef>
              <a:spcAft>
                <a:spcPct val="0"/>
              </a:spcAft>
              <a:defRPr/>
            </a:pPr>
            <a:endParaRPr lang="en-US" sz="1428" dirty="0">
              <a:solidFill>
                <a:srgbClr val="D83B01"/>
              </a:solidFill>
              <a:latin typeface="Segoe UI Semibold"/>
              <a:ea typeface="Segoe UI" pitchFamily="34" charset="0"/>
              <a:cs typeface="Segoe UI" pitchFamily="34" charset="0"/>
            </a:endParaRPr>
          </a:p>
        </p:txBody>
      </p:sp>
      <p:sp>
        <p:nvSpPr>
          <p:cNvPr id="17" name="Title 16"/>
          <p:cNvSpPr>
            <a:spLocks noGrp="1"/>
          </p:cNvSpPr>
          <p:nvPr>
            <p:ph type="title"/>
          </p:nvPr>
        </p:nvSpPr>
        <p:spPr>
          <a:xfrm>
            <a:off x="465138" y="632779"/>
            <a:ext cx="11533187" cy="435568"/>
          </a:xfrm>
        </p:spPr>
        <p:txBody>
          <a:bodyPr/>
          <a:lstStyle/>
          <a:p>
            <a:r>
              <a:rPr lang="en-US" sz="4400" dirty="0">
                <a:gradFill>
                  <a:gsLst>
                    <a:gs pos="1250">
                      <a:srgbClr val="2C292A"/>
                    </a:gs>
                    <a:gs pos="100000">
                      <a:srgbClr val="2C292A"/>
                    </a:gs>
                  </a:gsLst>
                  <a:lin ang="5400000" scaled="0"/>
                </a:gradFill>
                <a:latin typeface="Segoe UI Light" panose="020B0502040204020203" pitchFamily="34" charset="0"/>
                <a:cs typeface="Segoe UI Light" panose="020B0502040204020203" pitchFamily="34" charset="0"/>
              </a:rPr>
              <a:t>Microsoft Teams use cases for each department</a:t>
            </a:r>
          </a:p>
        </p:txBody>
      </p:sp>
      <p:sp>
        <p:nvSpPr>
          <p:cNvPr id="33" name="Rectangle 32"/>
          <p:cNvSpPr/>
          <p:nvPr/>
        </p:nvSpPr>
        <p:spPr>
          <a:xfrm>
            <a:off x="465954" y="6536029"/>
            <a:ext cx="8882510" cy="345163"/>
          </a:xfrm>
          <a:prstGeom prst="rect">
            <a:avLst/>
          </a:prstGeom>
        </p:spPr>
        <p:txBody>
          <a:bodyPr wrap="square">
            <a:spAutoFit/>
          </a:bodyPr>
          <a:lstStyle/>
          <a:p>
            <a:pPr defTabSz="932563">
              <a:defRPr/>
            </a:pPr>
            <a:r>
              <a:rPr lang="en-US" sz="1599" dirty="0">
                <a:solidFill>
                  <a:srgbClr val="2F2F2F"/>
                </a:solidFill>
                <a:latin typeface="Segoe UI Semibold"/>
              </a:rPr>
              <a:t>Get guidance on these and other scenarios in the </a:t>
            </a:r>
            <a:r>
              <a:rPr lang="en-US" sz="1599" dirty="0">
                <a:solidFill>
                  <a:srgbClr val="2F2F2F"/>
                </a:solidFill>
                <a:latin typeface="Segoe UI Semibold"/>
                <a:hlinkClick r:id="rId3"/>
              </a:rPr>
              <a:t>FastTrack Productivity Library</a:t>
            </a:r>
            <a:endParaRPr lang="en-US" sz="1599" dirty="0">
              <a:solidFill>
                <a:srgbClr val="2F2F2F"/>
              </a:solidFill>
              <a:latin typeface="Segoe UI Semibold"/>
            </a:endParaRPr>
          </a:p>
        </p:txBody>
      </p:sp>
      <p:sp>
        <p:nvSpPr>
          <p:cNvPr id="31" name="Rectangle 30">
            <a:extLst>
              <a:ext uri="{FF2B5EF4-FFF2-40B4-BE49-F238E27FC236}">
                <a16:creationId xmlns:a16="http://schemas.microsoft.com/office/drawing/2014/main" id="{354EFCB7-A808-49BE-B159-38F4DFD78E52}"/>
              </a:ext>
            </a:extLst>
          </p:cNvPr>
          <p:cNvSpPr/>
          <p:nvPr/>
        </p:nvSpPr>
        <p:spPr bwMode="auto">
          <a:xfrm>
            <a:off x="4144557" y="1236678"/>
            <a:ext cx="3602114" cy="1871999"/>
          </a:xfrm>
          <a:prstGeom prst="rect">
            <a:avLst/>
          </a:prstGeom>
          <a:solidFill>
            <a:srgbClr val="F5F5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293" fontAlgn="base">
              <a:lnSpc>
                <a:spcPct val="90000"/>
              </a:lnSpc>
              <a:spcBef>
                <a:spcPts val="612"/>
              </a:spcBef>
              <a:spcAft>
                <a:spcPct val="0"/>
              </a:spcAft>
              <a:defRPr/>
            </a:pPr>
            <a:r>
              <a:rPr lang="en-US" sz="1428" dirty="0">
                <a:solidFill>
                  <a:srgbClr val="D83B01"/>
                </a:solidFill>
                <a:latin typeface="Segoe UI Semibold"/>
                <a:cs typeface="Segoe UI" pitchFamily="34" charset="0"/>
              </a:rPr>
              <a:t>Engineering</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Enable continuous discussion across a distributed team</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Discuss ideas and requirements, gather inputs in the open </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Store standard documentation and files</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Integrate with developer tools like Jira</a:t>
            </a:r>
          </a:p>
          <a:p>
            <a:pPr marL="174862" indent="-174862" defTabSz="913926" fontAlgn="base">
              <a:spcBef>
                <a:spcPts val="612"/>
              </a:spcBef>
              <a:spcAft>
                <a:spcPct val="0"/>
              </a:spcAft>
              <a:buFont typeface="Arial" panose="020B0604020202020204" pitchFamily="34" charset="0"/>
              <a:buChar char="•"/>
              <a:defRPr/>
            </a:pPr>
            <a:endParaRPr lang="en-US" sz="1224" kern="0" dirty="0">
              <a:solidFill>
                <a:srgbClr val="2F2F2F"/>
              </a:solidFill>
              <a:latin typeface="Segoe UI"/>
            </a:endParaRPr>
          </a:p>
          <a:p>
            <a:pPr defTabSz="932293" fontAlgn="base">
              <a:lnSpc>
                <a:spcPct val="90000"/>
              </a:lnSpc>
              <a:spcBef>
                <a:spcPts val="612"/>
              </a:spcBef>
              <a:spcAft>
                <a:spcPct val="0"/>
              </a:spcAft>
              <a:defRPr/>
            </a:pPr>
            <a:endParaRPr lang="en-US" sz="1428" dirty="0">
              <a:solidFill>
                <a:srgbClr val="D83B01"/>
              </a:solidFill>
              <a:latin typeface="Segoe UI Semibold"/>
              <a:cs typeface="Segoe UI" pitchFamily="34" charset="0"/>
            </a:endParaRPr>
          </a:p>
        </p:txBody>
      </p:sp>
      <p:sp>
        <p:nvSpPr>
          <p:cNvPr id="32" name="Rectangle 31">
            <a:extLst>
              <a:ext uri="{FF2B5EF4-FFF2-40B4-BE49-F238E27FC236}">
                <a16:creationId xmlns:a16="http://schemas.microsoft.com/office/drawing/2014/main" id="{18029744-245F-46AD-81C6-B488566D9272}"/>
              </a:ext>
            </a:extLst>
          </p:cNvPr>
          <p:cNvSpPr/>
          <p:nvPr/>
        </p:nvSpPr>
        <p:spPr bwMode="auto">
          <a:xfrm>
            <a:off x="7823159" y="1236678"/>
            <a:ext cx="3602114" cy="1871999"/>
          </a:xfrm>
          <a:prstGeom prst="rect">
            <a:avLst/>
          </a:prstGeom>
          <a:solidFill>
            <a:srgbClr val="F5F5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293" fontAlgn="base">
              <a:lnSpc>
                <a:spcPct val="90000"/>
              </a:lnSpc>
              <a:spcBef>
                <a:spcPct val="0"/>
              </a:spcBef>
              <a:spcAft>
                <a:spcPct val="0"/>
              </a:spcAft>
              <a:defRPr/>
            </a:pPr>
            <a:r>
              <a:rPr lang="en-US" sz="1428" dirty="0">
                <a:solidFill>
                  <a:srgbClr val="D83B01"/>
                </a:solidFill>
                <a:latin typeface="Segoe UI Semibold"/>
                <a:cs typeface="Segoe UI" pitchFamily="34" charset="0"/>
              </a:rPr>
              <a:t>Finance</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Prepare earnings release with cross-functional stakeholders</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Streamline data consolidation and analysis</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Store budgeting documentation and files</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Share economic trends and news</a:t>
            </a:r>
          </a:p>
          <a:p>
            <a:pPr marL="174862" indent="-174862" defTabSz="913926" fontAlgn="base">
              <a:spcBef>
                <a:spcPts val="612"/>
              </a:spcBef>
              <a:spcAft>
                <a:spcPct val="0"/>
              </a:spcAft>
              <a:buFont typeface="Arial" panose="020B0604020202020204" pitchFamily="34" charset="0"/>
              <a:buChar char="•"/>
              <a:defRPr/>
            </a:pPr>
            <a:endParaRPr lang="en-US" sz="1224" kern="0" dirty="0">
              <a:solidFill>
                <a:srgbClr val="2F2F2F"/>
              </a:solidFill>
              <a:latin typeface="Segoe UI"/>
            </a:endParaRPr>
          </a:p>
          <a:p>
            <a:pPr defTabSz="932293" fontAlgn="base">
              <a:lnSpc>
                <a:spcPct val="90000"/>
              </a:lnSpc>
              <a:spcBef>
                <a:spcPct val="0"/>
              </a:spcBef>
              <a:spcAft>
                <a:spcPct val="0"/>
              </a:spcAft>
              <a:defRPr/>
            </a:pPr>
            <a:endParaRPr lang="en-US" sz="1428" dirty="0">
              <a:solidFill>
                <a:srgbClr val="D83B01"/>
              </a:solidFill>
              <a:latin typeface="Segoe UI Semibold"/>
              <a:cs typeface="Segoe UI" pitchFamily="34" charset="0"/>
            </a:endParaRPr>
          </a:p>
        </p:txBody>
      </p:sp>
      <p:sp>
        <p:nvSpPr>
          <p:cNvPr id="34" name="Rectangle 33">
            <a:extLst>
              <a:ext uri="{FF2B5EF4-FFF2-40B4-BE49-F238E27FC236}">
                <a16:creationId xmlns:a16="http://schemas.microsoft.com/office/drawing/2014/main" id="{BE3EFDE3-A6FC-4AEF-8E29-34169666D780}"/>
              </a:ext>
            </a:extLst>
          </p:cNvPr>
          <p:cNvSpPr/>
          <p:nvPr/>
        </p:nvSpPr>
        <p:spPr bwMode="auto">
          <a:xfrm>
            <a:off x="465955" y="3231413"/>
            <a:ext cx="3602114" cy="1871999"/>
          </a:xfrm>
          <a:prstGeom prst="rect">
            <a:avLst/>
          </a:prstGeom>
          <a:solidFill>
            <a:srgbClr val="F5F5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293" fontAlgn="base">
              <a:lnSpc>
                <a:spcPct val="90000"/>
              </a:lnSpc>
              <a:spcBef>
                <a:spcPct val="0"/>
              </a:spcBef>
              <a:spcAft>
                <a:spcPct val="0"/>
              </a:spcAft>
              <a:defRPr/>
            </a:pPr>
            <a:r>
              <a:rPr lang="en-US" sz="1428" dirty="0">
                <a:solidFill>
                  <a:srgbClr val="D83B01"/>
                </a:solidFill>
                <a:latin typeface="Segoe UI Semibold"/>
                <a:cs typeface="Segoe UI" pitchFamily="34" charset="0"/>
              </a:rPr>
              <a:t>Human Resources</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Drive alignment on job descriptions and streamline interview processes</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Plan and prepare new employee onboarding</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Engage distributed employees in training</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Share department resources and documentation</a:t>
            </a:r>
          </a:p>
          <a:p>
            <a:pPr marL="174862" indent="-174862" defTabSz="913926" fontAlgn="base">
              <a:spcBef>
                <a:spcPts val="612"/>
              </a:spcBef>
              <a:spcAft>
                <a:spcPct val="0"/>
              </a:spcAft>
              <a:buFont typeface="Arial" panose="020B0604020202020204" pitchFamily="34" charset="0"/>
              <a:buChar char="•"/>
              <a:defRPr/>
            </a:pPr>
            <a:endParaRPr lang="en-US" sz="1224" kern="0" dirty="0">
              <a:solidFill>
                <a:srgbClr val="2F2F2F"/>
              </a:solidFill>
              <a:latin typeface="Segoe UI"/>
            </a:endParaRPr>
          </a:p>
          <a:p>
            <a:pPr defTabSz="932293" fontAlgn="base">
              <a:lnSpc>
                <a:spcPct val="90000"/>
              </a:lnSpc>
              <a:spcBef>
                <a:spcPct val="0"/>
              </a:spcBef>
              <a:spcAft>
                <a:spcPct val="0"/>
              </a:spcAft>
              <a:defRPr/>
            </a:pPr>
            <a:endParaRPr lang="en-US" sz="1428" dirty="0">
              <a:solidFill>
                <a:srgbClr val="D83B01"/>
              </a:solidFill>
              <a:latin typeface="Segoe UI Semibold"/>
              <a:cs typeface="Segoe UI" pitchFamily="34" charset="0"/>
            </a:endParaRPr>
          </a:p>
        </p:txBody>
      </p:sp>
      <p:sp>
        <p:nvSpPr>
          <p:cNvPr id="35" name="Rectangle 34">
            <a:extLst>
              <a:ext uri="{FF2B5EF4-FFF2-40B4-BE49-F238E27FC236}">
                <a16:creationId xmlns:a16="http://schemas.microsoft.com/office/drawing/2014/main" id="{1AE50298-1DF1-497F-955A-8BA1BE97FFB1}"/>
              </a:ext>
            </a:extLst>
          </p:cNvPr>
          <p:cNvSpPr/>
          <p:nvPr/>
        </p:nvSpPr>
        <p:spPr bwMode="auto">
          <a:xfrm>
            <a:off x="4144557" y="3231413"/>
            <a:ext cx="3602114" cy="1871999"/>
          </a:xfrm>
          <a:prstGeom prst="rect">
            <a:avLst/>
          </a:prstGeom>
          <a:solidFill>
            <a:srgbClr val="F5F5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293" fontAlgn="base">
              <a:lnSpc>
                <a:spcPct val="90000"/>
              </a:lnSpc>
              <a:spcBef>
                <a:spcPct val="0"/>
              </a:spcBef>
              <a:spcAft>
                <a:spcPct val="0"/>
              </a:spcAft>
              <a:defRPr/>
            </a:pPr>
            <a:r>
              <a:rPr lang="en-US" sz="1428" dirty="0">
                <a:solidFill>
                  <a:srgbClr val="D83B01"/>
                </a:solidFill>
                <a:latin typeface="Segoe UI Semibold"/>
                <a:cs typeface="Segoe UI" pitchFamily="34" charset="0"/>
              </a:rPr>
              <a:t>Marketing</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Coordinate campaigns and event tasks</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Share the latest content drafts for feedback</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Get automated reports from analytics tools</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Prepare marketing launch across multiple stakeholders</a:t>
            </a:r>
          </a:p>
          <a:p>
            <a:pPr defTabSz="932293" fontAlgn="base">
              <a:lnSpc>
                <a:spcPct val="90000"/>
              </a:lnSpc>
              <a:spcBef>
                <a:spcPct val="0"/>
              </a:spcBef>
              <a:spcAft>
                <a:spcPct val="0"/>
              </a:spcAft>
              <a:defRPr/>
            </a:pPr>
            <a:endParaRPr lang="en-US" sz="1428" dirty="0">
              <a:solidFill>
                <a:srgbClr val="D83B01"/>
              </a:solidFill>
              <a:latin typeface="Segoe UI Semibold"/>
              <a:cs typeface="Segoe UI" pitchFamily="34" charset="0"/>
            </a:endParaRPr>
          </a:p>
        </p:txBody>
      </p:sp>
      <p:sp>
        <p:nvSpPr>
          <p:cNvPr id="36" name="Rectangle 35">
            <a:extLst>
              <a:ext uri="{FF2B5EF4-FFF2-40B4-BE49-F238E27FC236}">
                <a16:creationId xmlns:a16="http://schemas.microsoft.com/office/drawing/2014/main" id="{822B8308-F876-4215-A5E4-561A682B560F}"/>
              </a:ext>
            </a:extLst>
          </p:cNvPr>
          <p:cNvSpPr/>
          <p:nvPr/>
        </p:nvSpPr>
        <p:spPr bwMode="auto">
          <a:xfrm>
            <a:off x="7823159" y="3231413"/>
            <a:ext cx="3602114" cy="1871999"/>
          </a:xfrm>
          <a:prstGeom prst="rect">
            <a:avLst/>
          </a:prstGeom>
          <a:solidFill>
            <a:srgbClr val="F5F5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293" fontAlgn="base">
              <a:lnSpc>
                <a:spcPct val="90000"/>
              </a:lnSpc>
              <a:spcBef>
                <a:spcPct val="0"/>
              </a:spcBef>
              <a:spcAft>
                <a:spcPct val="0"/>
              </a:spcAft>
              <a:defRPr/>
            </a:pPr>
            <a:r>
              <a:rPr lang="en-US" sz="1428" dirty="0">
                <a:solidFill>
                  <a:srgbClr val="D83B01"/>
                </a:solidFill>
                <a:latin typeface="Segoe UI Semibold"/>
                <a:cs typeface="Segoe UI" pitchFamily="34" charset="0"/>
              </a:rPr>
              <a:t>Sales</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Get quick answers from PMs and Sales Ops</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Share key customer wins</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Get lead notifications and deal mentions</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Share latest company, product, and competitor news</a:t>
            </a:r>
          </a:p>
          <a:p>
            <a:pPr defTabSz="932293" fontAlgn="base">
              <a:lnSpc>
                <a:spcPct val="90000"/>
              </a:lnSpc>
              <a:spcBef>
                <a:spcPct val="0"/>
              </a:spcBef>
              <a:spcAft>
                <a:spcPct val="0"/>
              </a:spcAft>
              <a:defRPr/>
            </a:pPr>
            <a:endParaRPr lang="en-US" sz="1428" dirty="0">
              <a:solidFill>
                <a:srgbClr val="D83B01"/>
              </a:solidFill>
              <a:latin typeface="Segoe UI Semibold"/>
              <a:cs typeface="Segoe UI" pitchFamily="34" charset="0"/>
            </a:endParaRPr>
          </a:p>
        </p:txBody>
      </p:sp>
      <p:sp>
        <p:nvSpPr>
          <p:cNvPr id="37" name="Rectangle 36">
            <a:extLst>
              <a:ext uri="{FF2B5EF4-FFF2-40B4-BE49-F238E27FC236}">
                <a16:creationId xmlns:a16="http://schemas.microsoft.com/office/drawing/2014/main" id="{4DB036BB-E686-4FA1-86DE-D89DE6DD1C99}"/>
              </a:ext>
            </a:extLst>
          </p:cNvPr>
          <p:cNvSpPr/>
          <p:nvPr/>
        </p:nvSpPr>
        <p:spPr bwMode="auto">
          <a:xfrm>
            <a:off x="465955" y="5226148"/>
            <a:ext cx="10959318" cy="1081877"/>
          </a:xfrm>
          <a:prstGeom prst="rect">
            <a:avLst/>
          </a:prstGeom>
          <a:solidFill>
            <a:srgbClr val="F5F5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32293" fontAlgn="base">
              <a:lnSpc>
                <a:spcPct val="90000"/>
              </a:lnSpc>
              <a:spcBef>
                <a:spcPct val="0"/>
              </a:spcBef>
              <a:spcAft>
                <a:spcPct val="0"/>
              </a:spcAft>
              <a:defRPr/>
            </a:pPr>
            <a:r>
              <a:rPr lang="en-US" sz="1428" dirty="0">
                <a:solidFill>
                  <a:srgbClr val="D83B01"/>
                </a:solidFill>
                <a:latin typeface="Segoe UI Semibold"/>
                <a:cs typeface="Segoe UI" pitchFamily="34" charset="0"/>
              </a:rPr>
              <a:t>Operations &amp; Project Management</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Streamline project communication and tools</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Provide status updates, get feedback, coordinate tasks</a:t>
            </a:r>
          </a:p>
          <a:p>
            <a:pPr defTabSz="932293" fontAlgn="base">
              <a:lnSpc>
                <a:spcPct val="90000"/>
              </a:lnSpc>
              <a:spcBef>
                <a:spcPct val="0"/>
              </a:spcBef>
              <a:spcAft>
                <a:spcPct val="0"/>
              </a:spcAft>
              <a:defRPr/>
            </a:pPr>
            <a:endParaRPr lang="en-US" sz="1428" dirty="0">
              <a:solidFill>
                <a:srgbClr val="D83B01"/>
              </a:solidFill>
              <a:latin typeface="Segoe UI Semibold"/>
              <a:cs typeface="Segoe UI" pitchFamily="34" charset="0"/>
            </a:endParaRPr>
          </a:p>
        </p:txBody>
      </p:sp>
      <p:pic>
        <p:nvPicPr>
          <p:cNvPr id="38" name="Picture 37">
            <a:extLst>
              <a:ext uri="{FF2B5EF4-FFF2-40B4-BE49-F238E27FC236}">
                <a16:creationId xmlns:a16="http://schemas.microsoft.com/office/drawing/2014/main" id="{ED356CB3-7EE2-4B10-B532-118A42D785D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64871" y="5757846"/>
            <a:ext cx="466302" cy="466302"/>
          </a:xfrm>
          <a:prstGeom prst="rect">
            <a:avLst/>
          </a:prstGeom>
        </p:spPr>
      </p:pic>
      <p:pic>
        <p:nvPicPr>
          <p:cNvPr id="39" name="Picture 38">
            <a:extLst>
              <a:ext uri="{FF2B5EF4-FFF2-40B4-BE49-F238E27FC236}">
                <a16:creationId xmlns:a16="http://schemas.microsoft.com/office/drawing/2014/main" id="{83C6C19D-16A1-446B-8F46-CEB84288AD8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894570" y="4617267"/>
            <a:ext cx="466302" cy="466302"/>
          </a:xfrm>
          <a:prstGeom prst="rect">
            <a:avLst/>
          </a:prstGeom>
        </p:spPr>
      </p:pic>
      <p:pic>
        <p:nvPicPr>
          <p:cNvPr id="40" name="Picture 39">
            <a:extLst>
              <a:ext uri="{FF2B5EF4-FFF2-40B4-BE49-F238E27FC236}">
                <a16:creationId xmlns:a16="http://schemas.microsoft.com/office/drawing/2014/main" id="{B0966AC5-BD13-48CB-8577-85B16714A1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14637" y="4617267"/>
            <a:ext cx="466302" cy="515845"/>
          </a:xfrm>
          <a:prstGeom prst="rect">
            <a:avLst/>
          </a:prstGeom>
        </p:spPr>
      </p:pic>
      <p:pic>
        <p:nvPicPr>
          <p:cNvPr id="41" name="Picture 40">
            <a:extLst>
              <a:ext uri="{FF2B5EF4-FFF2-40B4-BE49-F238E27FC236}">
                <a16:creationId xmlns:a16="http://schemas.microsoft.com/office/drawing/2014/main" id="{397D96C8-4969-43C4-8AB1-06FBECA5D9E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28663" y="2585225"/>
            <a:ext cx="466302" cy="466302"/>
          </a:xfrm>
          <a:prstGeom prst="rect">
            <a:avLst/>
          </a:prstGeom>
        </p:spPr>
      </p:pic>
      <p:pic>
        <p:nvPicPr>
          <p:cNvPr id="42" name="Picture 41">
            <a:extLst>
              <a:ext uri="{FF2B5EF4-FFF2-40B4-BE49-F238E27FC236}">
                <a16:creationId xmlns:a16="http://schemas.microsoft.com/office/drawing/2014/main" id="{9CAE90CF-F3F8-40B3-BC6C-05A31E24406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78255" y="2590965"/>
            <a:ext cx="466302" cy="466302"/>
          </a:xfrm>
          <a:prstGeom prst="rect">
            <a:avLst/>
          </a:prstGeom>
        </p:spPr>
      </p:pic>
      <p:pic>
        <p:nvPicPr>
          <p:cNvPr id="43" name="Picture 42">
            <a:extLst>
              <a:ext uri="{FF2B5EF4-FFF2-40B4-BE49-F238E27FC236}">
                <a16:creationId xmlns:a16="http://schemas.microsoft.com/office/drawing/2014/main" id="{E4FB725B-6BDA-4027-8D3D-920F06D35E50}"/>
              </a:ext>
            </a:extLst>
          </p:cNvPr>
          <p:cNvPicPr>
            <a:picLocks noChangeAspect="1"/>
          </p:cNvPicPr>
          <p:nvPr/>
        </p:nvPicPr>
        <p:blipFill rotWithShape="1">
          <a:blip r:embed="rId9"/>
          <a:srcRect t="12698" b="36812"/>
          <a:stretch/>
        </p:blipFill>
        <p:spPr>
          <a:xfrm>
            <a:off x="3537109" y="4617267"/>
            <a:ext cx="521601" cy="466302"/>
          </a:xfrm>
          <a:prstGeom prst="rect">
            <a:avLst/>
          </a:prstGeom>
        </p:spPr>
      </p:pic>
      <p:pic>
        <p:nvPicPr>
          <p:cNvPr id="44" name="Picture 43">
            <a:extLst>
              <a:ext uri="{FF2B5EF4-FFF2-40B4-BE49-F238E27FC236}">
                <a16:creationId xmlns:a16="http://schemas.microsoft.com/office/drawing/2014/main" id="{60C72648-B3F8-43C1-B560-EE3340AE7684}"/>
              </a:ext>
            </a:extLst>
          </p:cNvPr>
          <p:cNvPicPr>
            <a:picLocks noChangeAspect="1"/>
          </p:cNvPicPr>
          <p:nvPr/>
        </p:nvPicPr>
        <p:blipFill rotWithShape="1">
          <a:blip r:embed="rId10"/>
          <a:srcRect l="8765" t="12196" r="8798" b="12195"/>
          <a:stretch/>
        </p:blipFill>
        <p:spPr>
          <a:xfrm>
            <a:off x="10882691" y="2585225"/>
            <a:ext cx="466302" cy="427678"/>
          </a:xfrm>
          <a:prstGeom prst="rect">
            <a:avLst/>
          </a:prstGeom>
        </p:spPr>
      </p:pic>
      <p:sp>
        <p:nvSpPr>
          <p:cNvPr id="45" name="Rectangle 44">
            <a:extLst>
              <a:ext uri="{FF2B5EF4-FFF2-40B4-BE49-F238E27FC236}">
                <a16:creationId xmlns:a16="http://schemas.microsoft.com/office/drawing/2014/main" id="{7721D513-9098-4679-A7C3-EBAF70B94389}"/>
              </a:ext>
            </a:extLst>
          </p:cNvPr>
          <p:cNvSpPr/>
          <p:nvPr/>
        </p:nvSpPr>
        <p:spPr bwMode="auto">
          <a:xfrm>
            <a:off x="4907209" y="5222256"/>
            <a:ext cx="3795279" cy="1081877"/>
          </a:xfrm>
          <a:prstGeom prst="rect">
            <a:avLst/>
          </a:prstGeom>
          <a:solidFill>
            <a:srgbClr val="F5F5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defTabSz="913926" fontAlgn="base">
              <a:spcBef>
                <a:spcPts val="612"/>
              </a:spcBef>
              <a:spcAft>
                <a:spcPct val="0"/>
              </a:spcAft>
              <a:defRPr/>
            </a:pPr>
            <a:endParaRPr lang="en-US" sz="1326" kern="0" dirty="0">
              <a:solidFill>
                <a:srgbClr val="2F2F2F"/>
              </a:solidFill>
              <a:latin typeface="Segoe UI"/>
            </a:endParaRP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Share files and collaborate on deliverables</a:t>
            </a:r>
          </a:p>
          <a:p>
            <a:pPr marL="174862" indent="-174862" defTabSz="913926" fontAlgn="base">
              <a:spcBef>
                <a:spcPts val="612"/>
              </a:spcBef>
              <a:spcAft>
                <a:spcPct val="0"/>
              </a:spcAft>
              <a:buFont typeface="Arial" panose="020B0604020202020204" pitchFamily="34" charset="0"/>
              <a:buChar char="•"/>
              <a:defRPr/>
            </a:pPr>
            <a:r>
              <a:rPr lang="en-US" sz="1224" kern="0" dirty="0">
                <a:solidFill>
                  <a:srgbClr val="2F2F2F"/>
                </a:solidFill>
                <a:latin typeface="Segoe UI"/>
              </a:rPr>
              <a:t>Get new project members up to speed quickly </a:t>
            </a:r>
          </a:p>
          <a:p>
            <a:pPr defTabSz="932293" fontAlgn="base">
              <a:lnSpc>
                <a:spcPct val="90000"/>
              </a:lnSpc>
              <a:spcBef>
                <a:spcPct val="0"/>
              </a:spcBef>
              <a:spcAft>
                <a:spcPct val="0"/>
              </a:spcAft>
              <a:defRPr/>
            </a:pPr>
            <a:endParaRPr lang="en-US" sz="1428" dirty="0">
              <a:solidFill>
                <a:srgbClr val="D83B01"/>
              </a:solidFill>
              <a:latin typeface="Segoe UI Semibold"/>
              <a:cs typeface="Segoe UI" pitchFamily="34" charset="0"/>
            </a:endParaRPr>
          </a:p>
        </p:txBody>
      </p:sp>
    </p:spTree>
    <p:extLst>
      <p:ext uri="{BB962C8B-B14F-4D97-AF65-F5344CB8AC3E}">
        <p14:creationId xmlns:p14="http://schemas.microsoft.com/office/powerpoint/2010/main" val="129594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365852" y="280033"/>
            <a:ext cx="11868418" cy="670512"/>
          </a:xfrm>
          <a:prstGeom prst="rect">
            <a:avLst/>
          </a:prstGeom>
        </p:spPr>
        <p:txBody>
          <a:bodyPr wrap="square">
            <a:spAutoFit/>
          </a:bodyPr>
          <a:lstStyle/>
          <a:p>
            <a:pPr defTabSz="932384">
              <a:lnSpc>
                <a:spcPct val="90000"/>
              </a:lnSpc>
              <a:spcBef>
                <a:spcPct val="0"/>
              </a:spcBef>
              <a:defRPr/>
            </a:pPr>
            <a:r>
              <a:rPr lang="en-US" sz="4080" dirty="0">
                <a:solidFill>
                  <a:srgbClr val="2C292A"/>
                </a:solidFill>
                <a:latin typeface="Segoe UI Semibold" panose="020B0702040204020203" pitchFamily="34" charset="0"/>
                <a:cs typeface="Segoe UI Semibold" panose="020B0702040204020203" pitchFamily="34" charset="0"/>
              </a:rPr>
              <a:t>Microsoft 365: Universal Toolkit for Teamwork </a:t>
            </a:r>
          </a:p>
        </p:txBody>
      </p:sp>
      <p:grpSp>
        <p:nvGrpSpPr>
          <p:cNvPr id="21" name="Group 20">
            <a:extLst>
              <a:ext uri="{FF2B5EF4-FFF2-40B4-BE49-F238E27FC236}">
                <a16:creationId xmlns:a16="http://schemas.microsoft.com/office/drawing/2014/main" id="{94468C17-5F0E-4505-BD64-E479400D9927}"/>
              </a:ext>
            </a:extLst>
          </p:cNvPr>
          <p:cNvGrpSpPr>
            <a:grpSpLocks noChangeAspect="1"/>
          </p:cNvGrpSpPr>
          <p:nvPr/>
        </p:nvGrpSpPr>
        <p:grpSpPr>
          <a:xfrm>
            <a:off x="939511" y="2490474"/>
            <a:ext cx="979565" cy="882980"/>
            <a:chOff x="5880828" y="1920074"/>
            <a:chExt cx="376419" cy="322430"/>
          </a:xfrm>
        </p:grpSpPr>
        <p:grpSp>
          <p:nvGrpSpPr>
            <p:cNvPr id="22" name="Group 21">
              <a:extLst>
                <a:ext uri="{FF2B5EF4-FFF2-40B4-BE49-F238E27FC236}">
                  <a16:creationId xmlns:a16="http://schemas.microsoft.com/office/drawing/2014/main" id="{54DEEB7A-2EF3-4AC4-824F-B46A3FB49EE7}"/>
                </a:ext>
              </a:extLst>
            </p:cNvPr>
            <p:cNvGrpSpPr/>
            <p:nvPr/>
          </p:nvGrpSpPr>
          <p:grpSpPr>
            <a:xfrm>
              <a:off x="5880828" y="1920074"/>
              <a:ext cx="292436" cy="201413"/>
              <a:chOff x="8323133" y="1659154"/>
              <a:chExt cx="394219" cy="271516"/>
            </a:xfrm>
          </p:grpSpPr>
          <p:sp>
            <p:nvSpPr>
              <p:cNvPr id="50" name="Freeform 2153">
                <a:extLst>
                  <a:ext uri="{FF2B5EF4-FFF2-40B4-BE49-F238E27FC236}">
                    <a16:creationId xmlns:a16="http://schemas.microsoft.com/office/drawing/2014/main" id="{E60F73DB-C2FC-4285-BEC3-ADF62B901532}"/>
                  </a:ext>
                </a:extLst>
              </p:cNvPr>
              <p:cNvSpPr>
                <a:spLocks noEditPoints="1"/>
              </p:cNvSpPr>
              <p:nvPr/>
            </p:nvSpPr>
            <p:spPr bwMode="auto">
              <a:xfrm>
                <a:off x="8323133" y="1659154"/>
                <a:ext cx="394219" cy="271516"/>
              </a:xfrm>
              <a:custGeom>
                <a:avLst/>
                <a:gdLst>
                  <a:gd name="T0" fmla="*/ 283 w 302"/>
                  <a:gd name="T1" fmla="*/ 189 h 208"/>
                  <a:gd name="T2" fmla="*/ 19 w 302"/>
                  <a:gd name="T3" fmla="*/ 189 h 208"/>
                  <a:gd name="T4" fmla="*/ 19 w 302"/>
                  <a:gd name="T5" fmla="*/ 19 h 208"/>
                  <a:gd name="T6" fmla="*/ 283 w 302"/>
                  <a:gd name="T7" fmla="*/ 19 h 208"/>
                  <a:gd name="T8" fmla="*/ 283 w 302"/>
                  <a:gd name="T9" fmla="*/ 189 h 208"/>
                  <a:gd name="T10" fmla="*/ 302 w 302"/>
                  <a:gd name="T11" fmla="*/ 0 h 208"/>
                  <a:gd name="T12" fmla="*/ 0 w 302"/>
                  <a:gd name="T13" fmla="*/ 0 h 208"/>
                  <a:gd name="T14" fmla="*/ 0 w 302"/>
                  <a:gd name="T15" fmla="*/ 208 h 208"/>
                  <a:gd name="T16" fmla="*/ 302 w 302"/>
                  <a:gd name="T17" fmla="*/ 208 h 208"/>
                  <a:gd name="T18" fmla="*/ 302 w 302"/>
                  <a:gd name="T19"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2" h="208">
                    <a:moveTo>
                      <a:pt x="283" y="189"/>
                    </a:moveTo>
                    <a:lnTo>
                      <a:pt x="19" y="189"/>
                    </a:lnTo>
                    <a:lnTo>
                      <a:pt x="19" y="19"/>
                    </a:lnTo>
                    <a:lnTo>
                      <a:pt x="283" y="19"/>
                    </a:lnTo>
                    <a:lnTo>
                      <a:pt x="283" y="189"/>
                    </a:lnTo>
                    <a:close/>
                    <a:moveTo>
                      <a:pt x="302" y="0"/>
                    </a:moveTo>
                    <a:lnTo>
                      <a:pt x="0" y="0"/>
                    </a:lnTo>
                    <a:lnTo>
                      <a:pt x="0" y="208"/>
                    </a:lnTo>
                    <a:lnTo>
                      <a:pt x="302" y="208"/>
                    </a:lnTo>
                    <a:lnTo>
                      <a:pt x="302" y="0"/>
                    </a:lnTo>
                    <a:close/>
                  </a:path>
                </a:pathLst>
              </a:custGeom>
              <a:solidFill>
                <a:schemeClr val="accent1"/>
              </a:solidFill>
              <a:ln w="190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224">
                  <a:defRPr/>
                </a:pPr>
                <a:endParaRPr lang="en-US" sz="2040" kern="0" dirty="0">
                  <a:solidFill>
                    <a:sysClr val="windowText" lastClr="000000"/>
                  </a:solidFill>
                  <a:latin typeface="Segoe UI"/>
                </a:endParaRPr>
              </a:p>
            </p:txBody>
          </p:sp>
          <p:sp>
            <p:nvSpPr>
              <p:cNvPr id="51" name="Freeform 2154">
                <a:extLst>
                  <a:ext uri="{FF2B5EF4-FFF2-40B4-BE49-F238E27FC236}">
                    <a16:creationId xmlns:a16="http://schemas.microsoft.com/office/drawing/2014/main" id="{6ABD8B58-2556-4301-B715-C3283D14932B}"/>
                  </a:ext>
                </a:extLst>
              </p:cNvPr>
              <p:cNvSpPr>
                <a:spLocks/>
              </p:cNvSpPr>
              <p:nvPr/>
            </p:nvSpPr>
            <p:spPr bwMode="auto">
              <a:xfrm>
                <a:off x="8328354" y="1659154"/>
                <a:ext cx="386388" cy="148811"/>
              </a:xfrm>
              <a:custGeom>
                <a:avLst/>
                <a:gdLst>
                  <a:gd name="T0" fmla="*/ 147 w 296"/>
                  <a:gd name="T1" fmla="*/ 114 h 114"/>
                  <a:gd name="T2" fmla="*/ 0 w 296"/>
                  <a:gd name="T3" fmla="*/ 17 h 114"/>
                  <a:gd name="T4" fmla="*/ 12 w 296"/>
                  <a:gd name="T5" fmla="*/ 0 h 114"/>
                  <a:gd name="T6" fmla="*/ 147 w 296"/>
                  <a:gd name="T7" fmla="*/ 92 h 114"/>
                  <a:gd name="T8" fmla="*/ 284 w 296"/>
                  <a:gd name="T9" fmla="*/ 0 h 114"/>
                  <a:gd name="T10" fmla="*/ 296 w 296"/>
                  <a:gd name="T11" fmla="*/ 17 h 114"/>
                  <a:gd name="T12" fmla="*/ 147 w 296"/>
                  <a:gd name="T13" fmla="*/ 114 h 114"/>
                </a:gdLst>
                <a:ahLst/>
                <a:cxnLst>
                  <a:cxn ang="0">
                    <a:pos x="T0" y="T1"/>
                  </a:cxn>
                  <a:cxn ang="0">
                    <a:pos x="T2" y="T3"/>
                  </a:cxn>
                  <a:cxn ang="0">
                    <a:pos x="T4" y="T5"/>
                  </a:cxn>
                  <a:cxn ang="0">
                    <a:pos x="T6" y="T7"/>
                  </a:cxn>
                  <a:cxn ang="0">
                    <a:pos x="T8" y="T9"/>
                  </a:cxn>
                  <a:cxn ang="0">
                    <a:pos x="T10" y="T11"/>
                  </a:cxn>
                  <a:cxn ang="0">
                    <a:pos x="T12" y="T13"/>
                  </a:cxn>
                </a:cxnLst>
                <a:rect l="0" t="0" r="r" b="b"/>
                <a:pathLst>
                  <a:path w="296" h="114">
                    <a:moveTo>
                      <a:pt x="147" y="114"/>
                    </a:moveTo>
                    <a:lnTo>
                      <a:pt x="0" y="17"/>
                    </a:lnTo>
                    <a:lnTo>
                      <a:pt x="12" y="0"/>
                    </a:lnTo>
                    <a:lnTo>
                      <a:pt x="147" y="92"/>
                    </a:lnTo>
                    <a:lnTo>
                      <a:pt x="284" y="0"/>
                    </a:lnTo>
                    <a:lnTo>
                      <a:pt x="296" y="17"/>
                    </a:lnTo>
                    <a:lnTo>
                      <a:pt x="147" y="114"/>
                    </a:lnTo>
                    <a:close/>
                  </a:path>
                </a:pathLst>
              </a:custGeom>
              <a:solidFill>
                <a:schemeClr val="accent1"/>
              </a:solidFill>
              <a:ln w="190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4224">
                  <a:defRPr/>
                </a:pPr>
                <a:endParaRPr lang="en-US" sz="2040" kern="0" dirty="0">
                  <a:solidFill>
                    <a:sysClr val="windowText" lastClr="000000"/>
                  </a:solidFill>
                  <a:latin typeface="Segoe UI"/>
                </a:endParaRPr>
              </a:p>
            </p:txBody>
          </p:sp>
        </p:grpSp>
        <p:grpSp>
          <p:nvGrpSpPr>
            <p:cNvPr id="23" name="Group 22">
              <a:extLst>
                <a:ext uri="{FF2B5EF4-FFF2-40B4-BE49-F238E27FC236}">
                  <a16:creationId xmlns:a16="http://schemas.microsoft.com/office/drawing/2014/main" id="{81EE587D-809A-4847-A762-C8A1B69866AC}"/>
                </a:ext>
              </a:extLst>
            </p:cNvPr>
            <p:cNvGrpSpPr/>
            <p:nvPr/>
          </p:nvGrpSpPr>
          <p:grpSpPr>
            <a:xfrm>
              <a:off x="6012692" y="2017855"/>
              <a:ext cx="244555" cy="224649"/>
              <a:chOff x="6012694" y="2017858"/>
              <a:chExt cx="333379" cy="306244"/>
            </a:xfrm>
          </p:grpSpPr>
          <p:sp>
            <p:nvSpPr>
              <p:cNvPr id="24" name="Freeform 1862">
                <a:extLst>
                  <a:ext uri="{FF2B5EF4-FFF2-40B4-BE49-F238E27FC236}">
                    <a16:creationId xmlns:a16="http://schemas.microsoft.com/office/drawing/2014/main" id="{FC4B736A-8E23-4F18-BA98-094A7DB4D42B}"/>
                  </a:ext>
                </a:extLst>
              </p:cNvPr>
              <p:cNvSpPr>
                <a:spLocks noChangeAspect="1" noEditPoints="1"/>
              </p:cNvSpPr>
              <p:nvPr/>
            </p:nvSpPr>
            <p:spPr bwMode="auto">
              <a:xfrm>
                <a:off x="6012694" y="2032532"/>
                <a:ext cx="333379" cy="291570"/>
              </a:xfrm>
              <a:prstGeom prst="rect">
                <a:avLst/>
              </a:prstGeom>
              <a:solidFill>
                <a:schemeClr val="bg2"/>
              </a:solid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25" name="Rectangle 1846">
                <a:extLst>
                  <a:ext uri="{FF2B5EF4-FFF2-40B4-BE49-F238E27FC236}">
                    <a16:creationId xmlns:a16="http://schemas.microsoft.com/office/drawing/2014/main" id="{E6D06F8F-B9F4-4FDD-AFDA-1681319FBC53}"/>
                  </a:ext>
                </a:extLst>
              </p:cNvPr>
              <p:cNvSpPr>
                <a:spLocks noChangeArrowheads="1"/>
              </p:cNvSpPr>
              <p:nvPr/>
            </p:nvSpPr>
            <p:spPr bwMode="auto">
              <a:xfrm>
                <a:off x="6118165" y="2120631"/>
                <a:ext cx="17129" cy="17129"/>
              </a:xfrm>
              <a:prstGeom prst="rect">
                <a:avLst/>
              </a:prstGeom>
              <a:solidFill>
                <a:schemeClr val="accent1"/>
              </a:solid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26" name="Rectangle 1847">
                <a:extLst>
                  <a:ext uri="{FF2B5EF4-FFF2-40B4-BE49-F238E27FC236}">
                    <a16:creationId xmlns:a16="http://schemas.microsoft.com/office/drawing/2014/main" id="{5A3D8A71-16B8-42AE-A289-70B7FFDB24AF}"/>
                  </a:ext>
                </a:extLst>
              </p:cNvPr>
              <p:cNvSpPr>
                <a:spLocks noChangeArrowheads="1"/>
              </p:cNvSpPr>
              <p:nvPr/>
            </p:nvSpPr>
            <p:spPr bwMode="auto">
              <a:xfrm>
                <a:off x="6168650" y="2222502"/>
                <a:ext cx="17129" cy="17129"/>
              </a:xfrm>
              <a:prstGeom prst="rect">
                <a:avLst/>
              </a:prstGeom>
              <a:solidFill>
                <a:schemeClr val="accent1"/>
              </a:solid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27" name="Rectangle 1848">
                <a:extLst>
                  <a:ext uri="{FF2B5EF4-FFF2-40B4-BE49-F238E27FC236}">
                    <a16:creationId xmlns:a16="http://schemas.microsoft.com/office/drawing/2014/main" id="{F0971E89-D0AE-4A97-B44A-531FD91B7DEC}"/>
                  </a:ext>
                </a:extLst>
              </p:cNvPr>
              <p:cNvSpPr>
                <a:spLocks noChangeArrowheads="1"/>
              </p:cNvSpPr>
              <p:nvPr/>
            </p:nvSpPr>
            <p:spPr bwMode="auto">
              <a:xfrm>
                <a:off x="6220036" y="2120631"/>
                <a:ext cx="17129" cy="17129"/>
              </a:xfrm>
              <a:prstGeom prst="rect">
                <a:avLst/>
              </a:prstGeom>
              <a:solidFill>
                <a:schemeClr val="accent1"/>
              </a:solid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31" name="Rectangle 1849">
                <a:extLst>
                  <a:ext uri="{FF2B5EF4-FFF2-40B4-BE49-F238E27FC236}">
                    <a16:creationId xmlns:a16="http://schemas.microsoft.com/office/drawing/2014/main" id="{24C78BA1-167A-47E2-A27E-96159DD5FFB5}"/>
                  </a:ext>
                </a:extLst>
              </p:cNvPr>
              <p:cNvSpPr>
                <a:spLocks noChangeArrowheads="1"/>
              </p:cNvSpPr>
              <p:nvPr/>
            </p:nvSpPr>
            <p:spPr bwMode="auto">
              <a:xfrm>
                <a:off x="6168650" y="2120631"/>
                <a:ext cx="17129" cy="17129"/>
              </a:xfrm>
              <a:prstGeom prst="rect">
                <a:avLst/>
              </a:prstGeom>
              <a:solidFill>
                <a:schemeClr val="accent1"/>
              </a:solid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33" name="Rectangle 1850">
                <a:extLst>
                  <a:ext uri="{FF2B5EF4-FFF2-40B4-BE49-F238E27FC236}">
                    <a16:creationId xmlns:a16="http://schemas.microsoft.com/office/drawing/2014/main" id="{9ADD04D2-0A13-46D8-9CCC-6993D02D22D3}"/>
                  </a:ext>
                </a:extLst>
              </p:cNvPr>
              <p:cNvSpPr>
                <a:spLocks noChangeArrowheads="1"/>
              </p:cNvSpPr>
              <p:nvPr/>
            </p:nvSpPr>
            <p:spPr bwMode="auto">
              <a:xfrm>
                <a:off x="6118165" y="2154888"/>
                <a:ext cx="17129" cy="16227"/>
              </a:xfrm>
              <a:prstGeom prst="rect">
                <a:avLst/>
              </a:prstGeom>
              <a:solidFill>
                <a:schemeClr val="accent1"/>
              </a:solid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34" name="Rectangle 1851">
                <a:extLst>
                  <a:ext uri="{FF2B5EF4-FFF2-40B4-BE49-F238E27FC236}">
                    <a16:creationId xmlns:a16="http://schemas.microsoft.com/office/drawing/2014/main" id="{77406FBA-5A84-4684-84A4-97C5F3CAC46D}"/>
                  </a:ext>
                </a:extLst>
              </p:cNvPr>
              <p:cNvSpPr>
                <a:spLocks noChangeArrowheads="1"/>
              </p:cNvSpPr>
              <p:nvPr/>
            </p:nvSpPr>
            <p:spPr bwMode="auto">
              <a:xfrm>
                <a:off x="6066779" y="2154888"/>
                <a:ext cx="17129" cy="16227"/>
              </a:xfrm>
              <a:prstGeom prst="rect">
                <a:avLst/>
              </a:prstGeom>
              <a:solidFill>
                <a:schemeClr val="accent1"/>
              </a:solid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35" name="Rectangle 1852">
                <a:extLst>
                  <a:ext uri="{FF2B5EF4-FFF2-40B4-BE49-F238E27FC236}">
                    <a16:creationId xmlns:a16="http://schemas.microsoft.com/office/drawing/2014/main" id="{83E31ADC-7202-400F-A7C7-3DEDAC1974E7}"/>
                  </a:ext>
                </a:extLst>
              </p:cNvPr>
              <p:cNvSpPr>
                <a:spLocks noChangeArrowheads="1"/>
              </p:cNvSpPr>
              <p:nvPr/>
            </p:nvSpPr>
            <p:spPr bwMode="auto">
              <a:xfrm>
                <a:off x="6220036" y="2154888"/>
                <a:ext cx="17129" cy="16227"/>
              </a:xfrm>
              <a:prstGeom prst="rect">
                <a:avLst/>
              </a:prstGeom>
              <a:solidFill>
                <a:schemeClr val="accent1"/>
              </a:solid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36" name="Rectangle 1853">
                <a:extLst>
                  <a:ext uri="{FF2B5EF4-FFF2-40B4-BE49-F238E27FC236}">
                    <a16:creationId xmlns:a16="http://schemas.microsoft.com/office/drawing/2014/main" id="{1D4E5620-550A-44E5-8DC7-C9AA0ADA402E}"/>
                  </a:ext>
                </a:extLst>
              </p:cNvPr>
              <p:cNvSpPr>
                <a:spLocks noChangeArrowheads="1"/>
              </p:cNvSpPr>
              <p:nvPr/>
            </p:nvSpPr>
            <p:spPr bwMode="auto">
              <a:xfrm>
                <a:off x="6168650" y="2154888"/>
                <a:ext cx="17129" cy="16227"/>
              </a:xfrm>
              <a:prstGeom prst="rect">
                <a:avLst/>
              </a:prstGeom>
              <a:solidFill>
                <a:schemeClr val="accent1"/>
              </a:solid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37" name="Rectangle 1854">
                <a:extLst>
                  <a:ext uri="{FF2B5EF4-FFF2-40B4-BE49-F238E27FC236}">
                    <a16:creationId xmlns:a16="http://schemas.microsoft.com/office/drawing/2014/main" id="{C8F19B47-A1EE-4690-A496-8EE34CF2DD27}"/>
                  </a:ext>
                </a:extLst>
              </p:cNvPr>
              <p:cNvSpPr>
                <a:spLocks noChangeArrowheads="1"/>
              </p:cNvSpPr>
              <p:nvPr/>
            </p:nvSpPr>
            <p:spPr bwMode="auto">
              <a:xfrm>
                <a:off x="6118165" y="2188244"/>
                <a:ext cx="17129" cy="17129"/>
              </a:xfrm>
              <a:prstGeom prst="rect">
                <a:avLst/>
              </a:prstGeom>
              <a:solidFill>
                <a:schemeClr val="accent1"/>
              </a:solid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38" name="Rectangle 1855">
                <a:extLst>
                  <a:ext uri="{FF2B5EF4-FFF2-40B4-BE49-F238E27FC236}">
                    <a16:creationId xmlns:a16="http://schemas.microsoft.com/office/drawing/2014/main" id="{61C3422D-CB59-439C-BC20-CFE80AEBECF5}"/>
                  </a:ext>
                </a:extLst>
              </p:cNvPr>
              <p:cNvSpPr>
                <a:spLocks noChangeArrowheads="1"/>
              </p:cNvSpPr>
              <p:nvPr/>
            </p:nvSpPr>
            <p:spPr bwMode="auto">
              <a:xfrm>
                <a:off x="6066779" y="2188244"/>
                <a:ext cx="17129" cy="17129"/>
              </a:xfrm>
              <a:prstGeom prst="rect">
                <a:avLst/>
              </a:prstGeom>
              <a:solidFill>
                <a:schemeClr val="accent1"/>
              </a:solid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39" name="Rectangle 1856">
                <a:extLst>
                  <a:ext uri="{FF2B5EF4-FFF2-40B4-BE49-F238E27FC236}">
                    <a16:creationId xmlns:a16="http://schemas.microsoft.com/office/drawing/2014/main" id="{5221E1C1-AB33-40FA-9A8C-4EF2F7F6FE8A}"/>
                  </a:ext>
                </a:extLst>
              </p:cNvPr>
              <p:cNvSpPr>
                <a:spLocks noChangeArrowheads="1"/>
              </p:cNvSpPr>
              <p:nvPr/>
            </p:nvSpPr>
            <p:spPr bwMode="auto">
              <a:xfrm>
                <a:off x="6220036" y="2188244"/>
                <a:ext cx="17129" cy="17129"/>
              </a:xfrm>
              <a:prstGeom prst="rect">
                <a:avLst/>
              </a:prstGeom>
              <a:solidFill>
                <a:schemeClr val="accent1"/>
              </a:solid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40" name="Rectangle 1857">
                <a:extLst>
                  <a:ext uri="{FF2B5EF4-FFF2-40B4-BE49-F238E27FC236}">
                    <a16:creationId xmlns:a16="http://schemas.microsoft.com/office/drawing/2014/main" id="{00809C57-3432-4647-8F1F-C91F6A96394F}"/>
                  </a:ext>
                </a:extLst>
              </p:cNvPr>
              <p:cNvSpPr>
                <a:spLocks noChangeArrowheads="1"/>
              </p:cNvSpPr>
              <p:nvPr/>
            </p:nvSpPr>
            <p:spPr bwMode="auto">
              <a:xfrm>
                <a:off x="6168650" y="2188244"/>
                <a:ext cx="17129" cy="17129"/>
              </a:xfrm>
              <a:prstGeom prst="rect">
                <a:avLst/>
              </a:prstGeom>
              <a:solidFill>
                <a:schemeClr val="accent1"/>
              </a:solid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41" name="Rectangle 1858">
                <a:extLst>
                  <a:ext uri="{FF2B5EF4-FFF2-40B4-BE49-F238E27FC236}">
                    <a16:creationId xmlns:a16="http://schemas.microsoft.com/office/drawing/2014/main" id="{E6BACE00-A9DA-4092-A776-10122B847FBE}"/>
                  </a:ext>
                </a:extLst>
              </p:cNvPr>
              <p:cNvSpPr>
                <a:spLocks noChangeArrowheads="1"/>
              </p:cNvSpPr>
              <p:nvPr/>
            </p:nvSpPr>
            <p:spPr bwMode="auto">
              <a:xfrm>
                <a:off x="6118165" y="2222502"/>
                <a:ext cx="17129" cy="17129"/>
              </a:xfrm>
              <a:prstGeom prst="rect">
                <a:avLst/>
              </a:prstGeom>
              <a:solidFill>
                <a:schemeClr val="accent1"/>
              </a:solid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42" name="Rectangle 1859">
                <a:extLst>
                  <a:ext uri="{FF2B5EF4-FFF2-40B4-BE49-F238E27FC236}">
                    <a16:creationId xmlns:a16="http://schemas.microsoft.com/office/drawing/2014/main" id="{253CB73B-F164-47E7-8275-265FADD09564}"/>
                  </a:ext>
                </a:extLst>
              </p:cNvPr>
              <p:cNvSpPr>
                <a:spLocks noChangeArrowheads="1"/>
              </p:cNvSpPr>
              <p:nvPr/>
            </p:nvSpPr>
            <p:spPr bwMode="auto">
              <a:xfrm>
                <a:off x="6066779" y="2222502"/>
                <a:ext cx="17129" cy="17129"/>
              </a:xfrm>
              <a:prstGeom prst="rect">
                <a:avLst/>
              </a:prstGeom>
              <a:solidFill>
                <a:schemeClr val="accent1"/>
              </a:solid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43" name="Rectangle 1860">
                <a:extLst>
                  <a:ext uri="{FF2B5EF4-FFF2-40B4-BE49-F238E27FC236}">
                    <a16:creationId xmlns:a16="http://schemas.microsoft.com/office/drawing/2014/main" id="{C98ADA60-10FA-48DA-9C31-9DA1F197E0D1}"/>
                  </a:ext>
                </a:extLst>
              </p:cNvPr>
              <p:cNvSpPr>
                <a:spLocks noChangeArrowheads="1"/>
              </p:cNvSpPr>
              <p:nvPr/>
            </p:nvSpPr>
            <p:spPr bwMode="auto">
              <a:xfrm>
                <a:off x="6066779" y="2017858"/>
                <a:ext cx="17129" cy="51387"/>
              </a:xfrm>
              <a:prstGeom prst="rect">
                <a:avLst/>
              </a:prstGeom>
              <a:solidFill>
                <a:schemeClr val="accent1"/>
              </a:solid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44" name="Rectangle 1861">
                <a:extLst>
                  <a:ext uri="{FF2B5EF4-FFF2-40B4-BE49-F238E27FC236}">
                    <a16:creationId xmlns:a16="http://schemas.microsoft.com/office/drawing/2014/main" id="{C774FD93-A6EC-4FBE-A8CC-7CE6050C8AA5}"/>
                  </a:ext>
                </a:extLst>
              </p:cNvPr>
              <p:cNvSpPr>
                <a:spLocks noChangeArrowheads="1"/>
              </p:cNvSpPr>
              <p:nvPr/>
            </p:nvSpPr>
            <p:spPr bwMode="auto">
              <a:xfrm>
                <a:off x="6220036" y="2017858"/>
                <a:ext cx="17129" cy="51387"/>
              </a:xfrm>
              <a:prstGeom prst="rect">
                <a:avLst/>
              </a:prstGeom>
              <a:solidFill>
                <a:schemeClr val="accent1"/>
              </a:solid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48" name="Freeform 1862">
                <a:extLst>
                  <a:ext uri="{FF2B5EF4-FFF2-40B4-BE49-F238E27FC236}">
                    <a16:creationId xmlns:a16="http://schemas.microsoft.com/office/drawing/2014/main" id="{33F2FCEC-46EC-45F6-A32E-24C9F3633994}"/>
                  </a:ext>
                </a:extLst>
              </p:cNvPr>
              <p:cNvSpPr>
                <a:spLocks noEditPoints="1"/>
              </p:cNvSpPr>
              <p:nvPr/>
            </p:nvSpPr>
            <p:spPr bwMode="auto">
              <a:xfrm>
                <a:off x="6015392" y="2034987"/>
                <a:ext cx="273159" cy="238902"/>
              </a:xfrm>
              <a:custGeom>
                <a:avLst/>
                <a:gdLst>
                  <a:gd name="T0" fmla="*/ 284 w 303"/>
                  <a:gd name="T1" fmla="*/ 246 h 265"/>
                  <a:gd name="T2" fmla="*/ 19 w 303"/>
                  <a:gd name="T3" fmla="*/ 246 h 265"/>
                  <a:gd name="T4" fmla="*/ 19 w 303"/>
                  <a:gd name="T5" fmla="*/ 19 h 265"/>
                  <a:gd name="T6" fmla="*/ 284 w 303"/>
                  <a:gd name="T7" fmla="*/ 19 h 265"/>
                  <a:gd name="T8" fmla="*/ 284 w 303"/>
                  <a:gd name="T9" fmla="*/ 246 h 265"/>
                  <a:gd name="T10" fmla="*/ 303 w 303"/>
                  <a:gd name="T11" fmla="*/ 0 h 265"/>
                  <a:gd name="T12" fmla="*/ 0 w 303"/>
                  <a:gd name="T13" fmla="*/ 0 h 265"/>
                  <a:gd name="T14" fmla="*/ 0 w 303"/>
                  <a:gd name="T15" fmla="*/ 265 h 265"/>
                  <a:gd name="T16" fmla="*/ 303 w 303"/>
                  <a:gd name="T17" fmla="*/ 265 h 265"/>
                  <a:gd name="T18" fmla="*/ 303 w 303"/>
                  <a:gd name="T19"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3" h="265">
                    <a:moveTo>
                      <a:pt x="284" y="246"/>
                    </a:moveTo>
                    <a:lnTo>
                      <a:pt x="19" y="246"/>
                    </a:lnTo>
                    <a:lnTo>
                      <a:pt x="19" y="19"/>
                    </a:lnTo>
                    <a:lnTo>
                      <a:pt x="284" y="19"/>
                    </a:lnTo>
                    <a:lnTo>
                      <a:pt x="284" y="246"/>
                    </a:lnTo>
                    <a:close/>
                    <a:moveTo>
                      <a:pt x="303" y="0"/>
                    </a:moveTo>
                    <a:lnTo>
                      <a:pt x="0" y="0"/>
                    </a:lnTo>
                    <a:lnTo>
                      <a:pt x="0" y="265"/>
                    </a:lnTo>
                    <a:lnTo>
                      <a:pt x="303" y="265"/>
                    </a:lnTo>
                    <a:lnTo>
                      <a:pt x="303" y="0"/>
                    </a:lnTo>
                    <a:close/>
                  </a:path>
                </a:pathLst>
              </a:custGeom>
              <a:solidFill>
                <a:schemeClr val="accent1"/>
              </a:solid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49" name="Rectangle 1863">
                <a:extLst>
                  <a:ext uri="{FF2B5EF4-FFF2-40B4-BE49-F238E27FC236}">
                    <a16:creationId xmlns:a16="http://schemas.microsoft.com/office/drawing/2014/main" id="{C94E78AC-AA98-4BCF-9F3F-07ED2BCC343E}"/>
                  </a:ext>
                </a:extLst>
              </p:cNvPr>
              <p:cNvSpPr>
                <a:spLocks noChangeArrowheads="1"/>
              </p:cNvSpPr>
              <p:nvPr/>
            </p:nvSpPr>
            <p:spPr bwMode="auto">
              <a:xfrm>
                <a:off x="6024407" y="2086373"/>
                <a:ext cx="255129" cy="17129"/>
              </a:xfrm>
              <a:prstGeom prst="rect">
                <a:avLst/>
              </a:prstGeom>
              <a:solidFill>
                <a:schemeClr val="accent1"/>
              </a:solid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grpSp>
      </p:grpSp>
      <p:grpSp>
        <p:nvGrpSpPr>
          <p:cNvPr id="140" name="Group 139">
            <a:extLst>
              <a:ext uri="{FF2B5EF4-FFF2-40B4-BE49-F238E27FC236}">
                <a16:creationId xmlns:a16="http://schemas.microsoft.com/office/drawing/2014/main" id="{9E4091B0-A4AC-489A-A445-81947AF288A3}"/>
              </a:ext>
            </a:extLst>
          </p:cNvPr>
          <p:cNvGrpSpPr>
            <a:grpSpLocks noChangeAspect="1"/>
          </p:cNvGrpSpPr>
          <p:nvPr/>
        </p:nvGrpSpPr>
        <p:grpSpPr>
          <a:xfrm>
            <a:off x="3411261" y="2510615"/>
            <a:ext cx="948579" cy="687415"/>
            <a:chOff x="689910" y="4654336"/>
            <a:chExt cx="302278" cy="205637"/>
          </a:xfrm>
          <a:solidFill>
            <a:schemeClr val="accent1"/>
          </a:solidFill>
        </p:grpSpPr>
        <p:grpSp>
          <p:nvGrpSpPr>
            <p:cNvPr id="141" name="Group 140">
              <a:extLst>
                <a:ext uri="{FF2B5EF4-FFF2-40B4-BE49-F238E27FC236}">
                  <a16:creationId xmlns:a16="http://schemas.microsoft.com/office/drawing/2014/main" id="{AF5B825F-D2F0-442D-89E7-4882B551808A}"/>
                </a:ext>
              </a:extLst>
            </p:cNvPr>
            <p:cNvGrpSpPr/>
            <p:nvPr/>
          </p:nvGrpSpPr>
          <p:grpSpPr>
            <a:xfrm>
              <a:off x="689910" y="4654336"/>
              <a:ext cx="242678" cy="175179"/>
              <a:chOff x="673036" y="4654336"/>
              <a:chExt cx="242678" cy="175179"/>
            </a:xfrm>
            <a:grpFill/>
          </p:grpSpPr>
          <p:sp>
            <p:nvSpPr>
              <p:cNvPr id="143" name="Rectangle 2050">
                <a:extLst>
                  <a:ext uri="{FF2B5EF4-FFF2-40B4-BE49-F238E27FC236}">
                    <a16:creationId xmlns:a16="http://schemas.microsoft.com/office/drawing/2014/main" id="{70951EB6-BB8D-499A-B276-CA444F523151}"/>
                  </a:ext>
                </a:extLst>
              </p:cNvPr>
              <p:cNvSpPr>
                <a:spLocks noChangeArrowheads="1"/>
              </p:cNvSpPr>
              <p:nvPr/>
            </p:nvSpPr>
            <p:spPr bwMode="auto">
              <a:xfrm>
                <a:off x="787142" y="4794961"/>
                <a:ext cx="14464" cy="30536"/>
              </a:xfrm>
              <a:prstGeom prst="rect">
                <a:avLst/>
              </a:prstGeom>
              <a:grp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144" name="Rectangle 2051">
                <a:extLst>
                  <a:ext uri="{FF2B5EF4-FFF2-40B4-BE49-F238E27FC236}">
                    <a16:creationId xmlns:a16="http://schemas.microsoft.com/office/drawing/2014/main" id="{852670D5-9755-4FCB-80BE-F78F5B17DF74}"/>
                  </a:ext>
                </a:extLst>
              </p:cNvPr>
              <p:cNvSpPr>
                <a:spLocks noChangeArrowheads="1"/>
              </p:cNvSpPr>
              <p:nvPr/>
            </p:nvSpPr>
            <p:spPr bwMode="auto">
              <a:xfrm>
                <a:off x="756607" y="4814247"/>
                <a:ext cx="75536" cy="15268"/>
              </a:xfrm>
              <a:prstGeom prst="rect">
                <a:avLst/>
              </a:prstGeom>
              <a:grp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145" name="Freeform 2052">
                <a:extLst>
                  <a:ext uri="{FF2B5EF4-FFF2-40B4-BE49-F238E27FC236}">
                    <a16:creationId xmlns:a16="http://schemas.microsoft.com/office/drawing/2014/main" id="{071FD3B8-4C16-43ED-8B7E-C673644074F5}"/>
                  </a:ext>
                </a:extLst>
              </p:cNvPr>
              <p:cNvSpPr>
                <a:spLocks/>
              </p:cNvSpPr>
              <p:nvPr/>
            </p:nvSpPr>
            <p:spPr bwMode="auto">
              <a:xfrm>
                <a:off x="673036" y="4654336"/>
                <a:ext cx="242678" cy="151875"/>
              </a:xfrm>
              <a:custGeom>
                <a:avLst/>
                <a:gdLst>
                  <a:gd name="T0" fmla="*/ 186 w 302"/>
                  <a:gd name="T1" fmla="*/ 189 h 189"/>
                  <a:gd name="T2" fmla="*/ 0 w 302"/>
                  <a:gd name="T3" fmla="*/ 189 h 189"/>
                  <a:gd name="T4" fmla="*/ 0 w 302"/>
                  <a:gd name="T5" fmla="*/ 0 h 189"/>
                  <a:gd name="T6" fmla="*/ 302 w 302"/>
                  <a:gd name="T7" fmla="*/ 0 h 189"/>
                  <a:gd name="T8" fmla="*/ 302 w 302"/>
                  <a:gd name="T9" fmla="*/ 66 h 189"/>
                  <a:gd name="T10" fmla="*/ 283 w 302"/>
                  <a:gd name="T11" fmla="*/ 66 h 189"/>
                  <a:gd name="T12" fmla="*/ 283 w 302"/>
                  <a:gd name="T13" fmla="*/ 19 h 189"/>
                  <a:gd name="T14" fmla="*/ 19 w 302"/>
                  <a:gd name="T15" fmla="*/ 19 h 189"/>
                  <a:gd name="T16" fmla="*/ 19 w 302"/>
                  <a:gd name="T17" fmla="*/ 170 h 189"/>
                  <a:gd name="T18" fmla="*/ 186 w 302"/>
                  <a:gd name="T19" fmla="*/ 170 h 189"/>
                  <a:gd name="T20" fmla="*/ 186 w 302"/>
                  <a:gd name="T21"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2" h="189">
                    <a:moveTo>
                      <a:pt x="186" y="189"/>
                    </a:moveTo>
                    <a:lnTo>
                      <a:pt x="0" y="189"/>
                    </a:lnTo>
                    <a:lnTo>
                      <a:pt x="0" y="0"/>
                    </a:lnTo>
                    <a:lnTo>
                      <a:pt x="302" y="0"/>
                    </a:lnTo>
                    <a:lnTo>
                      <a:pt x="302" y="66"/>
                    </a:lnTo>
                    <a:lnTo>
                      <a:pt x="283" y="66"/>
                    </a:lnTo>
                    <a:lnTo>
                      <a:pt x="283" y="19"/>
                    </a:lnTo>
                    <a:lnTo>
                      <a:pt x="19" y="19"/>
                    </a:lnTo>
                    <a:lnTo>
                      <a:pt x="19" y="170"/>
                    </a:lnTo>
                    <a:lnTo>
                      <a:pt x="186" y="170"/>
                    </a:lnTo>
                    <a:lnTo>
                      <a:pt x="186" y="189"/>
                    </a:lnTo>
                    <a:close/>
                  </a:path>
                </a:pathLst>
              </a:custGeom>
              <a:grp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146" name="Rectangle 2053">
                <a:extLst>
                  <a:ext uri="{FF2B5EF4-FFF2-40B4-BE49-F238E27FC236}">
                    <a16:creationId xmlns:a16="http://schemas.microsoft.com/office/drawing/2014/main" id="{9D2B9FB2-C850-41EB-BE2A-1C1CE702C70A}"/>
                  </a:ext>
                </a:extLst>
              </p:cNvPr>
              <p:cNvSpPr>
                <a:spLocks noChangeArrowheads="1"/>
              </p:cNvSpPr>
              <p:nvPr/>
            </p:nvSpPr>
            <p:spPr bwMode="auto">
              <a:xfrm>
                <a:off x="726071" y="4737908"/>
                <a:ext cx="15268" cy="15268"/>
              </a:xfrm>
              <a:prstGeom prst="rect">
                <a:avLst/>
              </a:prstGeom>
              <a:grp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147" name="Rectangle 2054">
                <a:extLst>
                  <a:ext uri="{FF2B5EF4-FFF2-40B4-BE49-F238E27FC236}">
                    <a16:creationId xmlns:a16="http://schemas.microsoft.com/office/drawing/2014/main" id="{A49BB400-1950-48DE-A93E-25FAC1EA11E1}"/>
                  </a:ext>
                </a:extLst>
              </p:cNvPr>
              <p:cNvSpPr>
                <a:spLocks noChangeArrowheads="1"/>
              </p:cNvSpPr>
              <p:nvPr/>
            </p:nvSpPr>
            <p:spPr bwMode="auto">
              <a:xfrm>
                <a:off x="726071" y="4707372"/>
                <a:ext cx="15268" cy="15268"/>
              </a:xfrm>
              <a:prstGeom prst="rect">
                <a:avLst/>
              </a:prstGeom>
              <a:grp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148" name="Rectangle 2055">
                <a:extLst>
                  <a:ext uri="{FF2B5EF4-FFF2-40B4-BE49-F238E27FC236}">
                    <a16:creationId xmlns:a16="http://schemas.microsoft.com/office/drawing/2014/main" id="{C1B827EE-AAA7-4A06-8229-750A33CFBA58}"/>
                  </a:ext>
                </a:extLst>
              </p:cNvPr>
              <p:cNvSpPr>
                <a:spLocks noChangeArrowheads="1"/>
              </p:cNvSpPr>
              <p:nvPr/>
            </p:nvSpPr>
            <p:spPr bwMode="auto">
              <a:xfrm>
                <a:off x="756607" y="4737908"/>
                <a:ext cx="15268" cy="15268"/>
              </a:xfrm>
              <a:prstGeom prst="rect">
                <a:avLst/>
              </a:prstGeom>
              <a:grp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149" name="Rectangle 2056">
                <a:extLst>
                  <a:ext uri="{FF2B5EF4-FFF2-40B4-BE49-F238E27FC236}">
                    <a16:creationId xmlns:a16="http://schemas.microsoft.com/office/drawing/2014/main" id="{072395D7-D7BD-4D5A-8878-AE9DD2A3A3F9}"/>
                  </a:ext>
                </a:extLst>
              </p:cNvPr>
              <p:cNvSpPr>
                <a:spLocks noChangeArrowheads="1"/>
              </p:cNvSpPr>
              <p:nvPr/>
            </p:nvSpPr>
            <p:spPr bwMode="auto">
              <a:xfrm>
                <a:off x="756607" y="4707372"/>
                <a:ext cx="15268" cy="15268"/>
              </a:xfrm>
              <a:prstGeom prst="rect">
                <a:avLst/>
              </a:prstGeom>
              <a:grp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150" name="Rectangle 2057">
                <a:extLst>
                  <a:ext uri="{FF2B5EF4-FFF2-40B4-BE49-F238E27FC236}">
                    <a16:creationId xmlns:a16="http://schemas.microsoft.com/office/drawing/2014/main" id="{E57C5E65-A021-4314-BB86-B0CFE771BA9E}"/>
                  </a:ext>
                </a:extLst>
              </p:cNvPr>
              <p:cNvSpPr>
                <a:spLocks noChangeArrowheads="1"/>
              </p:cNvSpPr>
              <p:nvPr/>
            </p:nvSpPr>
            <p:spPr bwMode="auto">
              <a:xfrm>
                <a:off x="787142" y="4737908"/>
                <a:ext cx="14464" cy="15268"/>
              </a:xfrm>
              <a:prstGeom prst="rect">
                <a:avLst/>
              </a:prstGeom>
              <a:grp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151" name="Rectangle 2058">
                <a:extLst>
                  <a:ext uri="{FF2B5EF4-FFF2-40B4-BE49-F238E27FC236}">
                    <a16:creationId xmlns:a16="http://schemas.microsoft.com/office/drawing/2014/main" id="{3FA087B9-6540-4DF8-AB11-21F35E78B9F1}"/>
                  </a:ext>
                </a:extLst>
              </p:cNvPr>
              <p:cNvSpPr>
                <a:spLocks noChangeArrowheads="1"/>
              </p:cNvSpPr>
              <p:nvPr/>
            </p:nvSpPr>
            <p:spPr bwMode="auto">
              <a:xfrm>
                <a:off x="787142" y="4707372"/>
                <a:ext cx="14464" cy="15268"/>
              </a:xfrm>
              <a:prstGeom prst="rect">
                <a:avLst/>
              </a:prstGeom>
              <a:grp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152" name="Rectangle 2059">
                <a:extLst>
                  <a:ext uri="{FF2B5EF4-FFF2-40B4-BE49-F238E27FC236}">
                    <a16:creationId xmlns:a16="http://schemas.microsoft.com/office/drawing/2014/main" id="{69E2CB52-C6D6-4BAB-888C-B1E69B53ACA6}"/>
                  </a:ext>
                </a:extLst>
              </p:cNvPr>
              <p:cNvSpPr>
                <a:spLocks noChangeArrowheads="1"/>
              </p:cNvSpPr>
              <p:nvPr/>
            </p:nvSpPr>
            <p:spPr bwMode="auto">
              <a:xfrm>
                <a:off x="816875" y="4737908"/>
                <a:ext cx="15268" cy="15268"/>
              </a:xfrm>
              <a:prstGeom prst="rect">
                <a:avLst/>
              </a:prstGeom>
              <a:grp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153" name="Rectangle 2060">
                <a:extLst>
                  <a:ext uri="{FF2B5EF4-FFF2-40B4-BE49-F238E27FC236}">
                    <a16:creationId xmlns:a16="http://schemas.microsoft.com/office/drawing/2014/main" id="{34180F4E-5DFA-4E22-BEE6-749A99EB2428}"/>
                  </a:ext>
                </a:extLst>
              </p:cNvPr>
              <p:cNvSpPr>
                <a:spLocks noChangeArrowheads="1"/>
              </p:cNvSpPr>
              <p:nvPr/>
            </p:nvSpPr>
            <p:spPr bwMode="auto">
              <a:xfrm>
                <a:off x="816875" y="4707372"/>
                <a:ext cx="15268" cy="15268"/>
              </a:xfrm>
              <a:prstGeom prst="rect">
                <a:avLst/>
              </a:prstGeom>
              <a:grp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154" name="Rectangle 2061">
                <a:extLst>
                  <a:ext uri="{FF2B5EF4-FFF2-40B4-BE49-F238E27FC236}">
                    <a16:creationId xmlns:a16="http://schemas.microsoft.com/office/drawing/2014/main" id="{909A4F82-4040-4AC6-94F6-E935F55D6E2E}"/>
                  </a:ext>
                </a:extLst>
              </p:cNvPr>
              <p:cNvSpPr>
                <a:spLocks noChangeArrowheads="1"/>
              </p:cNvSpPr>
              <p:nvPr/>
            </p:nvSpPr>
            <p:spPr bwMode="auto">
              <a:xfrm>
                <a:off x="847410" y="4707372"/>
                <a:ext cx="15268" cy="15268"/>
              </a:xfrm>
              <a:prstGeom prst="rect">
                <a:avLst/>
              </a:prstGeom>
              <a:grp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grpSp>
        <p:sp>
          <p:nvSpPr>
            <p:cNvPr id="142" name="Freeform 5">
              <a:extLst>
                <a:ext uri="{FF2B5EF4-FFF2-40B4-BE49-F238E27FC236}">
                  <a16:creationId xmlns:a16="http://schemas.microsoft.com/office/drawing/2014/main" id="{D3F6B6BB-87FD-4335-A30A-249FCBC968E9}"/>
                </a:ext>
              </a:extLst>
            </p:cNvPr>
            <p:cNvSpPr>
              <a:spLocks noEditPoints="1"/>
            </p:cNvSpPr>
            <p:nvPr/>
          </p:nvSpPr>
          <p:spPr bwMode="auto">
            <a:xfrm>
              <a:off x="854075" y="4720273"/>
              <a:ext cx="138113" cy="139700"/>
            </a:xfrm>
            <a:custGeom>
              <a:avLst/>
              <a:gdLst>
                <a:gd name="T0" fmla="*/ 63 w 205"/>
                <a:gd name="T1" fmla="*/ 198 h 207"/>
                <a:gd name="T2" fmla="*/ 7 w 205"/>
                <a:gd name="T3" fmla="*/ 144 h 207"/>
                <a:gd name="T4" fmla="*/ 7 w 205"/>
                <a:gd name="T5" fmla="*/ 63 h 207"/>
                <a:gd name="T6" fmla="*/ 63 w 205"/>
                <a:gd name="T7" fmla="*/ 9 h 207"/>
                <a:gd name="T8" fmla="*/ 142 w 205"/>
                <a:gd name="T9" fmla="*/ 9 h 207"/>
                <a:gd name="T10" fmla="*/ 198 w 205"/>
                <a:gd name="T11" fmla="*/ 63 h 207"/>
                <a:gd name="T12" fmla="*/ 198 w 205"/>
                <a:gd name="T13" fmla="*/ 144 h 207"/>
                <a:gd name="T14" fmla="*/ 142 w 205"/>
                <a:gd name="T15" fmla="*/ 198 h 207"/>
                <a:gd name="T16" fmla="*/ 35 w 205"/>
                <a:gd name="T17" fmla="*/ 146 h 207"/>
                <a:gd name="T18" fmla="*/ 74 w 205"/>
                <a:gd name="T19" fmla="*/ 179 h 207"/>
                <a:gd name="T20" fmla="*/ 65 w 205"/>
                <a:gd name="T21" fmla="*/ 146 h 207"/>
                <a:gd name="T22" fmla="*/ 23 w 205"/>
                <a:gd name="T23" fmla="*/ 104 h 207"/>
                <a:gd name="T24" fmla="*/ 25 w 205"/>
                <a:gd name="T25" fmla="*/ 123 h 207"/>
                <a:gd name="T26" fmla="*/ 62 w 205"/>
                <a:gd name="T27" fmla="*/ 114 h 207"/>
                <a:gd name="T28" fmla="*/ 62 w 205"/>
                <a:gd name="T29" fmla="*/ 95 h 207"/>
                <a:gd name="T30" fmla="*/ 25 w 205"/>
                <a:gd name="T31" fmla="*/ 84 h 207"/>
                <a:gd name="T32" fmla="*/ 104 w 205"/>
                <a:gd name="T33" fmla="*/ 25 h 207"/>
                <a:gd name="T34" fmla="*/ 93 w 205"/>
                <a:gd name="T35" fmla="*/ 42 h 207"/>
                <a:gd name="T36" fmla="*/ 88 w 205"/>
                <a:gd name="T37" fmla="*/ 62 h 207"/>
                <a:gd name="T38" fmla="*/ 114 w 205"/>
                <a:gd name="T39" fmla="*/ 53 h 207"/>
                <a:gd name="T40" fmla="*/ 107 w 205"/>
                <a:gd name="T41" fmla="*/ 34 h 207"/>
                <a:gd name="T42" fmla="*/ 84 w 205"/>
                <a:gd name="T43" fmla="*/ 84 h 207"/>
                <a:gd name="T44" fmla="*/ 84 w 205"/>
                <a:gd name="T45" fmla="*/ 104 h 207"/>
                <a:gd name="T46" fmla="*/ 84 w 205"/>
                <a:gd name="T47" fmla="*/ 123 h 207"/>
                <a:gd name="T48" fmla="*/ 121 w 205"/>
                <a:gd name="T49" fmla="*/ 114 h 207"/>
                <a:gd name="T50" fmla="*/ 121 w 205"/>
                <a:gd name="T51" fmla="*/ 95 h 207"/>
                <a:gd name="T52" fmla="*/ 84 w 205"/>
                <a:gd name="T53" fmla="*/ 84 h 207"/>
                <a:gd name="T54" fmla="*/ 180 w 205"/>
                <a:gd name="T55" fmla="*/ 84 h 207"/>
                <a:gd name="T56" fmla="*/ 144 w 205"/>
                <a:gd name="T57" fmla="*/ 95 h 207"/>
                <a:gd name="T58" fmla="*/ 144 w 205"/>
                <a:gd name="T59" fmla="*/ 114 h 207"/>
                <a:gd name="T60" fmla="*/ 180 w 205"/>
                <a:gd name="T61" fmla="*/ 123 h 207"/>
                <a:gd name="T62" fmla="*/ 182 w 205"/>
                <a:gd name="T63" fmla="*/ 104 h 207"/>
                <a:gd name="T64" fmla="*/ 107 w 205"/>
                <a:gd name="T65" fmla="*/ 174 h 207"/>
                <a:gd name="T66" fmla="*/ 114 w 205"/>
                <a:gd name="T67" fmla="*/ 154 h 207"/>
                <a:gd name="T68" fmla="*/ 88 w 205"/>
                <a:gd name="T69" fmla="*/ 146 h 207"/>
                <a:gd name="T70" fmla="*/ 93 w 205"/>
                <a:gd name="T71" fmla="*/ 165 h 207"/>
                <a:gd name="T72" fmla="*/ 104 w 205"/>
                <a:gd name="T73" fmla="*/ 182 h 207"/>
                <a:gd name="T74" fmla="*/ 154 w 205"/>
                <a:gd name="T75" fmla="*/ 167 h 207"/>
                <a:gd name="T76" fmla="*/ 140 w 205"/>
                <a:gd name="T77" fmla="*/ 146 h 207"/>
                <a:gd name="T78" fmla="*/ 132 w 205"/>
                <a:gd name="T79" fmla="*/ 179 h 207"/>
                <a:gd name="T80" fmla="*/ 154 w 205"/>
                <a:gd name="T81" fmla="*/ 42 h 207"/>
                <a:gd name="T82" fmla="*/ 137 w 205"/>
                <a:gd name="T83" fmla="*/ 44 h 207"/>
                <a:gd name="T84" fmla="*/ 172 w 205"/>
                <a:gd name="T85" fmla="*/ 62 h 207"/>
                <a:gd name="T86" fmla="*/ 51 w 205"/>
                <a:gd name="T87" fmla="*/ 42 h 207"/>
                <a:gd name="T88" fmla="*/ 65 w 205"/>
                <a:gd name="T89" fmla="*/ 62 h 207"/>
                <a:gd name="T90" fmla="*/ 74 w 205"/>
                <a:gd name="T91" fmla="*/ 2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5" h="207">
                  <a:moveTo>
                    <a:pt x="104" y="207"/>
                  </a:moveTo>
                  <a:cubicBezTo>
                    <a:pt x="88" y="207"/>
                    <a:pt x="76" y="203"/>
                    <a:pt x="63" y="198"/>
                  </a:cubicBezTo>
                  <a:cubicBezTo>
                    <a:pt x="49" y="193"/>
                    <a:pt x="39" y="186"/>
                    <a:pt x="30" y="177"/>
                  </a:cubicBezTo>
                  <a:cubicBezTo>
                    <a:pt x="21" y="167"/>
                    <a:pt x="13" y="156"/>
                    <a:pt x="7" y="144"/>
                  </a:cubicBezTo>
                  <a:cubicBezTo>
                    <a:pt x="2" y="132"/>
                    <a:pt x="0" y="118"/>
                    <a:pt x="0" y="104"/>
                  </a:cubicBezTo>
                  <a:cubicBezTo>
                    <a:pt x="0" y="90"/>
                    <a:pt x="2" y="76"/>
                    <a:pt x="7" y="63"/>
                  </a:cubicBezTo>
                  <a:cubicBezTo>
                    <a:pt x="13" y="51"/>
                    <a:pt x="21" y="41"/>
                    <a:pt x="30" y="30"/>
                  </a:cubicBezTo>
                  <a:cubicBezTo>
                    <a:pt x="39" y="21"/>
                    <a:pt x="49" y="14"/>
                    <a:pt x="63" y="9"/>
                  </a:cubicBezTo>
                  <a:cubicBezTo>
                    <a:pt x="76" y="4"/>
                    <a:pt x="88" y="0"/>
                    <a:pt x="104" y="0"/>
                  </a:cubicBezTo>
                  <a:cubicBezTo>
                    <a:pt x="118" y="0"/>
                    <a:pt x="130" y="4"/>
                    <a:pt x="142" y="9"/>
                  </a:cubicBezTo>
                  <a:cubicBezTo>
                    <a:pt x="156" y="14"/>
                    <a:pt x="166" y="21"/>
                    <a:pt x="175" y="30"/>
                  </a:cubicBezTo>
                  <a:cubicBezTo>
                    <a:pt x="184" y="41"/>
                    <a:pt x="193" y="51"/>
                    <a:pt x="198" y="63"/>
                  </a:cubicBezTo>
                  <a:cubicBezTo>
                    <a:pt x="203" y="76"/>
                    <a:pt x="205" y="90"/>
                    <a:pt x="205" y="104"/>
                  </a:cubicBezTo>
                  <a:cubicBezTo>
                    <a:pt x="205" y="118"/>
                    <a:pt x="203" y="132"/>
                    <a:pt x="198" y="144"/>
                  </a:cubicBezTo>
                  <a:cubicBezTo>
                    <a:pt x="193" y="156"/>
                    <a:pt x="184" y="167"/>
                    <a:pt x="175" y="177"/>
                  </a:cubicBezTo>
                  <a:cubicBezTo>
                    <a:pt x="166" y="186"/>
                    <a:pt x="156" y="193"/>
                    <a:pt x="142" y="198"/>
                  </a:cubicBezTo>
                  <a:cubicBezTo>
                    <a:pt x="130" y="203"/>
                    <a:pt x="118" y="207"/>
                    <a:pt x="104" y="207"/>
                  </a:cubicBezTo>
                  <a:close/>
                  <a:moveTo>
                    <a:pt x="35" y="146"/>
                  </a:moveTo>
                  <a:cubicBezTo>
                    <a:pt x="39" y="154"/>
                    <a:pt x="46" y="160"/>
                    <a:pt x="51" y="167"/>
                  </a:cubicBezTo>
                  <a:cubicBezTo>
                    <a:pt x="58" y="172"/>
                    <a:pt x="67" y="175"/>
                    <a:pt x="74" y="179"/>
                  </a:cubicBezTo>
                  <a:cubicBezTo>
                    <a:pt x="72" y="174"/>
                    <a:pt x="70" y="168"/>
                    <a:pt x="69" y="163"/>
                  </a:cubicBezTo>
                  <a:cubicBezTo>
                    <a:pt x="67" y="158"/>
                    <a:pt x="67" y="153"/>
                    <a:pt x="65" y="146"/>
                  </a:cubicBezTo>
                  <a:cubicBezTo>
                    <a:pt x="35" y="146"/>
                    <a:pt x="35" y="146"/>
                    <a:pt x="35" y="146"/>
                  </a:cubicBezTo>
                  <a:close/>
                  <a:moveTo>
                    <a:pt x="23" y="104"/>
                  </a:moveTo>
                  <a:cubicBezTo>
                    <a:pt x="23" y="107"/>
                    <a:pt x="23" y="111"/>
                    <a:pt x="23" y="114"/>
                  </a:cubicBezTo>
                  <a:cubicBezTo>
                    <a:pt x="23" y="118"/>
                    <a:pt x="25" y="119"/>
                    <a:pt x="25" y="123"/>
                  </a:cubicBezTo>
                  <a:cubicBezTo>
                    <a:pt x="62" y="123"/>
                    <a:pt x="62" y="123"/>
                    <a:pt x="62" y="123"/>
                  </a:cubicBezTo>
                  <a:cubicBezTo>
                    <a:pt x="62" y="119"/>
                    <a:pt x="62" y="116"/>
                    <a:pt x="62" y="114"/>
                  </a:cubicBezTo>
                  <a:cubicBezTo>
                    <a:pt x="62" y="111"/>
                    <a:pt x="62" y="107"/>
                    <a:pt x="62" y="104"/>
                  </a:cubicBezTo>
                  <a:cubicBezTo>
                    <a:pt x="62" y="100"/>
                    <a:pt x="62" y="97"/>
                    <a:pt x="62" y="95"/>
                  </a:cubicBezTo>
                  <a:cubicBezTo>
                    <a:pt x="62" y="91"/>
                    <a:pt x="62" y="88"/>
                    <a:pt x="62" y="84"/>
                  </a:cubicBezTo>
                  <a:cubicBezTo>
                    <a:pt x="25" y="84"/>
                    <a:pt x="25" y="84"/>
                    <a:pt x="25" y="84"/>
                  </a:cubicBezTo>
                  <a:cubicBezTo>
                    <a:pt x="23" y="91"/>
                    <a:pt x="23" y="97"/>
                    <a:pt x="23" y="104"/>
                  </a:cubicBezTo>
                  <a:close/>
                  <a:moveTo>
                    <a:pt x="104" y="25"/>
                  </a:moveTo>
                  <a:cubicBezTo>
                    <a:pt x="100" y="27"/>
                    <a:pt x="98" y="30"/>
                    <a:pt x="98" y="34"/>
                  </a:cubicBezTo>
                  <a:cubicBezTo>
                    <a:pt x="97" y="35"/>
                    <a:pt x="95" y="39"/>
                    <a:pt x="93" y="42"/>
                  </a:cubicBezTo>
                  <a:cubicBezTo>
                    <a:pt x="93" y="46"/>
                    <a:pt x="91" y="49"/>
                    <a:pt x="91" y="53"/>
                  </a:cubicBezTo>
                  <a:cubicBezTo>
                    <a:pt x="90" y="56"/>
                    <a:pt x="90" y="58"/>
                    <a:pt x="88" y="62"/>
                  </a:cubicBezTo>
                  <a:cubicBezTo>
                    <a:pt x="118" y="62"/>
                    <a:pt x="118" y="62"/>
                    <a:pt x="118" y="62"/>
                  </a:cubicBezTo>
                  <a:cubicBezTo>
                    <a:pt x="116" y="58"/>
                    <a:pt x="116" y="56"/>
                    <a:pt x="114" y="53"/>
                  </a:cubicBezTo>
                  <a:cubicBezTo>
                    <a:pt x="114" y="49"/>
                    <a:pt x="112" y="46"/>
                    <a:pt x="112" y="42"/>
                  </a:cubicBezTo>
                  <a:cubicBezTo>
                    <a:pt x="111" y="39"/>
                    <a:pt x="109" y="35"/>
                    <a:pt x="107" y="34"/>
                  </a:cubicBezTo>
                  <a:cubicBezTo>
                    <a:pt x="105" y="30"/>
                    <a:pt x="105" y="27"/>
                    <a:pt x="104" y="25"/>
                  </a:cubicBezTo>
                  <a:close/>
                  <a:moveTo>
                    <a:pt x="84" y="84"/>
                  </a:moveTo>
                  <a:cubicBezTo>
                    <a:pt x="84" y="88"/>
                    <a:pt x="84" y="91"/>
                    <a:pt x="84" y="95"/>
                  </a:cubicBezTo>
                  <a:cubicBezTo>
                    <a:pt x="84" y="97"/>
                    <a:pt x="84" y="100"/>
                    <a:pt x="84" y="104"/>
                  </a:cubicBezTo>
                  <a:cubicBezTo>
                    <a:pt x="84" y="107"/>
                    <a:pt x="84" y="111"/>
                    <a:pt x="84" y="114"/>
                  </a:cubicBezTo>
                  <a:cubicBezTo>
                    <a:pt x="84" y="116"/>
                    <a:pt x="84" y="119"/>
                    <a:pt x="84" y="123"/>
                  </a:cubicBezTo>
                  <a:cubicBezTo>
                    <a:pt x="119" y="123"/>
                    <a:pt x="119" y="123"/>
                    <a:pt x="119" y="123"/>
                  </a:cubicBezTo>
                  <a:cubicBezTo>
                    <a:pt x="121" y="119"/>
                    <a:pt x="121" y="116"/>
                    <a:pt x="121" y="114"/>
                  </a:cubicBezTo>
                  <a:cubicBezTo>
                    <a:pt x="121" y="111"/>
                    <a:pt x="121" y="107"/>
                    <a:pt x="121" y="104"/>
                  </a:cubicBezTo>
                  <a:cubicBezTo>
                    <a:pt x="121" y="100"/>
                    <a:pt x="121" y="97"/>
                    <a:pt x="121" y="95"/>
                  </a:cubicBezTo>
                  <a:cubicBezTo>
                    <a:pt x="121" y="91"/>
                    <a:pt x="121" y="88"/>
                    <a:pt x="121" y="84"/>
                  </a:cubicBezTo>
                  <a:cubicBezTo>
                    <a:pt x="84" y="84"/>
                    <a:pt x="84" y="84"/>
                    <a:pt x="84" y="84"/>
                  </a:cubicBezTo>
                  <a:close/>
                  <a:moveTo>
                    <a:pt x="182" y="104"/>
                  </a:moveTo>
                  <a:cubicBezTo>
                    <a:pt x="182" y="97"/>
                    <a:pt x="182" y="91"/>
                    <a:pt x="180" y="84"/>
                  </a:cubicBezTo>
                  <a:cubicBezTo>
                    <a:pt x="144" y="84"/>
                    <a:pt x="144" y="84"/>
                    <a:pt x="144" y="84"/>
                  </a:cubicBezTo>
                  <a:cubicBezTo>
                    <a:pt x="144" y="88"/>
                    <a:pt x="144" y="91"/>
                    <a:pt x="144" y="95"/>
                  </a:cubicBezTo>
                  <a:cubicBezTo>
                    <a:pt x="144" y="97"/>
                    <a:pt x="144" y="100"/>
                    <a:pt x="144" y="104"/>
                  </a:cubicBezTo>
                  <a:cubicBezTo>
                    <a:pt x="144" y="107"/>
                    <a:pt x="144" y="111"/>
                    <a:pt x="144" y="114"/>
                  </a:cubicBezTo>
                  <a:cubicBezTo>
                    <a:pt x="144" y="116"/>
                    <a:pt x="144" y="119"/>
                    <a:pt x="144" y="123"/>
                  </a:cubicBezTo>
                  <a:cubicBezTo>
                    <a:pt x="180" y="123"/>
                    <a:pt x="180" y="123"/>
                    <a:pt x="180" y="123"/>
                  </a:cubicBezTo>
                  <a:cubicBezTo>
                    <a:pt x="180" y="119"/>
                    <a:pt x="182" y="118"/>
                    <a:pt x="182" y="114"/>
                  </a:cubicBezTo>
                  <a:cubicBezTo>
                    <a:pt x="182" y="111"/>
                    <a:pt x="182" y="107"/>
                    <a:pt x="182" y="104"/>
                  </a:cubicBezTo>
                  <a:close/>
                  <a:moveTo>
                    <a:pt x="104" y="182"/>
                  </a:moveTo>
                  <a:cubicBezTo>
                    <a:pt x="105" y="181"/>
                    <a:pt x="105" y="177"/>
                    <a:pt x="107" y="174"/>
                  </a:cubicBezTo>
                  <a:cubicBezTo>
                    <a:pt x="109" y="172"/>
                    <a:pt x="111" y="168"/>
                    <a:pt x="112" y="165"/>
                  </a:cubicBezTo>
                  <a:cubicBezTo>
                    <a:pt x="112" y="161"/>
                    <a:pt x="114" y="158"/>
                    <a:pt x="114" y="154"/>
                  </a:cubicBezTo>
                  <a:cubicBezTo>
                    <a:pt x="116" y="153"/>
                    <a:pt x="116" y="149"/>
                    <a:pt x="118" y="146"/>
                  </a:cubicBezTo>
                  <a:cubicBezTo>
                    <a:pt x="88" y="146"/>
                    <a:pt x="88" y="146"/>
                    <a:pt x="88" y="146"/>
                  </a:cubicBezTo>
                  <a:cubicBezTo>
                    <a:pt x="90" y="149"/>
                    <a:pt x="90" y="153"/>
                    <a:pt x="91" y="156"/>
                  </a:cubicBezTo>
                  <a:cubicBezTo>
                    <a:pt x="91" y="158"/>
                    <a:pt x="93" y="161"/>
                    <a:pt x="93" y="165"/>
                  </a:cubicBezTo>
                  <a:cubicBezTo>
                    <a:pt x="95" y="168"/>
                    <a:pt x="97" y="172"/>
                    <a:pt x="98" y="174"/>
                  </a:cubicBezTo>
                  <a:cubicBezTo>
                    <a:pt x="100" y="177"/>
                    <a:pt x="100" y="181"/>
                    <a:pt x="104" y="182"/>
                  </a:cubicBezTo>
                  <a:close/>
                  <a:moveTo>
                    <a:pt x="132" y="179"/>
                  </a:moveTo>
                  <a:cubicBezTo>
                    <a:pt x="139" y="175"/>
                    <a:pt x="147" y="172"/>
                    <a:pt x="154" y="167"/>
                  </a:cubicBezTo>
                  <a:cubicBezTo>
                    <a:pt x="159" y="160"/>
                    <a:pt x="166" y="154"/>
                    <a:pt x="170" y="146"/>
                  </a:cubicBezTo>
                  <a:cubicBezTo>
                    <a:pt x="140" y="146"/>
                    <a:pt x="140" y="146"/>
                    <a:pt x="140" y="146"/>
                  </a:cubicBezTo>
                  <a:cubicBezTo>
                    <a:pt x="139" y="153"/>
                    <a:pt x="139" y="158"/>
                    <a:pt x="137" y="163"/>
                  </a:cubicBezTo>
                  <a:cubicBezTo>
                    <a:pt x="135" y="168"/>
                    <a:pt x="133" y="174"/>
                    <a:pt x="132" y="179"/>
                  </a:cubicBezTo>
                  <a:close/>
                  <a:moveTo>
                    <a:pt x="172" y="62"/>
                  </a:moveTo>
                  <a:cubicBezTo>
                    <a:pt x="166" y="55"/>
                    <a:pt x="161" y="48"/>
                    <a:pt x="154" y="42"/>
                  </a:cubicBezTo>
                  <a:cubicBezTo>
                    <a:pt x="147" y="35"/>
                    <a:pt x="139" y="32"/>
                    <a:pt x="132" y="28"/>
                  </a:cubicBezTo>
                  <a:cubicBezTo>
                    <a:pt x="133" y="34"/>
                    <a:pt x="135" y="39"/>
                    <a:pt x="137" y="44"/>
                  </a:cubicBezTo>
                  <a:cubicBezTo>
                    <a:pt x="139" y="49"/>
                    <a:pt x="139" y="56"/>
                    <a:pt x="140" y="62"/>
                  </a:cubicBezTo>
                  <a:cubicBezTo>
                    <a:pt x="172" y="62"/>
                    <a:pt x="172" y="62"/>
                    <a:pt x="172" y="62"/>
                  </a:cubicBezTo>
                  <a:close/>
                  <a:moveTo>
                    <a:pt x="74" y="28"/>
                  </a:moveTo>
                  <a:cubicBezTo>
                    <a:pt x="67" y="32"/>
                    <a:pt x="58" y="35"/>
                    <a:pt x="51" y="42"/>
                  </a:cubicBezTo>
                  <a:cubicBezTo>
                    <a:pt x="46" y="48"/>
                    <a:pt x="39" y="55"/>
                    <a:pt x="35" y="62"/>
                  </a:cubicBezTo>
                  <a:cubicBezTo>
                    <a:pt x="65" y="62"/>
                    <a:pt x="65" y="62"/>
                    <a:pt x="65" y="62"/>
                  </a:cubicBezTo>
                  <a:cubicBezTo>
                    <a:pt x="67" y="56"/>
                    <a:pt x="67" y="49"/>
                    <a:pt x="69" y="44"/>
                  </a:cubicBezTo>
                  <a:cubicBezTo>
                    <a:pt x="70" y="39"/>
                    <a:pt x="72" y="34"/>
                    <a:pt x="74" y="28"/>
                  </a:cubicBezTo>
                  <a:close/>
                </a:path>
              </a:pathLst>
            </a:custGeom>
            <a:grpFill/>
            <a:ln>
              <a:noFill/>
            </a:ln>
          </p:spPr>
          <p:txBody>
            <a:bodyPr vert="horz" wrap="square" lIns="91427" tIns="45713" rIns="91427" bIns="45713"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grpSp>
      <p:sp>
        <p:nvSpPr>
          <p:cNvPr id="157" name="Freeform 122">
            <a:extLst>
              <a:ext uri="{FF2B5EF4-FFF2-40B4-BE49-F238E27FC236}">
                <a16:creationId xmlns:a16="http://schemas.microsoft.com/office/drawing/2014/main" id="{BFE16DB6-4374-4A9F-8DD3-677F320F4AA4}"/>
              </a:ext>
            </a:extLst>
          </p:cNvPr>
          <p:cNvSpPr>
            <a:spLocks noChangeAspect="1" noEditPoints="1"/>
          </p:cNvSpPr>
          <p:nvPr/>
        </p:nvSpPr>
        <p:spPr bwMode="auto">
          <a:xfrm>
            <a:off x="5636192" y="2438390"/>
            <a:ext cx="871937" cy="839510"/>
          </a:xfrm>
          <a:custGeom>
            <a:avLst/>
            <a:gdLst>
              <a:gd name="T0" fmla="*/ 57 w 215"/>
              <a:gd name="T1" fmla="*/ 80 h 222"/>
              <a:gd name="T2" fmla="*/ 64 w 215"/>
              <a:gd name="T3" fmla="*/ 118 h 222"/>
              <a:gd name="T4" fmla="*/ 33 w 215"/>
              <a:gd name="T5" fmla="*/ 139 h 222"/>
              <a:gd name="T6" fmla="*/ 2 w 215"/>
              <a:gd name="T7" fmla="*/ 118 h 222"/>
              <a:gd name="T8" fmla="*/ 9 w 215"/>
              <a:gd name="T9" fmla="*/ 80 h 222"/>
              <a:gd name="T10" fmla="*/ 33 w 215"/>
              <a:gd name="T11" fmla="*/ 125 h 222"/>
              <a:gd name="T12" fmla="*/ 52 w 215"/>
              <a:gd name="T13" fmla="*/ 112 h 222"/>
              <a:gd name="T14" fmla="*/ 48 w 215"/>
              <a:gd name="T15" fmla="*/ 90 h 222"/>
              <a:gd name="T16" fmla="*/ 25 w 215"/>
              <a:gd name="T17" fmla="*/ 85 h 222"/>
              <a:gd name="T18" fmla="*/ 13 w 215"/>
              <a:gd name="T19" fmla="*/ 104 h 222"/>
              <a:gd name="T20" fmla="*/ 25 w 215"/>
              <a:gd name="T21" fmla="*/ 124 h 222"/>
              <a:gd name="T22" fmla="*/ 203 w 215"/>
              <a:gd name="T23" fmla="*/ 141 h 222"/>
              <a:gd name="T24" fmla="*/ 215 w 215"/>
              <a:gd name="T25" fmla="*/ 174 h 222"/>
              <a:gd name="T26" fmla="*/ 187 w 215"/>
              <a:gd name="T27" fmla="*/ 218 h 222"/>
              <a:gd name="T28" fmla="*/ 135 w 215"/>
              <a:gd name="T29" fmla="*/ 208 h 222"/>
              <a:gd name="T30" fmla="*/ 122 w 215"/>
              <a:gd name="T31" fmla="*/ 164 h 222"/>
              <a:gd name="T32" fmla="*/ 84 w 215"/>
              <a:gd name="T33" fmla="*/ 124 h 222"/>
              <a:gd name="T34" fmla="*/ 98 w 215"/>
              <a:gd name="T35" fmla="*/ 60 h 222"/>
              <a:gd name="T36" fmla="*/ 145 w 215"/>
              <a:gd name="T37" fmla="*/ 42 h 222"/>
              <a:gd name="T38" fmla="*/ 151 w 215"/>
              <a:gd name="T39" fmla="*/ 22 h 222"/>
              <a:gd name="T40" fmla="*/ 182 w 215"/>
              <a:gd name="T41" fmla="*/ 0 h 222"/>
              <a:gd name="T42" fmla="*/ 213 w 215"/>
              <a:gd name="T43" fmla="*/ 22 h 222"/>
              <a:gd name="T44" fmla="*/ 209 w 215"/>
              <a:gd name="T45" fmla="*/ 56 h 222"/>
              <a:gd name="T46" fmla="*/ 199 w 215"/>
              <a:gd name="T47" fmla="*/ 85 h 222"/>
              <a:gd name="T48" fmla="*/ 195 w 215"/>
              <a:gd name="T49" fmla="*/ 134 h 222"/>
              <a:gd name="T50" fmla="*/ 172 w 215"/>
              <a:gd name="T51" fmla="*/ 51 h 222"/>
              <a:gd name="T52" fmla="*/ 182 w 215"/>
              <a:gd name="T53" fmla="*/ 56 h 222"/>
              <a:gd name="T54" fmla="*/ 200 w 215"/>
              <a:gd name="T55" fmla="*/ 43 h 222"/>
              <a:gd name="T56" fmla="*/ 196 w 215"/>
              <a:gd name="T57" fmla="*/ 20 h 222"/>
              <a:gd name="T58" fmla="*/ 174 w 215"/>
              <a:gd name="T59" fmla="*/ 16 h 222"/>
              <a:gd name="T60" fmla="*/ 161 w 215"/>
              <a:gd name="T61" fmla="*/ 35 h 222"/>
              <a:gd name="T62" fmla="*/ 103 w 215"/>
              <a:gd name="T63" fmla="*/ 133 h 222"/>
              <a:gd name="T64" fmla="*/ 144 w 215"/>
              <a:gd name="T65" fmla="*/ 132 h 222"/>
              <a:gd name="T66" fmla="*/ 187 w 215"/>
              <a:gd name="T67" fmla="*/ 116 h 222"/>
              <a:gd name="T68" fmla="*/ 173 w 215"/>
              <a:gd name="T69" fmla="*/ 68 h 222"/>
              <a:gd name="T70" fmla="*/ 157 w 215"/>
              <a:gd name="T71" fmla="*/ 59 h 222"/>
              <a:gd name="T72" fmla="*/ 123 w 215"/>
              <a:gd name="T73" fmla="*/ 60 h 222"/>
              <a:gd name="T74" fmla="*/ 94 w 215"/>
              <a:gd name="T75" fmla="*/ 104 h 222"/>
              <a:gd name="T76" fmla="*/ 192 w 215"/>
              <a:gd name="T77" fmla="*/ 198 h 222"/>
              <a:gd name="T78" fmla="*/ 199 w 215"/>
              <a:gd name="T79" fmla="*/ 160 h 222"/>
              <a:gd name="T80" fmla="*/ 167 w 215"/>
              <a:gd name="T81" fmla="*/ 139 h 222"/>
              <a:gd name="T82" fmla="*/ 137 w 215"/>
              <a:gd name="T83" fmla="*/ 161 h 222"/>
              <a:gd name="T84" fmla="*/ 144 w 215"/>
              <a:gd name="T85" fmla="*/ 198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5" h="222">
                <a:moveTo>
                  <a:pt x="33" y="70"/>
                </a:moveTo>
                <a:cubicBezTo>
                  <a:pt x="38" y="70"/>
                  <a:pt x="42" y="71"/>
                  <a:pt x="46" y="72"/>
                </a:cubicBezTo>
                <a:cubicBezTo>
                  <a:pt x="50" y="74"/>
                  <a:pt x="54" y="77"/>
                  <a:pt x="57" y="80"/>
                </a:cubicBezTo>
                <a:cubicBezTo>
                  <a:pt x="60" y="83"/>
                  <a:pt x="63" y="87"/>
                  <a:pt x="64" y="91"/>
                </a:cubicBezTo>
                <a:cubicBezTo>
                  <a:pt x="66" y="95"/>
                  <a:pt x="67" y="100"/>
                  <a:pt x="67" y="104"/>
                </a:cubicBezTo>
                <a:cubicBezTo>
                  <a:pt x="67" y="109"/>
                  <a:pt x="66" y="114"/>
                  <a:pt x="64" y="118"/>
                </a:cubicBezTo>
                <a:cubicBezTo>
                  <a:pt x="63" y="122"/>
                  <a:pt x="60" y="126"/>
                  <a:pt x="57" y="129"/>
                </a:cubicBezTo>
                <a:cubicBezTo>
                  <a:pt x="54" y="132"/>
                  <a:pt x="50" y="135"/>
                  <a:pt x="46" y="136"/>
                </a:cubicBezTo>
                <a:cubicBezTo>
                  <a:pt x="42" y="138"/>
                  <a:pt x="38" y="139"/>
                  <a:pt x="33" y="139"/>
                </a:cubicBezTo>
                <a:cubicBezTo>
                  <a:pt x="29" y="139"/>
                  <a:pt x="24" y="138"/>
                  <a:pt x="20" y="136"/>
                </a:cubicBezTo>
                <a:cubicBezTo>
                  <a:pt x="16" y="135"/>
                  <a:pt x="13" y="132"/>
                  <a:pt x="9" y="129"/>
                </a:cubicBezTo>
                <a:cubicBezTo>
                  <a:pt x="6" y="126"/>
                  <a:pt x="4" y="122"/>
                  <a:pt x="2" y="118"/>
                </a:cubicBezTo>
                <a:cubicBezTo>
                  <a:pt x="0" y="114"/>
                  <a:pt x="0" y="109"/>
                  <a:pt x="0" y="104"/>
                </a:cubicBezTo>
                <a:cubicBezTo>
                  <a:pt x="0" y="100"/>
                  <a:pt x="0" y="95"/>
                  <a:pt x="2" y="91"/>
                </a:cubicBezTo>
                <a:cubicBezTo>
                  <a:pt x="4" y="87"/>
                  <a:pt x="6" y="83"/>
                  <a:pt x="9" y="80"/>
                </a:cubicBezTo>
                <a:cubicBezTo>
                  <a:pt x="13" y="77"/>
                  <a:pt x="16" y="74"/>
                  <a:pt x="20" y="72"/>
                </a:cubicBezTo>
                <a:cubicBezTo>
                  <a:pt x="24" y="71"/>
                  <a:pt x="29" y="70"/>
                  <a:pt x="33" y="70"/>
                </a:cubicBezTo>
                <a:close/>
                <a:moveTo>
                  <a:pt x="33" y="125"/>
                </a:moveTo>
                <a:cubicBezTo>
                  <a:pt x="36" y="125"/>
                  <a:pt x="39" y="125"/>
                  <a:pt x="41" y="124"/>
                </a:cubicBezTo>
                <a:cubicBezTo>
                  <a:pt x="44" y="122"/>
                  <a:pt x="46" y="121"/>
                  <a:pt x="48" y="119"/>
                </a:cubicBezTo>
                <a:cubicBezTo>
                  <a:pt x="49" y="117"/>
                  <a:pt x="51" y="115"/>
                  <a:pt x="52" y="112"/>
                </a:cubicBezTo>
                <a:cubicBezTo>
                  <a:pt x="53" y="110"/>
                  <a:pt x="54" y="107"/>
                  <a:pt x="54" y="104"/>
                </a:cubicBezTo>
                <a:cubicBezTo>
                  <a:pt x="54" y="101"/>
                  <a:pt x="53" y="99"/>
                  <a:pt x="52" y="96"/>
                </a:cubicBezTo>
                <a:cubicBezTo>
                  <a:pt x="51" y="94"/>
                  <a:pt x="49" y="91"/>
                  <a:pt x="48" y="90"/>
                </a:cubicBezTo>
                <a:cubicBezTo>
                  <a:pt x="46" y="88"/>
                  <a:pt x="44" y="86"/>
                  <a:pt x="41" y="85"/>
                </a:cubicBezTo>
                <a:cubicBezTo>
                  <a:pt x="39" y="84"/>
                  <a:pt x="36" y="84"/>
                  <a:pt x="33" y="84"/>
                </a:cubicBezTo>
                <a:cubicBezTo>
                  <a:pt x="31" y="84"/>
                  <a:pt x="28" y="84"/>
                  <a:pt x="25" y="85"/>
                </a:cubicBezTo>
                <a:cubicBezTo>
                  <a:pt x="23" y="86"/>
                  <a:pt x="21" y="88"/>
                  <a:pt x="19" y="90"/>
                </a:cubicBezTo>
                <a:cubicBezTo>
                  <a:pt x="17" y="91"/>
                  <a:pt x="16" y="94"/>
                  <a:pt x="15" y="96"/>
                </a:cubicBezTo>
                <a:cubicBezTo>
                  <a:pt x="14" y="99"/>
                  <a:pt x="13" y="101"/>
                  <a:pt x="13" y="104"/>
                </a:cubicBezTo>
                <a:cubicBezTo>
                  <a:pt x="13" y="107"/>
                  <a:pt x="14" y="110"/>
                  <a:pt x="15" y="112"/>
                </a:cubicBezTo>
                <a:cubicBezTo>
                  <a:pt x="16" y="115"/>
                  <a:pt x="17" y="117"/>
                  <a:pt x="19" y="119"/>
                </a:cubicBezTo>
                <a:cubicBezTo>
                  <a:pt x="21" y="121"/>
                  <a:pt x="23" y="122"/>
                  <a:pt x="25" y="124"/>
                </a:cubicBezTo>
                <a:cubicBezTo>
                  <a:pt x="28" y="125"/>
                  <a:pt x="31" y="125"/>
                  <a:pt x="33" y="125"/>
                </a:cubicBezTo>
                <a:close/>
                <a:moveTo>
                  <a:pt x="195" y="134"/>
                </a:moveTo>
                <a:cubicBezTo>
                  <a:pt x="198" y="136"/>
                  <a:pt x="201" y="138"/>
                  <a:pt x="203" y="141"/>
                </a:cubicBezTo>
                <a:cubicBezTo>
                  <a:pt x="206" y="144"/>
                  <a:pt x="208" y="147"/>
                  <a:pt x="210" y="151"/>
                </a:cubicBezTo>
                <a:cubicBezTo>
                  <a:pt x="212" y="154"/>
                  <a:pt x="213" y="158"/>
                  <a:pt x="214" y="162"/>
                </a:cubicBezTo>
                <a:cubicBezTo>
                  <a:pt x="215" y="166"/>
                  <a:pt x="215" y="170"/>
                  <a:pt x="215" y="174"/>
                </a:cubicBezTo>
                <a:cubicBezTo>
                  <a:pt x="215" y="180"/>
                  <a:pt x="214" y="187"/>
                  <a:pt x="212" y="193"/>
                </a:cubicBezTo>
                <a:cubicBezTo>
                  <a:pt x="209" y="198"/>
                  <a:pt x="206" y="204"/>
                  <a:pt x="202" y="208"/>
                </a:cubicBezTo>
                <a:cubicBezTo>
                  <a:pt x="197" y="212"/>
                  <a:pt x="192" y="216"/>
                  <a:pt x="187" y="218"/>
                </a:cubicBezTo>
                <a:cubicBezTo>
                  <a:pt x="181" y="221"/>
                  <a:pt x="175" y="222"/>
                  <a:pt x="168" y="222"/>
                </a:cubicBezTo>
                <a:cubicBezTo>
                  <a:pt x="162" y="222"/>
                  <a:pt x="156" y="221"/>
                  <a:pt x="150" y="218"/>
                </a:cubicBezTo>
                <a:cubicBezTo>
                  <a:pt x="144" y="216"/>
                  <a:pt x="139" y="212"/>
                  <a:pt x="135" y="208"/>
                </a:cubicBezTo>
                <a:cubicBezTo>
                  <a:pt x="130" y="204"/>
                  <a:pt x="127" y="198"/>
                  <a:pt x="125" y="193"/>
                </a:cubicBezTo>
                <a:cubicBezTo>
                  <a:pt x="122" y="187"/>
                  <a:pt x="121" y="180"/>
                  <a:pt x="121" y="174"/>
                </a:cubicBezTo>
                <a:cubicBezTo>
                  <a:pt x="121" y="170"/>
                  <a:pt x="121" y="167"/>
                  <a:pt x="122" y="164"/>
                </a:cubicBezTo>
                <a:cubicBezTo>
                  <a:pt x="116" y="161"/>
                  <a:pt x="110" y="158"/>
                  <a:pt x="105" y="155"/>
                </a:cubicBezTo>
                <a:cubicBezTo>
                  <a:pt x="100" y="151"/>
                  <a:pt x="96" y="146"/>
                  <a:pt x="92" y="141"/>
                </a:cubicBezTo>
                <a:cubicBezTo>
                  <a:pt x="88" y="136"/>
                  <a:pt x="86" y="130"/>
                  <a:pt x="84" y="124"/>
                </a:cubicBezTo>
                <a:cubicBezTo>
                  <a:pt x="82" y="118"/>
                  <a:pt x="81" y="111"/>
                  <a:pt x="81" y="104"/>
                </a:cubicBezTo>
                <a:cubicBezTo>
                  <a:pt x="81" y="96"/>
                  <a:pt x="82" y="88"/>
                  <a:pt x="85" y="80"/>
                </a:cubicBezTo>
                <a:cubicBezTo>
                  <a:pt x="89" y="72"/>
                  <a:pt x="93" y="66"/>
                  <a:pt x="98" y="60"/>
                </a:cubicBezTo>
                <a:cubicBezTo>
                  <a:pt x="104" y="55"/>
                  <a:pt x="110" y="50"/>
                  <a:pt x="118" y="47"/>
                </a:cubicBezTo>
                <a:cubicBezTo>
                  <a:pt x="125" y="44"/>
                  <a:pt x="133" y="42"/>
                  <a:pt x="141" y="42"/>
                </a:cubicBezTo>
                <a:cubicBezTo>
                  <a:pt x="142" y="42"/>
                  <a:pt x="144" y="42"/>
                  <a:pt x="145" y="42"/>
                </a:cubicBezTo>
                <a:cubicBezTo>
                  <a:pt x="146" y="42"/>
                  <a:pt x="148" y="42"/>
                  <a:pt x="149" y="42"/>
                </a:cubicBezTo>
                <a:cubicBezTo>
                  <a:pt x="148" y="40"/>
                  <a:pt x="148" y="37"/>
                  <a:pt x="148" y="35"/>
                </a:cubicBezTo>
                <a:cubicBezTo>
                  <a:pt x="148" y="30"/>
                  <a:pt x="149" y="26"/>
                  <a:pt x="151" y="22"/>
                </a:cubicBezTo>
                <a:cubicBezTo>
                  <a:pt x="152" y="17"/>
                  <a:pt x="155" y="14"/>
                  <a:pt x="158" y="11"/>
                </a:cubicBezTo>
                <a:cubicBezTo>
                  <a:pt x="161" y="7"/>
                  <a:pt x="164" y="5"/>
                  <a:pt x="169" y="3"/>
                </a:cubicBezTo>
                <a:cubicBezTo>
                  <a:pt x="173" y="1"/>
                  <a:pt x="177" y="0"/>
                  <a:pt x="182" y="0"/>
                </a:cubicBezTo>
                <a:cubicBezTo>
                  <a:pt x="186" y="0"/>
                  <a:pt x="191" y="1"/>
                  <a:pt x="195" y="3"/>
                </a:cubicBezTo>
                <a:cubicBezTo>
                  <a:pt x="199" y="5"/>
                  <a:pt x="202" y="7"/>
                  <a:pt x="205" y="11"/>
                </a:cubicBezTo>
                <a:cubicBezTo>
                  <a:pt x="208" y="14"/>
                  <a:pt x="211" y="17"/>
                  <a:pt x="213" y="22"/>
                </a:cubicBezTo>
                <a:cubicBezTo>
                  <a:pt x="214" y="26"/>
                  <a:pt x="215" y="30"/>
                  <a:pt x="215" y="35"/>
                </a:cubicBezTo>
                <a:cubicBezTo>
                  <a:pt x="215" y="39"/>
                  <a:pt x="215" y="43"/>
                  <a:pt x="214" y="46"/>
                </a:cubicBezTo>
                <a:cubicBezTo>
                  <a:pt x="212" y="50"/>
                  <a:pt x="211" y="53"/>
                  <a:pt x="209" y="56"/>
                </a:cubicBezTo>
                <a:cubicBezTo>
                  <a:pt x="206" y="59"/>
                  <a:pt x="204" y="61"/>
                  <a:pt x="201" y="64"/>
                </a:cubicBezTo>
                <a:cubicBezTo>
                  <a:pt x="198" y="66"/>
                  <a:pt x="194" y="67"/>
                  <a:pt x="191" y="68"/>
                </a:cubicBezTo>
                <a:cubicBezTo>
                  <a:pt x="194" y="74"/>
                  <a:pt x="197" y="79"/>
                  <a:pt x="199" y="85"/>
                </a:cubicBezTo>
                <a:cubicBezTo>
                  <a:pt x="201" y="92"/>
                  <a:pt x="202" y="98"/>
                  <a:pt x="202" y="104"/>
                </a:cubicBezTo>
                <a:cubicBezTo>
                  <a:pt x="202" y="109"/>
                  <a:pt x="201" y="115"/>
                  <a:pt x="200" y="119"/>
                </a:cubicBezTo>
                <a:cubicBezTo>
                  <a:pt x="199" y="124"/>
                  <a:pt x="197" y="129"/>
                  <a:pt x="195" y="134"/>
                </a:cubicBezTo>
                <a:close/>
                <a:moveTo>
                  <a:pt x="161" y="35"/>
                </a:moveTo>
                <a:cubicBezTo>
                  <a:pt x="161" y="39"/>
                  <a:pt x="163" y="43"/>
                  <a:pt x="165" y="47"/>
                </a:cubicBezTo>
                <a:cubicBezTo>
                  <a:pt x="168" y="48"/>
                  <a:pt x="170" y="49"/>
                  <a:pt x="172" y="51"/>
                </a:cubicBezTo>
                <a:cubicBezTo>
                  <a:pt x="175" y="52"/>
                  <a:pt x="177" y="54"/>
                  <a:pt x="179" y="56"/>
                </a:cubicBezTo>
                <a:cubicBezTo>
                  <a:pt x="180" y="56"/>
                  <a:pt x="180" y="56"/>
                  <a:pt x="180" y="56"/>
                </a:cubicBezTo>
                <a:cubicBezTo>
                  <a:pt x="181" y="56"/>
                  <a:pt x="181" y="56"/>
                  <a:pt x="182" y="56"/>
                </a:cubicBezTo>
                <a:cubicBezTo>
                  <a:pt x="184" y="56"/>
                  <a:pt x="187" y="55"/>
                  <a:pt x="190" y="54"/>
                </a:cubicBezTo>
                <a:cubicBezTo>
                  <a:pt x="192" y="53"/>
                  <a:pt x="194" y="52"/>
                  <a:pt x="196" y="50"/>
                </a:cubicBezTo>
                <a:cubicBezTo>
                  <a:pt x="198" y="48"/>
                  <a:pt x="199" y="46"/>
                  <a:pt x="200" y="43"/>
                </a:cubicBezTo>
                <a:cubicBezTo>
                  <a:pt x="201" y="41"/>
                  <a:pt x="202" y="38"/>
                  <a:pt x="202" y="35"/>
                </a:cubicBezTo>
                <a:cubicBezTo>
                  <a:pt x="202" y="32"/>
                  <a:pt x="201" y="29"/>
                  <a:pt x="200" y="27"/>
                </a:cubicBezTo>
                <a:cubicBezTo>
                  <a:pt x="199" y="24"/>
                  <a:pt x="198" y="22"/>
                  <a:pt x="196" y="20"/>
                </a:cubicBezTo>
                <a:cubicBezTo>
                  <a:pt x="194" y="18"/>
                  <a:pt x="192" y="17"/>
                  <a:pt x="190" y="16"/>
                </a:cubicBezTo>
                <a:cubicBezTo>
                  <a:pt x="187" y="15"/>
                  <a:pt x="184" y="14"/>
                  <a:pt x="182" y="14"/>
                </a:cubicBezTo>
                <a:cubicBezTo>
                  <a:pt x="179" y="14"/>
                  <a:pt x="176" y="15"/>
                  <a:pt x="174" y="16"/>
                </a:cubicBezTo>
                <a:cubicBezTo>
                  <a:pt x="171" y="17"/>
                  <a:pt x="169" y="18"/>
                  <a:pt x="167" y="20"/>
                </a:cubicBezTo>
                <a:cubicBezTo>
                  <a:pt x="166" y="22"/>
                  <a:pt x="164" y="24"/>
                  <a:pt x="163" y="27"/>
                </a:cubicBezTo>
                <a:cubicBezTo>
                  <a:pt x="162" y="29"/>
                  <a:pt x="161" y="32"/>
                  <a:pt x="161" y="35"/>
                </a:cubicBezTo>
                <a:close/>
                <a:moveTo>
                  <a:pt x="94" y="104"/>
                </a:moveTo>
                <a:cubicBezTo>
                  <a:pt x="94" y="110"/>
                  <a:pt x="95" y="115"/>
                  <a:pt x="96" y="119"/>
                </a:cubicBezTo>
                <a:cubicBezTo>
                  <a:pt x="98" y="124"/>
                  <a:pt x="100" y="129"/>
                  <a:pt x="103" y="133"/>
                </a:cubicBezTo>
                <a:cubicBezTo>
                  <a:pt x="106" y="137"/>
                  <a:pt x="109" y="141"/>
                  <a:pt x="113" y="144"/>
                </a:cubicBezTo>
                <a:cubicBezTo>
                  <a:pt x="117" y="147"/>
                  <a:pt x="122" y="149"/>
                  <a:pt x="127" y="151"/>
                </a:cubicBezTo>
                <a:cubicBezTo>
                  <a:pt x="131" y="143"/>
                  <a:pt x="137" y="136"/>
                  <a:pt x="144" y="132"/>
                </a:cubicBezTo>
                <a:cubicBezTo>
                  <a:pt x="151" y="127"/>
                  <a:pt x="159" y="125"/>
                  <a:pt x="168" y="125"/>
                </a:cubicBezTo>
                <a:cubicBezTo>
                  <a:pt x="173" y="125"/>
                  <a:pt x="178" y="126"/>
                  <a:pt x="183" y="127"/>
                </a:cubicBezTo>
                <a:cubicBezTo>
                  <a:pt x="185" y="124"/>
                  <a:pt x="186" y="120"/>
                  <a:pt x="187" y="116"/>
                </a:cubicBezTo>
                <a:cubicBezTo>
                  <a:pt x="188" y="112"/>
                  <a:pt x="188" y="108"/>
                  <a:pt x="188" y="104"/>
                </a:cubicBezTo>
                <a:cubicBezTo>
                  <a:pt x="188" y="97"/>
                  <a:pt x="187" y="91"/>
                  <a:pt x="184" y="85"/>
                </a:cubicBezTo>
                <a:cubicBezTo>
                  <a:pt x="182" y="79"/>
                  <a:pt x="178" y="73"/>
                  <a:pt x="173" y="68"/>
                </a:cubicBezTo>
                <a:cubicBezTo>
                  <a:pt x="173" y="68"/>
                  <a:pt x="173" y="68"/>
                  <a:pt x="173" y="68"/>
                </a:cubicBezTo>
                <a:cubicBezTo>
                  <a:pt x="170" y="66"/>
                  <a:pt x="168" y="64"/>
                  <a:pt x="165" y="63"/>
                </a:cubicBezTo>
                <a:cubicBezTo>
                  <a:pt x="163" y="61"/>
                  <a:pt x="160" y="60"/>
                  <a:pt x="157" y="59"/>
                </a:cubicBezTo>
                <a:cubicBezTo>
                  <a:pt x="157" y="59"/>
                  <a:pt x="157" y="59"/>
                  <a:pt x="157" y="59"/>
                </a:cubicBezTo>
                <a:cubicBezTo>
                  <a:pt x="152" y="57"/>
                  <a:pt x="147" y="56"/>
                  <a:pt x="141" y="56"/>
                </a:cubicBezTo>
                <a:cubicBezTo>
                  <a:pt x="135" y="56"/>
                  <a:pt x="129" y="57"/>
                  <a:pt x="123" y="60"/>
                </a:cubicBezTo>
                <a:cubicBezTo>
                  <a:pt x="117" y="62"/>
                  <a:pt x="112" y="66"/>
                  <a:pt x="108" y="70"/>
                </a:cubicBezTo>
                <a:cubicBezTo>
                  <a:pt x="104" y="74"/>
                  <a:pt x="100" y="80"/>
                  <a:pt x="98" y="85"/>
                </a:cubicBezTo>
                <a:cubicBezTo>
                  <a:pt x="95" y="91"/>
                  <a:pt x="94" y="98"/>
                  <a:pt x="94" y="104"/>
                </a:cubicBezTo>
                <a:close/>
                <a:moveTo>
                  <a:pt x="168" y="208"/>
                </a:moveTo>
                <a:cubicBezTo>
                  <a:pt x="173" y="208"/>
                  <a:pt x="177" y="207"/>
                  <a:pt x="181" y="206"/>
                </a:cubicBezTo>
                <a:cubicBezTo>
                  <a:pt x="185" y="204"/>
                  <a:pt x="189" y="201"/>
                  <a:pt x="192" y="198"/>
                </a:cubicBezTo>
                <a:cubicBezTo>
                  <a:pt x="195" y="195"/>
                  <a:pt x="197" y="191"/>
                  <a:pt x="199" y="187"/>
                </a:cubicBezTo>
                <a:cubicBezTo>
                  <a:pt x="201" y="183"/>
                  <a:pt x="202" y="178"/>
                  <a:pt x="202" y="174"/>
                </a:cubicBezTo>
                <a:cubicBezTo>
                  <a:pt x="202" y="169"/>
                  <a:pt x="201" y="164"/>
                  <a:pt x="199" y="160"/>
                </a:cubicBezTo>
                <a:cubicBezTo>
                  <a:pt x="197" y="156"/>
                  <a:pt x="195" y="152"/>
                  <a:pt x="192" y="149"/>
                </a:cubicBezTo>
                <a:cubicBezTo>
                  <a:pt x="189" y="146"/>
                  <a:pt x="185" y="143"/>
                  <a:pt x="181" y="142"/>
                </a:cubicBezTo>
                <a:cubicBezTo>
                  <a:pt x="176" y="140"/>
                  <a:pt x="172" y="139"/>
                  <a:pt x="167" y="139"/>
                </a:cubicBezTo>
                <a:cubicBezTo>
                  <a:pt x="163" y="139"/>
                  <a:pt x="158" y="140"/>
                  <a:pt x="154" y="142"/>
                </a:cubicBezTo>
                <a:cubicBezTo>
                  <a:pt x="150" y="144"/>
                  <a:pt x="147" y="146"/>
                  <a:pt x="144" y="150"/>
                </a:cubicBezTo>
                <a:cubicBezTo>
                  <a:pt x="141" y="153"/>
                  <a:pt x="139" y="156"/>
                  <a:pt x="137" y="161"/>
                </a:cubicBezTo>
                <a:cubicBezTo>
                  <a:pt x="135" y="165"/>
                  <a:pt x="134" y="169"/>
                  <a:pt x="134" y="174"/>
                </a:cubicBezTo>
                <a:cubicBezTo>
                  <a:pt x="134" y="178"/>
                  <a:pt x="135" y="183"/>
                  <a:pt x="137" y="187"/>
                </a:cubicBezTo>
                <a:cubicBezTo>
                  <a:pt x="139" y="191"/>
                  <a:pt x="141" y="195"/>
                  <a:pt x="144" y="198"/>
                </a:cubicBezTo>
                <a:cubicBezTo>
                  <a:pt x="147" y="201"/>
                  <a:pt x="151" y="204"/>
                  <a:pt x="155" y="206"/>
                </a:cubicBezTo>
                <a:cubicBezTo>
                  <a:pt x="159" y="207"/>
                  <a:pt x="164" y="208"/>
                  <a:pt x="168" y="208"/>
                </a:cubicBezTo>
                <a:close/>
              </a:path>
            </a:pathLst>
          </a:custGeom>
          <a:solidFill>
            <a:schemeClr val="accent1"/>
          </a:solidFill>
          <a:ln>
            <a:noFill/>
          </a:ln>
        </p:spPr>
        <p:txBody>
          <a:bodyPr vert="horz" wrap="square" lIns="89606" tIns="44804" rIns="89606" bIns="44804"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177" name="Freeform 24">
            <a:extLst>
              <a:ext uri="{FF2B5EF4-FFF2-40B4-BE49-F238E27FC236}">
                <a16:creationId xmlns:a16="http://schemas.microsoft.com/office/drawing/2014/main" id="{8A23BA4F-0B7F-4B5B-B308-D157A6A6A682}"/>
              </a:ext>
            </a:extLst>
          </p:cNvPr>
          <p:cNvSpPr>
            <a:spLocks noChangeAspect="1" noEditPoints="1"/>
          </p:cNvSpPr>
          <p:nvPr/>
        </p:nvSpPr>
        <p:spPr bwMode="auto">
          <a:xfrm>
            <a:off x="7989271" y="2530332"/>
            <a:ext cx="736873" cy="777308"/>
          </a:xfrm>
          <a:custGeom>
            <a:avLst/>
            <a:gdLst>
              <a:gd name="T0" fmla="*/ 93 w 163"/>
              <a:gd name="T1" fmla="*/ 54 h 173"/>
              <a:gd name="T2" fmla="*/ 35 w 163"/>
              <a:gd name="T3" fmla="*/ 54 h 173"/>
              <a:gd name="T4" fmla="*/ 35 w 163"/>
              <a:gd name="T5" fmla="*/ 43 h 173"/>
              <a:gd name="T6" fmla="*/ 93 w 163"/>
              <a:gd name="T7" fmla="*/ 43 h 173"/>
              <a:gd name="T8" fmla="*/ 93 w 163"/>
              <a:gd name="T9" fmla="*/ 54 h 173"/>
              <a:gd name="T10" fmla="*/ 35 w 163"/>
              <a:gd name="T11" fmla="*/ 65 h 173"/>
              <a:gd name="T12" fmla="*/ 128 w 163"/>
              <a:gd name="T13" fmla="*/ 65 h 173"/>
              <a:gd name="T14" fmla="*/ 128 w 163"/>
              <a:gd name="T15" fmla="*/ 76 h 173"/>
              <a:gd name="T16" fmla="*/ 35 w 163"/>
              <a:gd name="T17" fmla="*/ 76 h 173"/>
              <a:gd name="T18" fmla="*/ 35 w 163"/>
              <a:gd name="T19" fmla="*/ 65 h 173"/>
              <a:gd name="T20" fmla="*/ 35 w 163"/>
              <a:gd name="T21" fmla="*/ 86 h 173"/>
              <a:gd name="T22" fmla="*/ 128 w 163"/>
              <a:gd name="T23" fmla="*/ 86 h 173"/>
              <a:gd name="T24" fmla="*/ 128 w 163"/>
              <a:gd name="T25" fmla="*/ 97 h 173"/>
              <a:gd name="T26" fmla="*/ 35 w 163"/>
              <a:gd name="T27" fmla="*/ 97 h 173"/>
              <a:gd name="T28" fmla="*/ 35 w 163"/>
              <a:gd name="T29" fmla="*/ 86 h 173"/>
              <a:gd name="T30" fmla="*/ 35 w 163"/>
              <a:gd name="T31" fmla="*/ 108 h 173"/>
              <a:gd name="T32" fmla="*/ 128 w 163"/>
              <a:gd name="T33" fmla="*/ 108 h 173"/>
              <a:gd name="T34" fmla="*/ 128 w 163"/>
              <a:gd name="T35" fmla="*/ 119 h 173"/>
              <a:gd name="T36" fmla="*/ 35 w 163"/>
              <a:gd name="T37" fmla="*/ 119 h 173"/>
              <a:gd name="T38" fmla="*/ 35 w 163"/>
              <a:gd name="T39" fmla="*/ 108 h 173"/>
              <a:gd name="T40" fmla="*/ 35 w 163"/>
              <a:gd name="T41" fmla="*/ 129 h 173"/>
              <a:gd name="T42" fmla="*/ 128 w 163"/>
              <a:gd name="T43" fmla="*/ 129 h 173"/>
              <a:gd name="T44" fmla="*/ 128 w 163"/>
              <a:gd name="T45" fmla="*/ 140 h 173"/>
              <a:gd name="T46" fmla="*/ 35 w 163"/>
              <a:gd name="T47" fmla="*/ 140 h 173"/>
              <a:gd name="T48" fmla="*/ 35 w 163"/>
              <a:gd name="T49" fmla="*/ 129 h 173"/>
              <a:gd name="T50" fmla="*/ 163 w 163"/>
              <a:gd name="T51" fmla="*/ 11 h 173"/>
              <a:gd name="T52" fmla="*/ 163 w 163"/>
              <a:gd name="T53" fmla="*/ 173 h 173"/>
              <a:gd name="T54" fmla="*/ 0 w 163"/>
              <a:gd name="T55" fmla="*/ 173 h 173"/>
              <a:gd name="T56" fmla="*/ 0 w 163"/>
              <a:gd name="T57" fmla="*/ 0 h 173"/>
              <a:gd name="T58" fmla="*/ 24 w 163"/>
              <a:gd name="T59" fmla="*/ 11 h 173"/>
              <a:gd name="T60" fmla="*/ 47 w 163"/>
              <a:gd name="T61" fmla="*/ 0 h 173"/>
              <a:gd name="T62" fmla="*/ 70 w 163"/>
              <a:gd name="T63" fmla="*/ 11 h 173"/>
              <a:gd name="T64" fmla="*/ 93 w 163"/>
              <a:gd name="T65" fmla="*/ 0 h 173"/>
              <a:gd name="T66" fmla="*/ 117 w 163"/>
              <a:gd name="T67" fmla="*/ 11 h 173"/>
              <a:gd name="T68" fmla="*/ 140 w 163"/>
              <a:gd name="T69" fmla="*/ 0 h 173"/>
              <a:gd name="T70" fmla="*/ 163 w 163"/>
              <a:gd name="T71" fmla="*/ 11 h 173"/>
              <a:gd name="T72" fmla="*/ 152 w 163"/>
              <a:gd name="T73" fmla="*/ 18 h 173"/>
              <a:gd name="T74" fmla="*/ 140 w 163"/>
              <a:gd name="T75" fmla="*/ 12 h 173"/>
              <a:gd name="T76" fmla="*/ 128 w 163"/>
              <a:gd name="T77" fmla="*/ 18 h 173"/>
              <a:gd name="T78" fmla="*/ 117 w 163"/>
              <a:gd name="T79" fmla="*/ 23 h 173"/>
              <a:gd name="T80" fmla="*/ 105 w 163"/>
              <a:gd name="T81" fmla="*/ 18 h 173"/>
              <a:gd name="T82" fmla="*/ 93 w 163"/>
              <a:gd name="T83" fmla="*/ 12 h 173"/>
              <a:gd name="T84" fmla="*/ 82 w 163"/>
              <a:gd name="T85" fmla="*/ 18 h 173"/>
              <a:gd name="T86" fmla="*/ 70 w 163"/>
              <a:gd name="T87" fmla="*/ 23 h 173"/>
              <a:gd name="T88" fmla="*/ 58 w 163"/>
              <a:gd name="T89" fmla="*/ 18 h 173"/>
              <a:gd name="T90" fmla="*/ 47 w 163"/>
              <a:gd name="T91" fmla="*/ 12 h 173"/>
              <a:gd name="T92" fmla="*/ 35 w 163"/>
              <a:gd name="T93" fmla="*/ 18 h 173"/>
              <a:gd name="T94" fmla="*/ 24 w 163"/>
              <a:gd name="T95" fmla="*/ 23 h 173"/>
              <a:gd name="T96" fmla="*/ 18 w 163"/>
              <a:gd name="T97" fmla="*/ 20 h 173"/>
              <a:gd name="T98" fmla="*/ 12 w 163"/>
              <a:gd name="T99" fmla="*/ 18 h 173"/>
              <a:gd name="T100" fmla="*/ 12 w 163"/>
              <a:gd name="T101" fmla="*/ 162 h 173"/>
              <a:gd name="T102" fmla="*/ 152 w 163"/>
              <a:gd name="T103" fmla="*/ 162 h 173"/>
              <a:gd name="T104" fmla="*/ 152 w 163"/>
              <a:gd name="T105" fmla="*/ 18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3" h="173">
                <a:moveTo>
                  <a:pt x="93" y="54"/>
                </a:moveTo>
                <a:cubicBezTo>
                  <a:pt x="35" y="54"/>
                  <a:pt x="35" y="54"/>
                  <a:pt x="35" y="54"/>
                </a:cubicBezTo>
                <a:cubicBezTo>
                  <a:pt x="35" y="43"/>
                  <a:pt x="35" y="43"/>
                  <a:pt x="35" y="43"/>
                </a:cubicBezTo>
                <a:cubicBezTo>
                  <a:pt x="93" y="43"/>
                  <a:pt x="93" y="43"/>
                  <a:pt x="93" y="43"/>
                </a:cubicBezTo>
                <a:cubicBezTo>
                  <a:pt x="93" y="54"/>
                  <a:pt x="93" y="54"/>
                  <a:pt x="93" y="54"/>
                </a:cubicBezTo>
                <a:close/>
                <a:moveTo>
                  <a:pt x="35" y="65"/>
                </a:moveTo>
                <a:cubicBezTo>
                  <a:pt x="128" y="65"/>
                  <a:pt x="128" y="65"/>
                  <a:pt x="128" y="65"/>
                </a:cubicBezTo>
                <a:cubicBezTo>
                  <a:pt x="128" y="76"/>
                  <a:pt x="128" y="76"/>
                  <a:pt x="128" y="76"/>
                </a:cubicBezTo>
                <a:cubicBezTo>
                  <a:pt x="35" y="76"/>
                  <a:pt x="35" y="76"/>
                  <a:pt x="35" y="76"/>
                </a:cubicBezTo>
                <a:cubicBezTo>
                  <a:pt x="35" y="65"/>
                  <a:pt x="35" y="65"/>
                  <a:pt x="35" y="65"/>
                </a:cubicBezTo>
                <a:close/>
                <a:moveTo>
                  <a:pt x="35" y="86"/>
                </a:moveTo>
                <a:cubicBezTo>
                  <a:pt x="128" y="86"/>
                  <a:pt x="128" y="86"/>
                  <a:pt x="128" y="86"/>
                </a:cubicBezTo>
                <a:cubicBezTo>
                  <a:pt x="128" y="97"/>
                  <a:pt x="128" y="97"/>
                  <a:pt x="128" y="97"/>
                </a:cubicBezTo>
                <a:cubicBezTo>
                  <a:pt x="35" y="97"/>
                  <a:pt x="35" y="97"/>
                  <a:pt x="35" y="97"/>
                </a:cubicBezTo>
                <a:cubicBezTo>
                  <a:pt x="35" y="86"/>
                  <a:pt x="35" y="86"/>
                  <a:pt x="35" y="86"/>
                </a:cubicBezTo>
                <a:close/>
                <a:moveTo>
                  <a:pt x="35" y="108"/>
                </a:moveTo>
                <a:cubicBezTo>
                  <a:pt x="128" y="108"/>
                  <a:pt x="128" y="108"/>
                  <a:pt x="128" y="108"/>
                </a:cubicBezTo>
                <a:cubicBezTo>
                  <a:pt x="128" y="119"/>
                  <a:pt x="128" y="119"/>
                  <a:pt x="128" y="119"/>
                </a:cubicBezTo>
                <a:cubicBezTo>
                  <a:pt x="35" y="119"/>
                  <a:pt x="35" y="119"/>
                  <a:pt x="35" y="119"/>
                </a:cubicBezTo>
                <a:cubicBezTo>
                  <a:pt x="35" y="108"/>
                  <a:pt x="35" y="108"/>
                  <a:pt x="35" y="108"/>
                </a:cubicBezTo>
                <a:close/>
                <a:moveTo>
                  <a:pt x="35" y="129"/>
                </a:moveTo>
                <a:cubicBezTo>
                  <a:pt x="128" y="129"/>
                  <a:pt x="128" y="129"/>
                  <a:pt x="128" y="129"/>
                </a:cubicBezTo>
                <a:cubicBezTo>
                  <a:pt x="128" y="140"/>
                  <a:pt x="128" y="140"/>
                  <a:pt x="128" y="140"/>
                </a:cubicBezTo>
                <a:cubicBezTo>
                  <a:pt x="35" y="140"/>
                  <a:pt x="35" y="140"/>
                  <a:pt x="35" y="140"/>
                </a:cubicBezTo>
                <a:cubicBezTo>
                  <a:pt x="35" y="129"/>
                  <a:pt x="35" y="129"/>
                  <a:pt x="35" y="129"/>
                </a:cubicBezTo>
                <a:close/>
                <a:moveTo>
                  <a:pt x="163" y="11"/>
                </a:moveTo>
                <a:cubicBezTo>
                  <a:pt x="163" y="173"/>
                  <a:pt x="163" y="173"/>
                  <a:pt x="163" y="173"/>
                </a:cubicBezTo>
                <a:cubicBezTo>
                  <a:pt x="0" y="173"/>
                  <a:pt x="0" y="173"/>
                  <a:pt x="0" y="173"/>
                </a:cubicBezTo>
                <a:cubicBezTo>
                  <a:pt x="0" y="0"/>
                  <a:pt x="0" y="0"/>
                  <a:pt x="0" y="0"/>
                </a:cubicBezTo>
                <a:cubicBezTo>
                  <a:pt x="24" y="11"/>
                  <a:pt x="24" y="11"/>
                  <a:pt x="24" y="11"/>
                </a:cubicBezTo>
                <a:cubicBezTo>
                  <a:pt x="47" y="0"/>
                  <a:pt x="47" y="0"/>
                  <a:pt x="47" y="0"/>
                </a:cubicBezTo>
                <a:cubicBezTo>
                  <a:pt x="70" y="11"/>
                  <a:pt x="70" y="11"/>
                  <a:pt x="70" y="11"/>
                </a:cubicBezTo>
                <a:cubicBezTo>
                  <a:pt x="93" y="0"/>
                  <a:pt x="93" y="0"/>
                  <a:pt x="93" y="0"/>
                </a:cubicBezTo>
                <a:cubicBezTo>
                  <a:pt x="117" y="11"/>
                  <a:pt x="117" y="11"/>
                  <a:pt x="117" y="11"/>
                </a:cubicBezTo>
                <a:cubicBezTo>
                  <a:pt x="140" y="0"/>
                  <a:pt x="140" y="0"/>
                  <a:pt x="140" y="0"/>
                </a:cubicBezTo>
                <a:cubicBezTo>
                  <a:pt x="163" y="11"/>
                  <a:pt x="163" y="11"/>
                  <a:pt x="163" y="11"/>
                </a:cubicBezTo>
                <a:close/>
                <a:moveTo>
                  <a:pt x="152" y="18"/>
                </a:moveTo>
                <a:cubicBezTo>
                  <a:pt x="140" y="12"/>
                  <a:pt x="140" y="12"/>
                  <a:pt x="140" y="12"/>
                </a:cubicBezTo>
                <a:cubicBezTo>
                  <a:pt x="136" y="14"/>
                  <a:pt x="132" y="16"/>
                  <a:pt x="128" y="18"/>
                </a:cubicBezTo>
                <a:cubicBezTo>
                  <a:pt x="125" y="19"/>
                  <a:pt x="121" y="21"/>
                  <a:pt x="117" y="23"/>
                </a:cubicBezTo>
                <a:cubicBezTo>
                  <a:pt x="113" y="21"/>
                  <a:pt x="109" y="19"/>
                  <a:pt x="105" y="18"/>
                </a:cubicBezTo>
                <a:cubicBezTo>
                  <a:pt x="101" y="16"/>
                  <a:pt x="97" y="14"/>
                  <a:pt x="93" y="12"/>
                </a:cubicBezTo>
                <a:cubicBezTo>
                  <a:pt x="90" y="14"/>
                  <a:pt x="86" y="16"/>
                  <a:pt x="82" y="18"/>
                </a:cubicBezTo>
                <a:cubicBezTo>
                  <a:pt x="78" y="19"/>
                  <a:pt x="74" y="21"/>
                  <a:pt x="70" y="23"/>
                </a:cubicBezTo>
                <a:cubicBezTo>
                  <a:pt x="66" y="21"/>
                  <a:pt x="62" y="19"/>
                  <a:pt x="58" y="18"/>
                </a:cubicBezTo>
                <a:cubicBezTo>
                  <a:pt x="55" y="16"/>
                  <a:pt x="51" y="14"/>
                  <a:pt x="47" y="12"/>
                </a:cubicBezTo>
                <a:cubicBezTo>
                  <a:pt x="43" y="14"/>
                  <a:pt x="39" y="16"/>
                  <a:pt x="35" y="18"/>
                </a:cubicBezTo>
                <a:cubicBezTo>
                  <a:pt x="31" y="19"/>
                  <a:pt x="27" y="21"/>
                  <a:pt x="24" y="23"/>
                </a:cubicBezTo>
                <a:cubicBezTo>
                  <a:pt x="22" y="22"/>
                  <a:pt x="20" y="21"/>
                  <a:pt x="18" y="20"/>
                </a:cubicBezTo>
                <a:cubicBezTo>
                  <a:pt x="16" y="19"/>
                  <a:pt x="14" y="18"/>
                  <a:pt x="12" y="18"/>
                </a:cubicBezTo>
                <a:cubicBezTo>
                  <a:pt x="12" y="162"/>
                  <a:pt x="12" y="162"/>
                  <a:pt x="12" y="162"/>
                </a:cubicBezTo>
                <a:cubicBezTo>
                  <a:pt x="152" y="162"/>
                  <a:pt x="152" y="162"/>
                  <a:pt x="152" y="162"/>
                </a:cubicBezTo>
                <a:cubicBezTo>
                  <a:pt x="152" y="18"/>
                  <a:pt x="152" y="18"/>
                  <a:pt x="152" y="1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06" tIns="44804" rIns="89606" bIns="44804"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grpSp>
        <p:nvGrpSpPr>
          <p:cNvPr id="180" name="Group 179">
            <a:extLst>
              <a:ext uri="{FF2B5EF4-FFF2-40B4-BE49-F238E27FC236}">
                <a16:creationId xmlns:a16="http://schemas.microsoft.com/office/drawing/2014/main" id="{53D2C089-DA5E-4BDC-AF26-94D524D099CA}"/>
              </a:ext>
            </a:extLst>
          </p:cNvPr>
          <p:cNvGrpSpPr>
            <a:grpSpLocks noChangeAspect="1"/>
          </p:cNvGrpSpPr>
          <p:nvPr/>
        </p:nvGrpSpPr>
        <p:grpSpPr>
          <a:xfrm>
            <a:off x="10182839" y="2587048"/>
            <a:ext cx="939446" cy="763148"/>
            <a:chOff x="9153656" y="1246386"/>
            <a:chExt cx="1041342" cy="1012418"/>
          </a:xfrm>
        </p:grpSpPr>
        <p:grpSp>
          <p:nvGrpSpPr>
            <p:cNvPr id="181" name="Group 180">
              <a:extLst>
                <a:ext uri="{FF2B5EF4-FFF2-40B4-BE49-F238E27FC236}">
                  <a16:creationId xmlns:a16="http://schemas.microsoft.com/office/drawing/2014/main" id="{3C90CF6D-6DB5-47F3-9DDF-2B896F2441F0}"/>
                </a:ext>
              </a:extLst>
            </p:cNvPr>
            <p:cNvGrpSpPr/>
            <p:nvPr/>
          </p:nvGrpSpPr>
          <p:grpSpPr>
            <a:xfrm>
              <a:off x="9153656" y="1246386"/>
              <a:ext cx="1041342" cy="1012418"/>
              <a:chOff x="3354388" y="3827463"/>
              <a:chExt cx="285750" cy="277813"/>
            </a:xfrm>
          </p:grpSpPr>
          <p:sp>
            <p:nvSpPr>
              <p:cNvPr id="186" name="Freeform 136">
                <a:extLst>
                  <a:ext uri="{FF2B5EF4-FFF2-40B4-BE49-F238E27FC236}">
                    <a16:creationId xmlns:a16="http://schemas.microsoft.com/office/drawing/2014/main" id="{7BA55708-1CDE-4F8F-8409-187AF930503E}"/>
                  </a:ext>
                </a:extLst>
              </p:cNvPr>
              <p:cNvSpPr>
                <a:spLocks/>
              </p:cNvSpPr>
              <p:nvPr/>
            </p:nvSpPr>
            <p:spPr bwMode="auto">
              <a:xfrm>
                <a:off x="3354388" y="3827463"/>
                <a:ext cx="211138" cy="203200"/>
              </a:xfrm>
              <a:custGeom>
                <a:avLst/>
                <a:gdLst>
                  <a:gd name="T0" fmla="*/ 50 w 133"/>
                  <a:gd name="T1" fmla="*/ 97 h 128"/>
                  <a:gd name="T2" fmla="*/ 19 w 133"/>
                  <a:gd name="T3" fmla="*/ 128 h 128"/>
                  <a:gd name="T4" fmla="*/ 19 w 133"/>
                  <a:gd name="T5" fmla="*/ 95 h 128"/>
                  <a:gd name="T6" fmla="*/ 0 w 133"/>
                  <a:gd name="T7" fmla="*/ 95 h 128"/>
                  <a:gd name="T8" fmla="*/ 0 w 133"/>
                  <a:gd name="T9" fmla="*/ 0 h 128"/>
                  <a:gd name="T10" fmla="*/ 133 w 133"/>
                  <a:gd name="T11" fmla="*/ 0 h 128"/>
                  <a:gd name="T12" fmla="*/ 133 w 133"/>
                  <a:gd name="T13" fmla="*/ 33 h 128"/>
                </a:gdLst>
                <a:ahLst/>
                <a:cxnLst>
                  <a:cxn ang="0">
                    <a:pos x="T0" y="T1"/>
                  </a:cxn>
                  <a:cxn ang="0">
                    <a:pos x="T2" y="T3"/>
                  </a:cxn>
                  <a:cxn ang="0">
                    <a:pos x="T4" y="T5"/>
                  </a:cxn>
                  <a:cxn ang="0">
                    <a:pos x="T6" y="T7"/>
                  </a:cxn>
                  <a:cxn ang="0">
                    <a:pos x="T8" y="T9"/>
                  </a:cxn>
                  <a:cxn ang="0">
                    <a:pos x="T10" y="T11"/>
                  </a:cxn>
                  <a:cxn ang="0">
                    <a:pos x="T12" y="T13"/>
                  </a:cxn>
                </a:cxnLst>
                <a:rect l="0" t="0" r="r" b="b"/>
                <a:pathLst>
                  <a:path w="133" h="128">
                    <a:moveTo>
                      <a:pt x="50" y="97"/>
                    </a:moveTo>
                    <a:lnTo>
                      <a:pt x="19" y="128"/>
                    </a:lnTo>
                    <a:lnTo>
                      <a:pt x="19" y="95"/>
                    </a:lnTo>
                    <a:lnTo>
                      <a:pt x="0" y="95"/>
                    </a:lnTo>
                    <a:lnTo>
                      <a:pt x="0" y="0"/>
                    </a:lnTo>
                    <a:lnTo>
                      <a:pt x="133" y="0"/>
                    </a:lnTo>
                    <a:lnTo>
                      <a:pt x="133" y="33"/>
                    </a:lnTo>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14" tIns="45706" rIns="91414" bIns="45706"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sp>
            <p:nvSpPr>
              <p:cNvPr id="187" name="Freeform 137">
                <a:extLst>
                  <a:ext uri="{FF2B5EF4-FFF2-40B4-BE49-F238E27FC236}">
                    <a16:creationId xmlns:a16="http://schemas.microsoft.com/office/drawing/2014/main" id="{293F29FC-F1A6-4F01-9D01-D761BEB17C24}"/>
                  </a:ext>
                </a:extLst>
              </p:cNvPr>
              <p:cNvSpPr>
                <a:spLocks/>
              </p:cNvSpPr>
              <p:nvPr/>
            </p:nvSpPr>
            <p:spPr bwMode="auto">
              <a:xfrm>
                <a:off x="3459163" y="3902076"/>
                <a:ext cx="180975" cy="203200"/>
              </a:xfrm>
              <a:custGeom>
                <a:avLst/>
                <a:gdLst>
                  <a:gd name="T0" fmla="*/ 0 w 114"/>
                  <a:gd name="T1" fmla="*/ 95 h 128"/>
                  <a:gd name="T2" fmla="*/ 62 w 114"/>
                  <a:gd name="T3" fmla="*/ 95 h 128"/>
                  <a:gd name="T4" fmla="*/ 95 w 114"/>
                  <a:gd name="T5" fmla="*/ 128 h 128"/>
                  <a:gd name="T6" fmla="*/ 95 w 114"/>
                  <a:gd name="T7" fmla="*/ 95 h 128"/>
                  <a:gd name="T8" fmla="*/ 114 w 114"/>
                  <a:gd name="T9" fmla="*/ 95 h 128"/>
                  <a:gd name="T10" fmla="*/ 114 w 114"/>
                  <a:gd name="T11" fmla="*/ 0 h 128"/>
                  <a:gd name="T12" fmla="*/ 0 w 114"/>
                  <a:gd name="T13" fmla="*/ 0 h 128"/>
                  <a:gd name="T14" fmla="*/ 0 w 114"/>
                  <a:gd name="T15" fmla="*/ 95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128">
                    <a:moveTo>
                      <a:pt x="0" y="95"/>
                    </a:moveTo>
                    <a:lnTo>
                      <a:pt x="62" y="95"/>
                    </a:lnTo>
                    <a:lnTo>
                      <a:pt x="95" y="128"/>
                    </a:lnTo>
                    <a:lnTo>
                      <a:pt x="95" y="95"/>
                    </a:lnTo>
                    <a:lnTo>
                      <a:pt x="114" y="95"/>
                    </a:lnTo>
                    <a:lnTo>
                      <a:pt x="114" y="0"/>
                    </a:lnTo>
                    <a:lnTo>
                      <a:pt x="0" y="0"/>
                    </a:lnTo>
                    <a:lnTo>
                      <a:pt x="0" y="95"/>
                    </a:lnTo>
                    <a:close/>
                  </a:path>
                </a:pathLst>
              </a:custGeom>
              <a:noFill/>
              <a:ln w="38100"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14" tIns="45706" rIns="91414" bIns="45706" numCol="1" anchor="t" anchorCtr="0" compatLnSpc="1">
                <a:prstTxWarp prst="textNoShape">
                  <a:avLst/>
                </a:prstTxWarp>
              </a:bodyPr>
              <a:lstStyle/>
              <a:p>
                <a:pPr defTabSz="914224">
                  <a:defRPr/>
                </a:pPr>
                <a:endParaRPr lang="en-US" sz="2040" kern="0" dirty="0">
                  <a:solidFill>
                    <a:sysClr val="windowText" lastClr="000000"/>
                  </a:solidFill>
                  <a:latin typeface="Segoe UI"/>
                </a:endParaRPr>
              </a:p>
            </p:txBody>
          </p:sp>
        </p:grpSp>
        <p:grpSp>
          <p:nvGrpSpPr>
            <p:cNvPr id="182" name="Group 181">
              <a:extLst>
                <a:ext uri="{FF2B5EF4-FFF2-40B4-BE49-F238E27FC236}">
                  <a16:creationId xmlns:a16="http://schemas.microsoft.com/office/drawing/2014/main" id="{ADE58481-88A9-4940-87AE-EAA6F6D8B46F}"/>
                </a:ext>
              </a:extLst>
            </p:cNvPr>
            <p:cNvGrpSpPr/>
            <p:nvPr/>
          </p:nvGrpSpPr>
          <p:grpSpPr>
            <a:xfrm>
              <a:off x="9677161" y="1784291"/>
              <a:ext cx="415679" cy="76644"/>
              <a:chOff x="9636521" y="1784291"/>
              <a:chExt cx="415679" cy="76644"/>
            </a:xfrm>
          </p:grpSpPr>
          <p:sp>
            <p:nvSpPr>
              <p:cNvPr id="183" name="Oval 182">
                <a:extLst>
                  <a:ext uri="{FF2B5EF4-FFF2-40B4-BE49-F238E27FC236}">
                    <a16:creationId xmlns:a16="http://schemas.microsoft.com/office/drawing/2014/main" id="{E35D1369-DCE6-4CBA-BC6B-2FA847A2125F}"/>
                  </a:ext>
                </a:extLst>
              </p:cNvPr>
              <p:cNvSpPr/>
              <p:nvPr/>
            </p:nvSpPr>
            <p:spPr bwMode="auto">
              <a:xfrm>
                <a:off x="9636521" y="1784291"/>
                <a:ext cx="76644" cy="76644"/>
              </a:xfrm>
              <a:prstGeom prst="ellipse">
                <a:avLst/>
              </a:prstGeom>
              <a:solidFill>
                <a:schemeClr val="accent1"/>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2" rIns="182828" bIns="146262" numCol="1" spcCol="0" rtlCol="0" fromWordArt="0" anchor="t" anchorCtr="0" forceAA="0" compatLnSpc="1">
                <a:prstTxWarp prst="textNoShape">
                  <a:avLst/>
                </a:prstTxWarp>
                <a:noAutofit/>
              </a:bodyPr>
              <a:lstStyle/>
              <a:p>
                <a:pPr algn="ctr" defTabSz="932114" fontAlgn="base">
                  <a:lnSpc>
                    <a:spcPct val="90000"/>
                  </a:lnSpc>
                  <a:spcBef>
                    <a:spcPct val="0"/>
                  </a:spcBef>
                  <a:spcAft>
                    <a:spcPct val="0"/>
                  </a:spcAft>
                  <a:defRPr/>
                </a:pPr>
                <a:endParaRPr lang="en-US" sz="2040" kern="0" dirty="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184" name="Oval 183">
                <a:extLst>
                  <a:ext uri="{FF2B5EF4-FFF2-40B4-BE49-F238E27FC236}">
                    <a16:creationId xmlns:a16="http://schemas.microsoft.com/office/drawing/2014/main" id="{38FAB606-22CD-468C-A063-19BEF413A667}"/>
                  </a:ext>
                </a:extLst>
              </p:cNvPr>
              <p:cNvSpPr/>
              <p:nvPr/>
            </p:nvSpPr>
            <p:spPr bwMode="auto">
              <a:xfrm>
                <a:off x="9806039" y="1784291"/>
                <a:ext cx="76644" cy="76644"/>
              </a:xfrm>
              <a:prstGeom prst="ellipse">
                <a:avLst/>
              </a:prstGeom>
              <a:solidFill>
                <a:schemeClr val="accent1"/>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2" rIns="182828" bIns="146262" numCol="1" spcCol="0" rtlCol="0" fromWordArt="0" anchor="t" anchorCtr="0" forceAA="0" compatLnSpc="1">
                <a:prstTxWarp prst="textNoShape">
                  <a:avLst/>
                </a:prstTxWarp>
                <a:noAutofit/>
              </a:bodyPr>
              <a:lstStyle/>
              <a:p>
                <a:pPr algn="ctr" defTabSz="932114" fontAlgn="base">
                  <a:lnSpc>
                    <a:spcPct val="90000"/>
                  </a:lnSpc>
                  <a:spcBef>
                    <a:spcPct val="0"/>
                  </a:spcBef>
                  <a:spcAft>
                    <a:spcPct val="0"/>
                  </a:spcAft>
                  <a:defRPr/>
                </a:pPr>
                <a:endParaRPr lang="en-US" sz="2040" kern="0" dirty="0">
                  <a:gradFill>
                    <a:gsLst>
                      <a:gs pos="0">
                        <a:srgbClr val="FFFFFF"/>
                      </a:gs>
                      <a:gs pos="100000">
                        <a:srgbClr val="FFFFFF"/>
                      </a:gs>
                    </a:gsLst>
                    <a:lin ang="5400000" scaled="0"/>
                  </a:gradFill>
                  <a:latin typeface="Segoe UI"/>
                  <a:ea typeface="Segoe UI" pitchFamily="34" charset="0"/>
                  <a:cs typeface="Segoe UI" pitchFamily="34" charset="0"/>
                </a:endParaRPr>
              </a:p>
            </p:txBody>
          </p:sp>
          <p:sp>
            <p:nvSpPr>
              <p:cNvPr id="185" name="Oval 184">
                <a:extLst>
                  <a:ext uri="{FF2B5EF4-FFF2-40B4-BE49-F238E27FC236}">
                    <a16:creationId xmlns:a16="http://schemas.microsoft.com/office/drawing/2014/main" id="{8EAF3291-6EA5-4BB8-85F0-4E19601163C1}"/>
                  </a:ext>
                </a:extLst>
              </p:cNvPr>
              <p:cNvSpPr/>
              <p:nvPr/>
            </p:nvSpPr>
            <p:spPr bwMode="auto">
              <a:xfrm>
                <a:off x="9975556" y="1784291"/>
                <a:ext cx="76644" cy="76644"/>
              </a:xfrm>
              <a:prstGeom prst="ellipse">
                <a:avLst/>
              </a:prstGeom>
              <a:solidFill>
                <a:schemeClr val="accent1"/>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28" tIns="146262" rIns="182828" bIns="146262" numCol="1" spcCol="0" rtlCol="0" fromWordArt="0" anchor="t" anchorCtr="0" forceAA="0" compatLnSpc="1">
                <a:prstTxWarp prst="textNoShape">
                  <a:avLst/>
                </a:prstTxWarp>
                <a:noAutofit/>
              </a:bodyPr>
              <a:lstStyle/>
              <a:p>
                <a:pPr algn="ctr" defTabSz="932114" fontAlgn="base">
                  <a:lnSpc>
                    <a:spcPct val="90000"/>
                  </a:lnSpc>
                  <a:spcBef>
                    <a:spcPct val="0"/>
                  </a:spcBef>
                  <a:spcAft>
                    <a:spcPct val="0"/>
                  </a:spcAft>
                  <a:defRPr/>
                </a:pPr>
                <a:endParaRPr lang="en-US" sz="2040" kern="0" dirty="0">
                  <a:gradFill>
                    <a:gsLst>
                      <a:gs pos="0">
                        <a:srgbClr val="FFFFFF"/>
                      </a:gs>
                      <a:gs pos="100000">
                        <a:srgbClr val="FFFFFF"/>
                      </a:gs>
                    </a:gsLst>
                    <a:lin ang="5400000" scaled="0"/>
                  </a:gradFill>
                  <a:latin typeface="Segoe UI"/>
                  <a:ea typeface="Segoe UI" pitchFamily="34" charset="0"/>
                  <a:cs typeface="Segoe UI" pitchFamily="34" charset="0"/>
                </a:endParaRPr>
              </a:p>
            </p:txBody>
          </p:sp>
        </p:grpSp>
      </p:grpSp>
      <p:sp>
        <p:nvSpPr>
          <p:cNvPr id="69" name="Rectangle 68">
            <a:extLst>
              <a:ext uri="{FF2B5EF4-FFF2-40B4-BE49-F238E27FC236}">
                <a16:creationId xmlns:a16="http://schemas.microsoft.com/office/drawing/2014/main" id="{8F09EFAB-17B3-41BF-A89C-57548C661AB2}"/>
              </a:ext>
            </a:extLst>
          </p:cNvPr>
          <p:cNvSpPr/>
          <p:nvPr/>
        </p:nvSpPr>
        <p:spPr>
          <a:xfrm>
            <a:off x="9377073" y="3528906"/>
            <a:ext cx="2518029" cy="861956"/>
          </a:xfrm>
          <a:prstGeom prst="rect">
            <a:avLst/>
          </a:prstGeom>
        </p:spPr>
        <p:txBody>
          <a:bodyPr wrap="square">
            <a:noAutofit/>
          </a:bodyPr>
          <a:lstStyle/>
          <a:p>
            <a:pPr algn="ctr" defTabSz="932395">
              <a:defRPr/>
            </a:pPr>
            <a:r>
              <a:rPr lang="en-US" sz="1836" kern="0" dirty="0">
                <a:solidFill>
                  <a:sysClr val="windowText" lastClr="000000"/>
                </a:solidFill>
                <a:latin typeface="Segoe UI Semibold" panose="020B0702040204020203" pitchFamily="34" charset="0"/>
                <a:cs typeface="Segoe UI Semibold" panose="020B0702040204020203" pitchFamily="34" charset="0"/>
              </a:rPr>
              <a:t>Hub for Teamwork</a:t>
            </a:r>
            <a:endParaRPr lang="en-US" sz="1836" kern="0" dirty="0">
              <a:solidFill>
                <a:srgbClr val="FFFFFF">
                  <a:lumMod val="50000"/>
                </a:srgbClr>
              </a:solidFill>
              <a:latin typeface="Segoe UI" panose="020B0502040204020203" pitchFamily="34" charset="0"/>
              <a:cs typeface="Segoe UI" panose="020B0502040204020203" pitchFamily="34" charset="0"/>
            </a:endParaRPr>
          </a:p>
          <a:p>
            <a:pPr algn="ctr" defTabSz="932395">
              <a:lnSpc>
                <a:spcPts val="2244"/>
              </a:lnSpc>
              <a:defRPr/>
            </a:pPr>
            <a:endParaRPr lang="en-US" sz="1836" kern="0" dirty="0">
              <a:solidFill>
                <a:srgbClr val="FFFFFF">
                  <a:lumMod val="50000"/>
                </a:srgbClr>
              </a:solidFill>
              <a:latin typeface="Segoe UI" panose="020B0502040204020203" pitchFamily="34" charset="0"/>
              <a:cs typeface="Segoe UI" panose="020B0502040204020203" pitchFamily="34" charset="0"/>
            </a:endParaRPr>
          </a:p>
          <a:p>
            <a:pPr algn="ctr" defTabSz="932395">
              <a:lnSpc>
                <a:spcPts val="2244"/>
              </a:lnSpc>
              <a:defRPr/>
            </a:pPr>
            <a:endParaRPr lang="en-US" sz="1836" kern="0" dirty="0">
              <a:solidFill>
                <a:srgbClr val="FFFFFF">
                  <a:lumMod val="50000"/>
                </a:srgbClr>
              </a:solidFill>
              <a:latin typeface="Segoe UI Semilight" charset="0"/>
              <a:ea typeface="Segoe UI Semilight" charset="0"/>
              <a:cs typeface="Segoe UI Semilight" charset="0"/>
            </a:endParaRPr>
          </a:p>
        </p:txBody>
      </p:sp>
      <p:sp>
        <p:nvSpPr>
          <p:cNvPr id="70" name="Rectangle 69">
            <a:extLst>
              <a:ext uri="{FF2B5EF4-FFF2-40B4-BE49-F238E27FC236}">
                <a16:creationId xmlns:a16="http://schemas.microsoft.com/office/drawing/2014/main" id="{AAAC8270-2C3F-46CE-9211-C2D5DD3965A9}"/>
              </a:ext>
            </a:extLst>
          </p:cNvPr>
          <p:cNvSpPr/>
          <p:nvPr/>
        </p:nvSpPr>
        <p:spPr>
          <a:xfrm>
            <a:off x="7095022" y="3536358"/>
            <a:ext cx="2518029" cy="861956"/>
          </a:xfrm>
          <a:prstGeom prst="rect">
            <a:avLst/>
          </a:prstGeom>
        </p:spPr>
        <p:txBody>
          <a:bodyPr wrap="square">
            <a:noAutofit/>
          </a:bodyPr>
          <a:lstStyle/>
          <a:p>
            <a:pPr algn="ctr" defTabSz="932395">
              <a:defRPr/>
            </a:pPr>
            <a:r>
              <a:rPr lang="en-US" sz="1836" kern="0" dirty="0">
                <a:solidFill>
                  <a:sysClr val="windowText" lastClr="000000"/>
                </a:solidFill>
                <a:latin typeface="Segoe UI Semibold" panose="020B0702040204020203" pitchFamily="34" charset="0"/>
                <a:cs typeface="Segoe UI Semibold" panose="020B0702040204020203" pitchFamily="34" charset="0"/>
              </a:rPr>
              <a:t>Co-Author</a:t>
            </a:r>
            <a:endParaRPr lang="en-US" sz="1836" kern="0" dirty="0">
              <a:solidFill>
                <a:srgbClr val="FFFFFF">
                  <a:lumMod val="50000"/>
                </a:srgbClr>
              </a:solidFill>
              <a:latin typeface="Segoe UI" panose="020B0502040204020203" pitchFamily="34" charset="0"/>
              <a:cs typeface="Segoe UI" panose="020B0502040204020203" pitchFamily="34" charset="0"/>
            </a:endParaRPr>
          </a:p>
          <a:p>
            <a:pPr algn="ctr" defTabSz="932395">
              <a:lnSpc>
                <a:spcPts val="2244"/>
              </a:lnSpc>
              <a:defRPr/>
            </a:pPr>
            <a:endParaRPr lang="en-US" sz="1836" kern="0" dirty="0">
              <a:solidFill>
                <a:srgbClr val="FFFFFF">
                  <a:lumMod val="50000"/>
                </a:srgbClr>
              </a:solidFill>
              <a:latin typeface="Segoe UI" panose="020B0502040204020203" pitchFamily="34" charset="0"/>
              <a:cs typeface="Segoe UI" panose="020B0502040204020203" pitchFamily="34" charset="0"/>
            </a:endParaRPr>
          </a:p>
          <a:p>
            <a:pPr algn="ctr" defTabSz="932395">
              <a:lnSpc>
                <a:spcPts val="2244"/>
              </a:lnSpc>
              <a:defRPr/>
            </a:pPr>
            <a:endParaRPr lang="en-US" sz="1836" kern="0" dirty="0">
              <a:solidFill>
                <a:srgbClr val="FFFFFF">
                  <a:lumMod val="50000"/>
                </a:srgbClr>
              </a:solidFill>
              <a:latin typeface="Segoe UI Semilight" charset="0"/>
              <a:ea typeface="Segoe UI Semilight" charset="0"/>
              <a:cs typeface="Segoe UI Semilight" charset="0"/>
            </a:endParaRPr>
          </a:p>
        </p:txBody>
      </p:sp>
      <p:sp>
        <p:nvSpPr>
          <p:cNvPr id="71" name="Rectangle 70">
            <a:extLst>
              <a:ext uri="{FF2B5EF4-FFF2-40B4-BE49-F238E27FC236}">
                <a16:creationId xmlns:a16="http://schemas.microsoft.com/office/drawing/2014/main" id="{00B87183-926B-4016-96B8-528186B462FF}"/>
              </a:ext>
            </a:extLst>
          </p:cNvPr>
          <p:cNvSpPr/>
          <p:nvPr/>
        </p:nvSpPr>
        <p:spPr>
          <a:xfrm>
            <a:off x="4768746" y="3534296"/>
            <a:ext cx="2939359" cy="861956"/>
          </a:xfrm>
          <a:prstGeom prst="rect">
            <a:avLst/>
          </a:prstGeom>
        </p:spPr>
        <p:txBody>
          <a:bodyPr wrap="square">
            <a:noAutofit/>
          </a:bodyPr>
          <a:lstStyle/>
          <a:p>
            <a:pPr algn="ctr" defTabSz="932395">
              <a:defRPr/>
            </a:pPr>
            <a:r>
              <a:rPr lang="en-US" sz="1836" kern="0" dirty="0">
                <a:solidFill>
                  <a:sysClr val="windowText" lastClr="000000"/>
                </a:solidFill>
                <a:latin typeface="Segoe UI Semibold" panose="020B0702040204020203" pitchFamily="34" charset="0"/>
                <a:cs typeface="Segoe UI Semibold" panose="020B0702040204020203" pitchFamily="34" charset="0"/>
              </a:rPr>
              <a:t>Connect Across </a:t>
            </a:r>
          </a:p>
          <a:p>
            <a:pPr algn="ctr" defTabSz="932395">
              <a:defRPr/>
            </a:pPr>
            <a:r>
              <a:rPr lang="en-US" sz="1836" kern="0" dirty="0">
                <a:solidFill>
                  <a:sysClr val="windowText" lastClr="000000"/>
                </a:solidFill>
                <a:latin typeface="Segoe UI Semibold" panose="020B0702040204020203" pitchFamily="34" charset="0"/>
                <a:cs typeface="Segoe UI Semibold" panose="020B0702040204020203" pitchFamily="34" charset="0"/>
              </a:rPr>
              <a:t>the Organization</a:t>
            </a:r>
          </a:p>
          <a:p>
            <a:pPr algn="ctr" defTabSz="932395">
              <a:defRPr/>
            </a:pPr>
            <a:endParaRPr lang="en-US" sz="1836" kern="0" dirty="0">
              <a:solidFill>
                <a:sysClr val="windowText" lastClr="000000"/>
              </a:solidFill>
              <a:latin typeface="Segoe UI Semibold" panose="020B0702040204020203" pitchFamily="34" charset="0"/>
              <a:cs typeface="Segoe UI Semibold" panose="020B0702040204020203" pitchFamily="34" charset="0"/>
            </a:endParaRPr>
          </a:p>
          <a:p>
            <a:pPr algn="ctr" defTabSz="932395">
              <a:lnSpc>
                <a:spcPts val="2244"/>
              </a:lnSpc>
              <a:defRPr/>
            </a:pPr>
            <a:endParaRPr lang="en-US" sz="1836" kern="0" dirty="0">
              <a:solidFill>
                <a:srgbClr val="FFFFFF">
                  <a:lumMod val="50000"/>
                </a:srgbClr>
              </a:solidFill>
              <a:latin typeface="Segoe UI" panose="020B0502040204020203" pitchFamily="34" charset="0"/>
              <a:cs typeface="Segoe UI" panose="020B0502040204020203" pitchFamily="34" charset="0"/>
            </a:endParaRPr>
          </a:p>
          <a:p>
            <a:pPr algn="ctr" defTabSz="932395">
              <a:lnSpc>
                <a:spcPts val="2244"/>
              </a:lnSpc>
              <a:defRPr/>
            </a:pPr>
            <a:endParaRPr lang="en-US" sz="1836" kern="0" dirty="0">
              <a:solidFill>
                <a:srgbClr val="FFFFFF">
                  <a:lumMod val="50000"/>
                </a:srgbClr>
              </a:solidFill>
              <a:latin typeface="Segoe UI Semilight" charset="0"/>
              <a:ea typeface="Segoe UI Semilight" charset="0"/>
              <a:cs typeface="Segoe UI Semilight" charset="0"/>
            </a:endParaRPr>
          </a:p>
        </p:txBody>
      </p:sp>
      <p:sp>
        <p:nvSpPr>
          <p:cNvPr id="72" name="Rectangle 71">
            <a:extLst>
              <a:ext uri="{FF2B5EF4-FFF2-40B4-BE49-F238E27FC236}">
                <a16:creationId xmlns:a16="http://schemas.microsoft.com/office/drawing/2014/main" id="{86709895-8F3F-4151-B960-85E8E4932E60}"/>
              </a:ext>
            </a:extLst>
          </p:cNvPr>
          <p:cNvSpPr/>
          <p:nvPr/>
        </p:nvSpPr>
        <p:spPr>
          <a:xfrm>
            <a:off x="2323251" y="3541930"/>
            <a:ext cx="2939359" cy="861956"/>
          </a:xfrm>
          <a:prstGeom prst="rect">
            <a:avLst/>
          </a:prstGeom>
        </p:spPr>
        <p:txBody>
          <a:bodyPr wrap="square">
            <a:noAutofit/>
          </a:bodyPr>
          <a:lstStyle/>
          <a:p>
            <a:pPr algn="ctr" defTabSz="932395">
              <a:defRPr/>
            </a:pPr>
            <a:r>
              <a:rPr lang="en-US" sz="1836" kern="0" dirty="0">
                <a:solidFill>
                  <a:sysClr val="windowText" lastClr="000000"/>
                </a:solidFill>
                <a:latin typeface="Segoe UI Semibold" panose="020B0702040204020203" pitchFamily="34" charset="0"/>
                <a:cs typeface="Segoe UI Semibold" panose="020B0702040204020203" pitchFamily="34" charset="0"/>
              </a:rPr>
              <a:t>Intranets &amp; </a:t>
            </a:r>
            <a:br>
              <a:rPr lang="en-US" sz="1836" kern="0" dirty="0">
                <a:solidFill>
                  <a:sysClr val="windowText" lastClr="000000"/>
                </a:solidFill>
                <a:latin typeface="Segoe UI Semibold" panose="020B0702040204020203" pitchFamily="34" charset="0"/>
                <a:cs typeface="Segoe UI Semibold" panose="020B0702040204020203" pitchFamily="34" charset="0"/>
              </a:rPr>
            </a:br>
            <a:r>
              <a:rPr lang="en-US" sz="1836" kern="0" dirty="0">
                <a:solidFill>
                  <a:sysClr val="windowText" lastClr="000000"/>
                </a:solidFill>
                <a:latin typeface="Segoe UI Semibold" panose="020B0702040204020203" pitchFamily="34" charset="0"/>
                <a:cs typeface="Segoe UI Semibold" panose="020B0702040204020203" pitchFamily="34" charset="0"/>
              </a:rPr>
              <a:t>Content Management</a:t>
            </a:r>
          </a:p>
          <a:p>
            <a:pPr algn="ctr" defTabSz="932395">
              <a:defRPr/>
            </a:pPr>
            <a:endParaRPr lang="en-US" sz="1836" kern="0" dirty="0">
              <a:solidFill>
                <a:sysClr val="windowText" lastClr="000000"/>
              </a:solidFill>
              <a:latin typeface="Segoe UI Semibold" panose="020B0702040204020203" pitchFamily="34" charset="0"/>
              <a:cs typeface="Segoe UI Semibold" panose="020B0702040204020203" pitchFamily="34" charset="0"/>
            </a:endParaRPr>
          </a:p>
          <a:p>
            <a:pPr algn="ctr" defTabSz="932395">
              <a:lnSpc>
                <a:spcPts val="2244"/>
              </a:lnSpc>
              <a:defRPr/>
            </a:pPr>
            <a:r>
              <a:rPr lang="en-US" sz="1836" kern="0" dirty="0">
                <a:solidFill>
                  <a:srgbClr val="FFFFFF">
                    <a:lumMod val="50000"/>
                  </a:srgbClr>
                </a:solidFill>
                <a:latin typeface="Segoe UI" panose="020B0502040204020203" pitchFamily="34" charset="0"/>
                <a:cs typeface="Segoe UI" panose="020B0502040204020203" pitchFamily="34" charset="0"/>
              </a:rPr>
              <a:t>	</a:t>
            </a:r>
          </a:p>
          <a:p>
            <a:pPr algn="ctr" defTabSz="932395">
              <a:lnSpc>
                <a:spcPts val="2244"/>
              </a:lnSpc>
              <a:defRPr/>
            </a:pPr>
            <a:endParaRPr lang="en-US" sz="1836" kern="0" dirty="0">
              <a:solidFill>
                <a:srgbClr val="FFFFFF">
                  <a:lumMod val="50000"/>
                </a:srgbClr>
              </a:solidFill>
              <a:latin typeface="Segoe UI Semilight" charset="0"/>
              <a:ea typeface="Segoe UI Semilight" charset="0"/>
              <a:cs typeface="Segoe UI Semilight" charset="0"/>
            </a:endParaRPr>
          </a:p>
        </p:txBody>
      </p:sp>
      <p:sp>
        <p:nvSpPr>
          <p:cNvPr id="73" name="Rectangle 72">
            <a:extLst>
              <a:ext uri="{FF2B5EF4-FFF2-40B4-BE49-F238E27FC236}">
                <a16:creationId xmlns:a16="http://schemas.microsoft.com/office/drawing/2014/main" id="{59C44550-804F-42F0-82CC-44C7DC513693}"/>
              </a:ext>
            </a:extLst>
          </p:cNvPr>
          <p:cNvSpPr/>
          <p:nvPr/>
        </p:nvSpPr>
        <p:spPr>
          <a:xfrm>
            <a:off x="-34694" y="3527799"/>
            <a:ext cx="2939359" cy="454129"/>
          </a:xfrm>
          <a:prstGeom prst="rect">
            <a:avLst/>
          </a:prstGeom>
        </p:spPr>
        <p:txBody>
          <a:bodyPr wrap="square">
            <a:noAutofit/>
          </a:bodyPr>
          <a:lstStyle/>
          <a:p>
            <a:pPr algn="ctr" defTabSz="932395">
              <a:defRPr/>
            </a:pPr>
            <a:r>
              <a:rPr lang="en-US" sz="1836" kern="0" dirty="0">
                <a:solidFill>
                  <a:sysClr val="windowText" lastClr="000000"/>
                </a:solidFill>
                <a:latin typeface="Segoe UI Semibold" panose="020B0702040204020203" pitchFamily="34" charset="0"/>
                <a:cs typeface="Segoe UI Semibold" panose="020B0702040204020203" pitchFamily="34" charset="0"/>
              </a:rPr>
              <a:t>Email &amp; Calendar </a:t>
            </a:r>
          </a:p>
          <a:p>
            <a:pPr algn="ctr" defTabSz="932395">
              <a:lnSpc>
                <a:spcPts val="2244"/>
              </a:lnSpc>
              <a:defRPr/>
            </a:pPr>
            <a:endParaRPr lang="en-US" sz="1836" kern="0" dirty="0">
              <a:solidFill>
                <a:srgbClr val="FFFFFF">
                  <a:lumMod val="50000"/>
                </a:srgbClr>
              </a:solidFill>
              <a:latin typeface="Segoe UI" panose="020B0502040204020203" pitchFamily="34" charset="0"/>
              <a:cs typeface="Segoe UI" panose="020B0502040204020203" pitchFamily="34" charset="0"/>
            </a:endParaRPr>
          </a:p>
          <a:p>
            <a:pPr algn="ctr" defTabSz="932395">
              <a:lnSpc>
                <a:spcPts val="2244"/>
              </a:lnSpc>
              <a:defRPr/>
            </a:pPr>
            <a:endParaRPr lang="en-US" sz="1836" kern="0" dirty="0">
              <a:solidFill>
                <a:srgbClr val="FFFFFF">
                  <a:lumMod val="50000"/>
                </a:srgbClr>
              </a:solidFill>
              <a:latin typeface="Segoe UI Semilight" charset="0"/>
              <a:ea typeface="Segoe UI Semilight" charset="0"/>
              <a:cs typeface="Segoe UI Semilight" charset="0"/>
            </a:endParaRPr>
          </a:p>
        </p:txBody>
      </p:sp>
      <p:sp>
        <p:nvSpPr>
          <p:cNvPr id="74" name="Rectangle 73">
            <a:extLst>
              <a:ext uri="{FF2B5EF4-FFF2-40B4-BE49-F238E27FC236}">
                <a16:creationId xmlns:a16="http://schemas.microsoft.com/office/drawing/2014/main" id="{46653AB3-D08D-4A84-9E6B-2A3DE74AF2F5}"/>
              </a:ext>
            </a:extLst>
          </p:cNvPr>
          <p:cNvSpPr/>
          <p:nvPr/>
        </p:nvSpPr>
        <p:spPr>
          <a:xfrm>
            <a:off x="9260304" y="1652925"/>
            <a:ext cx="2518029" cy="605622"/>
          </a:xfrm>
          <a:prstGeom prst="rect">
            <a:avLst/>
          </a:prstGeom>
        </p:spPr>
        <p:txBody>
          <a:bodyPr wrap="square" anchor="t">
            <a:noAutofit/>
          </a:bodyPr>
          <a:lstStyle/>
          <a:p>
            <a:pPr algn="ctr" defTabSz="932395">
              <a:defRPr/>
            </a:pPr>
            <a:r>
              <a:rPr lang="en-US" sz="2346" kern="0" dirty="0">
                <a:solidFill>
                  <a:srgbClr val="C00000"/>
                </a:solidFill>
                <a:latin typeface="Segoe UI Semibold" panose="020B0702040204020203" pitchFamily="34" charset="0"/>
                <a:cs typeface="Segoe UI Semibold" panose="020B0702040204020203" pitchFamily="34" charset="0"/>
              </a:rPr>
              <a:t>Teams</a:t>
            </a:r>
            <a:endParaRPr lang="en-US" sz="2346" kern="0" dirty="0">
              <a:solidFill>
                <a:srgbClr val="C00000"/>
              </a:solidFill>
              <a:latin typeface="Segoe UI" panose="020B0502040204020203" pitchFamily="34" charset="0"/>
              <a:cs typeface="Segoe UI" panose="020B0502040204020203" pitchFamily="34" charset="0"/>
            </a:endParaRPr>
          </a:p>
          <a:p>
            <a:pPr algn="ctr" defTabSz="932395">
              <a:lnSpc>
                <a:spcPts val="2244"/>
              </a:lnSpc>
              <a:defRPr/>
            </a:pPr>
            <a:endParaRPr lang="en-US" sz="2346" kern="0" dirty="0">
              <a:solidFill>
                <a:srgbClr val="C00000"/>
              </a:solidFill>
              <a:latin typeface="Segoe UI" panose="020B0502040204020203" pitchFamily="34" charset="0"/>
              <a:cs typeface="Segoe UI" panose="020B0502040204020203" pitchFamily="34" charset="0"/>
            </a:endParaRPr>
          </a:p>
          <a:p>
            <a:pPr algn="ctr" defTabSz="932395">
              <a:lnSpc>
                <a:spcPts val="2244"/>
              </a:lnSpc>
              <a:defRPr/>
            </a:pPr>
            <a:endParaRPr lang="en-US" sz="2346" kern="0" dirty="0">
              <a:solidFill>
                <a:srgbClr val="C00000"/>
              </a:solidFill>
              <a:latin typeface="Segoe UI Semilight" charset="0"/>
              <a:ea typeface="Segoe UI Semilight" charset="0"/>
              <a:cs typeface="Segoe UI Semilight" charset="0"/>
            </a:endParaRPr>
          </a:p>
        </p:txBody>
      </p:sp>
      <p:sp>
        <p:nvSpPr>
          <p:cNvPr id="75" name="Rectangle 74">
            <a:extLst>
              <a:ext uri="{FF2B5EF4-FFF2-40B4-BE49-F238E27FC236}">
                <a16:creationId xmlns:a16="http://schemas.microsoft.com/office/drawing/2014/main" id="{6827A736-DC5C-4567-90A3-8D93FDF29612}"/>
              </a:ext>
            </a:extLst>
          </p:cNvPr>
          <p:cNvSpPr/>
          <p:nvPr/>
        </p:nvSpPr>
        <p:spPr>
          <a:xfrm>
            <a:off x="7041260" y="1651706"/>
            <a:ext cx="2518029" cy="605622"/>
          </a:xfrm>
          <a:prstGeom prst="rect">
            <a:avLst/>
          </a:prstGeom>
        </p:spPr>
        <p:txBody>
          <a:bodyPr wrap="square" anchor="t">
            <a:noAutofit/>
          </a:bodyPr>
          <a:lstStyle/>
          <a:p>
            <a:pPr algn="ctr" defTabSz="932395">
              <a:defRPr/>
            </a:pPr>
            <a:r>
              <a:rPr lang="en-US" sz="2346" kern="0" dirty="0">
                <a:solidFill>
                  <a:srgbClr val="C00000"/>
                </a:solidFill>
                <a:latin typeface="Segoe UI Semibold" panose="020B0702040204020203" pitchFamily="34" charset="0"/>
                <a:cs typeface="Segoe UI Semibold" panose="020B0702040204020203" pitchFamily="34" charset="0"/>
              </a:rPr>
              <a:t>Office Apps</a:t>
            </a:r>
            <a:endParaRPr lang="en-US" sz="2346" kern="0" dirty="0">
              <a:solidFill>
                <a:srgbClr val="C00000"/>
              </a:solidFill>
              <a:latin typeface="Segoe UI" panose="020B0502040204020203" pitchFamily="34" charset="0"/>
              <a:cs typeface="Segoe UI" panose="020B0502040204020203" pitchFamily="34" charset="0"/>
            </a:endParaRPr>
          </a:p>
          <a:p>
            <a:pPr algn="ctr" defTabSz="932395">
              <a:lnSpc>
                <a:spcPts val="2244"/>
              </a:lnSpc>
              <a:defRPr/>
            </a:pPr>
            <a:endParaRPr lang="en-US" sz="2346" kern="0" dirty="0">
              <a:solidFill>
                <a:srgbClr val="C00000"/>
              </a:solidFill>
              <a:latin typeface="Segoe UI" panose="020B0502040204020203" pitchFamily="34" charset="0"/>
              <a:cs typeface="Segoe UI" panose="020B0502040204020203" pitchFamily="34" charset="0"/>
            </a:endParaRPr>
          </a:p>
          <a:p>
            <a:pPr algn="ctr" defTabSz="932395">
              <a:lnSpc>
                <a:spcPts val="2244"/>
              </a:lnSpc>
              <a:defRPr/>
            </a:pPr>
            <a:endParaRPr lang="en-US" sz="2346" kern="0" dirty="0">
              <a:solidFill>
                <a:srgbClr val="C00000"/>
              </a:solidFill>
              <a:latin typeface="Segoe UI Semilight" charset="0"/>
              <a:ea typeface="Segoe UI Semilight" charset="0"/>
              <a:cs typeface="Segoe UI Semilight" charset="0"/>
            </a:endParaRPr>
          </a:p>
        </p:txBody>
      </p:sp>
      <p:sp>
        <p:nvSpPr>
          <p:cNvPr id="76" name="Rectangle 75">
            <a:extLst>
              <a:ext uri="{FF2B5EF4-FFF2-40B4-BE49-F238E27FC236}">
                <a16:creationId xmlns:a16="http://schemas.microsoft.com/office/drawing/2014/main" id="{AA128782-FAD3-4739-AC42-AB3934B06538}"/>
              </a:ext>
            </a:extLst>
          </p:cNvPr>
          <p:cNvSpPr/>
          <p:nvPr/>
        </p:nvSpPr>
        <p:spPr>
          <a:xfrm>
            <a:off x="4621254" y="1642651"/>
            <a:ext cx="2939359" cy="605622"/>
          </a:xfrm>
          <a:prstGeom prst="rect">
            <a:avLst/>
          </a:prstGeom>
        </p:spPr>
        <p:txBody>
          <a:bodyPr wrap="square" anchor="t">
            <a:noAutofit/>
          </a:bodyPr>
          <a:lstStyle/>
          <a:p>
            <a:pPr algn="ctr" defTabSz="932395">
              <a:defRPr/>
            </a:pPr>
            <a:r>
              <a:rPr lang="en-US" sz="2346" kern="0" dirty="0">
                <a:solidFill>
                  <a:srgbClr val="C00000"/>
                </a:solidFill>
                <a:latin typeface="Segoe UI Semibold" panose="020B0702040204020203" pitchFamily="34" charset="0"/>
                <a:cs typeface="Segoe UI Semibold" panose="020B0702040204020203" pitchFamily="34" charset="0"/>
              </a:rPr>
              <a:t>Yammer</a:t>
            </a:r>
          </a:p>
          <a:p>
            <a:pPr algn="ctr" defTabSz="932395">
              <a:defRPr/>
            </a:pPr>
            <a:endParaRPr lang="en-US" sz="2346" kern="0" dirty="0">
              <a:solidFill>
                <a:srgbClr val="C00000"/>
              </a:solidFill>
              <a:latin typeface="Segoe UI Semibold" panose="020B0702040204020203" pitchFamily="34" charset="0"/>
              <a:cs typeface="Segoe UI Semibold" panose="020B0702040204020203" pitchFamily="34" charset="0"/>
            </a:endParaRPr>
          </a:p>
          <a:p>
            <a:pPr algn="ctr" defTabSz="932395">
              <a:lnSpc>
                <a:spcPts val="2244"/>
              </a:lnSpc>
              <a:defRPr/>
            </a:pPr>
            <a:endParaRPr lang="en-US" sz="2346" kern="0" dirty="0">
              <a:solidFill>
                <a:srgbClr val="C00000"/>
              </a:solidFill>
              <a:latin typeface="Segoe UI" panose="020B0502040204020203" pitchFamily="34" charset="0"/>
              <a:cs typeface="Segoe UI" panose="020B0502040204020203" pitchFamily="34" charset="0"/>
            </a:endParaRPr>
          </a:p>
          <a:p>
            <a:pPr algn="ctr" defTabSz="932395">
              <a:lnSpc>
                <a:spcPts val="2244"/>
              </a:lnSpc>
              <a:defRPr/>
            </a:pPr>
            <a:endParaRPr lang="en-US" sz="2346" kern="0" dirty="0">
              <a:solidFill>
                <a:srgbClr val="C00000"/>
              </a:solidFill>
              <a:latin typeface="Segoe UI Semilight" charset="0"/>
              <a:ea typeface="Segoe UI Semilight" charset="0"/>
              <a:cs typeface="Segoe UI Semilight" charset="0"/>
            </a:endParaRPr>
          </a:p>
        </p:txBody>
      </p:sp>
      <p:sp>
        <p:nvSpPr>
          <p:cNvPr id="77" name="Rectangle 76">
            <a:extLst>
              <a:ext uri="{FF2B5EF4-FFF2-40B4-BE49-F238E27FC236}">
                <a16:creationId xmlns:a16="http://schemas.microsoft.com/office/drawing/2014/main" id="{1701727C-23F7-4B58-A5F3-1B0669A37169}"/>
              </a:ext>
            </a:extLst>
          </p:cNvPr>
          <p:cNvSpPr/>
          <p:nvPr/>
        </p:nvSpPr>
        <p:spPr>
          <a:xfrm>
            <a:off x="2360399" y="1660312"/>
            <a:ext cx="2939359" cy="605622"/>
          </a:xfrm>
          <a:prstGeom prst="rect">
            <a:avLst/>
          </a:prstGeom>
        </p:spPr>
        <p:txBody>
          <a:bodyPr wrap="square" anchor="t">
            <a:noAutofit/>
          </a:bodyPr>
          <a:lstStyle/>
          <a:p>
            <a:pPr algn="ctr" defTabSz="932395">
              <a:defRPr/>
            </a:pPr>
            <a:r>
              <a:rPr lang="en-US" sz="2346" kern="0" dirty="0">
                <a:solidFill>
                  <a:srgbClr val="C00000"/>
                </a:solidFill>
                <a:latin typeface="Segoe UI Semibold" panose="020B0702040204020203" pitchFamily="34" charset="0"/>
                <a:cs typeface="Segoe UI Semibold" panose="020B0702040204020203" pitchFamily="34" charset="0"/>
              </a:rPr>
              <a:t>SharePoint</a:t>
            </a:r>
          </a:p>
          <a:p>
            <a:pPr algn="ctr" defTabSz="932395">
              <a:defRPr/>
            </a:pPr>
            <a:endParaRPr lang="en-US" sz="2346" kern="0" dirty="0">
              <a:solidFill>
                <a:srgbClr val="C00000"/>
              </a:solidFill>
              <a:latin typeface="Segoe UI Semibold" panose="020B0702040204020203" pitchFamily="34" charset="0"/>
              <a:cs typeface="Segoe UI Semibold" panose="020B0702040204020203" pitchFamily="34" charset="0"/>
            </a:endParaRPr>
          </a:p>
          <a:p>
            <a:pPr algn="ctr" defTabSz="932395">
              <a:lnSpc>
                <a:spcPts val="2244"/>
              </a:lnSpc>
              <a:defRPr/>
            </a:pPr>
            <a:endParaRPr lang="en-US" sz="2346" kern="0" dirty="0">
              <a:solidFill>
                <a:srgbClr val="C00000"/>
              </a:solidFill>
              <a:latin typeface="Segoe UI" panose="020B0502040204020203" pitchFamily="34" charset="0"/>
              <a:cs typeface="Segoe UI" panose="020B0502040204020203" pitchFamily="34" charset="0"/>
            </a:endParaRPr>
          </a:p>
          <a:p>
            <a:pPr algn="ctr" defTabSz="932395">
              <a:lnSpc>
                <a:spcPts val="2244"/>
              </a:lnSpc>
              <a:defRPr/>
            </a:pPr>
            <a:endParaRPr lang="en-US" sz="2346" kern="0" dirty="0">
              <a:solidFill>
                <a:srgbClr val="C00000"/>
              </a:solidFill>
              <a:latin typeface="Segoe UI Semilight" charset="0"/>
              <a:ea typeface="Segoe UI Semilight" charset="0"/>
              <a:cs typeface="Segoe UI Semilight" charset="0"/>
            </a:endParaRPr>
          </a:p>
        </p:txBody>
      </p:sp>
      <p:sp>
        <p:nvSpPr>
          <p:cNvPr id="78" name="Rectangle 77">
            <a:extLst>
              <a:ext uri="{FF2B5EF4-FFF2-40B4-BE49-F238E27FC236}">
                <a16:creationId xmlns:a16="http://schemas.microsoft.com/office/drawing/2014/main" id="{9C4CD980-4A91-4D56-A6D1-7F7BB10BDF2C}"/>
              </a:ext>
            </a:extLst>
          </p:cNvPr>
          <p:cNvSpPr/>
          <p:nvPr/>
        </p:nvSpPr>
        <p:spPr>
          <a:xfrm>
            <a:off x="-91216" y="1667376"/>
            <a:ext cx="2939359" cy="605622"/>
          </a:xfrm>
          <a:prstGeom prst="rect">
            <a:avLst/>
          </a:prstGeom>
        </p:spPr>
        <p:txBody>
          <a:bodyPr wrap="square" anchor="t">
            <a:noAutofit/>
          </a:bodyPr>
          <a:lstStyle/>
          <a:p>
            <a:pPr algn="ctr" defTabSz="932395">
              <a:defRPr/>
            </a:pPr>
            <a:r>
              <a:rPr lang="en-US" sz="2346" kern="0" dirty="0">
                <a:solidFill>
                  <a:srgbClr val="C00000"/>
                </a:solidFill>
                <a:latin typeface="Segoe UI Semibold" panose="020B0702040204020203" pitchFamily="34" charset="0"/>
                <a:cs typeface="Segoe UI Semibold" panose="020B0702040204020203" pitchFamily="34" charset="0"/>
              </a:rPr>
              <a:t>Outlook</a:t>
            </a:r>
          </a:p>
          <a:p>
            <a:pPr algn="ctr" defTabSz="932395">
              <a:lnSpc>
                <a:spcPts val="2244"/>
              </a:lnSpc>
              <a:defRPr/>
            </a:pPr>
            <a:endParaRPr lang="en-US" sz="2346" kern="0" dirty="0">
              <a:solidFill>
                <a:srgbClr val="C00000"/>
              </a:solidFill>
              <a:latin typeface="Segoe UI" panose="020B0502040204020203" pitchFamily="34" charset="0"/>
              <a:cs typeface="Segoe UI" panose="020B0502040204020203" pitchFamily="34" charset="0"/>
            </a:endParaRPr>
          </a:p>
          <a:p>
            <a:pPr algn="ctr" defTabSz="932395">
              <a:lnSpc>
                <a:spcPts val="2244"/>
              </a:lnSpc>
              <a:defRPr/>
            </a:pPr>
            <a:endParaRPr lang="en-US" sz="2346" kern="0" dirty="0">
              <a:solidFill>
                <a:srgbClr val="C00000"/>
              </a:solidFill>
              <a:latin typeface="Segoe UI Semilight" charset="0"/>
              <a:ea typeface="Segoe UI Semilight" charset="0"/>
              <a:cs typeface="Segoe UI Semilight" charset="0"/>
            </a:endParaRPr>
          </a:p>
        </p:txBody>
      </p:sp>
      <p:sp>
        <p:nvSpPr>
          <p:cNvPr id="79" name="Rectangle 78">
            <a:extLst>
              <a:ext uri="{FF2B5EF4-FFF2-40B4-BE49-F238E27FC236}">
                <a16:creationId xmlns:a16="http://schemas.microsoft.com/office/drawing/2014/main" id="{28B9FDB8-FF37-4A2F-BEF0-CA28D4EA2741}"/>
              </a:ext>
            </a:extLst>
          </p:cNvPr>
          <p:cNvSpPr/>
          <p:nvPr/>
        </p:nvSpPr>
        <p:spPr bwMode="auto">
          <a:xfrm>
            <a:off x="882" y="4992054"/>
            <a:ext cx="12434711" cy="1985743"/>
          </a:xfrm>
          <a:prstGeom prst="rect">
            <a:avLst/>
          </a:prstGeom>
          <a:solidFill>
            <a:schemeClr val="bg1"/>
          </a:solidFill>
          <a:ln w="3810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ctr" anchorCtr="0" forceAA="0" compatLnSpc="1">
            <a:prstTxWarp prst="textNoShape">
              <a:avLst/>
            </a:prstTxWarp>
            <a:noAutofit/>
          </a:bodyPr>
          <a:lstStyle/>
          <a:p>
            <a:pPr defTabSz="932293" fontAlgn="base">
              <a:lnSpc>
                <a:spcPct val="90000"/>
              </a:lnSpc>
              <a:spcBef>
                <a:spcPct val="0"/>
              </a:spcBef>
              <a:spcAft>
                <a:spcPct val="0"/>
              </a:spcAft>
              <a:defRPr/>
            </a:pPr>
            <a:endParaRPr lang="en-US" sz="3000" dirty="0">
              <a:solidFill>
                <a:srgbClr val="2C292A"/>
              </a:solidFill>
              <a:latin typeface="Segoe UI"/>
              <a:ea typeface="Segoe UI" pitchFamily="34" charset="0"/>
              <a:cs typeface="Segoe UI" pitchFamily="34" charset="0"/>
            </a:endParaRPr>
          </a:p>
        </p:txBody>
      </p:sp>
      <p:sp>
        <p:nvSpPr>
          <p:cNvPr id="80" name="Rectangle 79">
            <a:extLst>
              <a:ext uri="{FF2B5EF4-FFF2-40B4-BE49-F238E27FC236}">
                <a16:creationId xmlns:a16="http://schemas.microsoft.com/office/drawing/2014/main" id="{66BB19D1-3472-4FB3-8806-36F0CF8D09B3}"/>
              </a:ext>
            </a:extLst>
          </p:cNvPr>
          <p:cNvSpPr/>
          <p:nvPr/>
        </p:nvSpPr>
        <p:spPr>
          <a:xfrm>
            <a:off x="630152" y="5421853"/>
            <a:ext cx="2942059" cy="574463"/>
          </a:xfrm>
          <a:prstGeom prst="rect">
            <a:avLst/>
          </a:prstGeom>
          <a:noFill/>
        </p:spPr>
        <p:txBody>
          <a:bodyPr wrap="square" lIns="0" tIns="0" rIns="0" bIns="0" anchor="t" anchorCtr="0">
            <a:noAutofit/>
          </a:bodyPr>
          <a:lstStyle/>
          <a:p>
            <a:pPr algn="ctr" defTabSz="932597">
              <a:defRPr/>
            </a:pPr>
            <a:r>
              <a:rPr lang="en-US" sz="2652" dirty="0">
                <a:solidFill>
                  <a:srgbClr val="2C292A"/>
                </a:solidFill>
                <a:latin typeface="Segoe UI Semibold" panose="020B0702040204020203" pitchFamily="34" charset="0"/>
                <a:cs typeface="Segoe UI Semibold" panose="020B0702040204020203" pitchFamily="34" charset="0"/>
              </a:rPr>
              <a:t>Office 365 Groups</a:t>
            </a:r>
          </a:p>
          <a:p>
            <a:pPr algn="ctr" defTabSz="932597">
              <a:defRPr/>
            </a:pPr>
            <a:r>
              <a:rPr lang="en-US" sz="1836" dirty="0">
                <a:solidFill>
                  <a:srgbClr val="2C292A"/>
                </a:solidFill>
                <a:latin typeface="Segoe UI Light" panose="020B0502040204020203" pitchFamily="34" charset="0"/>
                <a:cs typeface="Segoe UI Light" panose="020B0502040204020203" pitchFamily="34" charset="0"/>
              </a:rPr>
              <a:t>Single team membership across apps and services</a:t>
            </a:r>
          </a:p>
        </p:txBody>
      </p:sp>
      <p:sp>
        <p:nvSpPr>
          <p:cNvPr id="81" name="Rectangle 80">
            <a:extLst>
              <a:ext uri="{FF2B5EF4-FFF2-40B4-BE49-F238E27FC236}">
                <a16:creationId xmlns:a16="http://schemas.microsoft.com/office/drawing/2014/main" id="{F9D2A9B9-29A2-4C43-A353-B2E7C1370104}"/>
              </a:ext>
            </a:extLst>
          </p:cNvPr>
          <p:cNvSpPr/>
          <p:nvPr/>
        </p:nvSpPr>
        <p:spPr>
          <a:xfrm>
            <a:off x="4440340" y="5430323"/>
            <a:ext cx="3143381" cy="492101"/>
          </a:xfrm>
          <a:prstGeom prst="rect">
            <a:avLst/>
          </a:prstGeom>
          <a:noFill/>
        </p:spPr>
        <p:txBody>
          <a:bodyPr wrap="square" lIns="0" tIns="0" rIns="0" bIns="0" anchor="t" anchorCtr="0">
            <a:noAutofit/>
          </a:bodyPr>
          <a:lstStyle/>
          <a:p>
            <a:pPr algn="ctr" defTabSz="932597">
              <a:defRPr/>
            </a:pPr>
            <a:r>
              <a:rPr lang="en-US" sz="2652" dirty="0">
                <a:solidFill>
                  <a:srgbClr val="2C292A"/>
                </a:solidFill>
                <a:latin typeface="Segoe UI Semibold" panose="020B0702040204020203" pitchFamily="34" charset="0"/>
                <a:cs typeface="Segoe UI Semibold" panose="020B0702040204020203" pitchFamily="34" charset="0"/>
              </a:rPr>
              <a:t>Microsoft Graph</a:t>
            </a:r>
          </a:p>
          <a:p>
            <a:pPr algn="ctr" defTabSz="932597">
              <a:defRPr/>
            </a:pPr>
            <a:r>
              <a:rPr lang="en-US" sz="1836" dirty="0">
                <a:solidFill>
                  <a:srgbClr val="2C292A"/>
                </a:solidFill>
                <a:latin typeface="Segoe UI Light" panose="020B0502040204020203" pitchFamily="34" charset="0"/>
                <a:cs typeface="Segoe UI Light" panose="020B0502040204020203" pitchFamily="34" charset="0"/>
              </a:rPr>
              <a:t>Suite-wide intelligence connecting people and content</a:t>
            </a:r>
          </a:p>
          <a:p>
            <a:pPr algn="ctr" defTabSz="932597">
              <a:defRPr/>
            </a:pPr>
            <a:endParaRPr lang="en-US" sz="2652" dirty="0">
              <a:solidFill>
                <a:srgbClr val="2C292A"/>
              </a:solidFill>
              <a:latin typeface="Segoe UI Semibold" panose="020B0702040204020203" pitchFamily="34" charset="0"/>
              <a:cs typeface="Segoe UI Semibold" panose="020B0702040204020203" pitchFamily="34" charset="0"/>
            </a:endParaRPr>
          </a:p>
          <a:p>
            <a:pPr algn="ctr" defTabSz="932597">
              <a:defRPr/>
            </a:pPr>
            <a:r>
              <a:rPr lang="en-US" sz="2652" dirty="0">
                <a:solidFill>
                  <a:srgbClr val="2C292A"/>
                </a:solidFill>
                <a:latin typeface="Segoe UI Semibold" panose="020B0702040204020203" pitchFamily="34" charset="0"/>
                <a:cs typeface="Segoe UI Semibold" panose="020B0702040204020203" pitchFamily="34" charset="0"/>
              </a:rPr>
              <a:t> </a:t>
            </a:r>
          </a:p>
        </p:txBody>
      </p:sp>
      <p:sp>
        <p:nvSpPr>
          <p:cNvPr id="82" name="Rectangle 81">
            <a:extLst>
              <a:ext uri="{FF2B5EF4-FFF2-40B4-BE49-F238E27FC236}">
                <a16:creationId xmlns:a16="http://schemas.microsoft.com/office/drawing/2014/main" id="{A5B1BEC3-4B2A-4106-8A01-8182BA56099C}"/>
              </a:ext>
            </a:extLst>
          </p:cNvPr>
          <p:cNvSpPr/>
          <p:nvPr/>
        </p:nvSpPr>
        <p:spPr>
          <a:xfrm>
            <a:off x="8113831" y="5419212"/>
            <a:ext cx="3821069" cy="659197"/>
          </a:xfrm>
          <a:prstGeom prst="rect">
            <a:avLst/>
          </a:prstGeom>
          <a:noFill/>
        </p:spPr>
        <p:txBody>
          <a:bodyPr wrap="square" lIns="0" tIns="0" rIns="0" bIns="0" anchor="t" anchorCtr="0">
            <a:noAutofit/>
          </a:bodyPr>
          <a:lstStyle/>
          <a:p>
            <a:pPr algn="ctr" defTabSz="932597">
              <a:defRPr/>
            </a:pPr>
            <a:r>
              <a:rPr lang="en-US" sz="2652" dirty="0">
                <a:solidFill>
                  <a:srgbClr val="2C292A"/>
                </a:solidFill>
                <a:latin typeface="Segoe UI Semibold" panose="020B0702040204020203" pitchFamily="34" charset="0"/>
                <a:cs typeface="Segoe UI Semibold" panose="020B0702040204020203" pitchFamily="34" charset="0"/>
              </a:rPr>
              <a:t>Security and Compliance</a:t>
            </a:r>
          </a:p>
          <a:p>
            <a:pPr algn="ctr" defTabSz="932597">
              <a:defRPr/>
            </a:pPr>
            <a:r>
              <a:rPr lang="en-US" sz="1836" dirty="0">
                <a:solidFill>
                  <a:srgbClr val="2C292A"/>
                </a:solidFill>
                <a:latin typeface="Segoe UI Light" panose="020B0502040204020203" pitchFamily="34" charset="0"/>
                <a:cs typeface="Segoe UI Light" panose="020B0502040204020203" pitchFamily="34" charset="0"/>
              </a:rPr>
              <a:t>Centralized policy management </a:t>
            </a:r>
          </a:p>
          <a:p>
            <a:pPr algn="ctr" defTabSz="932597">
              <a:defRPr/>
            </a:pPr>
            <a:endParaRPr lang="en-US" sz="2652" dirty="0">
              <a:solidFill>
                <a:srgbClr val="2C292A"/>
              </a:solidFill>
              <a:latin typeface="Segoe UI Semibold" panose="020B0702040204020203" pitchFamily="34" charset="0"/>
              <a:cs typeface="Segoe UI Semibold" panose="020B0702040204020203" pitchFamily="34" charset="0"/>
            </a:endParaRPr>
          </a:p>
          <a:p>
            <a:pPr algn="ctr" defTabSz="932597">
              <a:defRPr/>
            </a:pPr>
            <a:endParaRPr lang="en-US" sz="2652" dirty="0">
              <a:solidFill>
                <a:srgbClr val="2C292A"/>
              </a:solidFill>
              <a:latin typeface="Segoe UI Semibold" panose="020B0702040204020203" pitchFamily="34" charset="0"/>
              <a:cs typeface="Segoe UI Semibold" panose="020B0702040204020203" pitchFamily="34" charset="0"/>
            </a:endParaRPr>
          </a:p>
        </p:txBody>
      </p:sp>
      <p:cxnSp>
        <p:nvCxnSpPr>
          <p:cNvPr id="3" name="Straight Connector 2">
            <a:extLst>
              <a:ext uri="{FF2B5EF4-FFF2-40B4-BE49-F238E27FC236}">
                <a16:creationId xmlns:a16="http://schemas.microsoft.com/office/drawing/2014/main" id="{F35126E5-D5C5-403F-AAE3-91EE47AA9C7C}"/>
              </a:ext>
            </a:extLst>
          </p:cNvPr>
          <p:cNvCxnSpPr>
            <a:cxnSpLocks/>
          </p:cNvCxnSpPr>
          <p:nvPr/>
        </p:nvCxnSpPr>
        <p:spPr>
          <a:xfrm flipV="1">
            <a:off x="435493" y="4465197"/>
            <a:ext cx="11607743" cy="1"/>
          </a:xfrm>
          <a:prstGeom prst="line">
            <a:avLst/>
          </a:prstGeom>
          <a:ln w="381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ABE3E20-156F-4E4B-AE3B-219C79B847CF}"/>
              </a:ext>
            </a:extLst>
          </p:cNvPr>
          <p:cNvCxnSpPr/>
          <p:nvPr/>
        </p:nvCxnSpPr>
        <p:spPr>
          <a:xfrm>
            <a:off x="451498" y="4135327"/>
            <a:ext cx="0" cy="343046"/>
          </a:xfrm>
          <a:prstGeom prst="line">
            <a:avLst/>
          </a:prstGeom>
          <a:ln w="381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669E6A0-CA47-4DCC-9922-C0981D0F24AE}"/>
              </a:ext>
            </a:extLst>
          </p:cNvPr>
          <p:cNvCxnSpPr/>
          <p:nvPr/>
        </p:nvCxnSpPr>
        <p:spPr>
          <a:xfrm>
            <a:off x="12033207" y="4135327"/>
            <a:ext cx="0" cy="343046"/>
          </a:xfrm>
          <a:prstGeom prst="line">
            <a:avLst/>
          </a:prstGeom>
          <a:ln w="381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F418AE56-2D34-4741-88EE-2FAB39BC0767}"/>
              </a:ext>
            </a:extLst>
          </p:cNvPr>
          <p:cNvCxnSpPr>
            <a:cxnSpLocks/>
          </p:cNvCxnSpPr>
          <p:nvPr/>
        </p:nvCxnSpPr>
        <p:spPr>
          <a:xfrm>
            <a:off x="6218237" y="4465197"/>
            <a:ext cx="0" cy="542531"/>
          </a:xfrm>
          <a:prstGeom prst="line">
            <a:avLst/>
          </a:prstGeom>
          <a:ln w="381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38847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5138" y="632779"/>
            <a:ext cx="11533187" cy="435568"/>
          </a:xfrm>
        </p:spPr>
        <p:txBody>
          <a:bodyPr/>
          <a:lstStyle/>
          <a:p>
            <a:r>
              <a:rPr lang="en-US" sz="4400" spc="0" dirty="0">
                <a:latin typeface="Segoe UI Light" panose="020B0502040204020203" pitchFamily="34" charset="0"/>
                <a:cs typeface="Segoe UI Light" panose="020B0502040204020203" pitchFamily="34" charset="0"/>
              </a:rPr>
              <a:t>Next steps</a:t>
            </a:r>
          </a:p>
        </p:txBody>
      </p:sp>
      <p:sp>
        <p:nvSpPr>
          <p:cNvPr id="5" name="Text Placeholder 4"/>
          <p:cNvSpPr>
            <a:spLocks noGrp="1"/>
          </p:cNvSpPr>
          <p:nvPr>
            <p:ph type="body" sz="quarter" idx="10"/>
          </p:nvPr>
        </p:nvSpPr>
        <p:spPr>
          <a:xfrm>
            <a:off x="465138" y="1567341"/>
            <a:ext cx="5385055" cy="4004173"/>
          </a:xfrm>
        </p:spPr>
        <p:txBody>
          <a:bodyPr/>
          <a:lstStyle/>
          <a:p>
            <a:pPr marL="457200" indent="-457200">
              <a:buAutoNum type="arabicPeriod"/>
            </a:pPr>
            <a:r>
              <a:rPr lang="en-US" dirty="0"/>
              <a:t>Start using </a:t>
            </a:r>
            <a:r>
              <a:rPr lang="en-US" dirty="0">
                <a:hlinkClick r:id="rId3"/>
              </a:rPr>
              <a:t>Microsoft Teams</a:t>
            </a:r>
            <a:r>
              <a:rPr lang="en-US" dirty="0"/>
              <a:t> today</a:t>
            </a:r>
          </a:p>
          <a:p>
            <a:pPr marL="685800" lvl="1" indent="-457200">
              <a:buFont typeface="Arial" panose="020B0604020202020204" pitchFamily="34" charset="0"/>
              <a:buChar char="•"/>
            </a:pPr>
            <a:r>
              <a:rPr lang="en-US" sz="1800" dirty="0">
                <a:solidFill>
                  <a:schemeClr val="tx1"/>
                </a:solidFill>
              </a:rPr>
              <a:t>Pick one project and do 100% of your team meetings, chats and files in Microsoft Teams</a:t>
            </a:r>
          </a:p>
          <a:p>
            <a:pPr marL="685800" lvl="1" indent="-457200">
              <a:buFont typeface="Arial" panose="020B0604020202020204" pitchFamily="34" charset="0"/>
              <a:buChar char="•"/>
            </a:pPr>
            <a:r>
              <a:rPr lang="en-US" sz="1800" dirty="0"/>
              <a:t>Download the </a:t>
            </a:r>
            <a:r>
              <a:rPr lang="en-US" sz="1800" u="sng" dirty="0">
                <a:hlinkClick r:id="rId4"/>
              </a:rPr>
              <a:t>desktop and mobile apps</a:t>
            </a:r>
            <a:r>
              <a:rPr lang="en-US" sz="1800" dirty="0"/>
              <a:t> so you can collaborate on the go</a:t>
            </a:r>
          </a:p>
          <a:p>
            <a:pPr marL="685800" lvl="1" indent="-457200">
              <a:buFont typeface="Arial" panose="020B0604020202020204" pitchFamily="34" charset="0"/>
              <a:buChar char="•"/>
            </a:pPr>
            <a:r>
              <a:rPr lang="en-US" sz="1800" dirty="0"/>
              <a:t>Put frequently used websites, files, and dashboards right in the channel by pinning them to a Tab</a:t>
            </a:r>
          </a:p>
          <a:p>
            <a:pPr marL="457200" indent="-457200">
              <a:buFont typeface="+mj-lt"/>
              <a:buAutoNum type="arabicPeriod"/>
            </a:pPr>
            <a:endParaRPr lang="en-US" dirty="0"/>
          </a:p>
          <a:p>
            <a:pPr marL="457200" indent="-457200">
              <a:buFont typeface="+mj-lt"/>
              <a:buAutoNum type="arabicPeriod"/>
            </a:pPr>
            <a:r>
              <a:rPr lang="en-US" dirty="0"/>
              <a:t>Contact your partner if you need help with your deployment of Microsoft Teams</a:t>
            </a:r>
          </a:p>
          <a:p>
            <a:pPr marL="457200" indent="-457200">
              <a:buFont typeface="+mj-lt"/>
              <a:buAutoNum type="arabicPeriod"/>
            </a:pPr>
            <a:endParaRPr lang="en-US" dirty="0"/>
          </a:p>
          <a:p>
            <a:pPr marL="457200" indent="-457200">
              <a:buAutoNum type="arabicPeriod"/>
            </a:pPr>
            <a:r>
              <a:rPr lang="en-US" dirty="0"/>
              <a:t>Give us feedback in-product</a:t>
            </a:r>
          </a:p>
        </p:txBody>
      </p:sp>
      <p:pic>
        <p:nvPicPr>
          <p:cNvPr id="2" name="Picture 1"/>
          <p:cNvPicPr>
            <a:picLocks noChangeAspect="1"/>
          </p:cNvPicPr>
          <p:nvPr/>
        </p:nvPicPr>
        <p:blipFill rotWithShape="1">
          <a:blip r:embed="rId5">
            <a:extLst>
              <a:ext uri="{28A0092B-C50C-407E-A947-70E740481C1C}">
                <a14:useLocalDpi xmlns:a14="http://schemas.microsoft.com/office/drawing/2010/main" val="0"/>
              </a:ext>
            </a:extLst>
          </a:blip>
          <a:srcRect l="4849" r="36038"/>
          <a:stretch/>
        </p:blipFill>
        <p:spPr>
          <a:xfrm>
            <a:off x="6232900" y="0"/>
            <a:ext cx="6203575" cy="6994525"/>
          </a:xfrm>
          <a:prstGeom prst="rect">
            <a:avLst/>
          </a:prstGeom>
        </p:spPr>
      </p:pic>
    </p:spTree>
    <p:extLst>
      <p:ext uri="{BB962C8B-B14F-4D97-AF65-F5344CB8AC3E}">
        <p14:creationId xmlns:p14="http://schemas.microsoft.com/office/powerpoint/2010/main" val="480780982"/>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2828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58"/>
          <p:cNvSpPr/>
          <p:nvPr/>
        </p:nvSpPr>
        <p:spPr bwMode="auto">
          <a:xfrm>
            <a:off x="465138" y="3346357"/>
            <a:ext cx="11533186" cy="2678761"/>
          </a:xfrm>
          <a:prstGeom prst="rect">
            <a:avLst/>
          </a:prstGeom>
          <a:solidFill>
            <a:srgbClr val="F5F5F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 name="Title 3"/>
          <p:cNvSpPr>
            <a:spLocks noGrp="1"/>
          </p:cNvSpPr>
          <p:nvPr>
            <p:ph type="title"/>
          </p:nvPr>
        </p:nvSpPr>
        <p:spPr>
          <a:xfrm>
            <a:off x="465138" y="632779"/>
            <a:ext cx="11533187" cy="435568"/>
          </a:xfrm>
        </p:spPr>
        <p:txBody>
          <a:bodyPr/>
          <a:lstStyle/>
          <a:p>
            <a:r>
              <a:rPr lang="en-US" sz="4400" spc="0" dirty="0">
                <a:latin typeface="Segoe UI Light" panose="020B0502040204020203" pitchFamily="34" charset="0"/>
                <a:cs typeface="Segoe UI Light" panose="020B0502040204020203" pitchFamily="34" charset="0"/>
              </a:rPr>
              <a:t>Teams developer opportunity</a:t>
            </a:r>
          </a:p>
        </p:txBody>
      </p:sp>
      <p:sp>
        <p:nvSpPr>
          <p:cNvPr id="11" name="Text Placeholder 1"/>
          <p:cNvSpPr>
            <a:spLocks noGrp="1"/>
          </p:cNvSpPr>
          <p:nvPr>
            <p:ph type="body" sz="quarter" idx="11"/>
          </p:nvPr>
        </p:nvSpPr>
        <p:spPr>
          <a:xfrm>
            <a:off x="465138" y="1579913"/>
            <a:ext cx="11533187" cy="1338828"/>
          </a:xfrm>
        </p:spPr>
        <p:txBody>
          <a:bodyPr/>
          <a:lstStyle/>
          <a:p>
            <a:r>
              <a:rPr lang="en-US" dirty="0">
                <a:latin typeface="+mj-lt"/>
              </a:rPr>
              <a:t>Extensible platform: build apps with a rich set of capabilities to enable higher-performing teams</a:t>
            </a:r>
          </a:p>
          <a:p>
            <a:endParaRPr lang="en-US" dirty="0"/>
          </a:p>
          <a:p>
            <a:pPr marL="285750" lvl="0" indent="-285750" defTabSz="914400">
              <a:lnSpc>
                <a:spcPct val="100000"/>
              </a:lnSpc>
              <a:buSzTx/>
              <a:buFont typeface="Arial" panose="020B0604020202020204" pitchFamily="34" charset="0"/>
              <a:buChar char="•"/>
              <a:defRPr/>
            </a:pPr>
            <a:r>
              <a:rPr lang="en-US" b="0" dirty="0">
                <a:solidFill>
                  <a:prstClr val="black"/>
                </a:solidFill>
              </a:rPr>
              <a:t>100M Office 365 commercial monthly active users</a:t>
            </a:r>
          </a:p>
          <a:p>
            <a:pPr marL="285750" lvl="0" indent="-285750" defTabSz="914400">
              <a:lnSpc>
                <a:spcPct val="100000"/>
              </a:lnSpc>
              <a:buSzTx/>
              <a:buFont typeface="Arial" panose="020B0604020202020204" pitchFamily="34" charset="0"/>
              <a:buChar char="•"/>
              <a:defRPr/>
            </a:pPr>
            <a:r>
              <a:rPr lang="en-US" b="0" dirty="0">
                <a:solidFill>
                  <a:prstClr val="black"/>
                </a:solidFill>
              </a:rPr>
              <a:t>Teams is available in all business and enterprise SKUs in 181 markets, 19 languages</a:t>
            </a:r>
          </a:p>
          <a:p>
            <a:pPr marL="285750" lvl="0" indent="-285750" defTabSz="914400">
              <a:lnSpc>
                <a:spcPct val="100000"/>
              </a:lnSpc>
              <a:buSzTx/>
              <a:buFont typeface="Arial" panose="020B0604020202020204" pitchFamily="34" charset="0"/>
              <a:buChar char="•"/>
              <a:defRPr/>
            </a:pPr>
            <a:r>
              <a:rPr lang="en-US" b="0" dirty="0">
                <a:solidFill>
                  <a:prstClr val="black"/>
                </a:solidFill>
              </a:rPr>
              <a:t>More than 150 integrations available and coming soon </a:t>
            </a:r>
            <a:endParaRPr lang="en-US" dirty="0"/>
          </a:p>
          <a:p>
            <a:pPr marL="285750" lvl="1" indent="-285750">
              <a:buFont typeface="Arial" charset="0"/>
              <a:buChar char="•"/>
            </a:pPr>
            <a:endParaRPr lang="en-US" dirty="0"/>
          </a:p>
        </p:txBody>
      </p:sp>
      <p:sp>
        <p:nvSpPr>
          <p:cNvPr id="12" name="Text Placeholder 1"/>
          <p:cNvSpPr>
            <a:spLocks noGrp="1"/>
          </p:cNvSpPr>
          <p:nvPr>
            <p:ph type="body" sz="quarter" idx="11"/>
          </p:nvPr>
        </p:nvSpPr>
        <p:spPr>
          <a:xfrm>
            <a:off x="465138" y="6218056"/>
            <a:ext cx="5143363" cy="692497"/>
          </a:xfrm>
        </p:spPr>
        <p:txBody>
          <a:bodyPr/>
          <a:lstStyle/>
          <a:p>
            <a:r>
              <a:rPr lang="en-US" sz="1800" dirty="0">
                <a:latin typeface="+mj-lt"/>
              </a:rPr>
              <a:t>Join the </a:t>
            </a:r>
            <a:r>
              <a:rPr lang="en-US" sz="1800" dirty="0">
                <a:latin typeface="+mj-lt"/>
                <a:hlinkClick r:id="rId3"/>
              </a:rPr>
              <a:t>Office Developer Program</a:t>
            </a:r>
            <a:endParaRPr lang="en-US" sz="1800" dirty="0">
              <a:latin typeface="+mj-lt"/>
            </a:endParaRPr>
          </a:p>
          <a:p>
            <a:pPr marL="285750" lvl="1" indent="-285750">
              <a:buFont typeface="Arial" charset="0"/>
              <a:buChar char="•"/>
            </a:pPr>
            <a:endParaRPr lang="en-US" dirty="0"/>
          </a:p>
          <a:p>
            <a:pPr marL="285750" lvl="1" indent="-285750">
              <a:buFont typeface="Arial" charset="0"/>
              <a:buChar char="•"/>
            </a:pPr>
            <a:endParaRPr lang="en-US" dirty="0"/>
          </a:p>
        </p:txBody>
      </p:sp>
      <p:sp>
        <p:nvSpPr>
          <p:cNvPr id="13" name="Text Placeholder 1"/>
          <p:cNvSpPr>
            <a:spLocks noGrp="1"/>
          </p:cNvSpPr>
          <p:nvPr>
            <p:ph type="body" sz="quarter" idx="11"/>
          </p:nvPr>
        </p:nvSpPr>
        <p:spPr>
          <a:xfrm>
            <a:off x="465138" y="3027026"/>
            <a:ext cx="11533187" cy="461665"/>
          </a:xfrm>
        </p:spPr>
        <p:txBody>
          <a:bodyPr/>
          <a:lstStyle/>
          <a:p>
            <a:r>
              <a:rPr lang="en-US" dirty="0">
                <a:latin typeface="+mj-lt"/>
              </a:rPr>
              <a:t>Reach your users in their chats, channels, notifications, and personal workspace</a:t>
            </a:r>
            <a:endParaRPr lang="en-US" dirty="0"/>
          </a:p>
          <a:p>
            <a:pPr marL="285750" lvl="1" indent="-285750">
              <a:buFont typeface="Arial" charset="0"/>
              <a:buChar char="•"/>
            </a:pPr>
            <a:endParaRPr lang="en-US" dirty="0"/>
          </a:p>
        </p:txBody>
      </p:sp>
      <p:sp>
        <p:nvSpPr>
          <p:cNvPr id="16" name="Text Placeholder 5"/>
          <p:cNvSpPr>
            <a:spLocks noGrp="1"/>
          </p:cNvSpPr>
          <p:nvPr>
            <p:ph type="body" sz="quarter" idx="11"/>
          </p:nvPr>
        </p:nvSpPr>
        <p:spPr>
          <a:xfrm>
            <a:off x="596344" y="4481042"/>
            <a:ext cx="1285950" cy="906274"/>
          </a:xfrm>
        </p:spPr>
        <p:txBody>
          <a:bodyPr/>
          <a:lstStyle/>
          <a:p>
            <a:r>
              <a:rPr lang="en-US" b="0" dirty="0">
                <a:solidFill>
                  <a:schemeClr val="accent1"/>
                </a:solidFill>
                <a:latin typeface="+mj-lt"/>
              </a:rPr>
              <a:t>Tabs</a:t>
            </a:r>
            <a:br>
              <a:rPr lang="en-US" b="0" dirty="0">
                <a:solidFill>
                  <a:schemeClr val="accent1"/>
                </a:solidFill>
                <a:latin typeface="+mj-lt"/>
              </a:rPr>
            </a:br>
            <a:r>
              <a:rPr lang="en-US" b="0" kern="0" dirty="0"/>
              <a:t>Surface rich content within Teams</a:t>
            </a:r>
            <a:endParaRPr lang="en-US" b="0" kern="0" dirty="0">
              <a:solidFill>
                <a:schemeClr val="tx1"/>
              </a:solidFill>
            </a:endParaRPr>
          </a:p>
        </p:txBody>
      </p:sp>
      <p:sp>
        <p:nvSpPr>
          <p:cNvPr id="24" name="Text Placeholder 5"/>
          <p:cNvSpPr>
            <a:spLocks noGrp="1"/>
          </p:cNvSpPr>
          <p:nvPr>
            <p:ph type="body" sz="quarter" idx="11"/>
          </p:nvPr>
        </p:nvSpPr>
        <p:spPr>
          <a:xfrm>
            <a:off x="2203387" y="4481042"/>
            <a:ext cx="1285950" cy="923330"/>
          </a:xfrm>
        </p:spPr>
        <p:txBody>
          <a:bodyPr/>
          <a:lstStyle/>
          <a:p>
            <a:r>
              <a:rPr lang="en-US" b="0" dirty="0">
                <a:solidFill>
                  <a:schemeClr val="accent1"/>
                </a:solidFill>
                <a:latin typeface="+mj-lt"/>
              </a:rPr>
              <a:t>Bots</a:t>
            </a:r>
            <a:br>
              <a:rPr lang="en-US" b="0" dirty="0">
                <a:solidFill>
                  <a:schemeClr val="accent1"/>
                </a:solidFill>
                <a:latin typeface="+mj-lt"/>
              </a:rPr>
            </a:br>
            <a:r>
              <a:rPr lang="en-US" b="0" kern="0" dirty="0"/>
              <a:t>Help users get tasks done in conversations</a:t>
            </a:r>
            <a:endParaRPr lang="en-US" b="0" kern="0" dirty="0">
              <a:solidFill>
                <a:schemeClr val="tx1"/>
              </a:solidFill>
            </a:endParaRPr>
          </a:p>
        </p:txBody>
      </p:sp>
      <p:sp>
        <p:nvSpPr>
          <p:cNvPr id="25" name="Text Placeholder 5"/>
          <p:cNvSpPr>
            <a:spLocks noGrp="1"/>
          </p:cNvSpPr>
          <p:nvPr>
            <p:ph type="body" sz="quarter" idx="11"/>
          </p:nvPr>
        </p:nvSpPr>
        <p:spPr>
          <a:xfrm>
            <a:off x="3905944" y="4481042"/>
            <a:ext cx="1285950" cy="923330"/>
          </a:xfrm>
        </p:spPr>
        <p:txBody>
          <a:bodyPr/>
          <a:lstStyle/>
          <a:p>
            <a:r>
              <a:rPr lang="en-US" b="0" dirty="0">
                <a:solidFill>
                  <a:schemeClr val="accent1"/>
                </a:solidFill>
                <a:latin typeface="+mj-lt"/>
              </a:rPr>
              <a:t>Connectors</a:t>
            </a:r>
            <a:br>
              <a:rPr lang="en-US" b="0" dirty="0">
                <a:solidFill>
                  <a:schemeClr val="accent1"/>
                </a:solidFill>
                <a:latin typeface="+mj-lt"/>
              </a:rPr>
            </a:br>
            <a:r>
              <a:rPr lang="en-US" b="0" kern="0" dirty="0"/>
              <a:t>Post rich updates to channels</a:t>
            </a:r>
            <a:endParaRPr lang="en-US" b="0" kern="0" dirty="0">
              <a:solidFill>
                <a:schemeClr val="tx1"/>
              </a:solidFill>
            </a:endParaRPr>
          </a:p>
        </p:txBody>
      </p:sp>
      <p:sp>
        <p:nvSpPr>
          <p:cNvPr id="26" name="Text Placeholder 5"/>
          <p:cNvSpPr>
            <a:spLocks noGrp="1"/>
          </p:cNvSpPr>
          <p:nvPr>
            <p:ph type="body" sz="quarter" idx="11"/>
          </p:nvPr>
        </p:nvSpPr>
        <p:spPr>
          <a:xfrm>
            <a:off x="5608501" y="4481042"/>
            <a:ext cx="1285950" cy="1384995"/>
          </a:xfrm>
        </p:spPr>
        <p:txBody>
          <a:bodyPr/>
          <a:lstStyle/>
          <a:p>
            <a:r>
              <a:rPr lang="en-US" b="0" dirty="0">
                <a:solidFill>
                  <a:schemeClr val="accent1"/>
                </a:solidFill>
                <a:latin typeface="+mj-lt"/>
              </a:rPr>
              <a:t>Actionable Messages</a:t>
            </a:r>
            <a:br>
              <a:rPr lang="en-US" b="0" dirty="0">
                <a:solidFill>
                  <a:schemeClr val="accent1"/>
                </a:solidFill>
                <a:latin typeface="+mj-lt"/>
              </a:rPr>
            </a:br>
            <a:r>
              <a:rPr lang="en-US" b="0" kern="0" dirty="0"/>
              <a:t>Add rich interaction to your connector cards</a:t>
            </a:r>
            <a:endParaRPr lang="en-US" b="0" kern="0" dirty="0">
              <a:solidFill>
                <a:schemeClr val="tx1"/>
              </a:solidFill>
            </a:endParaRPr>
          </a:p>
        </p:txBody>
      </p:sp>
      <p:sp>
        <p:nvSpPr>
          <p:cNvPr id="27" name="Text Placeholder 5"/>
          <p:cNvSpPr>
            <a:spLocks noGrp="1"/>
          </p:cNvSpPr>
          <p:nvPr>
            <p:ph type="body" sz="quarter" idx="11"/>
          </p:nvPr>
        </p:nvSpPr>
        <p:spPr>
          <a:xfrm>
            <a:off x="7311058" y="4481042"/>
            <a:ext cx="1285950" cy="923330"/>
          </a:xfrm>
        </p:spPr>
        <p:txBody>
          <a:bodyPr/>
          <a:lstStyle/>
          <a:p>
            <a:r>
              <a:rPr lang="en-US" b="0" dirty="0">
                <a:solidFill>
                  <a:schemeClr val="accent1"/>
                </a:solidFill>
                <a:latin typeface="+mj-lt"/>
              </a:rPr>
              <a:t>Activity Feed</a:t>
            </a:r>
            <a:br>
              <a:rPr lang="en-US" b="0" dirty="0">
                <a:solidFill>
                  <a:schemeClr val="accent1"/>
                </a:solidFill>
                <a:latin typeface="+mj-lt"/>
              </a:rPr>
            </a:br>
            <a:r>
              <a:rPr lang="en-US" b="0" kern="0" dirty="0"/>
              <a:t>Engage users via feed notifications</a:t>
            </a:r>
            <a:endParaRPr lang="en-US" b="0" kern="0" dirty="0">
              <a:solidFill>
                <a:schemeClr val="tx1"/>
              </a:solidFill>
            </a:endParaRPr>
          </a:p>
        </p:txBody>
      </p:sp>
      <p:sp>
        <p:nvSpPr>
          <p:cNvPr id="28" name="Text Placeholder 5"/>
          <p:cNvSpPr>
            <a:spLocks noGrp="1"/>
          </p:cNvSpPr>
          <p:nvPr>
            <p:ph type="body" sz="quarter" idx="11"/>
          </p:nvPr>
        </p:nvSpPr>
        <p:spPr>
          <a:xfrm>
            <a:off x="8963542" y="4481042"/>
            <a:ext cx="1285950" cy="1384995"/>
          </a:xfrm>
        </p:spPr>
        <p:txBody>
          <a:bodyPr/>
          <a:lstStyle/>
          <a:p>
            <a:r>
              <a:rPr lang="en-US" b="0" dirty="0">
                <a:solidFill>
                  <a:schemeClr val="accent1"/>
                </a:solidFill>
                <a:latin typeface="+mj-lt"/>
              </a:rPr>
              <a:t>Compose Extensions</a:t>
            </a:r>
            <a:br>
              <a:rPr lang="en-US" b="0" dirty="0">
                <a:solidFill>
                  <a:schemeClr val="accent1"/>
                </a:solidFill>
                <a:latin typeface="+mj-lt"/>
              </a:rPr>
            </a:br>
            <a:r>
              <a:rPr lang="en-US" b="0" kern="0" dirty="0"/>
              <a:t>Allow users to query and share rich cards in conversations</a:t>
            </a:r>
            <a:endParaRPr lang="en-US" b="0" kern="0" dirty="0">
              <a:solidFill>
                <a:schemeClr val="tx1"/>
              </a:solidFill>
            </a:endParaRPr>
          </a:p>
        </p:txBody>
      </p:sp>
      <p:sp>
        <p:nvSpPr>
          <p:cNvPr id="29" name="Text Placeholder 5"/>
          <p:cNvSpPr>
            <a:spLocks noGrp="1"/>
          </p:cNvSpPr>
          <p:nvPr>
            <p:ph type="body" sz="quarter" idx="11"/>
          </p:nvPr>
        </p:nvSpPr>
        <p:spPr>
          <a:xfrm>
            <a:off x="10611965" y="4481042"/>
            <a:ext cx="1285950" cy="1384995"/>
          </a:xfrm>
        </p:spPr>
        <p:txBody>
          <a:bodyPr/>
          <a:lstStyle/>
          <a:p>
            <a:r>
              <a:rPr lang="en-US" b="0" dirty="0">
                <a:solidFill>
                  <a:schemeClr val="accent1"/>
                </a:solidFill>
                <a:latin typeface="+mj-lt"/>
              </a:rPr>
              <a:t>Office store</a:t>
            </a:r>
            <a:br>
              <a:rPr lang="en-US" b="0" dirty="0">
                <a:solidFill>
                  <a:schemeClr val="accent1"/>
                </a:solidFill>
                <a:latin typeface="+mj-lt"/>
              </a:rPr>
            </a:br>
            <a:r>
              <a:rPr lang="en-US" b="0" kern="0" dirty="0"/>
              <a:t>Drive engagement by submitting your app to the Office Store</a:t>
            </a:r>
            <a:endParaRPr lang="en-US" b="0" kern="0" dirty="0">
              <a:solidFill>
                <a:schemeClr val="tx1"/>
              </a:solidFill>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03387" y="3935963"/>
            <a:ext cx="423080" cy="423080"/>
          </a:xfrm>
          <a:prstGeom prst="rect">
            <a:avLst/>
          </a:prstGeom>
        </p:spPr>
      </p:pic>
      <p:pic>
        <p:nvPicPr>
          <p:cNvPr id="30" name="Picture 2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12862" y="3925875"/>
            <a:ext cx="465239" cy="465239"/>
          </a:xfrm>
          <a:prstGeom prst="rect">
            <a:avLst/>
          </a:prstGeom>
        </p:spPr>
      </p:pic>
      <p:pic>
        <p:nvPicPr>
          <p:cNvPr id="31" name="Picture 3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72200" y="3925875"/>
            <a:ext cx="465239" cy="465239"/>
          </a:xfrm>
          <a:prstGeom prst="rect">
            <a:avLst/>
          </a:prstGeom>
        </p:spPr>
      </p:pic>
      <p:pic>
        <p:nvPicPr>
          <p:cNvPr id="32" name="Picture 3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08916" y="3925875"/>
            <a:ext cx="465239" cy="465239"/>
          </a:xfrm>
          <a:prstGeom prst="rect">
            <a:avLst/>
          </a:prstGeom>
        </p:spPr>
      </p:pic>
      <p:pic>
        <p:nvPicPr>
          <p:cNvPr id="33" name="Picture 3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873862" y="3958989"/>
            <a:ext cx="411053" cy="411053"/>
          </a:xfrm>
          <a:prstGeom prst="rect">
            <a:avLst/>
          </a:prstGeom>
        </p:spPr>
      </p:pic>
      <p:pic>
        <p:nvPicPr>
          <p:cNvPr id="34" name="Picture 3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608501" y="3925875"/>
            <a:ext cx="465239" cy="465239"/>
          </a:xfrm>
          <a:prstGeom prst="rect">
            <a:avLst/>
          </a:prstGeom>
        </p:spPr>
      </p:pic>
      <p:pic>
        <p:nvPicPr>
          <p:cNvPr id="36" name="Picture 3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04628" y="3907449"/>
            <a:ext cx="585292" cy="585292"/>
          </a:xfrm>
          <a:prstGeom prst="rect">
            <a:avLst/>
          </a:prstGeom>
        </p:spPr>
      </p:pic>
      <p:sp>
        <p:nvSpPr>
          <p:cNvPr id="43" name="Text Placeholder 2"/>
          <p:cNvSpPr txBox="1">
            <a:spLocks/>
          </p:cNvSpPr>
          <p:nvPr/>
        </p:nvSpPr>
        <p:spPr>
          <a:xfrm>
            <a:off x="476169" y="3442064"/>
            <a:ext cx="3013168" cy="249706"/>
          </a:xfrm>
          <a:prstGeom prst="rect">
            <a:avLst/>
          </a:prstGeom>
        </p:spPr>
        <p:txBody>
          <a:bodyPr/>
          <a:lst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400" dirty="0">
                <a:latin typeface="+mn-lt"/>
              </a:rPr>
              <a:t>Available now</a:t>
            </a:r>
          </a:p>
        </p:txBody>
      </p:sp>
      <p:sp>
        <p:nvSpPr>
          <p:cNvPr id="44" name="Text Placeholder 2"/>
          <p:cNvSpPr txBox="1">
            <a:spLocks/>
          </p:cNvSpPr>
          <p:nvPr/>
        </p:nvSpPr>
        <p:spPr>
          <a:xfrm>
            <a:off x="5509096" y="3442064"/>
            <a:ext cx="3013168" cy="249706"/>
          </a:xfrm>
          <a:prstGeom prst="rect">
            <a:avLst/>
          </a:prstGeom>
        </p:spPr>
        <p:txBody>
          <a:bodyPr/>
          <a:lst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400" dirty="0">
                <a:latin typeface="+mn-lt"/>
              </a:rPr>
              <a:t>Available in Developer Preview</a:t>
            </a:r>
          </a:p>
        </p:txBody>
      </p:sp>
      <p:cxnSp>
        <p:nvCxnSpPr>
          <p:cNvPr id="47" name="Straight Connector 46"/>
          <p:cNvCxnSpPr/>
          <p:nvPr/>
        </p:nvCxnSpPr>
        <p:spPr>
          <a:xfrm>
            <a:off x="5417820" y="3346357"/>
            <a:ext cx="0" cy="2678761"/>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53228" y="3790096"/>
            <a:ext cx="11533186" cy="0"/>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3890169"/>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5138" y="632779"/>
            <a:ext cx="11533187" cy="435568"/>
          </a:xfrm>
        </p:spPr>
        <p:txBody>
          <a:bodyPr/>
          <a:lstStyle/>
          <a:p>
            <a:r>
              <a:rPr lang="en-US" sz="4400" spc="0" dirty="0">
                <a:latin typeface="Segoe UI Light" panose="020B0502040204020203" pitchFamily="34" charset="0"/>
                <a:cs typeface="Segoe UI Light" panose="020B0502040204020203" pitchFamily="34" charset="0"/>
              </a:rPr>
              <a:t>Resources to help you get started</a:t>
            </a:r>
          </a:p>
        </p:txBody>
      </p:sp>
      <p:sp>
        <p:nvSpPr>
          <p:cNvPr id="11" name="Text Placeholder 1"/>
          <p:cNvSpPr>
            <a:spLocks noGrp="1"/>
          </p:cNvSpPr>
          <p:nvPr>
            <p:ph type="body" sz="quarter" idx="11"/>
          </p:nvPr>
        </p:nvSpPr>
        <p:spPr>
          <a:xfrm>
            <a:off x="2528660" y="4544679"/>
            <a:ext cx="3085149" cy="1968103"/>
          </a:xfrm>
        </p:spPr>
        <p:txBody>
          <a:bodyPr/>
          <a:lstStyle/>
          <a:p>
            <a:r>
              <a:rPr lang="en-US" dirty="0">
                <a:latin typeface="+mj-lt"/>
              </a:rPr>
              <a:t>Success with Teams</a:t>
            </a:r>
          </a:p>
          <a:p>
            <a:endParaRPr lang="en-US" dirty="0"/>
          </a:p>
          <a:p>
            <a:pPr marL="285750" lvl="0" indent="-285750" defTabSz="914400">
              <a:lnSpc>
                <a:spcPct val="100000"/>
              </a:lnSpc>
              <a:buSzTx/>
              <a:buFont typeface="Arial" panose="020B0604020202020204" pitchFamily="34" charset="0"/>
              <a:buChar char="•"/>
              <a:defRPr/>
            </a:pPr>
            <a:r>
              <a:rPr lang="en-US" b="0" dirty="0">
                <a:solidFill>
                  <a:prstClr val="black"/>
                </a:solidFill>
                <a:hlinkClick r:id="rId3"/>
              </a:rPr>
              <a:t>www.successwithteams.com</a:t>
            </a:r>
            <a:endParaRPr lang="en-US" b="0" dirty="0">
              <a:solidFill>
                <a:prstClr val="black"/>
              </a:solidFill>
            </a:endParaRPr>
          </a:p>
          <a:p>
            <a:pPr marL="285750" lvl="0" indent="-285750" defTabSz="914400">
              <a:lnSpc>
                <a:spcPct val="100000"/>
              </a:lnSpc>
              <a:buSzTx/>
              <a:buFont typeface="Arial" panose="020B0604020202020204" pitchFamily="34" charset="0"/>
              <a:buChar char="•"/>
              <a:defRPr/>
            </a:pPr>
            <a:r>
              <a:rPr lang="en-US" b="0" dirty="0">
                <a:solidFill>
                  <a:prstClr val="black"/>
                </a:solidFill>
              </a:rPr>
              <a:t>Practical guidance</a:t>
            </a:r>
          </a:p>
          <a:p>
            <a:pPr marL="285750" lvl="0" indent="-285750" defTabSz="914400">
              <a:lnSpc>
                <a:spcPct val="100000"/>
              </a:lnSpc>
              <a:buSzTx/>
              <a:buFont typeface="Arial" panose="020B0604020202020204" pitchFamily="34" charset="0"/>
              <a:buChar char="•"/>
              <a:defRPr/>
            </a:pPr>
            <a:r>
              <a:rPr lang="en-US" b="0" dirty="0">
                <a:solidFill>
                  <a:prstClr val="black"/>
                </a:solidFill>
              </a:rPr>
              <a:t>Plan-deliver-operate framework</a:t>
            </a:r>
          </a:p>
          <a:p>
            <a:pPr marL="285750" lvl="0" indent="-285750" defTabSz="914400">
              <a:lnSpc>
                <a:spcPct val="100000"/>
              </a:lnSpc>
              <a:buSzTx/>
              <a:buFont typeface="Arial" panose="020B0604020202020204" pitchFamily="34" charset="0"/>
              <a:buChar char="•"/>
              <a:defRPr/>
            </a:pPr>
            <a:r>
              <a:rPr lang="en-US" b="0" dirty="0">
                <a:solidFill>
                  <a:prstClr val="black"/>
                </a:solidFill>
              </a:rPr>
              <a:t>Checklists, pre-reqs, adoption guides, tools</a:t>
            </a:r>
          </a:p>
          <a:p>
            <a:pPr marL="285750" lvl="0" indent="-285750" defTabSz="914400">
              <a:lnSpc>
                <a:spcPct val="100000"/>
              </a:lnSpc>
              <a:buSzTx/>
              <a:buFont typeface="Arial" panose="020B0604020202020204" pitchFamily="34" charset="0"/>
              <a:buChar char="•"/>
              <a:defRPr/>
            </a:pPr>
            <a:endParaRPr lang="en-US" dirty="0"/>
          </a:p>
          <a:p>
            <a:pPr marL="285750" lvl="1" indent="-285750">
              <a:buFont typeface="Arial" charset="0"/>
              <a:buChar char="•"/>
            </a:pPr>
            <a:endParaRPr lang="en-US" dirty="0"/>
          </a:p>
        </p:txBody>
      </p:sp>
      <p:sp>
        <p:nvSpPr>
          <p:cNvPr id="30" name="Text Placeholder 1"/>
          <p:cNvSpPr>
            <a:spLocks noGrp="1"/>
          </p:cNvSpPr>
          <p:nvPr>
            <p:ph type="body" sz="quarter" idx="11"/>
          </p:nvPr>
        </p:nvSpPr>
        <p:spPr>
          <a:xfrm>
            <a:off x="6408082" y="4537437"/>
            <a:ext cx="3146360" cy="1985159"/>
          </a:xfrm>
        </p:spPr>
        <p:txBody>
          <a:bodyPr/>
          <a:lstStyle/>
          <a:p>
            <a:r>
              <a:rPr lang="en-US" dirty="0">
                <a:latin typeface="+mj-lt"/>
              </a:rPr>
              <a:t>FastTrack</a:t>
            </a:r>
          </a:p>
          <a:p>
            <a:endParaRPr lang="en-US" dirty="0"/>
          </a:p>
          <a:p>
            <a:pPr marL="285750" lvl="0" indent="-285750" defTabSz="914400">
              <a:lnSpc>
                <a:spcPct val="100000"/>
              </a:lnSpc>
              <a:buSzTx/>
              <a:buFont typeface="Arial" panose="020B0604020202020204" pitchFamily="34" charset="0"/>
              <a:buChar char="•"/>
              <a:defRPr/>
            </a:pPr>
            <a:r>
              <a:rPr lang="en-US" b="0" dirty="0">
                <a:solidFill>
                  <a:prstClr val="black"/>
                </a:solidFill>
                <a:hlinkClick r:id="rId4"/>
              </a:rPr>
              <a:t>Fasttrack.microsoft.com</a:t>
            </a:r>
            <a:endParaRPr lang="en-US" b="0" dirty="0">
              <a:solidFill>
                <a:prstClr val="black"/>
              </a:solidFill>
            </a:endParaRPr>
          </a:p>
          <a:p>
            <a:pPr marL="285750" lvl="0" indent="-285750" defTabSz="914400">
              <a:lnSpc>
                <a:spcPct val="100000"/>
              </a:lnSpc>
              <a:buSzTx/>
              <a:buFont typeface="Arial" panose="020B0604020202020204" pitchFamily="34" charset="0"/>
              <a:buChar char="•"/>
              <a:defRPr/>
            </a:pPr>
            <a:r>
              <a:rPr lang="en-US" b="0" dirty="0">
                <a:solidFill>
                  <a:prstClr val="black"/>
                </a:solidFill>
              </a:rPr>
              <a:t>Deployment guidance</a:t>
            </a:r>
          </a:p>
          <a:p>
            <a:pPr marL="285750" lvl="0" indent="-285750" defTabSz="914400">
              <a:lnSpc>
                <a:spcPct val="100000"/>
              </a:lnSpc>
              <a:buSzTx/>
              <a:buFont typeface="Arial" panose="020B0604020202020204" pitchFamily="34" charset="0"/>
              <a:buChar char="•"/>
              <a:defRPr/>
            </a:pPr>
            <a:r>
              <a:rPr lang="en-US" b="0" dirty="0">
                <a:solidFill>
                  <a:prstClr val="black"/>
                </a:solidFill>
              </a:rPr>
              <a:t>Best practices, tools, resources, experts</a:t>
            </a:r>
          </a:p>
          <a:p>
            <a:pPr marL="285750" lvl="0" indent="-285750" defTabSz="914400">
              <a:lnSpc>
                <a:spcPct val="100000"/>
              </a:lnSpc>
              <a:buSzTx/>
              <a:buFont typeface="Arial" panose="020B0604020202020204" pitchFamily="34" charset="0"/>
              <a:buChar char="•"/>
              <a:defRPr/>
            </a:pPr>
            <a:r>
              <a:rPr lang="en-US" b="0" dirty="0">
                <a:solidFill>
                  <a:prstClr val="black"/>
                </a:solidFill>
              </a:rPr>
              <a:t>Updated for Microsoft Teams</a:t>
            </a:r>
          </a:p>
          <a:p>
            <a:pPr marL="285750" lvl="0" indent="-285750" defTabSz="914400">
              <a:lnSpc>
                <a:spcPct val="100000"/>
              </a:lnSpc>
              <a:buSzTx/>
              <a:buFont typeface="Arial" panose="020B0604020202020204" pitchFamily="34" charset="0"/>
              <a:buChar char="•"/>
              <a:defRPr/>
            </a:pPr>
            <a:endParaRPr lang="en-US" dirty="0"/>
          </a:p>
          <a:p>
            <a:pPr marL="285750" lvl="1" indent="-285750">
              <a:buFont typeface="Arial" charset="0"/>
              <a:buChar char="•"/>
            </a:pPr>
            <a:endParaRPr lang="en-US" dirty="0"/>
          </a:p>
        </p:txBody>
      </p:sp>
      <p:grpSp>
        <p:nvGrpSpPr>
          <p:cNvPr id="32" name="Group 31"/>
          <p:cNvGrpSpPr/>
          <p:nvPr/>
        </p:nvGrpSpPr>
        <p:grpSpPr>
          <a:xfrm>
            <a:off x="2528660" y="1904545"/>
            <a:ext cx="3085149" cy="2071863"/>
            <a:chOff x="5580612" y="1240221"/>
            <a:chExt cx="5597322" cy="3758938"/>
          </a:xfrm>
        </p:grpSpPr>
        <p:pic>
          <p:nvPicPr>
            <p:cNvPr id="33" name="Picture 3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580612" y="1240221"/>
              <a:ext cx="2327587" cy="3758938"/>
            </a:xfrm>
            <a:prstGeom prst="rect">
              <a:avLst/>
            </a:prstGeom>
            <a:ln>
              <a:noFill/>
            </a:ln>
            <a:effectLst>
              <a:outerShdw blurRad="292100" dist="139700" dir="2700000" algn="tl" rotWithShape="0">
                <a:srgbClr val="333333">
                  <a:alpha val="65000"/>
                </a:srgbClr>
              </a:outerShdw>
            </a:effectLst>
          </p:spPr>
        </p:pic>
        <p:cxnSp>
          <p:nvCxnSpPr>
            <p:cNvPr id="34" name="Straight Connector 33"/>
            <p:cNvCxnSpPr/>
            <p:nvPr/>
          </p:nvCxnSpPr>
          <p:spPr>
            <a:xfrm flipH="1">
              <a:off x="7002919" y="3036139"/>
              <a:ext cx="177385" cy="644367"/>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7368399" y="4191339"/>
              <a:ext cx="1810720" cy="0"/>
            </a:xfrm>
            <a:prstGeom prst="line">
              <a:avLst/>
            </a:prstGeom>
          </p:spPr>
          <p:style>
            <a:lnRef idx="1">
              <a:schemeClr val="accent1"/>
            </a:lnRef>
            <a:fillRef idx="0">
              <a:schemeClr val="accent1"/>
            </a:fillRef>
            <a:effectRef idx="0">
              <a:schemeClr val="accent1"/>
            </a:effectRef>
            <a:fontRef idx="minor">
              <a:schemeClr val="tx1"/>
            </a:fontRef>
          </p:style>
        </p:cxnSp>
        <p:sp>
          <p:nvSpPr>
            <p:cNvPr id="36" name="Oval 35"/>
            <p:cNvSpPr/>
            <p:nvPr/>
          </p:nvSpPr>
          <p:spPr>
            <a:xfrm>
              <a:off x="6851532" y="3592861"/>
              <a:ext cx="1033734" cy="598478"/>
            </a:xfrm>
            <a:prstGeom prst="ellipse">
              <a:avLst/>
            </a:prstGeom>
            <a:solidFill>
              <a:srgbClr val="F2F2F2">
                <a:alpha val="30196"/>
              </a:srgb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pic>
          <p:nvPicPr>
            <p:cNvPr id="37" name="Picture 3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180304" y="1880938"/>
              <a:ext cx="3997630" cy="2310401"/>
            </a:xfrm>
            <a:prstGeom prst="ellipse">
              <a:avLst/>
            </a:prstGeom>
            <a:solidFill>
              <a:schemeClr val="bg1"/>
            </a:solidFill>
            <a:ln>
              <a:solidFill>
                <a:schemeClr val="accent1"/>
              </a:solidFill>
            </a:ln>
          </p:spPr>
        </p:pic>
      </p:grpSp>
      <p:pic>
        <p:nvPicPr>
          <p:cNvPr id="38" name="Picture 3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01424" y="1904546"/>
            <a:ext cx="1462134" cy="1569923"/>
          </a:xfrm>
          <a:prstGeom prst="rect">
            <a:avLst/>
          </a:prstGeom>
          <a:ln>
            <a:noFill/>
          </a:ln>
          <a:effectLst>
            <a:outerShdw blurRad="292100" dist="139700" dir="2700000" algn="tl" rotWithShape="0">
              <a:srgbClr val="333333">
                <a:alpha val="65000"/>
              </a:srgbClr>
            </a:outerShdw>
          </a:effectLst>
        </p:spPr>
      </p:pic>
      <p:pic>
        <p:nvPicPr>
          <p:cNvPr id="39" name="Picture 38"/>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7511034" y="2217420"/>
            <a:ext cx="1651838" cy="189311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6630658"/>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a:t>Customer Evidence </a:t>
            </a:r>
            <a:br>
              <a:rPr lang="en-US" dirty="0"/>
            </a:br>
            <a:r>
              <a:rPr lang="en-US" dirty="0"/>
              <a:t>Library</a:t>
            </a:r>
          </a:p>
        </p:txBody>
      </p:sp>
    </p:spTree>
    <p:extLst>
      <p:ext uri="{BB962C8B-B14F-4D97-AF65-F5344CB8AC3E}">
        <p14:creationId xmlns:p14="http://schemas.microsoft.com/office/powerpoint/2010/main" val="4284857043"/>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Placeholder 2"/>
          <p:cNvSpPr txBox="1">
            <a:spLocks/>
          </p:cNvSpPr>
          <p:nvPr/>
        </p:nvSpPr>
        <p:spPr>
          <a:xfrm>
            <a:off x="513007" y="6306254"/>
            <a:ext cx="3013168" cy="249706"/>
          </a:xfrm>
          <a:prstGeom prst="rect">
            <a:avLst/>
          </a:prstGeom>
        </p:spPr>
        <p:txBody>
          <a:bodyPr lIns="0" tIns="0" rIns="0" bIns="0"/>
          <a:lst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dirty="0">
                <a:hlinkClick r:id="rId3"/>
              </a:rPr>
              <a:t>Trek Bicycle Case Study</a:t>
            </a:r>
            <a:endParaRPr lang="en-US" sz="1000" dirty="0">
              <a:latin typeface="+mn-lt"/>
            </a:endParaRPr>
          </a:p>
        </p:txBody>
      </p:sp>
      <p:sp>
        <p:nvSpPr>
          <p:cNvPr id="16" name="Title 15"/>
          <p:cNvSpPr>
            <a:spLocks noGrp="1"/>
          </p:cNvSpPr>
          <p:nvPr>
            <p:ph type="title"/>
          </p:nvPr>
        </p:nvSpPr>
        <p:spPr>
          <a:xfrm>
            <a:off x="6894218" y="368828"/>
            <a:ext cx="5653087" cy="411162"/>
          </a:xfrm>
        </p:spPr>
        <p:txBody>
          <a:bodyPr/>
          <a:lstStyle/>
          <a:p>
            <a:r>
              <a:rPr lang="en-US" spc="0" dirty="0"/>
              <a:t>Trek</a:t>
            </a:r>
          </a:p>
        </p:txBody>
      </p:sp>
      <p:pic>
        <p:nvPicPr>
          <p:cNvPr id="8" name="Picture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13866" y="5974118"/>
            <a:ext cx="905065" cy="519705"/>
          </a:xfrm>
          <a:prstGeom prst="rect">
            <a:avLst/>
          </a:prstGeom>
        </p:spPr>
      </p:pic>
      <p:sp>
        <p:nvSpPr>
          <p:cNvPr id="23" name="Title 15"/>
          <p:cNvSpPr txBox="1">
            <a:spLocks/>
          </p:cNvSpPr>
          <p:nvPr/>
        </p:nvSpPr>
        <p:spPr>
          <a:xfrm>
            <a:off x="465138" y="632779"/>
            <a:ext cx="5653087" cy="435568"/>
          </a:xfrm>
          <a:prstGeom prst="rect">
            <a:avLst/>
          </a:prstGeom>
        </p:spPr>
        <p:txBody>
          <a:bodyPr vert="horz" wrap="square" lIns="0" tIns="0" rIns="0" bIns="0" rtlCol="0" anchor="t">
            <a:spAutoFit/>
          </a:bodyPr>
          <a:lstStyle>
            <a:lvl1pPr algn="l" defTabSz="932742" rtl="0" eaLnBrk="1" latinLnBrk="0" hangingPunct="1">
              <a:lnSpc>
                <a:spcPts val="3200"/>
              </a:lnSpc>
              <a:spcBef>
                <a:spcPct val="0"/>
              </a:spcBef>
              <a:buNone/>
              <a:defRPr lang="en-US" sz="2800" b="0" kern="1200" cap="none" spc="-150" baseline="0">
                <a:ln w="3175">
                  <a:noFill/>
                </a:ln>
                <a:solidFill>
                  <a:srgbClr val="2F2F2F"/>
                </a:solidFill>
                <a:effectLst/>
                <a:latin typeface="+mj-lt"/>
                <a:ea typeface="+mn-ea"/>
                <a:cs typeface="Segoe UI" pitchFamily="34" charset="0"/>
              </a:defRPr>
            </a:lvl1pPr>
          </a:lstStyle>
          <a:p>
            <a:r>
              <a:rPr lang="en-US" sz="4400" spc="0" dirty="0">
                <a:latin typeface="Segoe UI Light" panose="020B0502040204020203" pitchFamily="34" charset="0"/>
                <a:cs typeface="Segoe UI Light" panose="020B0502040204020203" pitchFamily="34" charset="0"/>
              </a:rPr>
              <a:t>Trek Bicycle</a:t>
            </a:r>
          </a:p>
        </p:txBody>
      </p:sp>
      <p:pic>
        <p:nvPicPr>
          <p:cNvPr id="2" name="Picture 1"/>
          <p:cNvPicPr>
            <a:picLocks noChangeAspect="1"/>
          </p:cNvPicPr>
          <p:nvPr/>
        </p:nvPicPr>
        <p:blipFill rotWithShape="1">
          <a:blip r:embed="rId5">
            <a:extLst>
              <a:ext uri="{28A0092B-C50C-407E-A947-70E740481C1C}">
                <a14:useLocalDpi xmlns:a14="http://schemas.microsoft.com/office/drawing/2010/main" val="0"/>
              </a:ext>
            </a:extLst>
          </a:blip>
          <a:srcRect l="43396" r="6721"/>
          <a:stretch/>
        </p:blipFill>
        <p:spPr>
          <a:xfrm>
            <a:off x="6232900" y="0"/>
            <a:ext cx="6203575" cy="6992345"/>
          </a:xfrm>
          <a:prstGeom prst="rect">
            <a:avLst/>
          </a:prstGeom>
        </p:spPr>
      </p:pic>
      <p:sp>
        <p:nvSpPr>
          <p:cNvPr id="10" name="Text Placeholder 2">
            <a:extLst>
              <a:ext uri="{FF2B5EF4-FFF2-40B4-BE49-F238E27FC236}">
                <a16:creationId xmlns:a16="http://schemas.microsoft.com/office/drawing/2014/main" id="{4FA4E23F-D0ED-5B4E-83B2-A200C02B6C3F}"/>
              </a:ext>
            </a:extLst>
          </p:cNvPr>
          <p:cNvSpPr txBox="1">
            <a:spLocks/>
          </p:cNvSpPr>
          <p:nvPr/>
        </p:nvSpPr>
        <p:spPr>
          <a:xfrm>
            <a:off x="513007" y="3104277"/>
            <a:ext cx="5261628" cy="3086784"/>
          </a:xfrm>
          <a:prstGeom prst="rect">
            <a:avLst/>
          </a:prstGeom>
        </p:spPr>
        <p:txBody>
          <a:bodyPr lIns="0" tIns="0" rIns="0" bIns="0"/>
          <a:lst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ts val="2220"/>
              </a:lnSpc>
              <a:buNone/>
            </a:pPr>
            <a:r>
              <a:rPr lang="en-US" sz="1600" b="1" dirty="0">
                <a:gradFill>
                  <a:gsLst>
                    <a:gs pos="2917">
                      <a:schemeClr val="tx1"/>
                    </a:gs>
                    <a:gs pos="30000">
                      <a:schemeClr val="tx1"/>
                    </a:gs>
                  </a:gsLst>
                  <a:lin ang="5400000" scaled="0"/>
                </a:gradFill>
              </a:rPr>
              <a:t>How they’re using Microsoft Teams:</a:t>
            </a:r>
          </a:p>
          <a:p>
            <a:pPr marL="0" indent="0">
              <a:lnSpc>
                <a:spcPts val="2220"/>
              </a:lnSpc>
              <a:buNone/>
            </a:pPr>
            <a:r>
              <a:rPr lang="en-US" sz="1600" i="1" dirty="0">
                <a:solidFill>
                  <a:srgbClr val="595959"/>
                </a:solidFill>
                <a:latin typeface="Segoe UI Light" charset="0"/>
                <a:ea typeface="Segoe UI Light" charset="0"/>
                <a:cs typeface="Segoe UI Light" charset="0"/>
              </a:rPr>
              <a:t>“Insights from Microsoft Power BI have been a game changer for us. It has enabled us to be more productive, as well as better allocate our time and resources—and when combined with the rest of the Microsoft solutions, it’s helping Trek break out further from the pack.”</a:t>
            </a:r>
          </a:p>
          <a:p>
            <a:pPr marL="0" indent="0">
              <a:lnSpc>
                <a:spcPts val="2220"/>
              </a:lnSpc>
              <a:buNone/>
            </a:pPr>
            <a:r>
              <a:rPr lang="en-US" sz="1050" dirty="0"/>
              <a:t>David Peterson, Enterprise Collaboration Manager</a:t>
            </a:r>
          </a:p>
          <a:p>
            <a:pPr marL="0" indent="0">
              <a:buNone/>
            </a:pPr>
            <a:r>
              <a:rPr lang="en-US" sz="1050" dirty="0">
                <a:latin typeface="+mn-lt"/>
              </a:rPr>
              <a:t>Trek Bicycle</a:t>
            </a:r>
            <a:endParaRPr lang="en-US" sz="1000" dirty="0">
              <a:latin typeface="+mn-lt"/>
            </a:endParaRPr>
          </a:p>
        </p:txBody>
      </p:sp>
      <p:sp>
        <p:nvSpPr>
          <p:cNvPr id="11" name="TextBox 10">
            <a:extLst>
              <a:ext uri="{FF2B5EF4-FFF2-40B4-BE49-F238E27FC236}">
                <a16:creationId xmlns:a16="http://schemas.microsoft.com/office/drawing/2014/main" id="{17BEB97E-13E6-3940-A1C4-7C9D04A2D6DD}"/>
              </a:ext>
            </a:extLst>
          </p:cNvPr>
          <p:cNvSpPr txBox="1"/>
          <p:nvPr/>
        </p:nvSpPr>
        <p:spPr>
          <a:xfrm>
            <a:off x="513007" y="1517759"/>
            <a:ext cx="2156039" cy="1137106"/>
          </a:xfrm>
          <a:prstGeom prst="rect">
            <a:avLst/>
          </a:prstGeom>
          <a:noFill/>
        </p:spPr>
        <p:txBody>
          <a:bodyPr wrap="none" lIns="0" tIns="0" rIns="0" bIns="0" rtlCol="0">
            <a:spAutoFit/>
          </a:bodyPr>
          <a:lstStyle/>
          <a:p>
            <a:pPr>
              <a:lnSpc>
                <a:spcPts val="1800"/>
              </a:lnSpc>
              <a:spcAft>
                <a:spcPts val="600"/>
              </a:spcAft>
            </a:pPr>
            <a:r>
              <a:rPr lang="en-US" sz="1600" b="1" dirty="0">
                <a:gradFill>
                  <a:gsLst>
                    <a:gs pos="2917">
                      <a:schemeClr val="tx1"/>
                    </a:gs>
                    <a:gs pos="30000">
                      <a:schemeClr val="tx1"/>
                    </a:gs>
                  </a:gsLst>
                  <a:lin ang="5400000" scaled="0"/>
                </a:gradFill>
                <a:latin typeface="+mj-lt"/>
              </a:rPr>
              <a:t>Use case</a:t>
            </a:r>
          </a:p>
          <a:p>
            <a:pPr marL="285750" indent="-285750">
              <a:lnSpc>
                <a:spcPts val="1800"/>
              </a:lnSpc>
              <a:spcAft>
                <a:spcPts val="600"/>
              </a:spcAft>
              <a:buFont typeface="Arial" charset="0"/>
              <a:buChar char="•"/>
            </a:pPr>
            <a:r>
              <a:rPr lang="en-US" sz="1400" dirty="0">
                <a:gradFill>
                  <a:gsLst>
                    <a:gs pos="2917">
                      <a:schemeClr val="tx1"/>
                    </a:gs>
                    <a:gs pos="30000">
                      <a:schemeClr val="tx1"/>
                    </a:gs>
                  </a:gsLst>
                  <a:lin ang="5400000" scaled="0"/>
                </a:gradFill>
              </a:rPr>
              <a:t>Teams around the world</a:t>
            </a:r>
          </a:p>
          <a:p>
            <a:pPr marL="285750" indent="-285750">
              <a:lnSpc>
                <a:spcPts val="1800"/>
              </a:lnSpc>
              <a:spcAft>
                <a:spcPts val="600"/>
              </a:spcAft>
              <a:buFont typeface="Arial" charset="0"/>
              <a:buChar char="•"/>
            </a:pPr>
            <a:r>
              <a:rPr lang="en-US" sz="1400" dirty="0">
                <a:gradFill>
                  <a:gsLst>
                    <a:gs pos="2917">
                      <a:schemeClr val="tx1"/>
                    </a:gs>
                    <a:gs pos="30000">
                      <a:schemeClr val="tx1"/>
                    </a:gs>
                  </a:gsLst>
                  <a:lin ang="5400000" scaled="0"/>
                </a:gradFill>
              </a:rPr>
              <a:t>Chat + files in one place</a:t>
            </a:r>
          </a:p>
          <a:p>
            <a:pPr marL="285750" indent="-285750">
              <a:lnSpc>
                <a:spcPts val="1800"/>
              </a:lnSpc>
              <a:spcAft>
                <a:spcPts val="600"/>
              </a:spcAft>
              <a:buFont typeface="Arial" charset="0"/>
              <a:buChar char="•"/>
            </a:pPr>
            <a:r>
              <a:rPr lang="en-US" sz="1400" dirty="0">
                <a:gradFill>
                  <a:gsLst>
                    <a:gs pos="2917">
                      <a:schemeClr val="tx1"/>
                    </a:gs>
                    <a:gs pos="30000">
                      <a:schemeClr val="tx1"/>
                    </a:gs>
                  </a:gsLst>
                  <a:lin ang="5400000" scaled="0"/>
                </a:gradFill>
              </a:rPr>
              <a:t>Video meetings</a:t>
            </a:r>
          </a:p>
        </p:txBody>
      </p:sp>
    </p:spTree>
    <p:extLst>
      <p:ext uri="{BB962C8B-B14F-4D97-AF65-F5344CB8AC3E}">
        <p14:creationId xmlns:p14="http://schemas.microsoft.com/office/powerpoint/2010/main" val="1270542053"/>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3">
            <a:extLst>
              <a:ext uri="{28A0092B-C50C-407E-A947-70E740481C1C}">
                <a14:useLocalDpi xmlns:a14="http://schemas.microsoft.com/office/drawing/2010/main" val="0"/>
              </a:ext>
            </a:extLst>
          </a:blip>
          <a:srcRect l="13655" r="27599"/>
          <a:stretch/>
        </p:blipFill>
        <p:spPr>
          <a:xfrm>
            <a:off x="6232008" y="0"/>
            <a:ext cx="6197619" cy="699452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03837" y="6110607"/>
            <a:ext cx="1142375" cy="430622"/>
          </a:xfrm>
          <a:prstGeom prst="rect">
            <a:avLst/>
          </a:prstGeom>
        </p:spPr>
      </p:pic>
      <p:sp>
        <p:nvSpPr>
          <p:cNvPr id="22" name="Text Placeholder 2"/>
          <p:cNvSpPr txBox="1">
            <a:spLocks/>
          </p:cNvSpPr>
          <p:nvPr/>
        </p:nvSpPr>
        <p:spPr>
          <a:xfrm>
            <a:off x="513007" y="6306254"/>
            <a:ext cx="3013168" cy="249706"/>
          </a:xfrm>
          <a:prstGeom prst="rect">
            <a:avLst/>
          </a:prstGeom>
        </p:spPr>
        <p:txBody>
          <a:bodyPr lIns="0" tIns="0" rIns="0" bIns="0"/>
          <a:lst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dirty="0">
                <a:hlinkClick r:id="rId5"/>
              </a:rPr>
              <a:t>J. Walter Thompson Case Study</a:t>
            </a:r>
            <a:endParaRPr lang="en-US" sz="1000" dirty="0">
              <a:latin typeface="+mn-lt"/>
            </a:endParaRPr>
          </a:p>
        </p:txBody>
      </p:sp>
      <p:sp>
        <p:nvSpPr>
          <p:cNvPr id="12" name="Title 15">
            <a:extLst>
              <a:ext uri="{FF2B5EF4-FFF2-40B4-BE49-F238E27FC236}">
                <a16:creationId xmlns:a16="http://schemas.microsoft.com/office/drawing/2014/main" id="{66CAB684-AC92-0B40-901A-44A37819FFBB}"/>
              </a:ext>
            </a:extLst>
          </p:cNvPr>
          <p:cNvSpPr txBox="1">
            <a:spLocks/>
          </p:cNvSpPr>
          <p:nvPr/>
        </p:nvSpPr>
        <p:spPr>
          <a:xfrm>
            <a:off x="513007" y="632779"/>
            <a:ext cx="5653087" cy="435568"/>
          </a:xfrm>
          <a:prstGeom prst="rect">
            <a:avLst/>
          </a:prstGeom>
        </p:spPr>
        <p:txBody>
          <a:bodyPr vert="horz" wrap="square" lIns="0" tIns="0" rIns="0" bIns="0" rtlCol="0" anchor="t">
            <a:spAutoFit/>
          </a:bodyPr>
          <a:lstStyle>
            <a:lvl1pPr algn="l" defTabSz="932742" rtl="0" eaLnBrk="1" latinLnBrk="0" hangingPunct="1">
              <a:lnSpc>
                <a:spcPts val="3200"/>
              </a:lnSpc>
              <a:spcBef>
                <a:spcPct val="0"/>
              </a:spcBef>
              <a:buNone/>
              <a:defRPr lang="en-US" sz="2800" b="0" kern="1200" cap="none" spc="-102" baseline="0">
                <a:ln w="3175">
                  <a:noFill/>
                </a:ln>
                <a:solidFill>
                  <a:srgbClr val="2F2F2F"/>
                </a:solidFill>
                <a:effectLst/>
                <a:latin typeface="+mj-lt"/>
                <a:ea typeface="+mn-ea"/>
                <a:cs typeface="Segoe UI" pitchFamily="34" charset="0"/>
              </a:defRPr>
            </a:lvl1pPr>
          </a:lstStyle>
          <a:p>
            <a:r>
              <a:rPr lang="en-US" sz="4400" spc="0" dirty="0">
                <a:latin typeface="Segoe UI Light" panose="020B0502040204020203" pitchFamily="34" charset="0"/>
                <a:cs typeface="Segoe UI Light" panose="020B0502040204020203" pitchFamily="34" charset="0"/>
              </a:rPr>
              <a:t>J. Walter Thompson</a:t>
            </a:r>
          </a:p>
        </p:txBody>
      </p:sp>
      <p:sp>
        <p:nvSpPr>
          <p:cNvPr id="13" name="Text Placeholder 2">
            <a:extLst>
              <a:ext uri="{FF2B5EF4-FFF2-40B4-BE49-F238E27FC236}">
                <a16:creationId xmlns:a16="http://schemas.microsoft.com/office/drawing/2014/main" id="{0AD28545-AD58-3B49-948F-718FE5A0DB96}"/>
              </a:ext>
            </a:extLst>
          </p:cNvPr>
          <p:cNvSpPr txBox="1">
            <a:spLocks/>
          </p:cNvSpPr>
          <p:nvPr/>
        </p:nvSpPr>
        <p:spPr>
          <a:xfrm>
            <a:off x="513007" y="3104277"/>
            <a:ext cx="5261628" cy="3086784"/>
          </a:xfrm>
          <a:prstGeom prst="rect">
            <a:avLst/>
          </a:prstGeom>
        </p:spPr>
        <p:txBody>
          <a:bodyPr lIns="0" tIns="0" rIns="0" bIns="0"/>
          <a:lst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ts val="2220"/>
              </a:lnSpc>
              <a:buNone/>
            </a:pPr>
            <a:r>
              <a:rPr lang="en-US" sz="1600" b="1" dirty="0">
                <a:gradFill>
                  <a:gsLst>
                    <a:gs pos="2917">
                      <a:schemeClr val="tx1"/>
                    </a:gs>
                    <a:gs pos="30000">
                      <a:schemeClr val="tx1"/>
                    </a:gs>
                  </a:gsLst>
                  <a:lin ang="5400000" scaled="0"/>
                </a:gradFill>
              </a:rPr>
              <a:t>How they’re using Microsoft Teams:</a:t>
            </a:r>
          </a:p>
          <a:p>
            <a:pPr marL="0" indent="0">
              <a:lnSpc>
                <a:spcPts val="2220"/>
              </a:lnSpc>
              <a:buNone/>
            </a:pPr>
            <a:r>
              <a:rPr lang="en-US" sz="1600" i="1" dirty="0">
                <a:solidFill>
                  <a:srgbClr val="595959"/>
                </a:solidFill>
                <a:latin typeface="Segoe UI Light" charset="0"/>
                <a:ea typeface="Segoe UI Light" charset="0"/>
                <a:cs typeface="Segoe UI Light" charset="0"/>
              </a:rPr>
              <a:t>“Our employees have been surprised and delighted with the intuitive interface and the ability Microsoft Teams gives them to mobilize people in a way we’ve never seen before. It’s easy to onboard people </a:t>
            </a:r>
            <a:r>
              <a:rPr lang="en-US" sz="1600" i="1" dirty="0" err="1">
                <a:solidFill>
                  <a:srgbClr val="595959"/>
                </a:solidFill>
                <a:latin typeface="Segoe UI Light" charset="0"/>
                <a:ea typeface="Segoe UI Light" charset="0"/>
                <a:cs typeface="Segoe UI Light" charset="0"/>
              </a:rPr>
              <a:t>midproject</a:t>
            </a:r>
            <a:r>
              <a:rPr lang="en-US" sz="1600" i="1" dirty="0">
                <a:solidFill>
                  <a:srgbClr val="595959"/>
                </a:solidFill>
                <a:latin typeface="Segoe UI Light" charset="0"/>
                <a:ea typeface="Segoe UI Light" charset="0"/>
                <a:cs typeface="Segoe UI Light" charset="0"/>
              </a:rPr>
              <a:t>, and it works well on a Mac. And like all the other Office 365 apps, we get the structure and security that makes us comfortable with Microsoft cloud solutions.”</a:t>
            </a:r>
          </a:p>
          <a:p>
            <a:pPr marL="0" indent="0">
              <a:lnSpc>
                <a:spcPts val="2220"/>
              </a:lnSpc>
              <a:buNone/>
            </a:pPr>
            <a:r>
              <a:rPr lang="en-US" sz="1050" dirty="0"/>
              <a:t>Jamie McLellan, Chief Technology Officer</a:t>
            </a:r>
          </a:p>
          <a:p>
            <a:pPr marL="0" indent="0">
              <a:buNone/>
            </a:pPr>
            <a:r>
              <a:rPr lang="en-US" sz="1050" dirty="0">
                <a:latin typeface="+mn-lt"/>
              </a:rPr>
              <a:t>J. Walter Thompson</a:t>
            </a:r>
            <a:endParaRPr lang="en-US" sz="1000" dirty="0">
              <a:latin typeface="+mn-lt"/>
            </a:endParaRPr>
          </a:p>
        </p:txBody>
      </p:sp>
      <p:sp>
        <p:nvSpPr>
          <p:cNvPr id="15" name="TextBox 14">
            <a:extLst>
              <a:ext uri="{FF2B5EF4-FFF2-40B4-BE49-F238E27FC236}">
                <a16:creationId xmlns:a16="http://schemas.microsoft.com/office/drawing/2014/main" id="{8E758309-1197-9A44-915F-2D6C9769FFD6}"/>
              </a:ext>
            </a:extLst>
          </p:cNvPr>
          <p:cNvSpPr txBox="1"/>
          <p:nvPr/>
        </p:nvSpPr>
        <p:spPr>
          <a:xfrm>
            <a:off x="513007" y="1517759"/>
            <a:ext cx="2224520" cy="1137106"/>
          </a:xfrm>
          <a:prstGeom prst="rect">
            <a:avLst/>
          </a:prstGeom>
          <a:noFill/>
        </p:spPr>
        <p:txBody>
          <a:bodyPr wrap="none" lIns="0" tIns="0" rIns="0" bIns="0" rtlCol="0">
            <a:spAutoFit/>
          </a:bodyPr>
          <a:lstStyle/>
          <a:p>
            <a:pPr>
              <a:lnSpc>
                <a:spcPts val="1800"/>
              </a:lnSpc>
              <a:spcAft>
                <a:spcPts val="600"/>
              </a:spcAft>
            </a:pPr>
            <a:r>
              <a:rPr lang="en-US" sz="1600" b="1" dirty="0">
                <a:gradFill>
                  <a:gsLst>
                    <a:gs pos="2917">
                      <a:schemeClr val="tx1"/>
                    </a:gs>
                    <a:gs pos="30000">
                      <a:schemeClr val="tx1"/>
                    </a:gs>
                  </a:gsLst>
                  <a:lin ang="5400000" scaled="0"/>
                </a:gradFill>
                <a:latin typeface="+mj-lt"/>
              </a:rPr>
              <a:t>Use case</a:t>
            </a:r>
          </a:p>
          <a:p>
            <a:pPr marL="285750" indent="-285750">
              <a:lnSpc>
                <a:spcPts val="1800"/>
              </a:lnSpc>
              <a:spcAft>
                <a:spcPts val="600"/>
              </a:spcAft>
              <a:buFont typeface="Arial" charset="0"/>
              <a:buChar char="•"/>
            </a:pPr>
            <a:r>
              <a:rPr lang="en-US" sz="1400" dirty="0">
                <a:gradFill>
                  <a:gsLst>
                    <a:gs pos="2917">
                      <a:schemeClr val="tx1"/>
                    </a:gs>
                    <a:gs pos="30000">
                      <a:schemeClr val="tx1"/>
                    </a:gs>
                  </a:gsLst>
                  <a:lin ang="5400000" scaled="0"/>
                </a:gradFill>
              </a:rPr>
              <a:t>Distributed workforce</a:t>
            </a:r>
          </a:p>
          <a:p>
            <a:pPr marL="285750" indent="-285750">
              <a:lnSpc>
                <a:spcPts val="1800"/>
              </a:lnSpc>
              <a:spcAft>
                <a:spcPts val="600"/>
              </a:spcAft>
              <a:buFont typeface="Arial" charset="0"/>
              <a:buChar char="•"/>
            </a:pPr>
            <a:r>
              <a:rPr lang="en-US" sz="1400" dirty="0">
                <a:gradFill>
                  <a:gsLst>
                    <a:gs pos="2917">
                      <a:schemeClr val="tx1"/>
                    </a:gs>
                    <a:gs pos="30000">
                      <a:schemeClr val="tx1"/>
                    </a:gs>
                  </a:gsLst>
                  <a:lin ang="5400000" scaled="0"/>
                </a:gradFill>
              </a:rPr>
              <a:t>Single, shared workspace</a:t>
            </a:r>
          </a:p>
          <a:p>
            <a:pPr marL="285750" indent="-285750">
              <a:lnSpc>
                <a:spcPts val="1800"/>
              </a:lnSpc>
              <a:spcAft>
                <a:spcPts val="600"/>
              </a:spcAft>
              <a:buFont typeface="Arial" charset="0"/>
              <a:buChar char="•"/>
            </a:pPr>
            <a:r>
              <a:rPr lang="en-US" sz="1400" dirty="0">
                <a:gradFill>
                  <a:gsLst>
                    <a:gs pos="2917">
                      <a:schemeClr val="tx1"/>
                    </a:gs>
                    <a:gs pos="30000">
                      <a:schemeClr val="tx1"/>
                    </a:gs>
                  </a:gsLst>
                  <a:lin ang="5400000" scaled="0"/>
                </a:gradFill>
              </a:rPr>
              <a:t>Intuitive interface</a:t>
            </a:r>
          </a:p>
        </p:txBody>
      </p:sp>
    </p:spTree>
    <p:extLst>
      <p:ext uri="{BB962C8B-B14F-4D97-AF65-F5344CB8AC3E}">
        <p14:creationId xmlns:p14="http://schemas.microsoft.com/office/powerpoint/2010/main" val="545162263"/>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a:xfrm>
            <a:off x="513007" y="632779"/>
            <a:ext cx="5653087" cy="435568"/>
          </a:xfrm>
        </p:spPr>
        <p:txBody>
          <a:bodyPr/>
          <a:lstStyle/>
          <a:p>
            <a:r>
              <a:rPr lang="en-US" sz="4400" spc="0" dirty="0">
                <a:latin typeface="Segoe UI Light" panose="020B0502040204020203" pitchFamily="34" charset="0"/>
                <a:cs typeface="Segoe UI Light" panose="020B0502040204020203" pitchFamily="34" charset="0"/>
              </a:rPr>
              <a:t>Dentsu Aegis Network</a:t>
            </a: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4138" r="38212"/>
          <a:stretch/>
        </p:blipFill>
        <p:spPr>
          <a:xfrm>
            <a:off x="6232900" y="-13220"/>
            <a:ext cx="6203574" cy="6994525"/>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7176" y="5864812"/>
            <a:ext cx="639160" cy="639160"/>
          </a:xfrm>
          <a:prstGeom prst="rect">
            <a:avLst/>
          </a:prstGeom>
        </p:spPr>
      </p:pic>
      <p:sp>
        <p:nvSpPr>
          <p:cNvPr id="18" name="Text Placeholder 2"/>
          <p:cNvSpPr txBox="1">
            <a:spLocks/>
          </p:cNvSpPr>
          <p:nvPr/>
        </p:nvSpPr>
        <p:spPr>
          <a:xfrm>
            <a:off x="513007" y="3104277"/>
            <a:ext cx="5261628" cy="3086784"/>
          </a:xfrm>
          <a:prstGeom prst="rect">
            <a:avLst/>
          </a:prstGeom>
        </p:spPr>
        <p:txBody>
          <a:bodyPr lIns="0" tIns="0" rIns="0" bIns="0"/>
          <a:lst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ts val="2220"/>
              </a:lnSpc>
              <a:buNone/>
            </a:pPr>
            <a:r>
              <a:rPr lang="en-US" sz="1600" b="1" dirty="0">
                <a:gradFill>
                  <a:gsLst>
                    <a:gs pos="2917">
                      <a:schemeClr val="tx1"/>
                    </a:gs>
                    <a:gs pos="30000">
                      <a:schemeClr val="tx1"/>
                    </a:gs>
                  </a:gsLst>
                  <a:lin ang="5400000" scaled="0"/>
                </a:gradFill>
              </a:rPr>
              <a:t>How they’re using Microsoft Teams:</a:t>
            </a:r>
          </a:p>
          <a:p>
            <a:pPr marL="0" indent="0">
              <a:lnSpc>
                <a:spcPts val="2220"/>
              </a:lnSpc>
              <a:buNone/>
            </a:pPr>
            <a:r>
              <a:rPr lang="en-US" sz="1600" i="1" dirty="0">
                <a:solidFill>
                  <a:srgbClr val="595959"/>
                </a:solidFill>
                <a:latin typeface="Segoe UI Light" charset="0"/>
                <a:ea typeface="Segoe UI Light" charset="0"/>
                <a:cs typeface="Segoe UI Light" charset="0"/>
              </a:rPr>
              <a:t>“We used Power BI to pull data from each group and combine it into one view. This is a lot more efficient than our previous process … once we finish creating automatic import functions to move data from Microsoft Excel into a Power BI dashboard, we’ll reduce the time it takes to prepare the reports by approximately 60 percent—up to four or five days a month.”</a:t>
            </a:r>
          </a:p>
          <a:p>
            <a:pPr marL="0" indent="0">
              <a:lnSpc>
                <a:spcPts val="2220"/>
              </a:lnSpc>
              <a:buNone/>
            </a:pPr>
            <a:r>
              <a:rPr lang="en-US" sz="1050" dirty="0"/>
              <a:t>Sunil Yadav, President, </a:t>
            </a:r>
            <a:r>
              <a:rPr lang="en-US" sz="1050" dirty="0" err="1"/>
              <a:t>Amplifi</a:t>
            </a:r>
            <a:r>
              <a:rPr lang="en-US" sz="1050" dirty="0"/>
              <a:t> Asia Pacific</a:t>
            </a:r>
          </a:p>
          <a:p>
            <a:pPr marL="0" indent="0">
              <a:buNone/>
            </a:pPr>
            <a:r>
              <a:rPr lang="en-US" sz="1050" dirty="0" err="1">
                <a:latin typeface="+mn-lt"/>
              </a:rPr>
              <a:t>Dentsu</a:t>
            </a:r>
            <a:r>
              <a:rPr lang="en-US" sz="1050" dirty="0">
                <a:latin typeface="+mn-lt"/>
              </a:rPr>
              <a:t> Aegis</a:t>
            </a:r>
            <a:endParaRPr lang="en-US" sz="1000" dirty="0">
              <a:latin typeface="+mn-lt"/>
            </a:endParaRPr>
          </a:p>
        </p:txBody>
      </p:sp>
      <p:sp>
        <p:nvSpPr>
          <p:cNvPr id="20" name="Text Placeholder 2"/>
          <p:cNvSpPr txBox="1">
            <a:spLocks/>
          </p:cNvSpPr>
          <p:nvPr/>
        </p:nvSpPr>
        <p:spPr>
          <a:xfrm>
            <a:off x="513007" y="6306254"/>
            <a:ext cx="3013168" cy="249706"/>
          </a:xfrm>
          <a:prstGeom prst="rect">
            <a:avLst/>
          </a:prstGeom>
        </p:spPr>
        <p:txBody>
          <a:bodyPr lIns="0" tIns="0" rIns="0" bIns="0"/>
          <a:lst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dirty="0">
                <a:hlinkClick r:id="rId5"/>
              </a:rPr>
              <a:t>Dentsu Aegis Network</a:t>
            </a:r>
            <a:endParaRPr lang="en-US" sz="1000" dirty="0">
              <a:latin typeface="+mn-lt"/>
            </a:endParaRPr>
          </a:p>
        </p:txBody>
      </p:sp>
      <p:sp>
        <p:nvSpPr>
          <p:cNvPr id="9" name="TextBox 8"/>
          <p:cNvSpPr txBox="1"/>
          <p:nvPr/>
        </p:nvSpPr>
        <p:spPr>
          <a:xfrm>
            <a:off x="513007" y="1517759"/>
            <a:ext cx="2454839" cy="1137106"/>
          </a:xfrm>
          <a:prstGeom prst="rect">
            <a:avLst/>
          </a:prstGeom>
          <a:noFill/>
        </p:spPr>
        <p:txBody>
          <a:bodyPr wrap="none" lIns="0" tIns="0" rIns="0" bIns="0" rtlCol="0">
            <a:spAutoFit/>
          </a:bodyPr>
          <a:lstStyle/>
          <a:p>
            <a:pPr>
              <a:lnSpc>
                <a:spcPts val="1800"/>
              </a:lnSpc>
              <a:spcAft>
                <a:spcPts val="600"/>
              </a:spcAft>
            </a:pPr>
            <a:r>
              <a:rPr lang="en-US" sz="1600" b="1" dirty="0">
                <a:gradFill>
                  <a:gsLst>
                    <a:gs pos="2917">
                      <a:schemeClr val="tx1"/>
                    </a:gs>
                    <a:gs pos="30000">
                      <a:schemeClr val="tx1"/>
                    </a:gs>
                  </a:gsLst>
                  <a:lin ang="5400000" scaled="0"/>
                </a:gradFill>
                <a:latin typeface="+mj-lt"/>
              </a:rPr>
              <a:t>Use case</a:t>
            </a:r>
          </a:p>
          <a:p>
            <a:pPr marL="285750" indent="-285750">
              <a:lnSpc>
                <a:spcPts val="1800"/>
              </a:lnSpc>
              <a:spcAft>
                <a:spcPts val="600"/>
              </a:spcAft>
              <a:buFont typeface="Arial" charset="0"/>
              <a:buChar char="•"/>
            </a:pPr>
            <a:r>
              <a:rPr lang="en-US" sz="1400" dirty="0">
                <a:gradFill>
                  <a:gsLst>
                    <a:gs pos="2917">
                      <a:schemeClr val="tx1"/>
                    </a:gs>
                    <a:gs pos="30000">
                      <a:schemeClr val="tx1"/>
                    </a:gs>
                  </a:gsLst>
                  <a:lin ang="5400000" scaled="0"/>
                </a:gradFill>
              </a:rPr>
              <a:t>Virtual teams across regions</a:t>
            </a:r>
          </a:p>
          <a:p>
            <a:pPr marL="285750" indent="-285750">
              <a:lnSpc>
                <a:spcPts val="1800"/>
              </a:lnSpc>
              <a:spcAft>
                <a:spcPts val="600"/>
              </a:spcAft>
              <a:buFont typeface="Arial" charset="0"/>
              <a:buChar char="•"/>
            </a:pPr>
            <a:r>
              <a:rPr lang="en-US" sz="1400" dirty="0">
                <a:gradFill>
                  <a:gsLst>
                    <a:gs pos="2917">
                      <a:schemeClr val="tx1"/>
                    </a:gs>
                    <a:gs pos="30000">
                      <a:schemeClr val="tx1"/>
                    </a:gs>
                  </a:gsLst>
                  <a:lin ang="5400000" scaled="0"/>
                </a:gradFill>
              </a:rPr>
              <a:t>Viral adoption</a:t>
            </a:r>
          </a:p>
          <a:p>
            <a:pPr marL="285750" indent="-285750">
              <a:lnSpc>
                <a:spcPts val="1800"/>
              </a:lnSpc>
              <a:spcAft>
                <a:spcPts val="600"/>
              </a:spcAft>
              <a:buFont typeface="Arial" charset="0"/>
              <a:buChar char="•"/>
            </a:pPr>
            <a:r>
              <a:rPr lang="en-US" sz="1400" dirty="0">
                <a:gradFill>
                  <a:gsLst>
                    <a:gs pos="2917">
                      <a:schemeClr val="tx1"/>
                    </a:gs>
                    <a:gs pos="30000">
                      <a:schemeClr val="tx1"/>
                    </a:gs>
                  </a:gsLst>
                  <a:lin ang="5400000" scaled="0"/>
                </a:gradFill>
              </a:rPr>
              <a:t>Open work culture</a:t>
            </a:r>
          </a:p>
        </p:txBody>
      </p:sp>
    </p:spTree>
    <p:extLst>
      <p:ext uri="{BB962C8B-B14F-4D97-AF65-F5344CB8AC3E}">
        <p14:creationId xmlns:p14="http://schemas.microsoft.com/office/powerpoint/2010/main" val="3344781968"/>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Rectangle 120"/>
          <p:cNvSpPr/>
          <p:nvPr/>
        </p:nvSpPr>
        <p:spPr bwMode="auto">
          <a:xfrm>
            <a:off x="1" y="1462048"/>
            <a:ext cx="12436474" cy="306712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marL="0" marR="0" lvl="0" indent="0" algn="ctr" defTabSz="914102" rtl="0" eaLnBrk="1" fontAlgn="base" latinLnBrk="0" hangingPunct="1">
              <a:lnSpc>
                <a:spcPct val="90000"/>
              </a:lnSpc>
              <a:spcBef>
                <a:spcPct val="0"/>
              </a:spcBef>
              <a:spcAft>
                <a:spcPct val="0"/>
              </a:spcAft>
              <a:buClrTx/>
              <a:buSzTx/>
              <a:buFontTx/>
              <a:buNone/>
              <a:tabLst/>
              <a:defRPr/>
            </a:pPr>
            <a:endParaRPr kumimoji="0" lang="en-CA" sz="2353" b="0" i="1" u="none" strike="noStrike" kern="0" cap="none" spc="0" normalizeH="0" baseline="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 name="Title 1"/>
          <p:cNvSpPr>
            <a:spLocks noGrp="1"/>
          </p:cNvSpPr>
          <p:nvPr>
            <p:ph type="title"/>
          </p:nvPr>
        </p:nvSpPr>
        <p:spPr>
          <a:xfrm>
            <a:off x="321935" y="300238"/>
            <a:ext cx="11839903" cy="904863"/>
          </a:xfrm>
        </p:spPr>
        <p:txBody>
          <a:bodyPr/>
          <a:lstStyle/>
          <a:p>
            <a:r>
              <a:rPr lang="en-CA" sz="4400" spc="-150" dirty="0">
                <a:gradFill>
                  <a:gsLst>
                    <a:gs pos="1250">
                      <a:srgbClr val="2C292A"/>
                    </a:gs>
                    <a:gs pos="100000">
                      <a:srgbClr val="2C292A"/>
                    </a:gs>
                  </a:gsLst>
                  <a:lin ang="5400000" scaled="0"/>
                </a:gradFill>
                <a:latin typeface="+mj-lt"/>
                <a:ea typeface="+mn-ea"/>
                <a:cs typeface="Segoe UI" pitchFamily="34" charset="0"/>
              </a:rPr>
              <a:t>Teamwork is how work gets done</a:t>
            </a:r>
          </a:p>
        </p:txBody>
      </p:sp>
      <p:sp>
        <p:nvSpPr>
          <p:cNvPr id="40" name="Rectangle 39"/>
          <p:cNvSpPr/>
          <p:nvPr/>
        </p:nvSpPr>
        <p:spPr>
          <a:xfrm>
            <a:off x="4184352" y="5958990"/>
            <a:ext cx="4066263" cy="960263"/>
          </a:xfrm>
          <a:prstGeom prst="rect">
            <a:avLst/>
          </a:prstGeom>
        </p:spPr>
        <p:txBody>
          <a:bodyPr wrap="square" lIns="182880" tIns="146304" rIns="182880" bIns="146304" anchor="t" anchorCtr="0">
            <a:spAutoFit/>
          </a:bodyPr>
          <a:lstStyle/>
          <a:p>
            <a:pPr marL="0" marR="0" lvl="0" indent="0" algn="ctr" defTabSz="914224" rtl="0" eaLnBrk="1" fontAlgn="auto" latinLnBrk="0" hangingPunct="1">
              <a:lnSpc>
                <a:spcPct val="90000"/>
              </a:lnSpc>
              <a:spcBef>
                <a:spcPts val="0"/>
              </a:spcBef>
              <a:spcAft>
                <a:spcPts val="0"/>
              </a:spcAft>
              <a:buClrTx/>
              <a:buSzTx/>
              <a:buFontTx/>
              <a:buNone/>
              <a:tabLst/>
              <a:defRPr/>
            </a:pPr>
            <a:r>
              <a:rPr kumimoji="0" lang="en-CA" sz="1600" b="0" i="0" u="none" strike="noStrike" kern="0" cap="none" spc="-50" normalizeH="0" baseline="0" dirty="0">
                <a:ln>
                  <a:noFill/>
                </a:ln>
                <a:gradFill>
                  <a:gsLst>
                    <a:gs pos="16814">
                      <a:srgbClr val="D83B01"/>
                    </a:gs>
                    <a:gs pos="48000">
                      <a:srgbClr val="D83B01"/>
                    </a:gs>
                  </a:gsLst>
                  <a:lin ang="5400000" scaled="0"/>
                </a:gradFill>
                <a:effectLst/>
                <a:uLnTx/>
                <a:uFillTx/>
                <a:latin typeface="Segoe UI Semibold" panose="020B0702040204020203" pitchFamily="34" charset="0"/>
                <a:ea typeface="+mn-ea"/>
                <a:cs typeface="Segoe UI Semibold" panose="020B0702040204020203" pitchFamily="34" charset="0"/>
              </a:rPr>
              <a:t>Geographically Distributed </a:t>
            </a:r>
            <a:br>
              <a:rPr kumimoji="0" lang="en-CA" sz="1600" b="0" i="0" u="none" strike="noStrike" kern="0" cap="none" spc="-50" normalizeH="0" baseline="0" dirty="0">
                <a:ln>
                  <a:noFill/>
                </a:ln>
                <a:gradFill>
                  <a:gsLst>
                    <a:gs pos="1250">
                      <a:srgbClr val="2C292A"/>
                    </a:gs>
                    <a:gs pos="100000">
                      <a:srgbClr val="2C292A"/>
                    </a:gs>
                  </a:gsLst>
                  <a:lin ang="5400000" scaled="0"/>
                </a:gradFill>
                <a:effectLst/>
                <a:uLnTx/>
                <a:uFillTx/>
                <a:latin typeface="Segoe UI Semibold" panose="020B0702040204020203" pitchFamily="34" charset="0"/>
                <a:ea typeface="+mn-ea"/>
                <a:cs typeface="Segoe UI Semibold" panose="020B0702040204020203" pitchFamily="34" charset="0"/>
              </a:rPr>
            </a:br>
            <a:r>
              <a:rPr kumimoji="0" lang="en-CA" sz="1600" b="0" i="0" u="none" strike="noStrike" kern="0" cap="none" spc="-50" normalizeH="0" baseline="0" dirty="0">
                <a:ln>
                  <a:noFill/>
                </a:ln>
                <a:gradFill>
                  <a:gsLst>
                    <a:gs pos="1250">
                      <a:srgbClr val="2C292A"/>
                    </a:gs>
                    <a:gs pos="100000">
                      <a:srgbClr val="2C292A"/>
                    </a:gs>
                  </a:gsLst>
                  <a:lin ang="5400000" scaled="0"/>
                </a:gradFill>
                <a:effectLst/>
                <a:uLnTx/>
                <a:uFillTx/>
                <a:latin typeface="Segoe UI"/>
                <a:ea typeface="+mn-ea"/>
                <a:cs typeface="Segoe UI Semibold" panose="020B0702040204020203" pitchFamily="34" charset="0"/>
              </a:rPr>
              <a:t>Need varied ways to connect across locations and time zones</a:t>
            </a:r>
          </a:p>
        </p:txBody>
      </p:sp>
      <p:sp>
        <p:nvSpPr>
          <p:cNvPr id="38" name="Rectangle 37"/>
          <p:cNvSpPr/>
          <p:nvPr/>
        </p:nvSpPr>
        <p:spPr>
          <a:xfrm>
            <a:off x="-1" y="5990250"/>
            <a:ext cx="4064001" cy="960263"/>
          </a:xfrm>
          <a:prstGeom prst="rect">
            <a:avLst/>
          </a:prstGeom>
        </p:spPr>
        <p:txBody>
          <a:bodyPr wrap="square" lIns="182880" tIns="146304" rIns="182880" bIns="146304" anchor="t" anchorCtr="0">
            <a:spAutoFit/>
          </a:bodyPr>
          <a:lstStyle/>
          <a:p>
            <a:pPr marL="0" marR="0" lvl="0" indent="0" algn="ctr" defTabSz="914224" rtl="0" eaLnBrk="1" fontAlgn="auto" latinLnBrk="0" hangingPunct="1">
              <a:lnSpc>
                <a:spcPct val="90000"/>
              </a:lnSpc>
              <a:spcBef>
                <a:spcPts val="0"/>
              </a:spcBef>
              <a:spcAft>
                <a:spcPts val="0"/>
              </a:spcAft>
              <a:buClrTx/>
              <a:buSzTx/>
              <a:buFontTx/>
              <a:buNone/>
              <a:tabLst/>
              <a:defRPr/>
            </a:pPr>
            <a:r>
              <a:rPr kumimoji="0" lang="en-CA" sz="1600" b="0" i="0" u="none" strike="noStrike" kern="0" cap="none" spc="-50" normalizeH="0" baseline="0" dirty="0">
                <a:ln>
                  <a:noFill/>
                </a:ln>
                <a:gradFill>
                  <a:gsLst>
                    <a:gs pos="16814">
                      <a:srgbClr val="D83B01"/>
                    </a:gs>
                    <a:gs pos="48000">
                      <a:srgbClr val="D83B01"/>
                    </a:gs>
                  </a:gsLst>
                  <a:lin ang="5400000" scaled="0"/>
                </a:gradFill>
                <a:effectLst/>
                <a:uLnTx/>
                <a:uFillTx/>
                <a:latin typeface="Segoe UI Semibold" panose="020B0702040204020203" pitchFamily="34" charset="0"/>
                <a:ea typeface="+mn-ea"/>
                <a:cs typeface="Segoe UI Semibold" panose="020B0702040204020203" pitchFamily="34" charset="0"/>
              </a:rPr>
              <a:t>Internal &amp; External Members</a:t>
            </a:r>
            <a:br>
              <a:rPr kumimoji="0" lang="en-CA" sz="1600" b="0" i="0" u="none" strike="noStrike" kern="0" cap="none" spc="-50" normalizeH="0" baseline="0" dirty="0">
                <a:ln>
                  <a:noFill/>
                </a:ln>
                <a:gradFill>
                  <a:gsLst>
                    <a:gs pos="1250">
                      <a:srgbClr val="2C292A"/>
                    </a:gs>
                    <a:gs pos="100000">
                      <a:srgbClr val="2C292A"/>
                    </a:gs>
                  </a:gsLst>
                  <a:lin ang="5400000" scaled="0"/>
                </a:gradFill>
                <a:effectLst/>
                <a:uLnTx/>
                <a:uFillTx/>
                <a:latin typeface="Segoe UI Semibold" panose="020B0702040204020203" pitchFamily="34" charset="0"/>
                <a:ea typeface="+mn-ea"/>
                <a:cs typeface="Segoe UI Semibold" panose="020B0702040204020203" pitchFamily="34" charset="0"/>
              </a:rPr>
            </a:br>
            <a:r>
              <a:rPr kumimoji="0" lang="en-CA" sz="1600" b="0" i="0" u="none" strike="noStrike" kern="0" cap="none" spc="-50" normalizeH="0" baseline="0" dirty="0">
                <a:ln>
                  <a:noFill/>
                </a:ln>
                <a:gradFill>
                  <a:gsLst>
                    <a:gs pos="1250">
                      <a:srgbClr val="2C292A"/>
                    </a:gs>
                    <a:gs pos="100000">
                      <a:srgbClr val="2C292A"/>
                    </a:gs>
                  </a:gsLst>
                  <a:lin ang="5400000" scaled="0"/>
                </a:gradFill>
                <a:effectLst/>
                <a:uLnTx/>
                <a:uFillTx/>
                <a:latin typeface="Segoe UI"/>
                <a:ea typeface="+mn-ea"/>
                <a:cs typeface="Segoe UI Semibold" panose="020B0702040204020203" pitchFamily="34" charset="0"/>
              </a:rPr>
              <a:t>People outside the firewall need </a:t>
            </a:r>
            <a:br>
              <a:rPr kumimoji="0" lang="en-CA" sz="1600" b="0" i="0" u="none" strike="noStrike" kern="0" cap="none" spc="-50" normalizeH="0" baseline="0" dirty="0">
                <a:ln>
                  <a:noFill/>
                </a:ln>
                <a:gradFill>
                  <a:gsLst>
                    <a:gs pos="1250">
                      <a:srgbClr val="2C292A"/>
                    </a:gs>
                    <a:gs pos="100000">
                      <a:srgbClr val="2C292A"/>
                    </a:gs>
                  </a:gsLst>
                  <a:lin ang="5400000" scaled="0"/>
                </a:gradFill>
                <a:effectLst/>
                <a:uLnTx/>
                <a:uFillTx/>
                <a:latin typeface="Segoe UI"/>
                <a:ea typeface="+mn-ea"/>
                <a:cs typeface="Segoe UI Semibold" panose="020B0702040204020203" pitchFamily="34" charset="0"/>
              </a:rPr>
            </a:br>
            <a:r>
              <a:rPr kumimoji="0" lang="en-CA" sz="1600" b="0" i="0" u="none" strike="noStrike" kern="0" cap="none" spc="-50" normalizeH="0" baseline="0" dirty="0">
                <a:ln>
                  <a:noFill/>
                </a:ln>
                <a:gradFill>
                  <a:gsLst>
                    <a:gs pos="1250">
                      <a:srgbClr val="2C292A"/>
                    </a:gs>
                    <a:gs pos="100000">
                      <a:srgbClr val="2C292A"/>
                    </a:gs>
                  </a:gsLst>
                  <a:lin ang="5400000" scaled="0"/>
                </a:gradFill>
                <a:effectLst/>
                <a:uLnTx/>
                <a:uFillTx/>
                <a:latin typeface="Segoe UI"/>
                <a:ea typeface="+mn-ea"/>
                <a:cs typeface="Segoe UI Semibold" panose="020B0702040204020203" pitchFamily="34" charset="0"/>
              </a:rPr>
              <a:t>unfettered access</a:t>
            </a:r>
          </a:p>
        </p:txBody>
      </p:sp>
      <p:sp>
        <p:nvSpPr>
          <p:cNvPr id="36" name="Rectangle 35"/>
          <p:cNvSpPr/>
          <p:nvPr/>
        </p:nvSpPr>
        <p:spPr>
          <a:xfrm>
            <a:off x="8370213" y="5940507"/>
            <a:ext cx="4066262" cy="960263"/>
          </a:xfrm>
          <a:prstGeom prst="rect">
            <a:avLst/>
          </a:prstGeom>
        </p:spPr>
        <p:txBody>
          <a:bodyPr wrap="square" lIns="182880" tIns="146304" rIns="182880" bIns="146304" anchor="t" anchorCtr="0">
            <a:spAutoFit/>
          </a:bodyPr>
          <a:lstStyle/>
          <a:p>
            <a:pPr marL="0" marR="0" lvl="0" indent="0" algn="ctr" defTabSz="914224" rtl="0" eaLnBrk="1" fontAlgn="auto" latinLnBrk="0" hangingPunct="1">
              <a:lnSpc>
                <a:spcPct val="90000"/>
              </a:lnSpc>
              <a:spcBef>
                <a:spcPts val="0"/>
              </a:spcBef>
              <a:spcAft>
                <a:spcPts val="0"/>
              </a:spcAft>
              <a:buClrTx/>
              <a:buSzTx/>
              <a:buFontTx/>
              <a:buNone/>
              <a:tabLst/>
              <a:defRPr/>
            </a:pPr>
            <a:r>
              <a:rPr kumimoji="0" lang="en-CA" sz="1600" b="0" i="0" u="none" strike="noStrike" kern="0" cap="none" spc="-50" normalizeH="0" baseline="0" dirty="0">
                <a:ln>
                  <a:noFill/>
                </a:ln>
                <a:gradFill>
                  <a:gsLst>
                    <a:gs pos="16814">
                      <a:srgbClr val="D83B01"/>
                    </a:gs>
                    <a:gs pos="48000">
                      <a:srgbClr val="D83B01"/>
                    </a:gs>
                  </a:gsLst>
                  <a:lin ang="5400000" scaled="0"/>
                </a:gradFill>
                <a:effectLst/>
                <a:uLnTx/>
                <a:uFillTx/>
                <a:latin typeface="Segoe UI Semibold" panose="020B0702040204020203" pitchFamily="34" charset="0"/>
                <a:ea typeface="+mn-ea"/>
                <a:cs typeface="Segoe UI Semibold" panose="020B0702040204020203" pitchFamily="34" charset="0"/>
              </a:rPr>
              <a:t>Diverse Workforce</a:t>
            </a:r>
            <a:br>
              <a:rPr kumimoji="0" lang="en-CA" sz="1600" b="0" i="0" u="none" strike="noStrike" kern="0" cap="none" spc="-50" normalizeH="0" baseline="0" dirty="0">
                <a:ln>
                  <a:noFill/>
                </a:ln>
                <a:gradFill>
                  <a:gsLst>
                    <a:gs pos="1250">
                      <a:srgbClr val="2C292A"/>
                    </a:gs>
                    <a:gs pos="100000">
                      <a:srgbClr val="2C292A"/>
                    </a:gs>
                  </a:gsLst>
                  <a:lin ang="5400000" scaled="0"/>
                </a:gradFill>
                <a:effectLst/>
                <a:uLnTx/>
                <a:uFillTx/>
                <a:latin typeface="Segoe UI Semibold" panose="020B0702040204020203" pitchFamily="34" charset="0"/>
                <a:ea typeface="+mn-ea"/>
                <a:cs typeface="Segoe UI Semibold" panose="020B0702040204020203" pitchFamily="34" charset="0"/>
              </a:rPr>
            </a:br>
            <a:r>
              <a:rPr kumimoji="0" lang="en-CA" sz="1600" b="0" i="0" u="none" strike="noStrike" kern="0" cap="none" spc="-50" normalizeH="0" baseline="0" dirty="0">
                <a:ln>
                  <a:noFill/>
                </a:ln>
                <a:gradFill>
                  <a:gsLst>
                    <a:gs pos="1250">
                      <a:srgbClr val="2C292A"/>
                    </a:gs>
                    <a:gs pos="100000">
                      <a:srgbClr val="2C292A"/>
                    </a:gs>
                  </a:gsLst>
                  <a:lin ang="5400000" scaled="0"/>
                </a:gradFill>
                <a:effectLst/>
                <a:uLnTx/>
                <a:uFillTx/>
                <a:latin typeface="Segoe UI"/>
                <a:ea typeface="+mn-ea"/>
                <a:cs typeface="Segoe UI Semibold" panose="020B0702040204020203" pitchFamily="34" charset="0"/>
              </a:rPr>
              <a:t>Different expectations, preferences, </a:t>
            </a:r>
            <a:br>
              <a:rPr kumimoji="0" lang="en-CA" sz="1600" b="0" i="0" u="none" strike="noStrike" kern="0" cap="none" spc="-50" normalizeH="0" baseline="0" dirty="0">
                <a:ln>
                  <a:noFill/>
                </a:ln>
                <a:gradFill>
                  <a:gsLst>
                    <a:gs pos="1250">
                      <a:srgbClr val="2C292A"/>
                    </a:gs>
                    <a:gs pos="100000">
                      <a:srgbClr val="2C292A"/>
                    </a:gs>
                  </a:gsLst>
                  <a:lin ang="5400000" scaled="0"/>
                </a:gradFill>
                <a:effectLst/>
                <a:uLnTx/>
                <a:uFillTx/>
                <a:latin typeface="Segoe UI"/>
                <a:ea typeface="+mn-ea"/>
                <a:cs typeface="Segoe UI Semibold" panose="020B0702040204020203" pitchFamily="34" charset="0"/>
              </a:rPr>
            </a:br>
            <a:r>
              <a:rPr kumimoji="0" lang="en-CA" sz="1600" b="0" i="0" u="none" strike="noStrike" kern="0" cap="none" spc="-50" normalizeH="0" baseline="0" dirty="0">
                <a:ln>
                  <a:noFill/>
                </a:ln>
                <a:gradFill>
                  <a:gsLst>
                    <a:gs pos="1250">
                      <a:srgbClr val="2C292A"/>
                    </a:gs>
                    <a:gs pos="100000">
                      <a:srgbClr val="2C292A"/>
                    </a:gs>
                  </a:gsLst>
                  <a:lin ang="5400000" scaled="0"/>
                </a:gradFill>
                <a:effectLst/>
                <a:uLnTx/>
                <a:uFillTx/>
                <a:latin typeface="Segoe UI"/>
                <a:ea typeface="+mn-ea"/>
                <a:cs typeface="Segoe UI Semibold" panose="020B0702040204020203" pitchFamily="34" charset="0"/>
              </a:rPr>
              <a:t>and tool demands  </a:t>
            </a:r>
          </a:p>
        </p:txBody>
      </p:sp>
      <p:sp>
        <p:nvSpPr>
          <p:cNvPr id="22" name="Rectangle 21"/>
          <p:cNvSpPr/>
          <p:nvPr/>
        </p:nvSpPr>
        <p:spPr>
          <a:xfrm>
            <a:off x="-1" y="1673263"/>
            <a:ext cx="4064001" cy="2466829"/>
          </a:xfrm>
          <a:prstGeom prst="rect">
            <a:avLst/>
          </a:prstGeom>
        </p:spPr>
        <p:txBody>
          <a:bodyPr wrap="square" lIns="182880" tIns="146304" rIns="182880" bIns="146304" anchor="t" anchorCtr="0">
            <a:spAutoFit/>
          </a:bodyPr>
          <a:lstStyle/>
          <a:p>
            <a:pPr marL="0" marR="0" lvl="0" indent="0" algn="ctr" defTabSz="914224" rtl="0" eaLnBrk="1" fontAlgn="auto" latinLnBrk="0" hangingPunct="1">
              <a:lnSpc>
                <a:spcPct val="85000"/>
              </a:lnSpc>
              <a:spcBef>
                <a:spcPts val="0"/>
              </a:spcBef>
              <a:spcAft>
                <a:spcPts val="0"/>
              </a:spcAft>
              <a:buClrTx/>
              <a:buSzTx/>
              <a:buFontTx/>
              <a:buNone/>
              <a:tabLst/>
              <a:defRPr/>
            </a:pPr>
            <a:r>
              <a:rPr kumimoji="0" lang="en-CA" sz="16600" b="1" i="0" u="none" strike="noStrike" kern="0" cap="none" spc="-300" normalizeH="0" baseline="0" dirty="0">
                <a:ln>
                  <a:noFill/>
                </a:ln>
                <a:solidFill>
                  <a:srgbClr val="D83B01"/>
                </a:solidFill>
                <a:effectLst/>
                <a:uLnTx/>
                <a:uFillTx/>
                <a:latin typeface="Segoe UI"/>
                <a:ea typeface="+mn-ea"/>
                <a:cs typeface="Segoe UI Semibold" panose="020B0702040204020203" pitchFamily="34" charset="0"/>
              </a:rPr>
              <a:t>2</a:t>
            </a:r>
            <a:r>
              <a:rPr kumimoji="0" lang="en-CA" sz="8800" b="0" i="0" u="none" strike="noStrike" kern="0" cap="none" spc="-300" normalizeH="0" baseline="0" dirty="0">
                <a:ln>
                  <a:noFill/>
                </a:ln>
                <a:solidFill>
                  <a:srgbClr val="D83B01"/>
                </a:solidFill>
                <a:effectLst/>
                <a:uLnTx/>
                <a:uFillTx/>
                <a:latin typeface="Segoe UI"/>
                <a:ea typeface="+mn-ea"/>
                <a:cs typeface="Segoe UI Semibold" panose="020B0702040204020203" pitchFamily="34" charset="0"/>
              </a:rPr>
              <a:t>x</a:t>
            </a:r>
            <a:endParaRPr kumimoji="0" lang="en-CA" sz="6000" b="0" i="0" u="none" strike="noStrike" kern="0" cap="none" spc="-300" normalizeH="0" baseline="0" dirty="0">
              <a:ln>
                <a:noFill/>
              </a:ln>
              <a:solidFill>
                <a:srgbClr val="D83B01"/>
              </a:solidFill>
              <a:effectLst/>
              <a:uLnTx/>
              <a:uFillTx/>
              <a:latin typeface="Segoe UI"/>
              <a:ea typeface="+mn-ea"/>
              <a:cs typeface="Segoe UI Semibold" panose="020B0702040204020203" pitchFamily="34" charset="0"/>
            </a:endParaRPr>
          </a:p>
        </p:txBody>
      </p:sp>
      <p:sp>
        <p:nvSpPr>
          <p:cNvPr id="23" name="Rectangle 22"/>
          <p:cNvSpPr/>
          <p:nvPr/>
        </p:nvSpPr>
        <p:spPr>
          <a:xfrm>
            <a:off x="757" y="3699396"/>
            <a:ext cx="4063244" cy="517065"/>
          </a:xfrm>
          <a:prstGeom prst="rect">
            <a:avLst/>
          </a:prstGeom>
        </p:spPr>
        <p:txBody>
          <a:bodyPr wrap="square" lIns="182880" tIns="146304" rIns="182880" bIns="146304" anchor="t" anchorCtr="0">
            <a:spAutoFit/>
          </a:bodyPr>
          <a:lstStyle/>
          <a:p>
            <a:pPr marL="0" marR="0" lvl="0" indent="0" algn="ctr" defTabSz="914224" rtl="0" eaLnBrk="1" fontAlgn="auto" latinLnBrk="0" hangingPunct="1">
              <a:lnSpc>
                <a:spcPct val="90000"/>
              </a:lnSpc>
              <a:spcBef>
                <a:spcPts val="0"/>
              </a:spcBef>
              <a:spcAft>
                <a:spcPts val="0"/>
              </a:spcAft>
              <a:buClrTx/>
              <a:buSzTx/>
              <a:buFontTx/>
              <a:buNone/>
              <a:tabLst/>
              <a:defRPr/>
            </a:pPr>
            <a:r>
              <a:rPr kumimoji="0" lang="en-CA" sz="1600" b="0" i="0" u="none" strike="noStrike" kern="0" cap="none" spc="-50" normalizeH="0" baseline="0" dirty="0">
                <a:ln>
                  <a:noFill/>
                </a:ln>
                <a:gradFill>
                  <a:gsLst>
                    <a:gs pos="1250">
                      <a:srgbClr val="2C292A"/>
                    </a:gs>
                    <a:gs pos="100000">
                      <a:srgbClr val="2C292A"/>
                    </a:gs>
                  </a:gsLst>
                  <a:lin ang="5400000" scaled="0"/>
                </a:gradFill>
                <a:effectLst/>
                <a:uLnTx/>
                <a:uFillTx/>
                <a:latin typeface="Segoe UI Semibold" panose="020B0702040204020203" pitchFamily="34" charset="0"/>
                <a:ea typeface="+mn-ea"/>
                <a:cs typeface="Segoe UI Semibold" panose="020B0702040204020203" pitchFamily="34" charset="0"/>
              </a:rPr>
              <a:t>Teams compared to 5 years ago</a:t>
            </a:r>
          </a:p>
        </p:txBody>
      </p:sp>
      <p:sp>
        <p:nvSpPr>
          <p:cNvPr id="16" name="Rectangle 15">
            <a:extLst>
              <a:ext uri="{FF2B5EF4-FFF2-40B4-BE49-F238E27FC236}">
                <a16:creationId xmlns:a16="http://schemas.microsoft.com/office/drawing/2014/main" id="{A0438A2E-1AA8-47BD-8F07-F749A2B5E2E9}"/>
              </a:ext>
            </a:extLst>
          </p:cNvPr>
          <p:cNvSpPr/>
          <p:nvPr/>
        </p:nvSpPr>
        <p:spPr>
          <a:xfrm>
            <a:off x="8370213" y="1670349"/>
            <a:ext cx="4066262" cy="2466829"/>
          </a:xfrm>
          <a:prstGeom prst="rect">
            <a:avLst/>
          </a:prstGeom>
        </p:spPr>
        <p:txBody>
          <a:bodyPr wrap="square" lIns="182880" tIns="146304" rIns="182880" bIns="146304" anchor="t" anchorCtr="0">
            <a:spAutoFit/>
          </a:bodyPr>
          <a:lstStyle/>
          <a:p>
            <a:pPr marL="0" marR="0" lvl="0" indent="0" algn="ctr" defTabSz="914224" rtl="0" eaLnBrk="1" fontAlgn="auto" latinLnBrk="0" hangingPunct="1">
              <a:lnSpc>
                <a:spcPct val="85000"/>
              </a:lnSpc>
              <a:spcBef>
                <a:spcPts val="0"/>
              </a:spcBef>
              <a:spcAft>
                <a:spcPts val="0"/>
              </a:spcAft>
              <a:buClrTx/>
              <a:buSzTx/>
              <a:buFontTx/>
              <a:buNone/>
              <a:tabLst/>
              <a:defRPr/>
            </a:pPr>
            <a:r>
              <a:rPr kumimoji="0" lang="en-CA" sz="16600" b="1" i="0" u="none" strike="noStrike" kern="0" cap="none" spc="-300" normalizeH="0" baseline="0" dirty="0">
                <a:ln>
                  <a:noFill/>
                </a:ln>
                <a:solidFill>
                  <a:srgbClr val="D83B01"/>
                </a:solidFill>
                <a:effectLst/>
                <a:uLnTx/>
                <a:uFillTx/>
                <a:latin typeface="Segoe UI"/>
                <a:ea typeface="+mn-ea"/>
                <a:cs typeface="Segoe UI Semibold" panose="020B0702040204020203" pitchFamily="34" charset="0"/>
              </a:rPr>
              <a:t>5</a:t>
            </a:r>
            <a:r>
              <a:rPr kumimoji="0" lang="en-CA" sz="8800" b="0" i="0" u="none" strike="noStrike" kern="0" cap="none" spc="-300" normalizeH="0" baseline="0" dirty="0">
                <a:ln>
                  <a:noFill/>
                </a:ln>
                <a:solidFill>
                  <a:srgbClr val="D83B01"/>
                </a:solidFill>
                <a:effectLst/>
                <a:uLnTx/>
                <a:uFillTx/>
                <a:latin typeface="Segoe UI"/>
                <a:ea typeface="+mn-ea"/>
                <a:cs typeface="Segoe UI Semibold" panose="020B0702040204020203" pitchFamily="34" charset="0"/>
              </a:rPr>
              <a:t>x</a:t>
            </a:r>
            <a:endParaRPr kumimoji="0" lang="en-CA" sz="6000" b="0" i="0" u="none" strike="noStrike" kern="0" cap="none" spc="-300" normalizeH="0" baseline="0" dirty="0">
              <a:ln>
                <a:noFill/>
              </a:ln>
              <a:solidFill>
                <a:srgbClr val="D83B01"/>
              </a:solidFill>
              <a:effectLst/>
              <a:uLnTx/>
              <a:uFillTx/>
              <a:latin typeface="Segoe UI"/>
              <a:ea typeface="+mn-ea"/>
              <a:cs typeface="Segoe UI Semibold" panose="020B0702040204020203" pitchFamily="34" charset="0"/>
            </a:endParaRPr>
          </a:p>
        </p:txBody>
      </p:sp>
      <p:sp>
        <p:nvSpPr>
          <p:cNvPr id="17" name="Rectangle 16">
            <a:extLst>
              <a:ext uri="{FF2B5EF4-FFF2-40B4-BE49-F238E27FC236}">
                <a16:creationId xmlns:a16="http://schemas.microsoft.com/office/drawing/2014/main" id="{2F736309-E489-4871-B737-94855EECBD09}"/>
              </a:ext>
            </a:extLst>
          </p:cNvPr>
          <p:cNvSpPr/>
          <p:nvPr/>
        </p:nvSpPr>
        <p:spPr>
          <a:xfrm>
            <a:off x="8370967" y="3699396"/>
            <a:ext cx="4065508" cy="517065"/>
          </a:xfrm>
          <a:prstGeom prst="rect">
            <a:avLst/>
          </a:prstGeom>
        </p:spPr>
        <p:txBody>
          <a:bodyPr wrap="square" lIns="182880" tIns="146304" rIns="182880" bIns="146304" anchor="t" anchorCtr="0">
            <a:spAutoFit/>
          </a:bodyPr>
          <a:lstStyle/>
          <a:p>
            <a:pPr marL="0" marR="0" lvl="0" indent="0" algn="ctr" defTabSz="914224" rtl="0" eaLnBrk="1" fontAlgn="auto" latinLnBrk="0" hangingPunct="1">
              <a:lnSpc>
                <a:spcPct val="90000"/>
              </a:lnSpc>
              <a:spcBef>
                <a:spcPts val="0"/>
              </a:spcBef>
              <a:spcAft>
                <a:spcPts val="0"/>
              </a:spcAft>
              <a:buClrTx/>
              <a:buSzTx/>
              <a:buFontTx/>
              <a:buNone/>
              <a:tabLst/>
              <a:defRPr/>
            </a:pPr>
            <a:r>
              <a:rPr kumimoji="0" lang="en-CA" sz="1600" b="0" i="0" u="none" strike="noStrike" kern="0" cap="none" spc="-50" normalizeH="0" baseline="0" dirty="0">
                <a:ln>
                  <a:noFill/>
                </a:ln>
                <a:gradFill>
                  <a:gsLst>
                    <a:gs pos="1250">
                      <a:srgbClr val="2C292A"/>
                    </a:gs>
                    <a:gs pos="100000">
                      <a:srgbClr val="2C292A"/>
                    </a:gs>
                  </a:gsLst>
                  <a:lin ang="5400000" scaled="0"/>
                </a:gradFill>
                <a:effectLst/>
                <a:uLnTx/>
                <a:uFillTx/>
                <a:latin typeface="Segoe UI Semibold" panose="020B0702040204020203" pitchFamily="34" charset="0"/>
                <a:ea typeface="+mn-ea"/>
                <a:cs typeface="Segoe UI Semibold" panose="020B0702040204020203" pitchFamily="34" charset="0"/>
              </a:rPr>
              <a:t>More likely to be high performing</a:t>
            </a:r>
          </a:p>
        </p:txBody>
      </p:sp>
      <p:sp>
        <p:nvSpPr>
          <p:cNvPr id="20" name="Rectangle 19">
            <a:extLst>
              <a:ext uri="{FF2B5EF4-FFF2-40B4-BE49-F238E27FC236}">
                <a16:creationId xmlns:a16="http://schemas.microsoft.com/office/drawing/2014/main" id="{A39B61FE-8548-4E74-8491-448B212FB318}"/>
              </a:ext>
            </a:extLst>
          </p:cNvPr>
          <p:cNvSpPr/>
          <p:nvPr/>
        </p:nvSpPr>
        <p:spPr>
          <a:xfrm>
            <a:off x="4184352" y="1670349"/>
            <a:ext cx="4066263" cy="2466829"/>
          </a:xfrm>
          <a:prstGeom prst="rect">
            <a:avLst/>
          </a:prstGeom>
        </p:spPr>
        <p:txBody>
          <a:bodyPr wrap="square" lIns="182880" tIns="146304" rIns="182880" bIns="146304" anchor="t" anchorCtr="0">
            <a:spAutoFit/>
          </a:bodyPr>
          <a:lstStyle/>
          <a:p>
            <a:pPr marL="0" marR="0" lvl="0" indent="0" algn="ctr" defTabSz="914224" rtl="0" eaLnBrk="1" fontAlgn="auto" latinLnBrk="0" hangingPunct="1">
              <a:lnSpc>
                <a:spcPct val="85000"/>
              </a:lnSpc>
              <a:spcBef>
                <a:spcPts val="0"/>
              </a:spcBef>
              <a:spcAft>
                <a:spcPts val="0"/>
              </a:spcAft>
              <a:buClrTx/>
              <a:buSzTx/>
              <a:buFontTx/>
              <a:buNone/>
              <a:tabLst/>
              <a:defRPr/>
            </a:pPr>
            <a:r>
              <a:rPr kumimoji="0" lang="en-CA" sz="16600" b="1" i="0" u="none" strike="noStrike" kern="0" cap="none" spc="-300" normalizeH="0" baseline="0" dirty="0">
                <a:ln>
                  <a:noFill/>
                </a:ln>
                <a:solidFill>
                  <a:srgbClr val="D83B01"/>
                </a:solidFill>
                <a:effectLst/>
                <a:uLnTx/>
                <a:uFillTx/>
                <a:latin typeface="Segoe UI"/>
                <a:ea typeface="+mn-ea"/>
                <a:cs typeface="Segoe UI Semibold" panose="020B0702040204020203" pitchFamily="34" charset="0"/>
              </a:rPr>
              <a:t>50</a:t>
            </a:r>
            <a:r>
              <a:rPr kumimoji="0" lang="en-CA" sz="6000" b="0" i="0" u="none" strike="noStrike" kern="0" cap="none" spc="-300" normalizeH="0" baseline="0" dirty="0">
                <a:ln>
                  <a:noFill/>
                </a:ln>
                <a:solidFill>
                  <a:srgbClr val="D83B01"/>
                </a:solidFill>
                <a:effectLst/>
                <a:uLnTx/>
                <a:uFillTx/>
                <a:latin typeface="Segoe UI"/>
                <a:ea typeface="+mn-ea"/>
                <a:cs typeface="Segoe UI Semibold" panose="020B0702040204020203" pitchFamily="34" charset="0"/>
              </a:rPr>
              <a:t>%</a:t>
            </a:r>
          </a:p>
        </p:txBody>
      </p:sp>
      <p:sp>
        <p:nvSpPr>
          <p:cNvPr id="24" name="Rectangle 23">
            <a:extLst>
              <a:ext uri="{FF2B5EF4-FFF2-40B4-BE49-F238E27FC236}">
                <a16:creationId xmlns:a16="http://schemas.microsoft.com/office/drawing/2014/main" id="{D310138E-6402-42EF-B25A-415A9760F087}"/>
              </a:ext>
            </a:extLst>
          </p:cNvPr>
          <p:cNvSpPr/>
          <p:nvPr/>
        </p:nvSpPr>
        <p:spPr>
          <a:xfrm>
            <a:off x="4185107" y="3699396"/>
            <a:ext cx="4065508" cy="517065"/>
          </a:xfrm>
          <a:prstGeom prst="rect">
            <a:avLst/>
          </a:prstGeom>
        </p:spPr>
        <p:txBody>
          <a:bodyPr wrap="square" lIns="182880" tIns="146304" rIns="182880" bIns="146304" anchor="t" anchorCtr="0">
            <a:spAutoFit/>
          </a:bodyPr>
          <a:lstStyle/>
          <a:p>
            <a:pPr marL="0" marR="0" lvl="0" indent="0" algn="ctr" defTabSz="914224" rtl="0" eaLnBrk="1" fontAlgn="auto" latinLnBrk="0" hangingPunct="1">
              <a:lnSpc>
                <a:spcPct val="90000"/>
              </a:lnSpc>
              <a:spcBef>
                <a:spcPts val="0"/>
              </a:spcBef>
              <a:spcAft>
                <a:spcPts val="0"/>
              </a:spcAft>
              <a:buClrTx/>
              <a:buSzTx/>
              <a:buFontTx/>
              <a:buNone/>
              <a:tabLst/>
              <a:defRPr/>
            </a:pPr>
            <a:r>
              <a:rPr kumimoji="0" lang="en-CA" sz="1600" b="0" i="0" u="none" strike="noStrike" kern="0" cap="none" spc="-50" normalizeH="0" baseline="0" dirty="0">
                <a:ln>
                  <a:noFill/>
                </a:ln>
                <a:gradFill>
                  <a:gsLst>
                    <a:gs pos="1250">
                      <a:srgbClr val="2C292A"/>
                    </a:gs>
                    <a:gs pos="100000">
                      <a:srgbClr val="2C292A"/>
                    </a:gs>
                  </a:gsLst>
                  <a:lin ang="5400000" scaled="0"/>
                </a:gradFill>
                <a:effectLst/>
                <a:uLnTx/>
                <a:uFillTx/>
                <a:latin typeface="Segoe UI Semibold" panose="020B0702040204020203" pitchFamily="34" charset="0"/>
                <a:ea typeface="+mn-ea"/>
                <a:cs typeface="Segoe UI Semibold" panose="020B0702040204020203" pitchFamily="34" charset="0"/>
              </a:rPr>
              <a:t>Increase in “collaborative” work </a:t>
            </a:r>
          </a:p>
        </p:txBody>
      </p:sp>
      <p:sp>
        <p:nvSpPr>
          <p:cNvPr id="6" name="Oval 5">
            <a:extLst>
              <a:ext uri="{FF2B5EF4-FFF2-40B4-BE49-F238E27FC236}">
                <a16:creationId xmlns:a16="http://schemas.microsoft.com/office/drawing/2014/main" id="{4ABC8D11-47EF-48F9-AB33-EA8FD53E3A59}"/>
              </a:ext>
            </a:extLst>
          </p:cNvPr>
          <p:cNvSpPr/>
          <p:nvPr/>
        </p:nvSpPr>
        <p:spPr bwMode="auto">
          <a:xfrm>
            <a:off x="1447800" y="4791710"/>
            <a:ext cx="1097280" cy="1097280"/>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CA" sz="2400" b="0" i="0" u="none" strike="noStrike" kern="1200" cap="none" spc="0" normalizeH="0" baseline="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9" name="Freeform 3"/>
          <p:cNvSpPr>
            <a:spLocks noEditPoints="1"/>
          </p:cNvSpPr>
          <p:nvPr/>
        </p:nvSpPr>
        <p:spPr bwMode="auto">
          <a:xfrm>
            <a:off x="1757343" y="5142790"/>
            <a:ext cx="478194" cy="473786"/>
          </a:xfrm>
          <a:custGeom>
            <a:avLst/>
            <a:gdLst>
              <a:gd name="T0" fmla="*/ 200 w 217"/>
              <a:gd name="T1" fmla="*/ 125 h 215"/>
              <a:gd name="T2" fmla="*/ 209 w 217"/>
              <a:gd name="T3" fmla="*/ 160 h 215"/>
              <a:gd name="T4" fmla="*/ 176 w 217"/>
              <a:gd name="T5" fmla="*/ 201 h 215"/>
              <a:gd name="T6" fmla="*/ 144 w 217"/>
              <a:gd name="T7" fmla="*/ 160 h 215"/>
              <a:gd name="T8" fmla="*/ 152 w 217"/>
              <a:gd name="T9" fmla="*/ 125 h 215"/>
              <a:gd name="T10" fmla="*/ 176 w 217"/>
              <a:gd name="T11" fmla="*/ 129 h 215"/>
              <a:gd name="T12" fmla="*/ 158 w 217"/>
              <a:gd name="T13" fmla="*/ 141 h 215"/>
              <a:gd name="T14" fmla="*/ 162 w 217"/>
              <a:gd name="T15" fmla="*/ 164 h 215"/>
              <a:gd name="T16" fmla="*/ 184 w 217"/>
              <a:gd name="T17" fmla="*/ 168 h 215"/>
              <a:gd name="T18" fmla="*/ 197 w 217"/>
              <a:gd name="T19" fmla="*/ 149 h 215"/>
              <a:gd name="T20" fmla="*/ 184 w 217"/>
              <a:gd name="T21" fmla="*/ 131 h 215"/>
              <a:gd name="T22" fmla="*/ 190 w 217"/>
              <a:gd name="T23" fmla="*/ 180 h 215"/>
              <a:gd name="T24" fmla="*/ 163 w 217"/>
              <a:gd name="T25" fmla="*/ 193 h 215"/>
              <a:gd name="T26" fmla="*/ 176 w 217"/>
              <a:gd name="T27" fmla="*/ 54 h 215"/>
              <a:gd name="T28" fmla="*/ 151 w 217"/>
              <a:gd name="T29" fmla="*/ 71 h 215"/>
              <a:gd name="T30" fmla="*/ 133 w 217"/>
              <a:gd name="T31" fmla="*/ 114 h 215"/>
              <a:gd name="T32" fmla="*/ 132 w 217"/>
              <a:gd name="T33" fmla="*/ 130 h 215"/>
              <a:gd name="T34" fmla="*/ 93 w 217"/>
              <a:gd name="T35" fmla="*/ 125 h 215"/>
              <a:gd name="T36" fmla="*/ 68 w 217"/>
              <a:gd name="T37" fmla="*/ 163 h 215"/>
              <a:gd name="T38" fmla="*/ 62 w 217"/>
              <a:gd name="T39" fmla="*/ 134 h 215"/>
              <a:gd name="T40" fmla="*/ 72 w 217"/>
              <a:gd name="T41" fmla="*/ 100 h 215"/>
              <a:gd name="T42" fmla="*/ 60 w 217"/>
              <a:gd name="T43" fmla="*/ 62 h 215"/>
              <a:gd name="T44" fmla="*/ 30 w 217"/>
              <a:gd name="T45" fmla="*/ 57 h 215"/>
              <a:gd name="T46" fmla="*/ 14 w 217"/>
              <a:gd name="T47" fmla="*/ 82 h 215"/>
              <a:gd name="T48" fmla="*/ 6 w 217"/>
              <a:gd name="T49" fmla="*/ 61 h 215"/>
              <a:gd name="T50" fmla="*/ 16 w 217"/>
              <a:gd name="T51" fmla="*/ 37 h 215"/>
              <a:gd name="T52" fmla="*/ 22 w 217"/>
              <a:gd name="T53" fmla="*/ 8 h 215"/>
              <a:gd name="T54" fmla="*/ 51 w 217"/>
              <a:gd name="T55" fmla="*/ 2 h 215"/>
              <a:gd name="T56" fmla="*/ 68 w 217"/>
              <a:gd name="T57" fmla="*/ 27 h 215"/>
              <a:gd name="T58" fmla="*/ 75 w 217"/>
              <a:gd name="T59" fmla="*/ 59 h 215"/>
              <a:gd name="T60" fmla="*/ 99 w 217"/>
              <a:gd name="T61" fmla="*/ 42 h 215"/>
              <a:gd name="T62" fmla="*/ 128 w 217"/>
              <a:gd name="T63" fmla="*/ 46 h 215"/>
              <a:gd name="T64" fmla="*/ 157 w 217"/>
              <a:gd name="T65" fmla="*/ 46 h 215"/>
              <a:gd name="T66" fmla="*/ 151 w 217"/>
              <a:gd name="T67" fmla="*/ 17 h 215"/>
              <a:gd name="T68" fmla="*/ 176 w 217"/>
              <a:gd name="T69" fmla="*/ 0 h 215"/>
              <a:gd name="T70" fmla="*/ 201 w 217"/>
              <a:gd name="T71" fmla="*/ 17 h 215"/>
              <a:gd name="T72" fmla="*/ 196 w 217"/>
              <a:gd name="T73" fmla="*/ 46 h 215"/>
              <a:gd name="T74" fmla="*/ 216 w 217"/>
              <a:gd name="T75" fmla="*/ 71 h 215"/>
              <a:gd name="T76" fmla="*/ 201 w 217"/>
              <a:gd name="T77" fmla="*/ 71 h 215"/>
              <a:gd name="T78" fmla="*/ 176 w 217"/>
              <a:gd name="T79" fmla="*/ 54 h 215"/>
              <a:gd name="T80" fmla="*/ 167 w 217"/>
              <a:gd name="T81" fmla="*/ 37 h 215"/>
              <a:gd name="T82" fmla="*/ 182 w 217"/>
              <a:gd name="T83" fmla="*/ 40 h 215"/>
              <a:gd name="T84" fmla="*/ 190 w 217"/>
              <a:gd name="T85" fmla="*/ 27 h 215"/>
              <a:gd name="T86" fmla="*/ 182 w 217"/>
              <a:gd name="T87" fmla="*/ 15 h 215"/>
              <a:gd name="T88" fmla="*/ 167 w 217"/>
              <a:gd name="T89" fmla="*/ 18 h 215"/>
              <a:gd name="T90" fmla="*/ 27 w 217"/>
              <a:gd name="T91" fmla="*/ 27 h 215"/>
              <a:gd name="T92" fmla="*/ 35 w 217"/>
              <a:gd name="T93" fmla="*/ 40 h 215"/>
              <a:gd name="T94" fmla="*/ 50 w 217"/>
              <a:gd name="T95" fmla="*/ 37 h 215"/>
              <a:gd name="T96" fmla="*/ 53 w 217"/>
              <a:gd name="T97" fmla="*/ 22 h 215"/>
              <a:gd name="T98" fmla="*/ 41 w 217"/>
              <a:gd name="T99" fmla="*/ 14 h 215"/>
              <a:gd name="T100" fmla="*/ 28 w 217"/>
              <a:gd name="T101" fmla="*/ 22 h 215"/>
              <a:gd name="T102" fmla="*/ 84 w 217"/>
              <a:gd name="T103" fmla="*/ 92 h 215"/>
              <a:gd name="T104" fmla="*/ 109 w 217"/>
              <a:gd name="T105" fmla="*/ 109 h 215"/>
              <a:gd name="T106" fmla="*/ 134 w 217"/>
              <a:gd name="T107" fmla="*/ 92 h 215"/>
              <a:gd name="T108" fmla="*/ 128 w 217"/>
              <a:gd name="T109" fmla="*/ 62 h 215"/>
              <a:gd name="T110" fmla="*/ 98 w 217"/>
              <a:gd name="T111" fmla="*/ 57 h 215"/>
              <a:gd name="T112" fmla="*/ 81 w 217"/>
              <a:gd name="T113" fmla="*/ 82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7" h="215">
                <a:moveTo>
                  <a:pt x="176" y="115"/>
                </a:moveTo>
                <a:cubicBezTo>
                  <a:pt x="181" y="115"/>
                  <a:pt x="185" y="116"/>
                  <a:pt x="190" y="118"/>
                </a:cubicBezTo>
                <a:cubicBezTo>
                  <a:pt x="194" y="120"/>
                  <a:pt x="197" y="122"/>
                  <a:pt x="200" y="125"/>
                </a:cubicBezTo>
                <a:cubicBezTo>
                  <a:pt x="203" y="128"/>
                  <a:pt x="206" y="132"/>
                  <a:pt x="208" y="136"/>
                </a:cubicBezTo>
                <a:cubicBezTo>
                  <a:pt x="209" y="140"/>
                  <a:pt x="210" y="145"/>
                  <a:pt x="210" y="149"/>
                </a:cubicBezTo>
                <a:cubicBezTo>
                  <a:pt x="210" y="153"/>
                  <a:pt x="210" y="157"/>
                  <a:pt x="209" y="160"/>
                </a:cubicBezTo>
                <a:cubicBezTo>
                  <a:pt x="207" y="164"/>
                  <a:pt x="206" y="167"/>
                  <a:pt x="203" y="170"/>
                </a:cubicBezTo>
                <a:cubicBezTo>
                  <a:pt x="203" y="215"/>
                  <a:pt x="203" y="215"/>
                  <a:pt x="203" y="215"/>
                </a:cubicBezTo>
                <a:cubicBezTo>
                  <a:pt x="176" y="201"/>
                  <a:pt x="176" y="201"/>
                  <a:pt x="176" y="201"/>
                </a:cubicBezTo>
                <a:cubicBezTo>
                  <a:pt x="149" y="215"/>
                  <a:pt x="149" y="215"/>
                  <a:pt x="149" y="215"/>
                </a:cubicBezTo>
                <a:cubicBezTo>
                  <a:pt x="149" y="170"/>
                  <a:pt x="149" y="170"/>
                  <a:pt x="149" y="170"/>
                </a:cubicBezTo>
                <a:cubicBezTo>
                  <a:pt x="147" y="167"/>
                  <a:pt x="145" y="164"/>
                  <a:pt x="144" y="160"/>
                </a:cubicBezTo>
                <a:cubicBezTo>
                  <a:pt x="143" y="157"/>
                  <a:pt x="142" y="153"/>
                  <a:pt x="142" y="149"/>
                </a:cubicBezTo>
                <a:cubicBezTo>
                  <a:pt x="142" y="145"/>
                  <a:pt x="143" y="140"/>
                  <a:pt x="145" y="136"/>
                </a:cubicBezTo>
                <a:cubicBezTo>
                  <a:pt x="147" y="132"/>
                  <a:pt x="149" y="128"/>
                  <a:pt x="152" y="125"/>
                </a:cubicBezTo>
                <a:cubicBezTo>
                  <a:pt x="155" y="122"/>
                  <a:pt x="159" y="120"/>
                  <a:pt x="163" y="118"/>
                </a:cubicBezTo>
                <a:cubicBezTo>
                  <a:pt x="167" y="116"/>
                  <a:pt x="172" y="115"/>
                  <a:pt x="176" y="115"/>
                </a:cubicBezTo>
                <a:close/>
                <a:moveTo>
                  <a:pt x="176" y="129"/>
                </a:moveTo>
                <a:cubicBezTo>
                  <a:pt x="174" y="129"/>
                  <a:pt x="171" y="130"/>
                  <a:pt x="168" y="131"/>
                </a:cubicBezTo>
                <a:cubicBezTo>
                  <a:pt x="166" y="132"/>
                  <a:pt x="164" y="133"/>
                  <a:pt x="162" y="135"/>
                </a:cubicBezTo>
                <a:cubicBezTo>
                  <a:pt x="160" y="137"/>
                  <a:pt x="159" y="139"/>
                  <a:pt x="158" y="141"/>
                </a:cubicBezTo>
                <a:cubicBezTo>
                  <a:pt x="157" y="144"/>
                  <a:pt x="156" y="147"/>
                  <a:pt x="156" y="149"/>
                </a:cubicBezTo>
                <a:cubicBezTo>
                  <a:pt x="156" y="152"/>
                  <a:pt x="157" y="155"/>
                  <a:pt x="158" y="157"/>
                </a:cubicBezTo>
                <a:cubicBezTo>
                  <a:pt x="159" y="160"/>
                  <a:pt x="160" y="162"/>
                  <a:pt x="162" y="164"/>
                </a:cubicBezTo>
                <a:cubicBezTo>
                  <a:pt x="164" y="166"/>
                  <a:pt x="166" y="167"/>
                  <a:pt x="168" y="168"/>
                </a:cubicBezTo>
                <a:cubicBezTo>
                  <a:pt x="171" y="169"/>
                  <a:pt x="174" y="170"/>
                  <a:pt x="176" y="170"/>
                </a:cubicBezTo>
                <a:cubicBezTo>
                  <a:pt x="179" y="170"/>
                  <a:pt x="182" y="169"/>
                  <a:pt x="184" y="168"/>
                </a:cubicBezTo>
                <a:cubicBezTo>
                  <a:pt x="187" y="167"/>
                  <a:pt x="189" y="166"/>
                  <a:pt x="191" y="164"/>
                </a:cubicBezTo>
                <a:cubicBezTo>
                  <a:pt x="193" y="162"/>
                  <a:pt x="194" y="160"/>
                  <a:pt x="195" y="157"/>
                </a:cubicBezTo>
                <a:cubicBezTo>
                  <a:pt x="196" y="155"/>
                  <a:pt x="197" y="152"/>
                  <a:pt x="197" y="149"/>
                </a:cubicBezTo>
                <a:cubicBezTo>
                  <a:pt x="197" y="147"/>
                  <a:pt x="196" y="144"/>
                  <a:pt x="195" y="141"/>
                </a:cubicBezTo>
                <a:cubicBezTo>
                  <a:pt x="194" y="139"/>
                  <a:pt x="193" y="137"/>
                  <a:pt x="191" y="135"/>
                </a:cubicBezTo>
                <a:cubicBezTo>
                  <a:pt x="189" y="133"/>
                  <a:pt x="187" y="132"/>
                  <a:pt x="184" y="131"/>
                </a:cubicBezTo>
                <a:cubicBezTo>
                  <a:pt x="182" y="130"/>
                  <a:pt x="179" y="129"/>
                  <a:pt x="176" y="129"/>
                </a:cubicBezTo>
                <a:close/>
                <a:moveTo>
                  <a:pt x="190" y="193"/>
                </a:moveTo>
                <a:cubicBezTo>
                  <a:pt x="190" y="180"/>
                  <a:pt x="190" y="180"/>
                  <a:pt x="190" y="180"/>
                </a:cubicBezTo>
                <a:cubicBezTo>
                  <a:pt x="186" y="182"/>
                  <a:pt x="181" y="183"/>
                  <a:pt x="176" y="183"/>
                </a:cubicBezTo>
                <a:cubicBezTo>
                  <a:pt x="172" y="183"/>
                  <a:pt x="167" y="182"/>
                  <a:pt x="163" y="180"/>
                </a:cubicBezTo>
                <a:cubicBezTo>
                  <a:pt x="163" y="193"/>
                  <a:pt x="163" y="193"/>
                  <a:pt x="163" y="193"/>
                </a:cubicBezTo>
                <a:cubicBezTo>
                  <a:pt x="176" y="186"/>
                  <a:pt x="176" y="186"/>
                  <a:pt x="176" y="186"/>
                </a:cubicBezTo>
                <a:cubicBezTo>
                  <a:pt x="190" y="193"/>
                  <a:pt x="190" y="193"/>
                  <a:pt x="190" y="193"/>
                </a:cubicBezTo>
                <a:close/>
                <a:moveTo>
                  <a:pt x="176" y="54"/>
                </a:moveTo>
                <a:cubicBezTo>
                  <a:pt x="173" y="54"/>
                  <a:pt x="169" y="55"/>
                  <a:pt x="166" y="57"/>
                </a:cubicBezTo>
                <a:cubicBezTo>
                  <a:pt x="163" y="58"/>
                  <a:pt x="160" y="60"/>
                  <a:pt x="157" y="62"/>
                </a:cubicBezTo>
                <a:cubicBezTo>
                  <a:pt x="155" y="65"/>
                  <a:pt x="153" y="68"/>
                  <a:pt x="151" y="71"/>
                </a:cubicBezTo>
                <a:cubicBezTo>
                  <a:pt x="150" y="74"/>
                  <a:pt x="149" y="78"/>
                  <a:pt x="149" y="82"/>
                </a:cubicBezTo>
                <a:cubicBezTo>
                  <a:pt x="149" y="88"/>
                  <a:pt x="148" y="94"/>
                  <a:pt x="145" y="100"/>
                </a:cubicBezTo>
                <a:cubicBezTo>
                  <a:pt x="142" y="106"/>
                  <a:pt x="138" y="111"/>
                  <a:pt x="133" y="114"/>
                </a:cubicBezTo>
                <a:cubicBezTo>
                  <a:pt x="134" y="115"/>
                  <a:pt x="135" y="116"/>
                  <a:pt x="136" y="117"/>
                </a:cubicBezTo>
                <a:cubicBezTo>
                  <a:pt x="138" y="117"/>
                  <a:pt x="139" y="118"/>
                  <a:pt x="140" y="119"/>
                </a:cubicBezTo>
                <a:cubicBezTo>
                  <a:pt x="132" y="130"/>
                  <a:pt x="132" y="130"/>
                  <a:pt x="132" y="130"/>
                </a:cubicBezTo>
                <a:cubicBezTo>
                  <a:pt x="129" y="128"/>
                  <a:pt x="125" y="126"/>
                  <a:pt x="121" y="124"/>
                </a:cubicBezTo>
                <a:cubicBezTo>
                  <a:pt x="117" y="123"/>
                  <a:pt x="113" y="122"/>
                  <a:pt x="109" y="122"/>
                </a:cubicBezTo>
                <a:cubicBezTo>
                  <a:pt x="103" y="122"/>
                  <a:pt x="98" y="123"/>
                  <a:pt x="93" y="125"/>
                </a:cubicBezTo>
                <a:cubicBezTo>
                  <a:pt x="88" y="128"/>
                  <a:pt x="83" y="130"/>
                  <a:pt x="80" y="134"/>
                </a:cubicBezTo>
                <a:cubicBezTo>
                  <a:pt x="76" y="138"/>
                  <a:pt x="73" y="142"/>
                  <a:pt x="71" y="147"/>
                </a:cubicBezTo>
                <a:cubicBezTo>
                  <a:pt x="69" y="152"/>
                  <a:pt x="68" y="157"/>
                  <a:pt x="68" y="163"/>
                </a:cubicBezTo>
                <a:cubicBezTo>
                  <a:pt x="54" y="163"/>
                  <a:pt x="54" y="163"/>
                  <a:pt x="54" y="163"/>
                </a:cubicBezTo>
                <a:cubicBezTo>
                  <a:pt x="54" y="158"/>
                  <a:pt x="55" y="153"/>
                  <a:pt x="56" y="148"/>
                </a:cubicBezTo>
                <a:cubicBezTo>
                  <a:pt x="58" y="143"/>
                  <a:pt x="60" y="139"/>
                  <a:pt x="62" y="134"/>
                </a:cubicBezTo>
                <a:cubicBezTo>
                  <a:pt x="65" y="130"/>
                  <a:pt x="68" y="126"/>
                  <a:pt x="72" y="123"/>
                </a:cubicBezTo>
                <a:cubicBezTo>
                  <a:pt x="76" y="120"/>
                  <a:pt x="80" y="117"/>
                  <a:pt x="84" y="114"/>
                </a:cubicBezTo>
                <a:cubicBezTo>
                  <a:pt x="79" y="110"/>
                  <a:pt x="75" y="106"/>
                  <a:pt x="72" y="100"/>
                </a:cubicBezTo>
                <a:cubicBezTo>
                  <a:pt x="69" y="94"/>
                  <a:pt x="68" y="88"/>
                  <a:pt x="68" y="82"/>
                </a:cubicBezTo>
                <a:cubicBezTo>
                  <a:pt x="68" y="78"/>
                  <a:pt x="67" y="74"/>
                  <a:pt x="66" y="71"/>
                </a:cubicBezTo>
                <a:cubicBezTo>
                  <a:pt x="64" y="68"/>
                  <a:pt x="62" y="65"/>
                  <a:pt x="60" y="62"/>
                </a:cubicBezTo>
                <a:cubicBezTo>
                  <a:pt x="57" y="60"/>
                  <a:pt x="55" y="58"/>
                  <a:pt x="51" y="57"/>
                </a:cubicBezTo>
                <a:cubicBezTo>
                  <a:pt x="48" y="55"/>
                  <a:pt x="44" y="54"/>
                  <a:pt x="41" y="54"/>
                </a:cubicBezTo>
                <a:cubicBezTo>
                  <a:pt x="37" y="54"/>
                  <a:pt x="33" y="55"/>
                  <a:pt x="30" y="57"/>
                </a:cubicBezTo>
                <a:cubicBezTo>
                  <a:pt x="27" y="58"/>
                  <a:pt x="24" y="60"/>
                  <a:pt x="22" y="62"/>
                </a:cubicBezTo>
                <a:cubicBezTo>
                  <a:pt x="19" y="65"/>
                  <a:pt x="17" y="68"/>
                  <a:pt x="16" y="71"/>
                </a:cubicBezTo>
                <a:cubicBezTo>
                  <a:pt x="14" y="74"/>
                  <a:pt x="14" y="78"/>
                  <a:pt x="14" y="82"/>
                </a:cubicBezTo>
                <a:cubicBezTo>
                  <a:pt x="0" y="82"/>
                  <a:pt x="0" y="82"/>
                  <a:pt x="0" y="82"/>
                </a:cubicBezTo>
                <a:cubicBezTo>
                  <a:pt x="0" y="78"/>
                  <a:pt x="0" y="74"/>
                  <a:pt x="1" y="71"/>
                </a:cubicBezTo>
                <a:cubicBezTo>
                  <a:pt x="2" y="67"/>
                  <a:pt x="4" y="64"/>
                  <a:pt x="6" y="61"/>
                </a:cubicBezTo>
                <a:cubicBezTo>
                  <a:pt x="7" y="58"/>
                  <a:pt x="10" y="55"/>
                  <a:pt x="12" y="53"/>
                </a:cubicBezTo>
                <a:cubicBezTo>
                  <a:pt x="15" y="50"/>
                  <a:pt x="18" y="48"/>
                  <a:pt x="21" y="46"/>
                </a:cubicBezTo>
                <a:cubicBezTo>
                  <a:pt x="19" y="43"/>
                  <a:pt x="17" y="41"/>
                  <a:pt x="16" y="37"/>
                </a:cubicBezTo>
                <a:cubicBezTo>
                  <a:pt x="14" y="34"/>
                  <a:pt x="14" y="31"/>
                  <a:pt x="14" y="27"/>
                </a:cubicBezTo>
                <a:cubicBezTo>
                  <a:pt x="14" y="24"/>
                  <a:pt x="14" y="20"/>
                  <a:pt x="16" y="17"/>
                </a:cubicBezTo>
                <a:cubicBezTo>
                  <a:pt x="17" y="13"/>
                  <a:pt x="19" y="11"/>
                  <a:pt x="22" y="8"/>
                </a:cubicBezTo>
                <a:cubicBezTo>
                  <a:pt x="24" y="6"/>
                  <a:pt x="27" y="4"/>
                  <a:pt x="30" y="2"/>
                </a:cubicBezTo>
                <a:cubicBezTo>
                  <a:pt x="33" y="1"/>
                  <a:pt x="37" y="0"/>
                  <a:pt x="41" y="0"/>
                </a:cubicBezTo>
                <a:cubicBezTo>
                  <a:pt x="44" y="0"/>
                  <a:pt x="48" y="1"/>
                  <a:pt x="51" y="2"/>
                </a:cubicBezTo>
                <a:cubicBezTo>
                  <a:pt x="55" y="4"/>
                  <a:pt x="57" y="6"/>
                  <a:pt x="60" y="8"/>
                </a:cubicBezTo>
                <a:cubicBezTo>
                  <a:pt x="62" y="11"/>
                  <a:pt x="64" y="13"/>
                  <a:pt x="66" y="17"/>
                </a:cubicBezTo>
                <a:cubicBezTo>
                  <a:pt x="67" y="20"/>
                  <a:pt x="68" y="24"/>
                  <a:pt x="68" y="27"/>
                </a:cubicBezTo>
                <a:cubicBezTo>
                  <a:pt x="68" y="31"/>
                  <a:pt x="67" y="34"/>
                  <a:pt x="66" y="37"/>
                </a:cubicBezTo>
                <a:cubicBezTo>
                  <a:pt x="65" y="41"/>
                  <a:pt x="63" y="43"/>
                  <a:pt x="60" y="46"/>
                </a:cubicBezTo>
                <a:cubicBezTo>
                  <a:pt x="66" y="49"/>
                  <a:pt x="71" y="53"/>
                  <a:pt x="75" y="59"/>
                </a:cubicBezTo>
                <a:cubicBezTo>
                  <a:pt x="77" y="56"/>
                  <a:pt x="79" y="54"/>
                  <a:pt x="81" y="51"/>
                </a:cubicBezTo>
                <a:cubicBezTo>
                  <a:pt x="84" y="49"/>
                  <a:pt x="86" y="47"/>
                  <a:pt x="89" y="46"/>
                </a:cubicBezTo>
                <a:cubicBezTo>
                  <a:pt x="92" y="44"/>
                  <a:pt x="95" y="43"/>
                  <a:pt x="99" y="42"/>
                </a:cubicBezTo>
                <a:cubicBezTo>
                  <a:pt x="102" y="41"/>
                  <a:pt x="105" y="41"/>
                  <a:pt x="109" y="41"/>
                </a:cubicBezTo>
                <a:cubicBezTo>
                  <a:pt x="112" y="41"/>
                  <a:pt x="115" y="41"/>
                  <a:pt x="118" y="42"/>
                </a:cubicBezTo>
                <a:cubicBezTo>
                  <a:pt x="122" y="43"/>
                  <a:pt x="125" y="44"/>
                  <a:pt x="128" y="46"/>
                </a:cubicBezTo>
                <a:cubicBezTo>
                  <a:pt x="131" y="47"/>
                  <a:pt x="133" y="49"/>
                  <a:pt x="136" y="51"/>
                </a:cubicBezTo>
                <a:cubicBezTo>
                  <a:pt x="138" y="54"/>
                  <a:pt x="141" y="56"/>
                  <a:pt x="142" y="59"/>
                </a:cubicBezTo>
                <a:cubicBezTo>
                  <a:pt x="146" y="53"/>
                  <a:pt x="151" y="49"/>
                  <a:pt x="157" y="46"/>
                </a:cubicBezTo>
                <a:cubicBezTo>
                  <a:pt x="154" y="43"/>
                  <a:pt x="152" y="41"/>
                  <a:pt x="151" y="37"/>
                </a:cubicBezTo>
                <a:cubicBezTo>
                  <a:pt x="150" y="34"/>
                  <a:pt x="149" y="31"/>
                  <a:pt x="149" y="27"/>
                </a:cubicBezTo>
                <a:cubicBezTo>
                  <a:pt x="149" y="24"/>
                  <a:pt x="150" y="20"/>
                  <a:pt x="151" y="17"/>
                </a:cubicBezTo>
                <a:cubicBezTo>
                  <a:pt x="153" y="13"/>
                  <a:pt x="155" y="11"/>
                  <a:pt x="157" y="8"/>
                </a:cubicBezTo>
                <a:cubicBezTo>
                  <a:pt x="160" y="6"/>
                  <a:pt x="163" y="4"/>
                  <a:pt x="166" y="2"/>
                </a:cubicBezTo>
                <a:cubicBezTo>
                  <a:pt x="169" y="1"/>
                  <a:pt x="173" y="0"/>
                  <a:pt x="176" y="0"/>
                </a:cubicBezTo>
                <a:cubicBezTo>
                  <a:pt x="180" y="0"/>
                  <a:pt x="184" y="1"/>
                  <a:pt x="187" y="2"/>
                </a:cubicBezTo>
                <a:cubicBezTo>
                  <a:pt x="190" y="4"/>
                  <a:pt x="193" y="6"/>
                  <a:pt x="196" y="8"/>
                </a:cubicBezTo>
                <a:cubicBezTo>
                  <a:pt x="198" y="11"/>
                  <a:pt x="200" y="13"/>
                  <a:pt x="201" y="17"/>
                </a:cubicBezTo>
                <a:cubicBezTo>
                  <a:pt x="203" y="20"/>
                  <a:pt x="203" y="24"/>
                  <a:pt x="203" y="27"/>
                </a:cubicBezTo>
                <a:cubicBezTo>
                  <a:pt x="203" y="31"/>
                  <a:pt x="203" y="34"/>
                  <a:pt x="202" y="37"/>
                </a:cubicBezTo>
                <a:cubicBezTo>
                  <a:pt x="200" y="41"/>
                  <a:pt x="198" y="43"/>
                  <a:pt x="196" y="46"/>
                </a:cubicBezTo>
                <a:cubicBezTo>
                  <a:pt x="199" y="48"/>
                  <a:pt x="202" y="50"/>
                  <a:pt x="205" y="53"/>
                </a:cubicBezTo>
                <a:cubicBezTo>
                  <a:pt x="207" y="55"/>
                  <a:pt x="210" y="58"/>
                  <a:pt x="211" y="61"/>
                </a:cubicBezTo>
                <a:cubicBezTo>
                  <a:pt x="213" y="64"/>
                  <a:pt x="215" y="67"/>
                  <a:pt x="216" y="71"/>
                </a:cubicBezTo>
                <a:cubicBezTo>
                  <a:pt x="217" y="74"/>
                  <a:pt x="217" y="78"/>
                  <a:pt x="217" y="82"/>
                </a:cubicBezTo>
                <a:cubicBezTo>
                  <a:pt x="203" y="82"/>
                  <a:pt x="203" y="82"/>
                  <a:pt x="203" y="82"/>
                </a:cubicBezTo>
                <a:cubicBezTo>
                  <a:pt x="203" y="78"/>
                  <a:pt x="203" y="74"/>
                  <a:pt x="201" y="71"/>
                </a:cubicBezTo>
                <a:cubicBezTo>
                  <a:pt x="200" y="68"/>
                  <a:pt x="198" y="65"/>
                  <a:pt x="196" y="62"/>
                </a:cubicBezTo>
                <a:cubicBezTo>
                  <a:pt x="193" y="60"/>
                  <a:pt x="190" y="58"/>
                  <a:pt x="187" y="57"/>
                </a:cubicBezTo>
                <a:cubicBezTo>
                  <a:pt x="184" y="55"/>
                  <a:pt x="180" y="54"/>
                  <a:pt x="176" y="54"/>
                </a:cubicBezTo>
                <a:close/>
                <a:moveTo>
                  <a:pt x="163" y="27"/>
                </a:moveTo>
                <a:cubicBezTo>
                  <a:pt x="163" y="29"/>
                  <a:pt x="163" y="31"/>
                  <a:pt x="164" y="33"/>
                </a:cubicBezTo>
                <a:cubicBezTo>
                  <a:pt x="165" y="34"/>
                  <a:pt x="166" y="36"/>
                  <a:pt x="167" y="37"/>
                </a:cubicBezTo>
                <a:cubicBezTo>
                  <a:pt x="168" y="38"/>
                  <a:pt x="169" y="39"/>
                  <a:pt x="171" y="40"/>
                </a:cubicBezTo>
                <a:cubicBezTo>
                  <a:pt x="173" y="40"/>
                  <a:pt x="174" y="41"/>
                  <a:pt x="176" y="41"/>
                </a:cubicBezTo>
                <a:cubicBezTo>
                  <a:pt x="178" y="41"/>
                  <a:pt x="180" y="40"/>
                  <a:pt x="182" y="40"/>
                </a:cubicBezTo>
                <a:cubicBezTo>
                  <a:pt x="183" y="39"/>
                  <a:pt x="185" y="38"/>
                  <a:pt x="186" y="37"/>
                </a:cubicBezTo>
                <a:cubicBezTo>
                  <a:pt x="187" y="36"/>
                  <a:pt x="188" y="34"/>
                  <a:pt x="189" y="33"/>
                </a:cubicBezTo>
                <a:cubicBezTo>
                  <a:pt x="190" y="31"/>
                  <a:pt x="190" y="29"/>
                  <a:pt x="190" y="27"/>
                </a:cubicBezTo>
                <a:cubicBezTo>
                  <a:pt x="190" y="25"/>
                  <a:pt x="190" y="24"/>
                  <a:pt x="189" y="22"/>
                </a:cubicBezTo>
                <a:cubicBezTo>
                  <a:pt x="188" y="20"/>
                  <a:pt x="187" y="19"/>
                  <a:pt x="186" y="18"/>
                </a:cubicBezTo>
                <a:cubicBezTo>
                  <a:pt x="185" y="16"/>
                  <a:pt x="183" y="15"/>
                  <a:pt x="182" y="15"/>
                </a:cubicBezTo>
                <a:cubicBezTo>
                  <a:pt x="180" y="14"/>
                  <a:pt x="178" y="14"/>
                  <a:pt x="176" y="14"/>
                </a:cubicBezTo>
                <a:cubicBezTo>
                  <a:pt x="174" y="14"/>
                  <a:pt x="173" y="14"/>
                  <a:pt x="171" y="15"/>
                </a:cubicBezTo>
                <a:cubicBezTo>
                  <a:pt x="169" y="15"/>
                  <a:pt x="168" y="16"/>
                  <a:pt x="167" y="18"/>
                </a:cubicBezTo>
                <a:cubicBezTo>
                  <a:pt x="166" y="19"/>
                  <a:pt x="165" y="20"/>
                  <a:pt x="164" y="22"/>
                </a:cubicBezTo>
                <a:cubicBezTo>
                  <a:pt x="163" y="24"/>
                  <a:pt x="163" y="25"/>
                  <a:pt x="163" y="27"/>
                </a:cubicBezTo>
                <a:close/>
                <a:moveTo>
                  <a:pt x="27" y="27"/>
                </a:moveTo>
                <a:cubicBezTo>
                  <a:pt x="27" y="29"/>
                  <a:pt x="27" y="31"/>
                  <a:pt x="28" y="33"/>
                </a:cubicBezTo>
                <a:cubicBezTo>
                  <a:pt x="29" y="34"/>
                  <a:pt x="30" y="36"/>
                  <a:pt x="31" y="37"/>
                </a:cubicBezTo>
                <a:cubicBezTo>
                  <a:pt x="32" y="38"/>
                  <a:pt x="34" y="39"/>
                  <a:pt x="35" y="40"/>
                </a:cubicBezTo>
                <a:cubicBezTo>
                  <a:pt x="37" y="40"/>
                  <a:pt x="39" y="41"/>
                  <a:pt x="41" y="41"/>
                </a:cubicBezTo>
                <a:cubicBezTo>
                  <a:pt x="43" y="41"/>
                  <a:pt x="44" y="40"/>
                  <a:pt x="46" y="40"/>
                </a:cubicBezTo>
                <a:cubicBezTo>
                  <a:pt x="48" y="39"/>
                  <a:pt x="49" y="38"/>
                  <a:pt x="50" y="37"/>
                </a:cubicBezTo>
                <a:cubicBezTo>
                  <a:pt x="52" y="36"/>
                  <a:pt x="52" y="34"/>
                  <a:pt x="53" y="33"/>
                </a:cubicBezTo>
                <a:cubicBezTo>
                  <a:pt x="54" y="31"/>
                  <a:pt x="54" y="29"/>
                  <a:pt x="54" y="27"/>
                </a:cubicBezTo>
                <a:cubicBezTo>
                  <a:pt x="54" y="25"/>
                  <a:pt x="54" y="24"/>
                  <a:pt x="53" y="22"/>
                </a:cubicBezTo>
                <a:cubicBezTo>
                  <a:pt x="52" y="20"/>
                  <a:pt x="52" y="19"/>
                  <a:pt x="50" y="18"/>
                </a:cubicBezTo>
                <a:cubicBezTo>
                  <a:pt x="49" y="16"/>
                  <a:pt x="48" y="15"/>
                  <a:pt x="46" y="15"/>
                </a:cubicBezTo>
                <a:cubicBezTo>
                  <a:pt x="44" y="14"/>
                  <a:pt x="43" y="14"/>
                  <a:pt x="41" y="14"/>
                </a:cubicBezTo>
                <a:cubicBezTo>
                  <a:pt x="39" y="14"/>
                  <a:pt x="37" y="14"/>
                  <a:pt x="35" y="15"/>
                </a:cubicBezTo>
                <a:cubicBezTo>
                  <a:pt x="34" y="15"/>
                  <a:pt x="32" y="16"/>
                  <a:pt x="31" y="18"/>
                </a:cubicBezTo>
                <a:cubicBezTo>
                  <a:pt x="30" y="19"/>
                  <a:pt x="29" y="20"/>
                  <a:pt x="28" y="22"/>
                </a:cubicBezTo>
                <a:cubicBezTo>
                  <a:pt x="27" y="24"/>
                  <a:pt x="27" y="25"/>
                  <a:pt x="27" y="27"/>
                </a:cubicBezTo>
                <a:close/>
                <a:moveTo>
                  <a:pt x="81" y="82"/>
                </a:moveTo>
                <a:cubicBezTo>
                  <a:pt x="81" y="85"/>
                  <a:pt x="82" y="89"/>
                  <a:pt x="84" y="92"/>
                </a:cubicBezTo>
                <a:cubicBezTo>
                  <a:pt x="85" y="95"/>
                  <a:pt x="87" y="98"/>
                  <a:pt x="89" y="101"/>
                </a:cubicBezTo>
                <a:cubicBezTo>
                  <a:pt x="92" y="103"/>
                  <a:pt x="95" y="105"/>
                  <a:pt x="98" y="107"/>
                </a:cubicBezTo>
                <a:cubicBezTo>
                  <a:pt x="101" y="108"/>
                  <a:pt x="105" y="109"/>
                  <a:pt x="109" y="109"/>
                </a:cubicBezTo>
                <a:cubicBezTo>
                  <a:pt x="112" y="109"/>
                  <a:pt x="116" y="108"/>
                  <a:pt x="119" y="107"/>
                </a:cubicBezTo>
                <a:cubicBezTo>
                  <a:pt x="122" y="105"/>
                  <a:pt x="125" y="103"/>
                  <a:pt x="128" y="101"/>
                </a:cubicBezTo>
                <a:cubicBezTo>
                  <a:pt x="130" y="98"/>
                  <a:pt x="132" y="95"/>
                  <a:pt x="134" y="92"/>
                </a:cubicBezTo>
                <a:cubicBezTo>
                  <a:pt x="135" y="89"/>
                  <a:pt x="136" y="85"/>
                  <a:pt x="136" y="82"/>
                </a:cubicBezTo>
                <a:cubicBezTo>
                  <a:pt x="136" y="78"/>
                  <a:pt x="135" y="74"/>
                  <a:pt x="134" y="71"/>
                </a:cubicBezTo>
                <a:cubicBezTo>
                  <a:pt x="132" y="68"/>
                  <a:pt x="130" y="65"/>
                  <a:pt x="128" y="62"/>
                </a:cubicBezTo>
                <a:cubicBezTo>
                  <a:pt x="125" y="60"/>
                  <a:pt x="122" y="58"/>
                  <a:pt x="119" y="57"/>
                </a:cubicBezTo>
                <a:cubicBezTo>
                  <a:pt x="116" y="55"/>
                  <a:pt x="112" y="54"/>
                  <a:pt x="109" y="54"/>
                </a:cubicBezTo>
                <a:cubicBezTo>
                  <a:pt x="105" y="54"/>
                  <a:pt x="101" y="55"/>
                  <a:pt x="98" y="57"/>
                </a:cubicBezTo>
                <a:cubicBezTo>
                  <a:pt x="95" y="58"/>
                  <a:pt x="92" y="60"/>
                  <a:pt x="89" y="62"/>
                </a:cubicBezTo>
                <a:cubicBezTo>
                  <a:pt x="87" y="65"/>
                  <a:pt x="85" y="68"/>
                  <a:pt x="84" y="71"/>
                </a:cubicBezTo>
                <a:cubicBezTo>
                  <a:pt x="82" y="74"/>
                  <a:pt x="81" y="78"/>
                  <a:pt x="81" y="82"/>
                </a:cubicBezTo>
                <a:close/>
              </a:path>
            </a:pathLst>
          </a:custGeom>
          <a:solidFill>
            <a:schemeClr val="bg2"/>
          </a:solidFill>
          <a:ln>
            <a:noFill/>
          </a:ln>
        </p:spPr>
        <p:txBody>
          <a:bodyPr vert="horz" wrap="square" lIns="87857" tIns="43929" rIns="87857" bIns="43929"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CA" sz="1729" b="0" i="0" u="none" strike="noStrike" kern="0" cap="none" spc="0" normalizeH="0" baseline="0" dirty="0">
              <a:ln>
                <a:noFill/>
              </a:ln>
              <a:solidFill>
                <a:sysClr val="windowText" lastClr="000000"/>
              </a:solidFill>
              <a:effectLst/>
              <a:uLnTx/>
              <a:uFillTx/>
              <a:latin typeface="Segoe UI"/>
              <a:ea typeface="+mn-ea"/>
              <a:cs typeface="+mn-cs"/>
            </a:endParaRPr>
          </a:p>
        </p:txBody>
      </p:sp>
      <p:sp>
        <p:nvSpPr>
          <p:cNvPr id="26" name="Oval 25">
            <a:extLst>
              <a:ext uri="{FF2B5EF4-FFF2-40B4-BE49-F238E27FC236}">
                <a16:creationId xmlns:a16="http://schemas.microsoft.com/office/drawing/2014/main" id="{8FDCF585-8F7A-4CAF-A370-65F255C3BFF9}"/>
              </a:ext>
            </a:extLst>
          </p:cNvPr>
          <p:cNvSpPr/>
          <p:nvPr/>
        </p:nvSpPr>
        <p:spPr bwMode="auto">
          <a:xfrm>
            <a:off x="5668843" y="4791710"/>
            <a:ext cx="1097280" cy="1097280"/>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CA" sz="2400" b="0" i="0" u="none" strike="noStrike" kern="1200" cap="none" spc="0" normalizeH="0" baseline="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pic>
        <p:nvPicPr>
          <p:cNvPr id="41" name="Picture 40"/>
          <p:cNvPicPr>
            <a:picLocks noChangeAspect="1"/>
          </p:cNvPicPr>
          <p:nvPr/>
        </p:nvPicPr>
        <p:blipFill>
          <a:blip r:embed="rId3">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5957965" y="5080832"/>
            <a:ext cx="519036" cy="519036"/>
          </a:xfrm>
          <a:prstGeom prst="rect">
            <a:avLst/>
          </a:prstGeom>
        </p:spPr>
      </p:pic>
      <p:sp>
        <p:nvSpPr>
          <p:cNvPr id="27" name="Oval 26">
            <a:extLst>
              <a:ext uri="{FF2B5EF4-FFF2-40B4-BE49-F238E27FC236}">
                <a16:creationId xmlns:a16="http://schemas.microsoft.com/office/drawing/2014/main" id="{FA504112-A0FB-4E40-A041-F258E9F5278F}"/>
              </a:ext>
            </a:extLst>
          </p:cNvPr>
          <p:cNvSpPr/>
          <p:nvPr/>
        </p:nvSpPr>
        <p:spPr bwMode="auto">
          <a:xfrm>
            <a:off x="9854704" y="4791710"/>
            <a:ext cx="1097280" cy="1097280"/>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CA" sz="2400" b="0" i="0" u="none" strike="noStrike" kern="1200" cap="none" spc="0" normalizeH="0" baseline="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7" name="Freeform 20"/>
          <p:cNvSpPr>
            <a:spLocks noEditPoints="1"/>
          </p:cNvSpPr>
          <p:nvPr/>
        </p:nvSpPr>
        <p:spPr bwMode="auto">
          <a:xfrm>
            <a:off x="10176788" y="5129247"/>
            <a:ext cx="453112" cy="422206"/>
          </a:xfrm>
          <a:custGeom>
            <a:avLst/>
            <a:gdLst>
              <a:gd name="T0" fmla="*/ 160 w 197"/>
              <a:gd name="T1" fmla="*/ 68 h 173"/>
              <a:gd name="T2" fmla="*/ 197 w 197"/>
              <a:gd name="T3" fmla="*/ 86 h 173"/>
              <a:gd name="T4" fmla="*/ 160 w 197"/>
              <a:gd name="T5" fmla="*/ 105 h 173"/>
              <a:gd name="T6" fmla="*/ 197 w 197"/>
              <a:gd name="T7" fmla="*/ 123 h 173"/>
              <a:gd name="T8" fmla="*/ 98 w 197"/>
              <a:gd name="T9" fmla="*/ 173 h 173"/>
              <a:gd name="T10" fmla="*/ 0 w 197"/>
              <a:gd name="T11" fmla="*/ 123 h 173"/>
              <a:gd name="T12" fmla="*/ 37 w 197"/>
              <a:gd name="T13" fmla="*/ 105 h 173"/>
              <a:gd name="T14" fmla="*/ 0 w 197"/>
              <a:gd name="T15" fmla="*/ 86 h 173"/>
              <a:gd name="T16" fmla="*/ 37 w 197"/>
              <a:gd name="T17" fmla="*/ 68 h 173"/>
              <a:gd name="T18" fmla="*/ 0 w 197"/>
              <a:gd name="T19" fmla="*/ 49 h 173"/>
              <a:gd name="T20" fmla="*/ 98 w 197"/>
              <a:gd name="T21" fmla="*/ 0 h 173"/>
              <a:gd name="T22" fmla="*/ 197 w 197"/>
              <a:gd name="T23" fmla="*/ 49 h 173"/>
              <a:gd name="T24" fmla="*/ 160 w 197"/>
              <a:gd name="T25" fmla="*/ 68 h 173"/>
              <a:gd name="T26" fmla="*/ 160 w 197"/>
              <a:gd name="T27" fmla="*/ 68 h 173"/>
              <a:gd name="T28" fmla="*/ 27 w 197"/>
              <a:gd name="T29" fmla="*/ 49 h 173"/>
              <a:gd name="T30" fmla="*/ 98 w 197"/>
              <a:gd name="T31" fmla="*/ 85 h 173"/>
              <a:gd name="T32" fmla="*/ 169 w 197"/>
              <a:gd name="T33" fmla="*/ 49 h 173"/>
              <a:gd name="T34" fmla="*/ 98 w 197"/>
              <a:gd name="T35" fmla="*/ 14 h 173"/>
              <a:gd name="T36" fmla="*/ 27 w 197"/>
              <a:gd name="T37" fmla="*/ 49 h 173"/>
              <a:gd name="T38" fmla="*/ 27 w 197"/>
              <a:gd name="T39" fmla="*/ 49 h 173"/>
              <a:gd name="T40" fmla="*/ 169 w 197"/>
              <a:gd name="T41" fmla="*/ 123 h 173"/>
              <a:gd name="T42" fmla="*/ 146 w 197"/>
              <a:gd name="T43" fmla="*/ 112 h 173"/>
              <a:gd name="T44" fmla="*/ 98 w 197"/>
              <a:gd name="T45" fmla="*/ 136 h 173"/>
              <a:gd name="T46" fmla="*/ 50 w 197"/>
              <a:gd name="T47" fmla="*/ 112 h 173"/>
              <a:gd name="T48" fmla="*/ 27 w 197"/>
              <a:gd name="T49" fmla="*/ 123 h 173"/>
              <a:gd name="T50" fmla="*/ 98 w 197"/>
              <a:gd name="T51" fmla="*/ 159 h 173"/>
              <a:gd name="T52" fmla="*/ 169 w 197"/>
              <a:gd name="T53" fmla="*/ 123 h 173"/>
              <a:gd name="T54" fmla="*/ 169 w 197"/>
              <a:gd name="T55" fmla="*/ 123 h 173"/>
              <a:gd name="T56" fmla="*/ 98 w 197"/>
              <a:gd name="T57" fmla="*/ 122 h 173"/>
              <a:gd name="T58" fmla="*/ 169 w 197"/>
              <a:gd name="T59" fmla="*/ 86 h 173"/>
              <a:gd name="T60" fmla="*/ 146 w 197"/>
              <a:gd name="T61" fmla="*/ 75 h 173"/>
              <a:gd name="T62" fmla="*/ 98 w 197"/>
              <a:gd name="T63" fmla="*/ 99 h 173"/>
              <a:gd name="T64" fmla="*/ 50 w 197"/>
              <a:gd name="T65" fmla="*/ 75 h 173"/>
              <a:gd name="T66" fmla="*/ 27 w 197"/>
              <a:gd name="T67" fmla="*/ 86 h 173"/>
              <a:gd name="T68" fmla="*/ 98 w 197"/>
              <a:gd name="T69" fmla="*/ 122 h 173"/>
              <a:gd name="T70" fmla="*/ 98 w 197"/>
              <a:gd name="T71" fmla="*/ 12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7" h="173">
                <a:moveTo>
                  <a:pt x="160" y="68"/>
                </a:moveTo>
                <a:lnTo>
                  <a:pt x="197" y="86"/>
                </a:lnTo>
                <a:lnTo>
                  <a:pt x="160" y="105"/>
                </a:lnTo>
                <a:lnTo>
                  <a:pt x="197" y="123"/>
                </a:lnTo>
                <a:lnTo>
                  <a:pt x="98" y="173"/>
                </a:lnTo>
                <a:lnTo>
                  <a:pt x="0" y="123"/>
                </a:lnTo>
                <a:lnTo>
                  <a:pt x="37" y="105"/>
                </a:lnTo>
                <a:lnTo>
                  <a:pt x="0" y="86"/>
                </a:lnTo>
                <a:lnTo>
                  <a:pt x="37" y="68"/>
                </a:lnTo>
                <a:lnTo>
                  <a:pt x="0" y="49"/>
                </a:lnTo>
                <a:lnTo>
                  <a:pt x="98" y="0"/>
                </a:lnTo>
                <a:lnTo>
                  <a:pt x="197" y="49"/>
                </a:lnTo>
                <a:lnTo>
                  <a:pt x="160" y="68"/>
                </a:lnTo>
                <a:lnTo>
                  <a:pt x="160" y="68"/>
                </a:lnTo>
                <a:close/>
                <a:moveTo>
                  <a:pt x="27" y="49"/>
                </a:moveTo>
                <a:lnTo>
                  <a:pt x="98" y="85"/>
                </a:lnTo>
                <a:lnTo>
                  <a:pt x="169" y="49"/>
                </a:lnTo>
                <a:lnTo>
                  <a:pt x="98" y="14"/>
                </a:lnTo>
                <a:lnTo>
                  <a:pt x="27" y="49"/>
                </a:lnTo>
                <a:lnTo>
                  <a:pt x="27" y="49"/>
                </a:lnTo>
                <a:close/>
                <a:moveTo>
                  <a:pt x="169" y="123"/>
                </a:moveTo>
                <a:lnTo>
                  <a:pt x="146" y="112"/>
                </a:lnTo>
                <a:lnTo>
                  <a:pt x="98" y="136"/>
                </a:lnTo>
                <a:lnTo>
                  <a:pt x="50" y="112"/>
                </a:lnTo>
                <a:lnTo>
                  <a:pt x="27" y="123"/>
                </a:lnTo>
                <a:lnTo>
                  <a:pt x="98" y="159"/>
                </a:lnTo>
                <a:lnTo>
                  <a:pt x="169" y="123"/>
                </a:lnTo>
                <a:lnTo>
                  <a:pt x="169" y="123"/>
                </a:lnTo>
                <a:close/>
                <a:moveTo>
                  <a:pt x="98" y="122"/>
                </a:moveTo>
                <a:lnTo>
                  <a:pt x="169" y="86"/>
                </a:lnTo>
                <a:lnTo>
                  <a:pt x="146" y="75"/>
                </a:lnTo>
                <a:lnTo>
                  <a:pt x="98" y="99"/>
                </a:lnTo>
                <a:lnTo>
                  <a:pt x="50" y="75"/>
                </a:lnTo>
                <a:lnTo>
                  <a:pt x="27" y="86"/>
                </a:lnTo>
                <a:lnTo>
                  <a:pt x="98" y="122"/>
                </a:lnTo>
                <a:lnTo>
                  <a:pt x="98" y="122"/>
                </a:lnTo>
                <a:close/>
              </a:path>
            </a:pathLst>
          </a:custGeom>
          <a:solidFill>
            <a:schemeClr val="bg2"/>
          </a:solidFill>
          <a:ln>
            <a:noFill/>
          </a:ln>
        </p:spPr>
        <p:txBody>
          <a:bodyPr vert="horz" wrap="square" lIns="87857" tIns="43929" rIns="87857" bIns="43929" numCol="1" anchor="t" anchorCtr="0" compatLnSpc="1">
            <a:prstTxWarp prst="textNoShape">
              <a:avLst/>
            </a:prstTxWarp>
          </a:bodyPr>
          <a:lstStyle/>
          <a:p>
            <a:pPr marL="0" marR="0" lvl="0" indent="0" algn="l" defTabSz="896386" rtl="0" eaLnBrk="1" fontAlgn="auto" latinLnBrk="0" hangingPunct="1">
              <a:lnSpc>
                <a:spcPct val="100000"/>
              </a:lnSpc>
              <a:spcBef>
                <a:spcPts val="0"/>
              </a:spcBef>
              <a:spcAft>
                <a:spcPts val="0"/>
              </a:spcAft>
              <a:buClrTx/>
              <a:buSzTx/>
              <a:buFontTx/>
              <a:buNone/>
              <a:tabLst/>
              <a:defRPr/>
            </a:pPr>
            <a:endParaRPr kumimoji="0" lang="en-CA" sz="1729" b="0" i="0" u="none" strike="noStrike" kern="0" cap="none" spc="0" normalizeH="0" baseline="0" dirty="0">
              <a:ln>
                <a:noFill/>
              </a:ln>
              <a:solidFill>
                <a:sysClr val="windowText" lastClr="000000"/>
              </a:solidFill>
              <a:effectLst/>
              <a:uLnTx/>
              <a:uFillTx/>
              <a:latin typeface="Segoe UI"/>
              <a:ea typeface="+mn-ea"/>
              <a:cs typeface="+mn-cs"/>
            </a:endParaRPr>
          </a:p>
        </p:txBody>
      </p:sp>
    </p:spTree>
    <p:extLst>
      <p:ext uri="{BB962C8B-B14F-4D97-AF65-F5344CB8AC3E}">
        <p14:creationId xmlns:p14="http://schemas.microsoft.com/office/powerpoint/2010/main" val="2138064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CD3F938-FC8C-4649-9E0E-8ED8FD5F7145}"/>
              </a:ext>
            </a:extLst>
          </p:cNvPr>
          <p:cNvSpPr/>
          <p:nvPr/>
        </p:nvSpPr>
        <p:spPr bwMode="auto">
          <a:xfrm>
            <a:off x="0" y="1205101"/>
            <a:ext cx="12436475" cy="4580756"/>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321935" y="300238"/>
            <a:ext cx="11839903" cy="904863"/>
          </a:xfrm>
        </p:spPr>
        <p:txBody>
          <a:bodyPr/>
          <a:lstStyle/>
          <a:p>
            <a:r>
              <a:rPr lang="en-US" sz="4400" spc="-150" dirty="0">
                <a:gradFill>
                  <a:gsLst>
                    <a:gs pos="1250">
                      <a:srgbClr val="2C292A"/>
                    </a:gs>
                    <a:gs pos="100000">
                      <a:srgbClr val="2C292A"/>
                    </a:gs>
                  </a:gsLst>
                  <a:lin ang="5400000" scaled="0"/>
                </a:gradFill>
              </a:rPr>
              <a:t>Microsoft Teams momentum</a:t>
            </a:r>
            <a:endParaRPr lang="en-US" sz="4400" spc="-150" dirty="0">
              <a:gradFill>
                <a:gsLst>
                  <a:gs pos="1250">
                    <a:srgbClr val="2C292A"/>
                  </a:gs>
                  <a:gs pos="100000">
                    <a:srgbClr val="2C292A"/>
                  </a:gs>
                </a:gsLst>
                <a:lin ang="5400000" scaled="0"/>
              </a:gradFill>
              <a:latin typeface="+mj-lt"/>
              <a:ea typeface="+mn-ea"/>
              <a:cs typeface="Segoe UI" pitchFamily="34" charset="0"/>
            </a:endParaRPr>
          </a:p>
        </p:txBody>
      </p:sp>
      <p:sp>
        <p:nvSpPr>
          <p:cNvPr id="6" name="Rectangle 5">
            <a:extLst>
              <a:ext uri="{FF2B5EF4-FFF2-40B4-BE49-F238E27FC236}">
                <a16:creationId xmlns:a16="http://schemas.microsoft.com/office/drawing/2014/main" id="{E495BE9B-0347-3A4C-B3AC-04F34B518C19}"/>
              </a:ext>
            </a:extLst>
          </p:cNvPr>
          <p:cNvSpPr/>
          <p:nvPr/>
        </p:nvSpPr>
        <p:spPr>
          <a:xfrm>
            <a:off x="-80683" y="1276821"/>
            <a:ext cx="3343834" cy="1799723"/>
          </a:xfrm>
          <a:prstGeom prst="rect">
            <a:avLst/>
          </a:prstGeom>
        </p:spPr>
        <p:txBody>
          <a:bodyPr wrap="square" lIns="182880" tIns="146304" rIns="182880" bIns="146304" anchor="t" anchorCtr="0">
            <a:spAutoFit/>
          </a:bodyPr>
          <a:lstStyle/>
          <a:p>
            <a:pPr marL="0" marR="0" lvl="0" indent="0" algn="ctr" defTabSz="914224" rtl="0" eaLnBrk="1" fontAlgn="auto" latinLnBrk="0" hangingPunct="1">
              <a:lnSpc>
                <a:spcPct val="85000"/>
              </a:lnSpc>
              <a:spcBef>
                <a:spcPts val="0"/>
              </a:spcBef>
              <a:spcAft>
                <a:spcPts val="0"/>
              </a:spcAft>
              <a:buClrTx/>
              <a:buSzTx/>
              <a:buFontTx/>
              <a:buNone/>
              <a:tabLst/>
              <a:defRPr/>
            </a:pPr>
            <a:r>
              <a:rPr kumimoji="0" lang="en-CA" sz="11500" b="1" u="none" strike="noStrike" kern="0" cap="none" spc="-500" normalizeH="0" dirty="0">
                <a:ln>
                  <a:noFill/>
                </a:ln>
                <a:solidFill>
                  <a:schemeClr val="accent1"/>
                </a:solidFill>
                <a:effectLst/>
                <a:uLnTx/>
                <a:uFillTx/>
                <a:latin typeface="Segoe UI Semibold" panose="020B0502040204020203" pitchFamily="34" charset="0"/>
                <a:cs typeface="Segoe UI Semibold" panose="020B0502040204020203" pitchFamily="34" charset="0"/>
              </a:rPr>
              <a:t>392</a:t>
            </a:r>
            <a:r>
              <a:rPr kumimoji="0" lang="en-CA" sz="9000" b="1" u="none" strike="noStrike" kern="0" cap="none" spc="-500" normalizeH="0" dirty="0">
                <a:ln>
                  <a:noFill/>
                </a:ln>
                <a:solidFill>
                  <a:schemeClr val="accent1"/>
                </a:solidFill>
                <a:effectLst/>
                <a:uLnTx/>
                <a:uFillTx/>
                <a:latin typeface="Segoe UI Semibold" panose="020B0502040204020203" pitchFamily="34" charset="0"/>
                <a:cs typeface="Segoe UI Semibold" panose="020B0502040204020203" pitchFamily="34" charset="0"/>
              </a:rPr>
              <a:t>k</a:t>
            </a:r>
          </a:p>
        </p:txBody>
      </p:sp>
      <p:sp>
        <p:nvSpPr>
          <p:cNvPr id="7" name="Rectangle 6">
            <a:extLst>
              <a:ext uri="{FF2B5EF4-FFF2-40B4-BE49-F238E27FC236}">
                <a16:creationId xmlns:a16="http://schemas.microsoft.com/office/drawing/2014/main" id="{1C35B833-4906-B343-A8F8-206D9A419ED1}"/>
              </a:ext>
            </a:extLst>
          </p:cNvPr>
          <p:cNvSpPr/>
          <p:nvPr/>
        </p:nvSpPr>
        <p:spPr>
          <a:xfrm>
            <a:off x="311878" y="2723524"/>
            <a:ext cx="2558713" cy="340863"/>
          </a:xfrm>
          <a:prstGeom prst="rect">
            <a:avLst/>
          </a:prstGeom>
        </p:spPr>
        <p:txBody>
          <a:bodyPr wrap="none">
            <a:spAutoFit/>
          </a:bodyPr>
          <a:lstStyle/>
          <a:p>
            <a:pPr lvl="0" algn="ctr" defTabSz="914224">
              <a:lnSpc>
                <a:spcPct val="85000"/>
              </a:lnSpc>
              <a:defRPr/>
            </a:pPr>
            <a:r>
              <a:rPr lang="en-CA" sz="1900" kern="0" dirty="0">
                <a:solidFill>
                  <a:srgbClr val="D83B01"/>
                </a:solidFill>
                <a:latin typeface="Segoe UI"/>
                <a:cs typeface="Segoe UI Semibold" panose="020B0702040204020203" pitchFamily="34" charset="0"/>
              </a:rPr>
              <a:t>ORGANIZATIONS USE</a:t>
            </a:r>
          </a:p>
        </p:txBody>
      </p:sp>
      <p:sp>
        <p:nvSpPr>
          <p:cNvPr id="8" name="Rectangle 7">
            <a:extLst>
              <a:ext uri="{FF2B5EF4-FFF2-40B4-BE49-F238E27FC236}">
                <a16:creationId xmlns:a16="http://schemas.microsoft.com/office/drawing/2014/main" id="{028CBD56-9E3E-2E41-965A-FB95494F3D0C}"/>
              </a:ext>
            </a:extLst>
          </p:cNvPr>
          <p:cNvSpPr/>
          <p:nvPr/>
        </p:nvSpPr>
        <p:spPr>
          <a:xfrm>
            <a:off x="5654815" y="1276821"/>
            <a:ext cx="3343834" cy="1799723"/>
          </a:xfrm>
          <a:prstGeom prst="rect">
            <a:avLst/>
          </a:prstGeom>
        </p:spPr>
        <p:txBody>
          <a:bodyPr wrap="square" lIns="182880" tIns="146304" rIns="182880" bIns="146304" anchor="t" anchorCtr="0">
            <a:spAutoFit/>
          </a:bodyPr>
          <a:lstStyle/>
          <a:p>
            <a:pPr marL="0" marR="0" lvl="0" indent="0" algn="ctr" defTabSz="914224" rtl="0" eaLnBrk="1" fontAlgn="auto" latinLnBrk="0" hangingPunct="1">
              <a:lnSpc>
                <a:spcPct val="85000"/>
              </a:lnSpc>
              <a:spcBef>
                <a:spcPts val="0"/>
              </a:spcBef>
              <a:spcAft>
                <a:spcPts val="0"/>
              </a:spcAft>
              <a:buClrTx/>
              <a:buSzTx/>
              <a:buFontTx/>
              <a:buNone/>
              <a:tabLst/>
              <a:defRPr/>
            </a:pPr>
            <a:r>
              <a:rPr kumimoji="0" lang="en-CA" sz="11500" b="1" u="none" strike="noStrike" kern="0" cap="none" spc="-500" normalizeH="0" dirty="0">
                <a:ln>
                  <a:noFill/>
                </a:ln>
                <a:solidFill>
                  <a:schemeClr val="accent1"/>
                </a:solidFill>
                <a:effectLst/>
                <a:uLnTx/>
                <a:uFillTx/>
                <a:latin typeface="Segoe UI Semibold" panose="020B0502040204020203" pitchFamily="34" charset="0"/>
                <a:cs typeface="Segoe UI Semibold" panose="020B0502040204020203" pitchFamily="34" charset="0"/>
              </a:rPr>
              <a:t>29</a:t>
            </a:r>
          </a:p>
        </p:txBody>
      </p:sp>
      <p:sp>
        <p:nvSpPr>
          <p:cNvPr id="9" name="Rectangle 8">
            <a:extLst>
              <a:ext uri="{FF2B5EF4-FFF2-40B4-BE49-F238E27FC236}">
                <a16:creationId xmlns:a16="http://schemas.microsoft.com/office/drawing/2014/main" id="{3B642FE7-3CFA-BB42-9252-ACB2BC567D59}"/>
              </a:ext>
            </a:extLst>
          </p:cNvPr>
          <p:cNvSpPr/>
          <p:nvPr/>
        </p:nvSpPr>
        <p:spPr>
          <a:xfrm>
            <a:off x="6551520" y="2723524"/>
            <a:ext cx="1550424" cy="340863"/>
          </a:xfrm>
          <a:prstGeom prst="rect">
            <a:avLst/>
          </a:prstGeom>
        </p:spPr>
        <p:txBody>
          <a:bodyPr wrap="none">
            <a:spAutoFit/>
          </a:bodyPr>
          <a:lstStyle/>
          <a:p>
            <a:pPr lvl="0" algn="ctr" defTabSz="914224">
              <a:lnSpc>
                <a:spcPct val="85000"/>
              </a:lnSpc>
              <a:defRPr/>
            </a:pPr>
            <a:r>
              <a:rPr lang="en-CA" sz="1900" kern="0" dirty="0">
                <a:solidFill>
                  <a:srgbClr val="D83B01"/>
                </a:solidFill>
                <a:latin typeface="Segoe UI"/>
                <a:cs typeface="Segoe UI Semibold" panose="020B0702040204020203" pitchFamily="34" charset="0"/>
              </a:rPr>
              <a:t>LANGUAGES</a:t>
            </a:r>
          </a:p>
        </p:txBody>
      </p:sp>
      <p:sp>
        <p:nvSpPr>
          <p:cNvPr id="10" name="Rectangle 9">
            <a:extLst>
              <a:ext uri="{FF2B5EF4-FFF2-40B4-BE49-F238E27FC236}">
                <a16:creationId xmlns:a16="http://schemas.microsoft.com/office/drawing/2014/main" id="{F4506AB7-EA35-E544-ADA8-82C6AB6823E6}"/>
              </a:ext>
            </a:extLst>
          </p:cNvPr>
          <p:cNvSpPr/>
          <p:nvPr/>
        </p:nvSpPr>
        <p:spPr>
          <a:xfrm>
            <a:off x="2814918" y="3797009"/>
            <a:ext cx="3343834" cy="1799723"/>
          </a:xfrm>
          <a:prstGeom prst="rect">
            <a:avLst/>
          </a:prstGeom>
        </p:spPr>
        <p:txBody>
          <a:bodyPr wrap="square" lIns="182880" tIns="146304" rIns="182880" bIns="146304" anchor="t" anchorCtr="0">
            <a:spAutoFit/>
          </a:bodyPr>
          <a:lstStyle/>
          <a:p>
            <a:pPr marL="0" marR="0" lvl="0" indent="0" algn="ctr" defTabSz="914224" rtl="0" eaLnBrk="1" fontAlgn="auto" latinLnBrk="0" hangingPunct="1">
              <a:lnSpc>
                <a:spcPct val="85000"/>
              </a:lnSpc>
              <a:spcBef>
                <a:spcPts val="0"/>
              </a:spcBef>
              <a:spcAft>
                <a:spcPts val="0"/>
              </a:spcAft>
              <a:buClrTx/>
              <a:buSzTx/>
              <a:buFontTx/>
              <a:buNone/>
              <a:tabLst/>
              <a:defRPr/>
            </a:pPr>
            <a:r>
              <a:rPr kumimoji="0" lang="en-CA" sz="11500" b="1" u="none" strike="noStrike" kern="0" cap="none" spc="-500" normalizeH="0" dirty="0">
                <a:ln>
                  <a:noFill/>
                </a:ln>
                <a:solidFill>
                  <a:schemeClr val="accent1"/>
                </a:solidFill>
                <a:effectLst/>
                <a:uLnTx/>
                <a:uFillTx/>
                <a:latin typeface="Segoe UI Semibold" panose="020B0502040204020203" pitchFamily="34" charset="0"/>
                <a:cs typeface="Segoe UI Semibold" panose="020B0502040204020203" pitchFamily="34" charset="0"/>
              </a:rPr>
              <a:t>181</a:t>
            </a:r>
          </a:p>
        </p:txBody>
      </p:sp>
      <p:sp>
        <p:nvSpPr>
          <p:cNvPr id="11" name="Rectangle 10">
            <a:extLst>
              <a:ext uri="{FF2B5EF4-FFF2-40B4-BE49-F238E27FC236}">
                <a16:creationId xmlns:a16="http://schemas.microsoft.com/office/drawing/2014/main" id="{6C9C8372-5A79-1D4F-8DF6-8B10473A9548}"/>
              </a:ext>
            </a:extLst>
          </p:cNvPr>
          <p:cNvSpPr/>
          <p:nvPr/>
        </p:nvSpPr>
        <p:spPr>
          <a:xfrm>
            <a:off x="3872725" y="5243712"/>
            <a:ext cx="1228221" cy="340863"/>
          </a:xfrm>
          <a:prstGeom prst="rect">
            <a:avLst/>
          </a:prstGeom>
        </p:spPr>
        <p:txBody>
          <a:bodyPr wrap="none">
            <a:spAutoFit/>
          </a:bodyPr>
          <a:lstStyle/>
          <a:p>
            <a:pPr lvl="0" algn="ctr" defTabSz="914224">
              <a:lnSpc>
                <a:spcPct val="85000"/>
              </a:lnSpc>
              <a:defRPr/>
            </a:pPr>
            <a:r>
              <a:rPr lang="en-CA" sz="1900" kern="0" dirty="0">
                <a:solidFill>
                  <a:srgbClr val="D83B01"/>
                </a:solidFill>
                <a:latin typeface="Segoe UI"/>
                <a:cs typeface="Segoe UI Semibold" panose="020B0702040204020203" pitchFamily="34" charset="0"/>
              </a:rPr>
              <a:t>MARKETS</a:t>
            </a:r>
          </a:p>
        </p:txBody>
      </p:sp>
      <p:sp>
        <p:nvSpPr>
          <p:cNvPr id="12" name="Rectangle 11">
            <a:extLst>
              <a:ext uri="{FF2B5EF4-FFF2-40B4-BE49-F238E27FC236}">
                <a16:creationId xmlns:a16="http://schemas.microsoft.com/office/drawing/2014/main" id="{E538B7C0-2316-CD4C-8C2E-7676B4DE7ADB}"/>
              </a:ext>
            </a:extLst>
          </p:cNvPr>
          <p:cNvSpPr/>
          <p:nvPr/>
        </p:nvSpPr>
        <p:spPr>
          <a:xfrm>
            <a:off x="8544241" y="3797007"/>
            <a:ext cx="3836017" cy="1799723"/>
          </a:xfrm>
          <a:prstGeom prst="rect">
            <a:avLst/>
          </a:prstGeom>
        </p:spPr>
        <p:txBody>
          <a:bodyPr wrap="square" lIns="182880" tIns="146304" rIns="182880" bIns="146304" anchor="t" anchorCtr="0">
            <a:spAutoFit/>
          </a:bodyPr>
          <a:lstStyle/>
          <a:p>
            <a:pPr marL="0" marR="0" lvl="0" indent="0" algn="ctr" defTabSz="914224" rtl="0" eaLnBrk="1" fontAlgn="auto" latinLnBrk="0" hangingPunct="1">
              <a:lnSpc>
                <a:spcPct val="85000"/>
              </a:lnSpc>
              <a:spcBef>
                <a:spcPts val="0"/>
              </a:spcBef>
              <a:spcAft>
                <a:spcPts val="0"/>
              </a:spcAft>
              <a:buClrTx/>
              <a:buSzTx/>
              <a:buFontTx/>
              <a:buNone/>
              <a:tabLst/>
              <a:defRPr/>
            </a:pPr>
            <a:r>
              <a:rPr kumimoji="0" lang="en-CA" sz="11500" b="1" u="none" strike="noStrike" kern="0" cap="none" spc="-500" normalizeH="0" dirty="0">
                <a:ln>
                  <a:noFill/>
                </a:ln>
                <a:solidFill>
                  <a:schemeClr val="accent1"/>
                </a:solidFill>
                <a:effectLst/>
                <a:uLnTx/>
                <a:uFillTx/>
                <a:latin typeface="Segoe UI Semibold" panose="020B0502040204020203" pitchFamily="34" charset="0"/>
                <a:cs typeface="Segoe UI Semibold" panose="020B0502040204020203" pitchFamily="34" charset="0"/>
              </a:rPr>
              <a:t>120</a:t>
            </a:r>
            <a:r>
              <a:rPr kumimoji="0" lang="en-CA" sz="9000" b="1" u="none" strike="noStrike" kern="0" cap="none" spc="-500" normalizeH="0" dirty="0">
                <a:ln>
                  <a:noFill/>
                </a:ln>
                <a:solidFill>
                  <a:schemeClr val="accent1"/>
                </a:solidFill>
                <a:effectLst/>
                <a:uLnTx/>
                <a:uFillTx/>
                <a:latin typeface="Segoe UI Semibold" panose="020B0502040204020203" pitchFamily="34" charset="0"/>
                <a:cs typeface="Segoe UI Semibold" panose="020B0502040204020203" pitchFamily="34" charset="0"/>
              </a:rPr>
              <a:t>m</a:t>
            </a:r>
          </a:p>
        </p:txBody>
      </p:sp>
      <p:sp>
        <p:nvSpPr>
          <p:cNvPr id="13" name="Rectangle 12">
            <a:extLst>
              <a:ext uri="{FF2B5EF4-FFF2-40B4-BE49-F238E27FC236}">
                <a16:creationId xmlns:a16="http://schemas.microsoft.com/office/drawing/2014/main" id="{A247D2E2-E2B9-454B-B449-77CAE49C5AA6}"/>
              </a:ext>
            </a:extLst>
          </p:cNvPr>
          <p:cNvSpPr/>
          <p:nvPr/>
        </p:nvSpPr>
        <p:spPr>
          <a:xfrm>
            <a:off x="8956869" y="5243710"/>
            <a:ext cx="3010761" cy="340863"/>
          </a:xfrm>
          <a:prstGeom prst="rect">
            <a:avLst/>
          </a:prstGeom>
        </p:spPr>
        <p:txBody>
          <a:bodyPr wrap="none">
            <a:spAutoFit/>
          </a:bodyPr>
          <a:lstStyle/>
          <a:p>
            <a:pPr lvl="0" algn="ctr" defTabSz="914224">
              <a:lnSpc>
                <a:spcPct val="85000"/>
              </a:lnSpc>
              <a:defRPr/>
            </a:pPr>
            <a:r>
              <a:rPr lang="en-CA" sz="1900" kern="0" dirty="0">
                <a:solidFill>
                  <a:srgbClr val="D83B01"/>
                </a:solidFill>
                <a:latin typeface="Segoe UI"/>
                <a:cs typeface="Segoe UI Semibold" panose="020B0702040204020203" pitchFamily="34" charset="0"/>
              </a:rPr>
              <a:t>OFFICE 365 ACTIVE USERS</a:t>
            </a:r>
          </a:p>
        </p:txBody>
      </p:sp>
      <p:pic>
        <p:nvPicPr>
          <p:cNvPr id="19" name="Picture 18">
            <a:extLst>
              <a:ext uri="{FF2B5EF4-FFF2-40B4-BE49-F238E27FC236}">
                <a16:creationId xmlns:a16="http://schemas.microsoft.com/office/drawing/2014/main" id="{3914560C-8F2B-C44C-BF4F-8456B82A51BB}"/>
              </a:ext>
            </a:extLst>
          </p:cNvPr>
          <p:cNvPicPr>
            <a:picLocks noChangeAspect="1"/>
          </p:cNvPicPr>
          <p:nvPr/>
        </p:nvPicPr>
        <p:blipFill>
          <a:blip r:embed="rId3"/>
          <a:stretch>
            <a:fillRect/>
          </a:stretch>
        </p:blipFill>
        <p:spPr>
          <a:xfrm>
            <a:off x="372034" y="3216276"/>
            <a:ext cx="2438400" cy="2400300"/>
          </a:xfrm>
          <a:prstGeom prst="rect">
            <a:avLst/>
          </a:prstGeom>
        </p:spPr>
      </p:pic>
      <p:pic>
        <p:nvPicPr>
          <p:cNvPr id="20" name="Picture 19">
            <a:extLst>
              <a:ext uri="{FF2B5EF4-FFF2-40B4-BE49-F238E27FC236}">
                <a16:creationId xmlns:a16="http://schemas.microsoft.com/office/drawing/2014/main" id="{63E69E2A-5533-2942-A16B-1D2B5C874912}"/>
              </a:ext>
            </a:extLst>
          </p:cNvPr>
          <p:cNvPicPr>
            <a:picLocks noChangeAspect="1"/>
          </p:cNvPicPr>
          <p:nvPr/>
        </p:nvPicPr>
        <p:blipFill>
          <a:blip r:embed="rId4"/>
          <a:stretch>
            <a:fillRect/>
          </a:stretch>
        </p:blipFill>
        <p:spPr>
          <a:xfrm>
            <a:off x="3286685" y="1367214"/>
            <a:ext cx="2400300" cy="2400300"/>
          </a:xfrm>
          <a:prstGeom prst="rect">
            <a:avLst/>
          </a:prstGeom>
        </p:spPr>
      </p:pic>
      <p:pic>
        <p:nvPicPr>
          <p:cNvPr id="21" name="Picture 20">
            <a:extLst>
              <a:ext uri="{FF2B5EF4-FFF2-40B4-BE49-F238E27FC236}">
                <a16:creationId xmlns:a16="http://schemas.microsoft.com/office/drawing/2014/main" id="{11AB9D12-34E1-CC4D-A239-FDE038B5B47B}"/>
              </a:ext>
            </a:extLst>
          </p:cNvPr>
          <p:cNvPicPr>
            <a:picLocks noChangeAspect="1"/>
          </p:cNvPicPr>
          <p:nvPr/>
        </p:nvPicPr>
        <p:blipFill>
          <a:blip r:embed="rId5"/>
          <a:stretch>
            <a:fillRect/>
          </a:stretch>
        </p:blipFill>
        <p:spPr>
          <a:xfrm>
            <a:off x="5853532" y="3216276"/>
            <a:ext cx="2946400" cy="2400300"/>
          </a:xfrm>
          <a:prstGeom prst="rect">
            <a:avLst/>
          </a:prstGeom>
        </p:spPr>
      </p:pic>
      <p:pic>
        <p:nvPicPr>
          <p:cNvPr id="22" name="Picture 21">
            <a:extLst>
              <a:ext uri="{FF2B5EF4-FFF2-40B4-BE49-F238E27FC236}">
                <a16:creationId xmlns:a16="http://schemas.microsoft.com/office/drawing/2014/main" id="{BE61A90D-44F5-5941-8F04-FCC97AF44783}"/>
              </a:ext>
            </a:extLst>
          </p:cNvPr>
          <p:cNvPicPr>
            <a:picLocks noChangeAspect="1"/>
          </p:cNvPicPr>
          <p:nvPr/>
        </p:nvPicPr>
        <p:blipFill>
          <a:blip r:embed="rId6"/>
          <a:stretch>
            <a:fillRect/>
          </a:stretch>
        </p:blipFill>
        <p:spPr>
          <a:xfrm>
            <a:off x="9173199" y="1367214"/>
            <a:ext cx="2578100" cy="2578100"/>
          </a:xfrm>
          <a:prstGeom prst="rect">
            <a:avLst/>
          </a:prstGeom>
        </p:spPr>
      </p:pic>
    </p:spTree>
    <p:extLst>
      <p:ext uri="{BB962C8B-B14F-4D97-AF65-F5344CB8AC3E}">
        <p14:creationId xmlns:p14="http://schemas.microsoft.com/office/powerpoint/2010/main" val="4260322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B05D5142-EE3E-4543-8FCE-39D4BF2AB30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23778" y="1034491"/>
            <a:ext cx="6439076" cy="5985434"/>
          </a:xfrm>
          <a:prstGeom prst="rect">
            <a:avLst/>
          </a:prstGeom>
        </p:spPr>
      </p:pic>
      <p:sp>
        <p:nvSpPr>
          <p:cNvPr id="9" name="Title 8"/>
          <p:cNvSpPr>
            <a:spLocks noGrp="1"/>
          </p:cNvSpPr>
          <p:nvPr>
            <p:ph type="title"/>
          </p:nvPr>
        </p:nvSpPr>
        <p:spPr/>
        <p:txBody>
          <a:bodyPr/>
          <a:lstStyle/>
          <a:p>
            <a:pPr defTabSz="932563">
              <a:defRPr/>
            </a:pPr>
            <a:r>
              <a:rPr lang="en-US" sz="4400" spc="-150" dirty="0">
                <a:gradFill>
                  <a:gsLst>
                    <a:gs pos="1250">
                      <a:srgbClr val="2C292A"/>
                    </a:gs>
                    <a:gs pos="100000">
                      <a:srgbClr val="2C292A"/>
                    </a:gs>
                  </a:gsLst>
                  <a:lin ang="5400000" scaled="0"/>
                </a:gradFill>
              </a:rPr>
              <a:t>Microsoft Teams, the hub for teamwork in Office 365</a:t>
            </a:r>
          </a:p>
        </p:txBody>
      </p:sp>
      <p:sp>
        <p:nvSpPr>
          <p:cNvPr id="22" name="Text Placeholder 9"/>
          <p:cNvSpPr>
            <a:spLocks noGrp="1"/>
          </p:cNvSpPr>
          <p:nvPr>
            <p:ph type="body" sz="quarter" idx="4294967295"/>
          </p:nvPr>
        </p:nvSpPr>
        <p:spPr>
          <a:xfrm>
            <a:off x="1139512" y="1994924"/>
            <a:ext cx="4286471" cy="640080"/>
          </a:xfrm>
        </p:spPr>
        <p:txBody>
          <a:bodyPr anchor="ctr">
            <a:noAutofit/>
          </a:bodyPr>
          <a:lstStyle/>
          <a:p>
            <a:pPr marL="0" indent="0">
              <a:lnSpc>
                <a:spcPct val="100000"/>
              </a:lnSpc>
              <a:buNone/>
            </a:pPr>
            <a:r>
              <a:rPr lang="en-US" sz="2400" dirty="0">
                <a:latin typeface="Segoe UI" panose="020B0502040204020203" pitchFamily="34" charset="0"/>
                <a:cs typeface="Segoe UI" panose="020B0502040204020203" pitchFamily="34" charset="0"/>
              </a:rPr>
              <a:t>Chat, calls, &amp; meetings </a:t>
            </a:r>
            <a:br>
              <a:rPr lang="en-US" sz="2400" dirty="0">
                <a:latin typeface="Segoe UI" panose="020B0502040204020203" pitchFamily="34" charset="0"/>
                <a:cs typeface="Segoe UI" panose="020B0502040204020203" pitchFamily="34" charset="0"/>
              </a:rPr>
            </a:br>
            <a:r>
              <a:rPr lang="en-US" sz="2400" dirty="0">
                <a:latin typeface="Segoe UI" panose="020B0502040204020203" pitchFamily="34" charset="0"/>
                <a:cs typeface="Segoe UI" panose="020B0502040204020203" pitchFamily="34" charset="0"/>
              </a:rPr>
              <a:t>for today’s teams</a:t>
            </a:r>
          </a:p>
        </p:txBody>
      </p:sp>
      <p:sp>
        <p:nvSpPr>
          <p:cNvPr id="23" name="Text Placeholder 9"/>
          <p:cNvSpPr>
            <a:spLocks noGrp="1"/>
          </p:cNvSpPr>
          <p:nvPr>
            <p:ph type="body" sz="quarter" idx="4294967295"/>
          </p:nvPr>
        </p:nvSpPr>
        <p:spPr>
          <a:xfrm>
            <a:off x="1139512" y="2952904"/>
            <a:ext cx="4286471" cy="640080"/>
          </a:xfrm>
        </p:spPr>
        <p:txBody>
          <a:bodyPr anchor="ctr">
            <a:noAutofit/>
          </a:bodyPr>
          <a:lstStyle/>
          <a:p>
            <a:pPr marL="0" indent="0" fontAlgn="base">
              <a:lnSpc>
                <a:spcPct val="100000"/>
              </a:lnSpc>
              <a:spcBef>
                <a:spcPct val="0"/>
              </a:spcBef>
              <a:spcAft>
                <a:spcPct val="0"/>
              </a:spcAft>
              <a:buNone/>
            </a:pPr>
            <a:r>
              <a:rPr lang="en-US" sz="2400" dirty="0">
                <a:latin typeface="Segoe UI" panose="020B0502040204020203" pitchFamily="34" charset="0"/>
                <a:cs typeface="Segoe UI" panose="020B0502040204020203" pitchFamily="34" charset="0"/>
              </a:rPr>
              <a:t>Integrated Office 365 apps</a:t>
            </a:r>
          </a:p>
        </p:txBody>
      </p:sp>
      <p:sp>
        <p:nvSpPr>
          <p:cNvPr id="24" name="Text Placeholder 9"/>
          <p:cNvSpPr>
            <a:spLocks noGrp="1"/>
          </p:cNvSpPr>
          <p:nvPr>
            <p:ph type="body" sz="quarter" idx="4294967295"/>
          </p:nvPr>
        </p:nvSpPr>
        <p:spPr>
          <a:xfrm>
            <a:off x="1139512" y="3910884"/>
            <a:ext cx="4286471" cy="640080"/>
          </a:xfrm>
        </p:spPr>
        <p:txBody>
          <a:bodyPr anchor="ctr">
            <a:noAutofit/>
          </a:bodyPr>
          <a:lstStyle/>
          <a:p>
            <a:pPr marL="0" indent="0">
              <a:lnSpc>
                <a:spcPct val="100000"/>
              </a:lnSpc>
              <a:buNone/>
            </a:pPr>
            <a:r>
              <a:rPr lang="pt-BR" sz="2400">
                <a:latin typeface="Segoe UI" panose="020B0502040204020203" pitchFamily="34" charset="0"/>
                <a:cs typeface="Segoe UI" panose="020B0502040204020203" pitchFamily="34" charset="0"/>
              </a:rPr>
              <a:t>Customizable and extensible</a:t>
            </a:r>
          </a:p>
        </p:txBody>
      </p:sp>
      <p:sp>
        <p:nvSpPr>
          <p:cNvPr id="25" name="Text Placeholder 9"/>
          <p:cNvSpPr>
            <a:spLocks noGrp="1"/>
          </p:cNvSpPr>
          <p:nvPr>
            <p:ph type="body" sz="quarter" idx="4294967295"/>
          </p:nvPr>
        </p:nvSpPr>
        <p:spPr>
          <a:xfrm>
            <a:off x="1139512" y="4868863"/>
            <a:ext cx="4286471" cy="640080"/>
          </a:xfrm>
        </p:spPr>
        <p:txBody>
          <a:bodyPr anchor="ctr">
            <a:noAutofit/>
          </a:bodyPr>
          <a:lstStyle/>
          <a:p>
            <a:pPr marL="0" indent="0">
              <a:lnSpc>
                <a:spcPct val="100000"/>
              </a:lnSpc>
              <a:buNone/>
            </a:pPr>
            <a:r>
              <a:rPr lang="en-US" sz="2400" dirty="0">
                <a:latin typeface="Segoe UI" panose="020B0502040204020203" pitchFamily="34" charset="0"/>
                <a:cs typeface="Segoe UI" panose="020B0502040204020203" pitchFamily="34" charset="0"/>
              </a:rPr>
              <a:t>Enterprise security, compliance, &amp; manageability</a:t>
            </a:r>
          </a:p>
        </p:txBody>
      </p:sp>
      <p:sp>
        <p:nvSpPr>
          <p:cNvPr id="26" name="Freeform 2086">
            <a:extLst>
              <a:ext uri="{FF2B5EF4-FFF2-40B4-BE49-F238E27FC236}">
                <a16:creationId xmlns:a16="http://schemas.microsoft.com/office/drawing/2014/main" id="{584FB3E4-3816-453E-B356-1849C8120F97}"/>
              </a:ext>
            </a:extLst>
          </p:cNvPr>
          <p:cNvSpPr>
            <a:spLocks noEditPoints="1"/>
          </p:cNvSpPr>
          <p:nvPr/>
        </p:nvSpPr>
        <p:spPr bwMode="auto">
          <a:xfrm>
            <a:off x="468949" y="2156512"/>
            <a:ext cx="402176" cy="368884"/>
          </a:xfrm>
          <a:custGeom>
            <a:avLst/>
            <a:gdLst>
              <a:gd name="T0" fmla="*/ 37 w 302"/>
              <a:gd name="T1" fmla="*/ 277 h 277"/>
              <a:gd name="T2" fmla="*/ 37 w 302"/>
              <a:gd name="T3" fmla="*/ 208 h 277"/>
              <a:gd name="T4" fmla="*/ 0 w 302"/>
              <a:gd name="T5" fmla="*/ 208 h 277"/>
              <a:gd name="T6" fmla="*/ 0 w 302"/>
              <a:gd name="T7" fmla="*/ 0 h 277"/>
              <a:gd name="T8" fmla="*/ 302 w 302"/>
              <a:gd name="T9" fmla="*/ 0 h 277"/>
              <a:gd name="T10" fmla="*/ 302 w 302"/>
              <a:gd name="T11" fmla="*/ 208 h 277"/>
              <a:gd name="T12" fmla="*/ 108 w 302"/>
              <a:gd name="T13" fmla="*/ 208 h 277"/>
              <a:gd name="T14" fmla="*/ 37 w 302"/>
              <a:gd name="T15" fmla="*/ 277 h 277"/>
              <a:gd name="T16" fmla="*/ 19 w 302"/>
              <a:gd name="T17" fmla="*/ 189 h 277"/>
              <a:gd name="T18" fmla="*/ 56 w 302"/>
              <a:gd name="T19" fmla="*/ 189 h 277"/>
              <a:gd name="T20" fmla="*/ 56 w 302"/>
              <a:gd name="T21" fmla="*/ 232 h 277"/>
              <a:gd name="T22" fmla="*/ 101 w 302"/>
              <a:gd name="T23" fmla="*/ 189 h 277"/>
              <a:gd name="T24" fmla="*/ 283 w 302"/>
              <a:gd name="T25" fmla="*/ 189 h 277"/>
              <a:gd name="T26" fmla="*/ 283 w 302"/>
              <a:gd name="T27" fmla="*/ 19 h 277"/>
              <a:gd name="T28" fmla="*/ 19 w 302"/>
              <a:gd name="T29" fmla="*/ 19 h 277"/>
              <a:gd name="T30" fmla="*/ 19 w 302"/>
              <a:gd name="T31" fmla="*/ 189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2" h="277">
                <a:moveTo>
                  <a:pt x="37" y="277"/>
                </a:moveTo>
                <a:lnTo>
                  <a:pt x="37" y="208"/>
                </a:lnTo>
                <a:lnTo>
                  <a:pt x="0" y="208"/>
                </a:lnTo>
                <a:lnTo>
                  <a:pt x="0" y="0"/>
                </a:lnTo>
                <a:lnTo>
                  <a:pt x="302" y="0"/>
                </a:lnTo>
                <a:lnTo>
                  <a:pt x="302" y="208"/>
                </a:lnTo>
                <a:lnTo>
                  <a:pt x="108" y="208"/>
                </a:lnTo>
                <a:lnTo>
                  <a:pt x="37" y="277"/>
                </a:lnTo>
                <a:close/>
                <a:moveTo>
                  <a:pt x="19" y="189"/>
                </a:moveTo>
                <a:lnTo>
                  <a:pt x="56" y="189"/>
                </a:lnTo>
                <a:lnTo>
                  <a:pt x="56" y="232"/>
                </a:lnTo>
                <a:lnTo>
                  <a:pt x="101" y="189"/>
                </a:lnTo>
                <a:lnTo>
                  <a:pt x="283" y="189"/>
                </a:lnTo>
                <a:lnTo>
                  <a:pt x="283" y="19"/>
                </a:lnTo>
                <a:lnTo>
                  <a:pt x="19" y="19"/>
                </a:lnTo>
                <a:lnTo>
                  <a:pt x="19" y="189"/>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grpSp>
        <p:nvGrpSpPr>
          <p:cNvPr id="51" name="Group 50">
            <a:extLst>
              <a:ext uri="{FF2B5EF4-FFF2-40B4-BE49-F238E27FC236}">
                <a16:creationId xmlns:a16="http://schemas.microsoft.com/office/drawing/2014/main" id="{681FA6A4-A81D-4E9C-99E3-A5F2928BCA66}"/>
              </a:ext>
            </a:extLst>
          </p:cNvPr>
          <p:cNvGrpSpPr/>
          <p:nvPr/>
        </p:nvGrpSpPr>
        <p:grpSpPr>
          <a:xfrm>
            <a:off x="445625" y="3970570"/>
            <a:ext cx="425674" cy="509610"/>
            <a:chOff x="645995" y="3976119"/>
            <a:chExt cx="425674" cy="509610"/>
          </a:xfrm>
        </p:grpSpPr>
        <p:sp>
          <p:nvSpPr>
            <p:cNvPr id="28" name="Line 198">
              <a:extLst>
                <a:ext uri="{FF2B5EF4-FFF2-40B4-BE49-F238E27FC236}">
                  <a16:creationId xmlns:a16="http://schemas.microsoft.com/office/drawing/2014/main" id="{FA87DF03-EF17-4B84-9A80-B9537FF73D26}"/>
                </a:ext>
              </a:extLst>
            </p:cNvPr>
            <p:cNvSpPr>
              <a:spLocks noChangeShapeType="1"/>
            </p:cNvSpPr>
            <p:nvPr/>
          </p:nvSpPr>
          <p:spPr bwMode="auto">
            <a:xfrm rot="5400000">
              <a:off x="771899" y="4230924"/>
              <a:ext cx="509610" cy="0"/>
            </a:xfrm>
            <a:prstGeom prst="line">
              <a:avLst/>
            </a:prstGeom>
            <a:noFill/>
            <a:ln w="19050" cap="rnd">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sp>
          <p:nvSpPr>
            <p:cNvPr id="29" name="Line 199">
              <a:extLst>
                <a:ext uri="{FF2B5EF4-FFF2-40B4-BE49-F238E27FC236}">
                  <a16:creationId xmlns:a16="http://schemas.microsoft.com/office/drawing/2014/main" id="{9A02C96E-0D7B-423D-973B-BDEA6F5ED050}"/>
                </a:ext>
              </a:extLst>
            </p:cNvPr>
            <p:cNvSpPr>
              <a:spLocks noChangeShapeType="1"/>
            </p:cNvSpPr>
            <p:nvPr/>
          </p:nvSpPr>
          <p:spPr bwMode="auto">
            <a:xfrm rot="5400000">
              <a:off x="604028" y="4230924"/>
              <a:ext cx="509610" cy="0"/>
            </a:xfrm>
            <a:prstGeom prst="line">
              <a:avLst/>
            </a:prstGeom>
            <a:noFill/>
            <a:ln w="19050" cap="rnd">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sp>
          <p:nvSpPr>
            <p:cNvPr id="30" name="Line 200">
              <a:extLst>
                <a:ext uri="{FF2B5EF4-FFF2-40B4-BE49-F238E27FC236}">
                  <a16:creationId xmlns:a16="http://schemas.microsoft.com/office/drawing/2014/main" id="{15787453-CCA7-4AB9-9114-C4E50D8E3DD8}"/>
                </a:ext>
              </a:extLst>
            </p:cNvPr>
            <p:cNvSpPr>
              <a:spLocks noChangeShapeType="1"/>
            </p:cNvSpPr>
            <p:nvPr/>
          </p:nvSpPr>
          <p:spPr bwMode="auto">
            <a:xfrm rot="5400000">
              <a:off x="433158" y="4230924"/>
              <a:ext cx="509610" cy="0"/>
            </a:xfrm>
            <a:prstGeom prst="line">
              <a:avLst/>
            </a:prstGeom>
            <a:noFill/>
            <a:ln w="19050" cap="rnd">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sp>
          <p:nvSpPr>
            <p:cNvPr id="31" name="Oval 209">
              <a:extLst>
                <a:ext uri="{FF2B5EF4-FFF2-40B4-BE49-F238E27FC236}">
                  <a16:creationId xmlns:a16="http://schemas.microsoft.com/office/drawing/2014/main" id="{17577534-07C1-43ED-A6FB-B7AD84FB709D}"/>
                </a:ext>
              </a:extLst>
            </p:cNvPr>
            <p:cNvSpPr>
              <a:spLocks noChangeArrowheads="1"/>
            </p:cNvSpPr>
            <p:nvPr/>
          </p:nvSpPr>
          <p:spPr bwMode="auto">
            <a:xfrm rot="5400000">
              <a:off x="984735" y="4257905"/>
              <a:ext cx="86934" cy="86934"/>
            </a:xfrm>
            <a:prstGeom prst="ellipse">
              <a:avLst/>
            </a:prstGeom>
            <a:solidFill>
              <a:srgbClr val="E6E6E6"/>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sp>
          <p:nvSpPr>
            <p:cNvPr id="32" name="Oval 210">
              <a:extLst>
                <a:ext uri="{FF2B5EF4-FFF2-40B4-BE49-F238E27FC236}">
                  <a16:creationId xmlns:a16="http://schemas.microsoft.com/office/drawing/2014/main" id="{58157E2F-F51C-45FC-BF1D-DF79DC5748B1}"/>
                </a:ext>
              </a:extLst>
            </p:cNvPr>
            <p:cNvSpPr>
              <a:spLocks noChangeArrowheads="1"/>
            </p:cNvSpPr>
            <p:nvPr/>
          </p:nvSpPr>
          <p:spPr bwMode="auto">
            <a:xfrm rot="5400000">
              <a:off x="813865" y="4060057"/>
              <a:ext cx="86934" cy="86934"/>
            </a:xfrm>
            <a:prstGeom prst="ellipse">
              <a:avLst/>
            </a:prstGeom>
            <a:solidFill>
              <a:srgbClr val="E6E6E6"/>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sp>
          <p:nvSpPr>
            <p:cNvPr id="33" name="Oval 211">
              <a:extLst>
                <a:ext uri="{FF2B5EF4-FFF2-40B4-BE49-F238E27FC236}">
                  <a16:creationId xmlns:a16="http://schemas.microsoft.com/office/drawing/2014/main" id="{91A58CA7-EFD3-4461-9C6E-5607D3CED8C0}"/>
                </a:ext>
              </a:extLst>
            </p:cNvPr>
            <p:cNvSpPr>
              <a:spLocks noChangeArrowheads="1"/>
            </p:cNvSpPr>
            <p:nvPr/>
          </p:nvSpPr>
          <p:spPr bwMode="auto">
            <a:xfrm rot="5400000">
              <a:off x="645995" y="4203947"/>
              <a:ext cx="83936" cy="83936"/>
            </a:xfrm>
            <a:prstGeom prst="ellipse">
              <a:avLst/>
            </a:prstGeom>
            <a:solidFill>
              <a:srgbClr val="E6E6E6"/>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grpSp>
      <p:grpSp>
        <p:nvGrpSpPr>
          <p:cNvPr id="44" name="Group 43">
            <a:extLst>
              <a:ext uri="{FF2B5EF4-FFF2-40B4-BE49-F238E27FC236}">
                <a16:creationId xmlns:a16="http://schemas.microsoft.com/office/drawing/2014/main" id="{B8FF5E5B-0475-4598-96A4-9754D04F9851}"/>
              </a:ext>
            </a:extLst>
          </p:cNvPr>
          <p:cNvGrpSpPr/>
          <p:nvPr/>
        </p:nvGrpSpPr>
        <p:grpSpPr>
          <a:xfrm>
            <a:off x="462075" y="3048773"/>
            <a:ext cx="415924" cy="420687"/>
            <a:chOff x="703263" y="3005138"/>
            <a:chExt cx="415924" cy="420687"/>
          </a:xfrm>
        </p:grpSpPr>
        <p:sp>
          <p:nvSpPr>
            <p:cNvPr id="38" name="Freeform 12">
              <a:extLst>
                <a:ext uri="{FF2B5EF4-FFF2-40B4-BE49-F238E27FC236}">
                  <a16:creationId xmlns:a16="http://schemas.microsoft.com/office/drawing/2014/main" id="{751E6906-E1A7-4BF9-95A0-75CBB570A208}"/>
                </a:ext>
              </a:extLst>
            </p:cNvPr>
            <p:cNvSpPr>
              <a:spLocks/>
            </p:cNvSpPr>
            <p:nvPr/>
          </p:nvSpPr>
          <p:spPr bwMode="auto">
            <a:xfrm>
              <a:off x="973138" y="3073400"/>
              <a:ext cx="120650" cy="204787"/>
            </a:xfrm>
            <a:custGeom>
              <a:avLst/>
              <a:gdLst>
                <a:gd name="T0" fmla="*/ 53 w 55"/>
                <a:gd name="T1" fmla="*/ 94 h 94"/>
                <a:gd name="T2" fmla="*/ 55 w 55"/>
                <a:gd name="T3" fmla="*/ 78 h 94"/>
                <a:gd name="T4" fmla="*/ 0 w 55"/>
                <a:gd name="T5" fmla="*/ 0 h 94"/>
              </a:gdLst>
              <a:ahLst/>
              <a:cxnLst>
                <a:cxn ang="0">
                  <a:pos x="T0" y="T1"/>
                </a:cxn>
                <a:cxn ang="0">
                  <a:pos x="T2" y="T3"/>
                </a:cxn>
                <a:cxn ang="0">
                  <a:pos x="T4" y="T5"/>
                </a:cxn>
              </a:cxnLst>
              <a:rect l="0" t="0" r="r" b="b"/>
              <a:pathLst>
                <a:path w="55" h="94">
                  <a:moveTo>
                    <a:pt x="53" y="94"/>
                  </a:moveTo>
                  <a:cubicBezTo>
                    <a:pt x="54" y="89"/>
                    <a:pt x="55" y="84"/>
                    <a:pt x="55" y="78"/>
                  </a:cubicBezTo>
                  <a:cubicBezTo>
                    <a:pt x="55" y="42"/>
                    <a:pt x="32" y="11"/>
                    <a:pt x="0" y="0"/>
                  </a:cubicBezTo>
                </a:path>
              </a:pathLst>
            </a:custGeom>
            <a:noFill/>
            <a:ln w="190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sp>
          <p:nvSpPr>
            <p:cNvPr id="39" name="Freeform 13">
              <a:extLst>
                <a:ext uri="{FF2B5EF4-FFF2-40B4-BE49-F238E27FC236}">
                  <a16:creationId xmlns:a16="http://schemas.microsoft.com/office/drawing/2014/main" id="{8D3AC701-D401-46CC-9648-EE6CED9AEE01}"/>
                </a:ext>
              </a:extLst>
            </p:cNvPr>
            <p:cNvSpPr>
              <a:spLocks/>
            </p:cNvSpPr>
            <p:nvPr/>
          </p:nvSpPr>
          <p:spPr bwMode="auto">
            <a:xfrm>
              <a:off x="796925" y="3384550"/>
              <a:ext cx="228600" cy="41275"/>
            </a:xfrm>
            <a:custGeom>
              <a:avLst/>
              <a:gdLst>
                <a:gd name="T0" fmla="*/ 0 w 104"/>
                <a:gd name="T1" fmla="*/ 0 h 19"/>
                <a:gd name="T2" fmla="*/ 52 w 104"/>
                <a:gd name="T3" fmla="*/ 19 h 19"/>
                <a:gd name="T4" fmla="*/ 104 w 104"/>
                <a:gd name="T5" fmla="*/ 0 h 19"/>
              </a:gdLst>
              <a:ahLst/>
              <a:cxnLst>
                <a:cxn ang="0">
                  <a:pos x="T0" y="T1"/>
                </a:cxn>
                <a:cxn ang="0">
                  <a:pos x="T2" y="T3"/>
                </a:cxn>
                <a:cxn ang="0">
                  <a:pos x="T4" y="T5"/>
                </a:cxn>
              </a:cxnLst>
              <a:rect l="0" t="0" r="r" b="b"/>
              <a:pathLst>
                <a:path w="104" h="19">
                  <a:moveTo>
                    <a:pt x="0" y="0"/>
                  </a:moveTo>
                  <a:cubicBezTo>
                    <a:pt x="14" y="12"/>
                    <a:pt x="32" y="19"/>
                    <a:pt x="52" y="19"/>
                  </a:cubicBezTo>
                  <a:cubicBezTo>
                    <a:pt x="72" y="19"/>
                    <a:pt x="90" y="12"/>
                    <a:pt x="104" y="0"/>
                  </a:cubicBezTo>
                </a:path>
              </a:pathLst>
            </a:custGeom>
            <a:noFill/>
            <a:ln w="190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sp>
          <p:nvSpPr>
            <p:cNvPr id="40" name="Freeform 14">
              <a:extLst>
                <a:ext uri="{FF2B5EF4-FFF2-40B4-BE49-F238E27FC236}">
                  <a16:creationId xmlns:a16="http://schemas.microsoft.com/office/drawing/2014/main" id="{6CED4EE3-413B-4BE4-868E-3DCA23854B6F}"/>
                </a:ext>
              </a:extLst>
            </p:cNvPr>
            <p:cNvSpPr>
              <a:spLocks/>
            </p:cNvSpPr>
            <p:nvPr/>
          </p:nvSpPr>
          <p:spPr bwMode="auto">
            <a:xfrm>
              <a:off x="730250" y="3073400"/>
              <a:ext cx="120650" cy="204787"/>
            </a:xfrm>
            <a:custGeom>
              <a:avLst/>
              <a:gdLst>
                <a:gd name="T0" fmla="*/ 55 w 55"/>
                <a:gd name="T1" fmla="*/ 0 h 94"/>
                <a:gd name="T2" fmla="*/ 0 w 55"/>
                <a:gd name="T3" fmla="*/ 78 h 94"/>
                <a:gd name="T4" fmla="*/ 2 w 55"/>
                <a:gd name="T5" fmla="*/ 94 h 94"/>
              </a:gdLst>
              <a:ahLst/>
              <a:cxnLst>
                <a:cxn ang="0">
                  <a:pos x="T0" y="T1"/>
                </a:cxn>
                <a:cxn ang="0">
                  <a:pos x="T2" y="T3"/>
                </a:cxn>
                <a:cxn ang="0">
                  <a:pos x="T4" y="T5"/>
                </a:cxn>
              </a:cxnLst>
              <a:rect l="0" t="0" r="r" b="b"/>
              <a:pathLst>
                <a:path w="55" h="94">
                  <a:moveTo>
                    <a:pt x="55" y="0"/>
                  </a:moveTo>
                  <a:cubicBezTo>
                    <a:pt x="23" y="11"/>
                    <a:pt x="0" y="42"/>
                    <a:pt x="0" y="78"/>
                  </a:cubicBezTo>
                  <a:cubicBezTo>
                    <a:pt x="0" y="84"/>
                    <a:pt x="1" y="89"/>
                    <a:pt x="2" y="94"/>
                  </a:cubicBezTo>
                </a:path>
              </a:pathLst>
            </a:custGeom>
            <a:noFill/>
            <a:ln w="190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sp>
          <p:nvSpPr>
            <p:cNvPr id="41" name="Oval 15">
              <a:extLst>
                <a:ext uri="{FF2B5EF4-FFF2-40B4-BE49-F238E27FC236}">
                  <a16:creationId xmlns:a16="http://schemas.microsoft.com/office/drawing/2014/main" id="{85FFFAB6-AA99-4586-8D54-2CD1FA562242}"/>
                </a:ext>
              </a:extLst>
            </p:cNvPr>
            <p:cNvSpPr>
              <a:spLocks noChangeArrowheads="1"/>
            </p:cNvSpPr>
            <p:nvPr/>
          </p:nvSpPr>
          <p:spPr bwMode="auto">
            <a:xfrm>
              <a:off x="868363" y="3005138"/>
              <a:ext cx="87312" cy="87312"/>
            </a:xfrm>
            <a:prstGeom prst="ellipse">
              <a:avLst/>
            </a:prstGeom>
            <a:noFill/>
            <a:ln w="190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sp>
          <p:nvSpPr>
            <p:cNvPr id="42" name="Oval 16">
              <a:extLst>
                <a:ext uri="{FF2B5EF4-FFF2-40B4-BE49-F238E27FC236}">
                  <a16:creationId xmlns:a16="http://schemas.microsoft.com/office/drawing/2014/main" id="{9D2E4BDB-1F27-45D9-85C0-359EDED6B5ED}"/>
                </a:ext>
              </a:extLst>
            </p:cNvPr>
            <p:cNvSpPr>
              <a:spLocks noChangeArrowheads="1"/>
            </p:cNvSpPr>
            <p:nvPr/>
          </p:nvSpPr>
          <p:spPr bwMode="auto">
            <a:xfrm>
              <a:off x="703263" y="3303588"/>
              <a:ext cx="87312" cy="87312"/>
            </a:xfrm>
            <a:prstGeom prst="ellipse">
              <a:avLst/>
            </a:prstGeom>
            <a:noFill/>
            <a:ln w="190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sp>
          <p:nvSpPr>
            <p:cNvPr id="43" name="Oval 17">
              <a:extLst>
                <a:ext uri="{FF2B5EF4-FFF2-40B4-BE49-F238E27FC236}">
                  <a16:creationId xmlns:a16="http://schemas.microsoft.com/office/drawing/2014/main" id="{43E12E78-FF22-457C-8E69-708A030389E7}"/>
                </a:ext>
              </a:extLst>
            </p:cNvPr>
            <p:cNvSpPr>
              <a:spLocks noChangeArrowheads="1"/>
            </p:cNvSpPr>
            <p:nvPr/>
          </p:nvSpPr>
          <p:spPr bwMode="auto">
            <a:xfrm>
              <a:off x="1031875" y="3303588"/>
              <a:ext cx="87312" cy="87312"/>
            </a:xfrm>
            <a:prstGeom prst="ellipse">
              <a:avLst/>
            </a:prstGeom>
            <a:noFill/>
            <a:ln w="190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grpSp>
      <p:grpSp>
        <p:nvGrpSpPr>
          <p:cNvPr id="50" name="Group 49">
            <a:extLst>
              <a:ext uri="{FF2B5EF4-FFF2-40B4-BE49-F238E27FC236}">
                <a16:creationId xmlns:a16="http://schemas.microsoft.com/office/drawing/2014/main" id="{11CBE206-7225-4192-84E7-24FA16489110}"/>
              </a:ext>
            </a:extLst>
          </p:cNvPr>
          <p:cNvGrpSpPr/>
          <p:nvPr/>
        </p:nvGrpSpPr>
        <p:grpSpPr>
          <a:xfrm>
            <a:off x="485167" y="4972898"/>
            <a:ext cx="323441" cy="424517"/>
            <a:chOff x="765176" y="4954588"/>
            <a:chExt cx="177800" cy="233363"/>
          </a:xfrm>
        </p:grpSpPr>
        <p:sp>
          <p:nvSpPr>
            <p:cNvPr id="48" name="Freeform 21">
              <a:extLst>
                <a:ext uri="{FF2B5EF4-FFF2-40B4-BE49-F238E27FC236}">
                  <a16:creationId xmlns:a16="http://schemas.microsoft.com/office/drawing/2014/main" id="{A3780D0F-AD74-473E-9B94-E71E4B8BE75E}"/>
                </a:ext>
              </a:extLst>
            </p:cNvPr>
            <p:cNvSpPr>
              <a:spLocks noEditPoints="1"/>
            </p:cNvSpPr>
            <p:nvPr/>
          </p:nvSpPr>
          <p:spPr bwMode="auto">
            <a:xfrm>
              <a:off x="765176" y="5056188"/>
              <a:ext cx="177800" cy="131763"/>
            </a:xfrm>
            <a:custGeom>
              <a:avLst/>
              <a:gdLst>
                <a:gd name="T0" fmla="*/ 112 w 112"/>
                <a:gd name="T1" fmla="*/ 83 h 83"/>
                <a:gd name="T2" fmla="*/ 0 w 112"/>
                <a:gd name="T3" fmla="*/ 83 h 83"/>
                <a:gd name="T4" fmla="*/ 0 w 112"/>
                <a:gd name="T5" fmla="*/ 0 h 83"/>
                <a:gd name="T6" fmla="*/ 112 w 112"/>
                <a:gd name="T7" fmla="*/ 0 h 83"/>
                <a:gd name="T8" fmla="*/ 112 w 112"/>
                <a:gd name="T9" fmla="*/ 83 h 83"/>
                <a:gd name="T10" fmla="*/ 112 w 112"/>
                <a:gd name="T11" fmla="*/ 83 h 83"/>
                <a:gd name="T12" fmla="*/ 112 w 112"/>
                <a:gd name="T13" fmla="*/ 83 h 83"/>
                <a:gd name="T14" fmla="*/ 11 w 112"/>
                <a:gd name="T15" fmla="*/ 71 h 83"/>
                <a:gd name="T16" fmla="*/ 11 w 112"/>
                <a:gd name="T17" fmla="*/ 7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83">
                  <a:moveTo>
                    <a:pt x="112" y="83"/>
                  </a:moveTo>
                  <a:lnTo>
                    <a:pt x="0" y="83"/>
                  </a:lnTo>
                  <a:lnTo>
                    <a:pt x="0" y="0"/>
                  </a:lnTo>
                  <a:lnTo>
                    <a:pt x="112" y="0"/>
                  </a:lnTo>
                  <a:lnTo>
                    <a:pt x="112" y="83"/>
                  </a:lnTo>
                  <a:lnTo>
                    <a:pt x="112" y="83"/>
                  </a:lnTo>
                  <a:lnTo>
                    <a:pt x="112" y="83"/>
                  </a:lnTo>
                  <a:moveTo>
                    <a:pt x="11" y="71"/>
                  </a:moveTo>
                  <a:lnTo>
                    <a:pt x="11" y="71"/>
                  </a:lnTo>
                </a:path>
              </a:pathLst>
            </a:custGeom>
            <a:noFill/>
            <a:ln w="190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sp>
          <p:nvSpPr>
            <p:cNvPr id="49" name="Freeform 22">
              <a:extLst>
                <a:ext uri="{FF2B5EF4-FFF2-40B4-BE49-F238E27FC236}">
                  <a16:creationId xmlns:a16="http://schemas.microsoft.com/office/drawing/2014/main" id="{C3D76E74-8B1A-4452-B003-F3281C93D9CD}"/>
                </a:ext>
              </a:extLst>
            </p:cNvPr>
            <p:cNvSpPr>
              <a:spLocks/>
            </p:cNvSpPr>
            <p:nvPr/>
          </p:nvSpPr>
          <p:spPr bwMode="auto">
            <a:xfrm>
              <a:off x="792163" y="4954588"/>
              <a:ext cx="119063" cy="101600"/>
            </a:xfrm>
            <a:custGeom>
              <a:avLst/>
              <a:gdLst>
                <a:gd name="T0" fmla="*/ 0 w 54"/>
                <a:gd name="T1" fmla="*/ 46 h 46"/>
                <a:gd name="T2" fmla="*/ 0 w 54"/>
                <a:gd name="T3" fmla="*/ 27 h 46"/>
                <a:gd name="T4" fmla="*/ 27 w 54"/>
                <a:gd name="T5" fmla="*/ 0 h 46"/>
                <a:gd name="T6" fmla="*/ 54 w 54"/>
                <a:gd name="T7" fmla="*/ 27 h 46"/>
                <a:gd name="T8" fmla="*/ 54 w 54"/>
                <a:gd name="T9" fmla="*/ 46 h 46"/>
                <a:gd name="T10" fmla="*/ 54 w 54"/>
                <a:gd name="T11" fmla="*/ 46 h 46"/>
                <a:gd name="T12" fmla="*/ 54 w 54"/>
                <a:gd name="T13" fmla="*/ 46 h 46"/>
                <a:gd name="T14" fmla="*/ 45 w 54"/>
                <a:gd name="T15" fmla="*/ 46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46">
                  <a:moveTo>
                    <a:pt x="0" y="46"/>
                  </a:moveTo>
                  <a:cubicBezTo>
                    <a:pt x="0" y="27"/>
                    <a:pt x="0" y="27"/>
                    <a:pt x="0" y="27"/>
                  </a:cubicBezTo>
                  <a:cubicBezTo>
                    <a:pt x="0" y="13"/>
                    <a:pt x="12" y="0"/>
                    <a:pt x="27" y="0"/>
                  </a:cubicBezTo>
                  <a:cubicBezTo>
                    <a:pt x="42" y="0"/>
                    <a:pt x="54" y="13"/>
                    <a:pt x="54" y="27"/>
                  </a:cubicBezTo>
                  <a:cubicBezTo>
                    <a:pt x="54" y="46"/>
                    <a:pt x="54" y="46"/>
                    <a:pt x="54" y="46"/>
                  </a:cubicBezTo>
                  <a:cubicBezTo>
                    <a:pt x="54" y="46"/>
                    <a:pt x="54" y="46"/>
                    <a:pt x="54" y="46"/>
                  </a:cubicBezTo>
                  <a:cubicBezTo>
                    <a:pt x="54" y="46"/>
                    <a:pt x="54" y="46"/>
                    <a:pt x="54" y="46"/>
                  </a:cubicBezTo>
                  <a:cubicBezTo>
                    <a:pt x="45" y="46"/>
                    <a:pt x="45" y="46"/>
                    <a:pt x="45" y="46"/>
                  </a:cubicBezTo>
                </a:path>
              </a:pathLst>
            </a:custGeom>
            <a:noFill/>
            <a:ln w="190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grpSp>
      <p:pic>
        <p:nvPicPr>
          <p:cNvPr id="4" name="Picture 3" descr="A screenshot of a cell phone&#10;&#10;Description generated with very high confidence">
            <a:extLst>
              <a:ext uri="{FF2B5EF4-FFF2-40B4-BE49-F238E27FC236}">
                <a16:creationId xmlns:a16="http://schemas.microsoft.com/office/drawing/2014/main" id="{C4AF51AF-8C4F-45DE-BD7E-3095D6B74722}"/>
              </a:ext>
            </a:extLst>
          </p:cNvPr>
          <p:cNvPicPr>
            <a:picLocks noChangeAspect="1"/>
          </p:cNvPicPr>
          <p:nvPr/>
        </p:nvPicPr>
        <p:blipFill>
          <a:blip r:embed="rId4"/>
          <a:stretch>
            <a:fillRect/>
          </a:stretch>
        </p:blipFill>
        <p:spPr>
          <a:xfrm>
            <a:off x="6701156" y="1746182"/>
            <a:ext cx="5779008" cy="5253643"/>
          </a:xfrm>
          <a:prstGeom prst="rect">
            <a:avLst/>
          </a:prstGeom>
        </p:spPr>
      </p:pic>
    </p:spTree>
    <p:extLst>
      <p:ext uri="{BB962C8B-B14F-4D97-AF65-F5344CB8AC3E}">
        <p14:creationId xmlns:p14="http://schemas.microsoft.com/office/powerpoint/2010/main" val="788883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defTabSz="932563">
              <a:defRPr/>
            </a:pPr>
            <a:r>
              <a:rPr lang="en-US" sz="4400" spc="-150" dirty="0">
                <a:gradFill>
                  <a:gsLst>
                    <a:gs pos="1250">
                      <a:srgbClr val="2C292A"/>
                    </a:gs>
                    <a:gs pos="100000">
                      <a:srgbClr val="2C292A"/>
                    </a:gs>
                  </a:gsLst>
                  <a:lin ang="5400000" scaled="0"/>
                </a:gradFill>
              </a:rPr>
              <a:t>Chat, calls, &amp; meetings for today’s teams</a:t>
            </a:r>
          </a:p>
        </p:txBody>
      </p:sp>
      <p:sp>
        <p:nvSpPr>
          <p:cNvPr id="34" name="Text Placeholder 9">
            <a:extLst>
              <a:ext uri="{FF2B5EF4-FFF2-40B4-BE49-F238E27FC236}">
                <a16:creationId xmlns:a16="http://schemas.microsoft.com/office/drawing/2014/main" id="{EA2A8EA6-23FF-4397-AC74-3E5DC4CF8849}"/>
              </a:ext>
            </a:extLst>
          </p:cNvPr>
          <p:cNvSpPr txBox="1">
            <a:spLocks/>
          </p:cNvSpPr>
          <p:nvPr/>
        </p:nvSpPr>
        <p:spPr>
          <a:xfrm>
            <a:off x="384113" y="1442124"/>
            <a:ext cx="4953000" cy="4345805"/>
          </a:xfrm>
          <a:prstGeom prst="rect">
            <a:avLst/>
          </a:prstGeom>
        </p:spPr>
        <p:txBody>
          <a:bodyPr/>
          <a:lst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kumimoji="0" lang="en-US" sz="2400" b="0" i="0" u="none" strike="noStrike" kern="1200" cap="none" spc="0" normalizeH="0" baseline="0" noProof="0" dirty="0">
                <a:ln>
                  <a:noFill/>
                </a:ln>
                <a:gradFill>
                  <a:gsLst>
                    <a:gs pos="1250">
                      <a:srgbClr val="353535"/>
                    </a:gs>
                    <a:gs pos="100000">
                      <a:srgbClr val="353535"/>
                    </a:gs>
                  </a:gsLst>
                  <a:lin ang="5400000" scaled="0"/>
                </a:gradFill>
                <a:effectLst/>
                <a:uLnTx/>
                <a:uFillTx/>
                <a:latin typeface="Segoe UI" panose="020B0502040204020203" pitchFamily="34" charset="0"/>
                <a:ea typeface="+mn-ea"/>
                <a:cs typeface="Segoe UI" panose="020B0502040204020203" pitchFamily="34" charset="0"/>
              </a:rPr>
              <a:t>Communicate in the moment and keep everyone in the know</a:t>
            </a:r>
          </a:p>
          <a:p>
            <a:pPr marL="228600" marR="0" lvl="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a:pPr>
            <a:endParaRPr kumimoji="0" lang="en-US" sz="1400" b="0" i="0" u="none" strike="noStrike" kern="1200" cap="none" spc="0" normalizeH="0" baseline="0" noProof="0" dirty="0">
              <a:ln>
                <a:noFill/>
              </a:ln>
              <a:gradFill>
                <a:gsLst>
                  <a:gs pos="1250">
                    <a:srgbClr val="353535"/>
                  </a:gs>
                  <a:gs pos="100000">
                    <a:srgbClr val="353535"/>
                  </a:gs>
                </a:gsLst>
                <a:lin ang="5400000" scaled="0"/>
              </a:gradFill>
              <a:effectLst/>
              <a:uLnTx/>
              <a:uFillTx/>
              <a:latin typeface="Segoe UI Semibold" panose="020B0702040204020203" pitchFamily="34" charset="0"/>
              <a:ea typeface="+mn-ea"/>
              <a:cs typeface="Segoe UI Semibold" panose="020B0702040204020203" pitchFamily="34" charset="0"/>
            </a:endParaRPr>
          </a:p>
          <a:p>
            <a:pPr marL="0" lvl="0" indent="0">
              <a:spcBef>
                <a:spcPts val="0"/>
              </a:spcBef>
              <a:spcAft>
                <a:spcPts val="1200"/>
              </a:spcAft>
              <a:buNone/>
              <a:defRPr/>
            </a:pPr>
            <a:r>
              <a:rPr lang="en-US" sz="1600" dirty="0">
                <a:gradFill>
                  <a:gsLst>
                    <a:gs pos="1250">
                      <a:srgbClr val="353535"/>
                    </a:gs>
                    <a:gs pos="100000">
                      <a:srgbClr val="353535"/>
                    </a:gs>
                  </a:gsLst>
                  <a:lin ang="5400000" scaled="0"/>
                </a:gradFill>
                <a:latin typeface="Segoe UI" panose="020B0502040204020203" pitchFamily="34" charset="0"/>
                <a:cs typeface="Segoe UI" panose="020B0502040204020203" pitchFamily="34" charset="0"/>
              </a:rPr>
              <a:t>Chat, calls, meetings within your team and across organizational boundaries  </a:t>
            </a:r>
          </a:p>
          <a:p>
            <a:pPr marL="0" lvl="0" indent="0">
              <a:spcBef>
                <a:spcPts val="0"/>
              </a:spcBef>
              <a:spcAft>
                <a:spcPts val="1200"/>
              </a:spcAft>
              <a:buNone/>
              <a:defRPr/>
            </a:pPr>
            <a:r>
              <a:rPr lang="en-US" sz="1600" dirty="0">
                <a:gradFill>
                  <a:gsLst>
                    <a:gs pos="1250">
                      <a:srgbClr val="353535"/>
                    </a:gs>
                    <a:gs pos="100000">
                      <a:srgbClr val="353535"/>
                    </a:gs>
                  </a:gsLst>
                  <a:lin ang="5400000" scaled="0"/>
                </a:gradFill>
                <a:latin typeface="Segoe UI" panose="020B0502040204020203" pitchFamily="34" charset="0"/>
                <a:cs typeface="Segoe UI" panose="020B0502040204020203" pitchFamily="34" charset="0"/>
              </a:rPr>
              <a:t>Private chats for 1:1 or small group conversations</a:t>
            </a:r>
          </a:p>
          <a:p>
            <a:pPr marL="0" lvl="0" indent="0">
              <a:spcBef>
                <a:spcPts val="0"/>
              </a:spcBef>
              <a:spcAft>
                <a:spcPts val="1200"/>
              </a:spcAft>
              <a:buNone/>
              <a:defRPr/>
            </a:pPr>
            <a:r>
              <a:rPr lang="en-US" sz="1600" dirty="0">
                <a:gradFill>
                  <a:gsLst>
                    <a:gs pos="1250">
                      <a:srgbClr val="353535"/>
                    </a:gs>
                    <a:gs pos="100000">
                      <a:srgbClr val="353535"/>
                    </a:gs>
                  </a:gsLst>
                  <a:lin ang="5400000" scaled="0"/>
                </a:gradFill>
                <a:latin typeface="Segoe UI" panose="020B0502040204020203" pitchFamily="34" charset="0"/>
                <a:cs typeface="Segoe UI" panose="020B0502040204020203" pitchFamily="34" charset="0"/>
              </a:rPr>
              <a:t>Schedule and join online Skype meetings with HD video, VoIP, and dial-in audio conferencing options</a:t>
            </a:r>
          </a:p>
          <a:p>
            <a:pPr marL="0" lvl="0" indent="0">
              <a:spcBef>
                <a:spcPts val="0"/>
              </a:spcBef>
              <a:spcAft>
                <a:spcPts val="1200"/>
              </a:spcAft>
              <a:buNone/>
              <a:defRPr/>
            </a:pPr>
            <a:r>
              <a:rPr lang="en-US" sz="1600" dirty="0">
                <a:gradFill>
                  <a:gsLst>
                    <a:gs pos="1250">
                      <a:srgbClr val="353535"/>
                    </a:gs>
                    <a:gs pos="100000">
                      <a:srgbClr val="353535"/>
                    </a:gs>
                  </a:gsLst>
                  <a:lin ang="5400000" scaled="0"/>
                </a:gradFill>
                <a:latin typeface="Segoe UI" panose="020B0502040204020203" pitchFamily="34" charset="0"/>
                <a:cs typeface="Segoe UI" panose="020B0502040204020203" pitchFamily="34" charset="0"/>
              </a:rPr>
              <a:t>Have a dedicated phone number with advanced features</a:t>
            </a:r>
          </a:p>
          <a:p>
            <a:pPr marL="0" lvl="0" indent="0">
              <a:spcBef>
                <a:spcPts val="0"/>
              </a:spcBef>
              <a:spcAft>
                <a:spcPts val="1200"/>
              </a:spcAft>
              <a:buNone/>
              <a:defRPr/>
            </a:pPr>
            <a:r>
              <a:rPr lang="en-US" sz="1600" dirty="0">
                <a:gradFill>
                  <a:gsLst>
                    <a:gs pos="1250">
                      <a:srgbClr val="353535"/>
                    </a:gs>
                    <a:gs pos="100000">
                      <a:srgbClr val="353535"/>
                    </a:gs>
                  </a:gsLst>
                  <a:lin ang="5400000" scaled="0"/>
                </a:gradFill>
                <a:latin typeface="Segoe UI" panose="020B0502040204020203" pitchFamily="34" charset="0"/>
                <a:cs typeface="Segoe UI" panose="020B0502040204020203" pitchFamily="34" charset="0"/>
              </a:rPr>
              <a:t>Available across mobile, desktop, and browser; integrated with meeting-room devices</a:t>
            </a:r>
          </a:p>
        </p:txBody>
      </p:sp>
      <p:grpSp>
        <p:nvGrpSpPr>
          <p:cNvPr id="35" name="Group 34">
            <a:extLst>
              <a:ext uri="{FF2B5EF4-FFF2-40B4-BE49-F238E27FC236}">
                <a16:creationId xmlns:a16="http://schemas.microsoft.com/office/drawing/2014/main" id="{04B0A759-A3D4-4947-B487-DA9CF1F7BA4D}"/>
              </a:ext>
            </a:extLst>
          </p:cNvPr>
          <p:cNvGrpSpPr/>
          <p:nvPr/>
        </p:nvGrpSpPr>
        <p:grpSpPr>
          <a:xfrm>
            <a:off x="465138" y="6082596"/>
            <a:ext cx="415924" cy="420687"/>
            <a:chOff x="703263" y="3005138"/>
            <a:chExt cx="415924" cy="420687"/>
          </a:xfrm>
        </p:grpSpPr>
        <p:sp>
          <p:nvSpPr>
            <p:cNvPr id="36" name="Freeform 12">
              <a:extLst>
                <a:ext uri="{FF2B5EF4-FFF2-40B4-BE49-F238E27FC236}">
                  <a16:creationId xmlns:a16="http://schemas.microsoft.com/office/drawing/2014/main" id="{DF4AD2E3-46AD-4ECE-9DEC-869FFED189AB}"/>
                </a:ext>
              </a:extLst>
            </p:cNvPr>
            <p:cNvSpPr>
              <a:spLocks/>
            </p:cNvSpPr>
            <p:nvPr/>
          </p:nvSpPr>
          <p:spPr bwMode="auto">
            <a:xfrm>
              <a:off x="973138" y="3073400"/>
              <a:ext cx="120650" cy="204787"/>
            </a:xfrm>
            <a:custGeom>
              <a:avLst/>
              <a:gdLst>
                <a:gd name="T0" fmla="*/ 53 w 55"/>
                <a:gd name="T1" fmla="*/ 94 h 94"/>
                <a:gd name="T2" fmla="*/ 55 w 55"/>
                <a:gd name="T3" fmla="*/ 78 h 94"/>
                <a:gd name="T4" fmla="*/ 0 w 55"/>
                <a:gd name="T5" fmla="*/ 0 h 94"/>
              </a:gdLst>
              <a:ahLst/>
              <a:cxnLst>
                <a:cxn ang="0">
                  <a:pos x="T0" y="T1"/>
                </a:cxn>
                <a:cxn ang="0">
                  <a:pos x="T2" y="T3"/>
                </a:cxn>
                <a:cxn ang="0">
                  <a:pos x="T4" y="T5"/>
                </a:cxn>
              </a:cxnLst>
              <a:rect l="0" t="0" r="r" b="b"/>
              <a:pathLst>
                <a:path w="55" h="94">
                  <a:moveTo>
                    <a:pt x="53" y="94"/>
                  </a:moveTo>
                  <a:cubicBezTo>
                    <a:pt x="54" y="89"/>
                    <a:pt x="55" y="84"/>
                    <a:pt x="55" y="78"/>
                  </a:cubicBezTo>
                  <a:cubicBezTo>
                    <a:pt x="55" y="42"/>
                    <a:pt x="32" y="11"/>
                    <a:pt x="0" y="0"/>
                  </a:cubicBezTo>
                </a:path>
              </a:pathLst>
            </a:custGeom>
            <a:noFill/>
            <a:ln w="190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sp>
          <p:nvSpPr>
            <p:cNvPr id="37" name="Freeform 13">
              <a:extLst>
                <a:ext uri="{FF2B5EF4-FFF2-40B4-BE49-F238E27FC236}">
                  <a16:creationId xmlns:a16="http://schemas.microsoft.com/office/drawing/2014/main" id="{77144F2E-D46A-497C-9230-29FBC029091E}"/>
                </a:ext>
              </a:extLst>
            </p:cNvPr>
            <p:cNvSpPr>
              <a:spLocks/>
            </p:cNvSpPr>
            <p:nvPr/>
          </p:nvSpPr>
          <p:spPr bwMode="auto">
            <a:xfrm>
              <a:off x="796925" y="3384550"/>
              <a:ext cx="228600" cy="41275"/>
            </a:xfrm>
            <a:custGeom>
              <a:avLst/>
              <a:gdLst>
                <a:gd name="T0" fmla="*/ 0 w 104"/>
                <a:gd name="T1" fmla="*/ 0 h 19"/>
                <a:gd name="T2" fmla="*/ 52 w 104"/>
                <a:gd name="T3" fmla="*/ 19 h 19"/>
                <a:gd name="T4" fmla="*/ 104 w 104"/>
                <a:gd name="T5" fmla="*/ 0 h 19"/>
              </a:gdLst>
              <a:ahLst/>
              <a:cxnLst>
                <a:cxn ang="0">
                  <a:pos x="T0" y="T1"/>
                </a:cxn>
                <a:cxn ang="0">
                  <a:pos x="T2" y="T3"/>
                </a:cxn>
                <a:cxn ang="0">
                  <a:pos x="T4" y="T5"/>
                </a:cxn>
              </a:cxnLst>
              <a:rect l="0" t="0" r="r" b="b"/>
              <a:pathLst>
                <a:path w="104" h="19">
                  <a:moveTo>
                    <a:pt x="0" y="0"/>
                  </a:moveTo>
                  <a:cubicBezTo>
                    <a:pt x="14" y="12"/>
                    <a:pt x="32" y="19"/>
                    <a:pt x="52" y="19"/>
                  </a:cubicBezTo>
                  <a:cubicBezTo>
                    <a:pt x="72" y="19"/>
                    <a:pt x="90" y="12"/>
                    <a:pt x="104" y="0"/>
                  </a:cubicBezTo>
                </a:path>
              </a:pathLst>
            </a:custGeom>
            <a:noFill/>
            <a:ln w="190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sp>
          <p:nvSpPr>
            <p:cNvPr id="45" name="Freeform 14">
              <a:extLst>
                <a:ext uri="{FF2B5EF4-FFF2-40B4-BE49-F238E27FC236}">
                  <a16:creationId xmlns:a16="http://schemas.microsoft.com/office/drawing/2014/main" id="{3FC6FEFE-11B4-42E9-B08E-4831036E6B47}"/>
                </a:ext>
              </a:extLst>
            </p:cNvPr>
            <p:cNvSpPr>
              <a:spLocks/>
            </p:cNvSpPr>
            <p:nvPr/>
          </p:nvSpPr>
          <p:spPr bwMode="auto">
            <a:xfrm>
              <a:off x="730250" y="3073400"/>
              <a:ext cx="120650" cy="204787"/>
            </a:xfrm>
            <a:custGeom>
              <a:avLst/>
              <a:gdLst>
                <a:gd name="T0" fmla="*/ 55 w 55"/>
                <a:gd name="T1" fmla="*/ 0 h 94"/>
                <a:gd name="T2" fmla="*/ 0 w 55"/>
                <a:gd name="T3" fmla="*/ 78 h 94"/>
                <a:gd name="T4" fmla="*/ 2 w 55"/>
                <a:gd name="T5" fmla="*/ 94 h 94"/>
              </a:gdLst>
              <a:ahLst/>
              <a:cxnLst>
                <a:cxn ang="0">
                  <a:pos x="T0" y="T1"/>
                </a:cxn>
                <a:cxn ang="0">
                  <a:pos x="T2" y="T3"/>
                </a:cxn>
                <a:cxn ang="0">
                  <a:pos x="T4" y="T5"/>
                </a:cxn>
              </a:cxnLst>
              <a:rect l="0" t="0" r="r" b="b"/>
              <a:pathLst>
                <a:path w="55" h="94">
                  <a:moveTo>
                    <a:pt x="55" y="0"/>
                  </a:moveTo>
                  <a:cubicBezTo>
                    <a:pt x="23" y="11"/>
                    <a:pt x="0" y="42"/>
                    <a:pt x="0" y="78"/>
                  </a:cubicBezTo>
                  <a:cubicBezTo>
                    <a:pt x="0" y="84"/>
                    <a:pt x="1" y="89"/>
                    <a:pt x="2" y="94"/>
                  </a:cubicBezTo>
                </a:path>
              </a:pathLst>
            </a:custGeom>
            <a:noFill/>
            <a:ln w="190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sp>
          <p:nvSpPr>
            <p:cNvPr id="46" name="Oval 15">
              <a:extLst>
                <a:ext uri="{FF2B5EF4-FFF2-40B4-BE49-F238E27FC236}">
                  <a16:creationId xmlns:a16="http://schemas.microsoft.com/office/drawing/2014/main" id="{E7A4802B-AA4B-48E2-8A86-C02E14C8DBB3}"/>
                </a:ext>
              </a:extLst>
            </p:cNvPr>
            <p:cNvSpPr>
              <a:spLocks noChangeArrowheads="1"/>
            </p:cNvSpPr>
            <p:nvPr/>
          </p:nvSpPr>
          <p:spPr bwMode="auto">
            <a:xfrm>
              <a:off x="868363" y="3005138"/>
              <a:ext cx="87312" cy="87312"/>
            </a:xfrm>
            <a:prstGeom prst="ellipse">
              <a:avLst/>
            </a:prstGeom>
            <a:noFill/>
            <a:ln w="190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sp>
          <p:nvSpPr>
            <p:cNvPr id="47" name="Oval 16">
              <a:extLst>
                <a:ext uri="{FF2B5EF4-FFF2-40B4-BE49-F238E27FC236}">
                  <a16:creationId xmlns:a16="http://schemas.microsoft.com/office/drawing/2014/main" id="{74B1BF1C-0606-4B24-88D3-49A2A7DF8420}"/>
                </a:ext>
              </a:extLst>
            </p:cNvPr>
            <p:cNvSpPr>
              <a:spLocks noChangeArrowheads="1"/>
            </p:cNvSpPr>
            <p:nvPr/>
          </p:nvSpPr>
          <p:spPr bwMode="auto">
            <a:xfrm>
              <a:off x="703263" y="3303588"/>
              <a:ext cx="87312" cy="87312"/>
            </a:xfrm>
            <a:prstGeom prst="ellipse">
              <a:avLst/>
            </a:prstGeom>
            <a:noFill/>
            <a:ln w="190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sp>
          <p:nvSpPr>
            <p:cNvPr id="52" name="Oval 17">
              <a:extLst>
                <a:ext uri="{FF2B5EF4-FFF2-40B4-BE49-F238E27FC236}">
                  <a16:creationId xmlns:a16="http://schemas.microsoft.com/office/drawing/2014/main" id="{85F3C5F1-DCFB-40FD-A713-10423D313DC5}"/>
                </a:ext>
              </a:extLst>
            </p:cNvPr>
            <p:cNvSpPr>
              <a:spLocks noChangeArrowheads="1"/>
            </p:cNvSpPr>
            <p:nvPr/>
          </p:nvSpPr>
          <p:spPr bwMode="auto">
            <a:xfrm>
              <a:off x="1031875" y="3303588"/>
              <a:ext cx="87312" cy="87312"/>
            </a:xfrm>
            <a:prstGeom prst="ellipse">
              <a:avLst/>
            </a:prstGeom>
            <a:noFill/>
            <a:ln w="190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grpSp>
      <p:pic>
        <p:nvPicPr>
          <p:cNvPr id="3" name="Picture 2" descr="A person posing for the camera&#10;&#10;Description generated with very high confidence">
            <a:extLst>
              <a:ext uri="{FF2B5EF4-FFF2-40B4-BE49-F238E27FC236}">
                <a16:creationId xmlns:a16="http://schemas.microsoft.com/office/drawing/2014/main" id="{95E63C88-CAB8-4ADC-A60B-2EA38F790D9D}"/>
              </a:ext>
            </a:extLst>
          </p:cNvPr>
          <p:cNvPicPr>
            <a:picLocks noChangeAspect="1"/>
          </p:cNvPicPr>
          <p:nvPr/>
        </p:nvPicPr>
        <p:blipFill>
          <a:blip r:embed="rId3"/>
          <a:stretch>
            <a:fillRect/>
          </a:stretch>
        </p:blipFill>
        <p:spPr>
          <a:xfrm>
            <a:off x="6676537" y="1732414"/>
            <a:ext cx="5779008" cy="5253644"/>
          </a:xfrm>
          <a:prstGeom prst="rect">
            <a:avLst/>
          </a:prstGeom>
        </p:spPr>
      </p:pic>
      <p:pic>
        <p:nvPicPr>
          <p:cNvPr id="15" name="Picture 14">
            <a:extLst>
              <a:ext uri="{FF2B5EF4-FFF2-40B4-BE49-F238E27FC236}">
                <a16:creationId xmlns:a16="http://schemas.microsoft.com/office/drawing/2014/main" id="{F80ABBAF-EFA0-374B-BFBC-4FEBD178F10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023778" y="1034491"/>
            <a:ext cx="6439076" cy="5985434"/>
          </a:xfrm>
          <a:prstGeom prst="rect">
            <a:avLst/>
          </a:prstGeom>
        </p:spPr>
      </p:pic>
    </p:spTree>
    <p:extLst>
      <p:ext uri="{BB962C8B-B14F-4D97-AF65-F5344CB8AC3E}">
        <p14:creationId xmlns:p14="http://schemas.microsoft.com/office/powerpoint/2010/main" val="2759657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defTabSz="932563">
              <a:defRPr/>
            </a:pPr>
            <a:r>
              <a:rPr lang="en-US" sz="4400" spc="-150" dirty="0">
                <a:gradFill>
                  <a:gsLst>
                    <a:gs pos="1250">
                      <a:srgbClr val="2C292A"/>
                    </a:gs>
                    <a:gs pos="100000">
                      <a:srgbClr val="2C292A"/>
                    </a:gs>
                  </a:gsLst>
                  <a:lin ang="5400000" scaled="0"/>
                </a:gradFill>
              </a:rPr>
              <a:t>Integrated Office 365 apps</a:t>
            </a:r>
          </a:p>
        </p:txBody>
      </p:sp>
      <p:sp>
        <p:nvSpPr>
          <p:cNvPr id="34" name="Text Placeholder 9">
            <a:extLst>
              <a:ext uri="{FF2B5EF4-FFF2-40B4-BE49-F238E27FC236}">
                <a16:creationId xmlns:a16="http://schemas.microsoft.com/office/drawing/2014/main" id="{EA2A8EA6-23FF-4397-AC74-3E5DC4CF8849}"/>
              </a:ext>
            </a:extLst>
          </p:cNvPr>
          <p:cNvSpPr txBox="1">
            <a:spLocks/>
          </p:cNvSpPr>
          <p:nvPr/>
        </p:nvSpPr>
        <p:spPr>
          <a:xfrm>
            <a:off x="384113" y="1442124"/>
            <a:ext cx="4953000" cy="4345805"/>
          </a:xfrm>
          <a:prstGeom prst="rect">
            <a:avLst/>
          </a:prstGeom>
        </p:spPr>
        <p:txBody>
          <a:bodyPr/>
          <a:lst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kumimoji="0" lang="en-US" sz="2400" b="0" i="0" u="none" strike="noStrike" kern="1200" cap="none" spc="0" normalizeH="0" baseline="0" noProof="0" dirty="0">
                <a:ln>
                  <a:noFill/>
                </a:ln>
                <a:gradFill>
                  <a:gsLst>
                    <a:gs pos="1250">
                      <a:srgbClr val="353535"/>
                    </a:gs>
                    <a:gs pos="100000">
                      <a:srgbClr val="353535"/>
                    </a:gs>
                  </a:gsLst>
                  <a:lin ang="5400000" scaled="0"/>
                </a:gradFill>
                <a:effectLst/>
                <a:uLnTx/>
                <a:uFillTx/>
                <a:latin typeface="Segoe UI" panose="020B0502040204020203" pitchFamily="34" charset="0"/>
                <a:ea typeface="+mn-ea"/>
                <a:cs typeface="Segoe UI" panose="020B0502040204020203" pitchFamily="34" charset="0"/>
              </a:rPr>
              <a:t>Give your team quick access to information they need right in Office 365</a:t>
            </a:r>
          </a:p>
          <a:p>
            <a:pPr marL="228600" marR="0" lvl="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a:pPr>
            <a:endParaRPr kumimoji="0" lang="en-US" sz="1400" b="0" i="0" u="none" strike="noStrike" kern="1200" cap="none" spc="0" normalizeH="0" baseline="0" noProof="0" dirty="0">
              <a:ln>
                <a:noFill/>
              </a:ln>
              <a:gradFill>
                <a:gsLst>
                  <a:gs pos="1250">
                    <a:srgbClr val="353535"/>
                  </a:gs>
                  <a:gs pos="100000">
                    <a:srgbClr val="353535"/>
                  </a:gs>
                </a:gsLst>
                <a:lin ang="5400000" scaled="0"/>
              </a:gradFill>
              <a:effectLst/>
              <a:uLnTx/>
              <a:uFillTx/>
              <a:latin typeface="Segoe UI Semibold" panose="020B0702040204020203" pitchFamily="34" charset="0"/>
              <a:ea typeface="+mn-ea"/>
              <a:cs typeface="Segoe UI Semibold" panose="020B0702040204020203" pitchFamily="34" charset="0"/>
            </a:endParaRPr>
          </a:p>
          <a:p>
            <a:pPr marL="0" lvl="0" indent="0">
              <a:spcBef>
                <a:spcPts val="0"/>
              </a:spcBef>
              <a:spcAft>
                <a:spcPts val="1200"/>
              </a:spcAft>
              <a:buNone/>
              <a:defRPr/>
            </a:pPr>
            <a:r>
              <a:rPr lang="en-US" sz="1600" dirty="0">
                <a:gradFill>
                  <a:gsLst>
                    <a:gs pos="1250">
                      <a:srgbClr val="353535"/>
                    </a:gs>
                    <a:gs pos="100000">
                      <a:srgbClr val="353535"/>
                    </a:gs>
                  </a:gsLst>
                  <a:lin ang="5400000" scaled="0"/>
                </a:gradFill>
                <a:latin typeface="Segoe UI" panose="020B0502040204020203" pitchFamily="34" charset="0"/>
                <a:cs typeface="Segoe UI" panose="020B0502040204020203" pitchFamily="34" charset="0"/>
              </a:rPr>
              <a:t>Conversations, files, and tools live in a team workspace</a:t>
            </a:r>
          </a:p>
          <a:p>
            <a:pPr marL="0" lvl="0" indent="0">
              <a:spcBef>
                <a:spcPts val="0"/>
              </a:spcBef>
              <a:spcAft>
                <a:spcPts val="1200"/>
              </a:spcAft>
              <a:buNone/>
              <a:defRPr/>
            </a:pPr>
            <a:r>
              <a:rPr lang="en-US" sz="1600" dirty="0">
                <a:gradFill>
                  <a:gsLst>
                    <a:gs pos="1250">
                      <a:srgbClr val="353535"/>
                    </a:gs>
                    <a:gs pos="100000">
                      <a:srgbClr val="353535"/>
                    </a:gs>
                  </a:gsLst>
                  <a:lin ang="5400000" scaled="0"/>
                </a:gradFill>
                <a:latin typeface="Segoe UI" panose="020B0502040204020203" pitchFamily="34" charset="0"/>
                <a:cs typeface="Segoe UI" panose="020B0502040204020203" pitchFamily="34" charset="0"/>
              </a:rPr>
              <a:t>Co-author and edit with Office and other files right in the app</a:t>
            </a:r>
          </a:p>
          <a:p>
            <a:pPr marL="0" lvl="0" indent="0">
              <a:spcBef>
                <a:spcPts val="0"/>
              </a:spcBef>
              <a:spcAft>
                <a:spcPts val="1200"/>
              </a:spcAft>
              <a:buNone/>
              <a:defRPr/>
            </a:pPr>
            <a:r>
              <a:rPr lang="en-US" sz="1600" dirty="0">
                <a:gradFill>
                  <a:gsLst>
                    <a:gs pos="1250">
                      <a:srgbClr val="353535"/>
                    </a:gs>
                    <a:gs pos="100000">
                      <a:srgbClr val="353535"/>
                    </a:gs>
                  </a:gsLst>
                  <a:lin ang="5400000" scaled="0"/>
                </a:gradFill>
                <a:latin typeface="Segoe UI" panose="020B0502040204020203" pitchFamily="34" charset="0"/>
                <a:cs typeface="Segoe UI" panose="020B0502040204020203" pitchFamily="34" charset="0"/>
              </a:rPr>
              <a:t>Integrated with Skype, SharePoint, OneNote, Power BI, and Planner </a:t>
            </a:r>
          </a:p>
          <a:p>
            <a:pPr marL="0" lvl="0" indent="0">
              <a:spcBef>
                <a:spcPts val="0"/>
              </a:spcBef>
              <a:spcAft>
                <a:spcPts val="1200"/>
              </a:spcAft>
              <a:buNone/>
              <a:defRPr/>
            </a:pPr>
            <a:r>
              <a:rPr lang="en-US" sz="1600" dirty="0">
                <a:gradFill>
                  <a:gsLst>
                    <a:gs pos="1250">
                      <a:srgbClr val="353535"/>
                    </a:gs>
                    <a:gs pos="100000">
                      <a:srgbClr val="353535"/>
                    </a:gs>
                  </a:gsLst>
                  <a:lin ang="5400000" scaled="0"/>
                </a:gradFill>
                <a:latin typeface="Segoe UI" panose="020B0502040204020203" pitchFamily="34" charset="0"/>
                <a:cs typeface="Segoe UI" panose="020B0502040204020203" pitchFamily="34" charset="0"/>
              </a:rPr>
              <a:t>Search across people, files, and chats with intelligence from Microsoft Graph</a:t>
            </a:r>
          </a:p>
          <a:p>
            <a:pPr marL="0" lvl="0" indent="0">
              <a:spcBef>
                <a:spcPts val="0"/>
              </a:spcBef>
              <a:spcAft>
                <a:spcPts val="1200"/>
              </a:spcAft>
              <a:buNone/>
              <a:defRPr/>
            </a:pPr>
            <a:r>
              <a:rPr lang="en-US" sz="1600" dirty="0">
                <a:gradFill>
                  <a:gsLst>
                    <a:gs pos="1250">
                      <a:srgbClr val="353535"/>
                    </a:gs>
                    <a:gs pos="100000">
                      <a:srgbClr val="353535"/>
                    </a:gs>
                  </a:gsLst>
                  <a:lin ang="5400000" scaled="0"/>
                </a:gradFill>
                <a:latin typeface="Segoe UI" panose="020B0502040204020203" pitchFamily="34" charset="0"/>
                <a:cs typeface="Segoe UI" panose="020B0502040204020203" pitchFamily="34" charset="0"/>
              </a:rPr>
              <a:t>Email integration to keep the whole team in the loop</a:t>
            </a:r>
          </a:p>
        </p:txBody>
      </p:sp>
      <p:grpSp>
        <p:nvGrpSpPr>
          <p:cNvPr id="35" name="Group 34">
            <a:extLst>
              <a:ext uri="{FF2B5EF4-FFF2-40B4-BE49-F238E27FC236}">
                <a16:creationId xmlns:a16="http://schemas.microsoft.com/office/drawing/2014/main" id="{04B0A759-A3D4-4947-B487-DA9CF1F7BA4D}"/>
              </a:ext>
            </a:extLst>
          </p:cNvPr>
          <p:cNvGrpSpPr/>
          <p:nvPr/>
        </p:nvGrpSpPr>
        <p:grpSpPr>
          <a:xfrm>
            <a:off x="465138" y="6082596"/>
            <a:ext cx="415924" cy="420687"/>
            <a:chOff x="703263" y="3005138"/>
            <a:chExt cx="415924" cy="420687"/>
          </a:xfrm>
        </p:grpSpPr>
        <p:sp>
          <p:nvSpPr>
            <p:cNvPr id="36" name="Freeform 12">
              <a:extLst>
                <a:ext uri="{FF2B5EF4-FFF2-40B4-BE49-F238E27FC236}">
                  <a16:creationId xmlns:a16="http://schemas.microsoft.com/office/drawing/2014/main" id="{DF4AD2E3-46AD-4ECE-9DEC-869FFED189AB}"/>
                </a:ext>
              </a:extLst>
            </p:cNvPr>
            <p:cNvSpPr>
              <a:spLocks/>
            </p:cNvSpPr>
            <p:nvPr/>
          </p:nvSpPr>
          <p:spPr bwMode="auto">
            <a:xfrm>
              <a:off x="973138" y="3073400"/>
              <a:ext cx="120650" cy="204787"/>
            </a:xfrm>
            <a:custGeom>
              <a:avLst/>
              <a:gdLst>
                <a:gd name="T0" fmla="*/ 53 w 55"/>
                <a:gd name="T1" fmla="*/ 94 h 94"/>
                <a:gd name="T2" fmla="*/ 55 w 55"/>
                <a:gd name="T3" fmla="*/ 78 h 94"/>
                <a:gd name="T4" fmla="*/ 0 w 55"/>
                <a:gd name="T5" fmla="*/ 0 h 94"/>
              </a:gdLst>
              <a:ahLst/>
              <a:cxnLst>
                <a:cxn ang="0">
                  <a:pos x="T0" y="T1"/>
                </a:cxn>
                <a:cxn ang="0">
                  <a:pos x="T2" y="T3"/>
                </a:cxn>
                <a:cxn ang="0">
                  <a:pos x="T4" y="T5"/>
                </a:cxn>
              </a:cxnLst>
              <a:rect l="0" t="0" r="r" b="b"/>
              <a:pathLst>
                <a:path w="55" h="94">
                  <a:moveTo>
                    <a:pt x="53" y="94"/>
                  </a:moveTo>
                  <a:cubicBezTo>
                    <a:pt x="54" y="89"/>
                    <a:pt x="55" y="84"/>
                    <a:pt x="55" y="78"/>
                  </a:cubicBezTo>
                  <a:cubicBezTo>
                    <a:pt x="55" y="42"/>
                    <a:pt x="32" y="11"/>
                    <a:pt x="0" y="0"/>
                  </a:cubicBezTo>
                </a:path>
              </a:pathLst>
            </a:custGeom>
            <a:noFill/>
            <a:ln w="190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sp>
          <p:nvSpPr>
            <p:cNvPr id="37" name="Freeform 13">
              <a:extLst>
                <a:ext uri="{FF2B5EF4-FFF2-40B4-BE49-F238E27FC236}">
                  <a16:creationId xmlns:a16="http://schemas.microsoft.com/office/drawing/2014/main" id="{77144F2E-D46A-497C-9230-29FBC029091E}"/>
                </a:ext>
              </a:extLst>
            </p:cNvPr>
            <p:cNvSpPr>
              <a:spLocks/>
            </p:cNvSpPr>
            <p:nvPr/>
          </p:nvSpPr>
          <p:spPr bwMode="auto">
            <a:xfrm>
              <a:off x="796925" y="3384550"/>
              <a:ext cx="228600" cy="41275"/>
            </a:xfrm>
            <a:custGeom>
              <a:avLst/>
              <a:gdLst>
                <a:gd name="T0" fmla="*/ 0 w 104"/>
                <a:gd name="T1" fmla="*/ 0 h 19"/>
                <a:gd name="T2" fmla="*/ 52 w 104"/>
                <a:gd name="T3" fmla="*/ 19 h 19"/>
                <a:gd name="T4" fmla="*/ 104 w 104"/>
                <a:gd name="T5" fmla="*/ 0 h 19"/>
              </a:gdLst>
              <a:ahLst/>
              <a:cxnLst>
                <a:cxn ang="0">
                  <a:pos x="T0" y="T1"/>
                </a:cxn>
                <a:cxn ang="0">
                  <a:pos x="T2" y="T3"/>
                </a:cxn>
                <a:cxn ang="0">
                  <a:pos x="T4" y="T5"/>
                </a:cxn>
              </a:cxnLst>
              <a:rect l="0" t="0" r="r" b="b"/>
              <a:pathLst>
                <a:path w="104" h="19">
                  <a:moveTo>
                    <a:pt x="0" y="0"/>
                  </a:moveTo>
                  <a:cubicBezTo>
                    <a:pt x="14" y="12"/>
                    <a:pt x="32" y="19"/>
                    <a:pt x="52" y="19"/>
                  </a:cubicBezTo>
                  <a:cubicBezTo>
                    <a:pt x="72" y="19"/>
                    <a:pt x="90" y="12"/>
                    <a:pt x="104" y="0"/>
                  </a:cubicBezTo>
                </a:path>
              </a:pathLst>
            </a:custGeom>
            <a:noFill/>
            <a:ln w="190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sp>
          <p:nvSpPr>
            <p:cNvPr id="45" name="Freeform 14">
              <a:extLst>
                <a:ext uri="{FF2B5EF4-FFF2-40B4-BE49-F238E27FC236}">
                  <a16:creationId xmlns:a16="http://schemas.microsoft.com/office/drawing/2014/main" id="{3FC6FEFE-11B4-42E9-B08E-4831036E6B47}"/>
                </a:ext>
              </a:extLst>
            </p:cNvPr>
            <p:cNvSpPr>
              <a:spLocks/>
            </p:cNvSpPr>
            <p:nvPr/>
          </p:nvSpPr>
          <p:spPr bwMode="auto">
            <a:xfrm>
              <a:off x="730250" y="3073400"/>
              <a:ext cx="120650" cy="204787"/>
            </a:xfrm>
            <a:custGeom>
              <a:avLst/>
              <a:gdLst>
                <a:gd name="T0" fmla="*/ 55 w 55"/>
                <a:gd name="T1" fmla="*/ 0 h 94"/>
                <a:gd name="T2" fmla="*/ 0 w 55"/>
                <a:gd name="T3" fmla="*/ 78 h 94"/>
                <a:gd name="T4" fmla="*/ 2 w 55"/>
                <a:gd name="T5" fmla="*/ 94 h 94"/>
              </a:gdLst>
              <a:ahLst/>
              <a:cxnLst>
                <a:cxn ang="0">
                  <a:pos x="T0" y="T1"/>
                </a:cxn>
                <a:cxn ang="0">
                  <a:pos x="T2" y="T3"/>
                </a:cxn>
                <a:cxn ang="0">
                  <a:pos x="T4" y="T5"/>
                </a:cxn>
              </a:cxnLst>
              <a:rect l="0" t="0" r="r" b="b"/>
              <a:pathLst>
                <a:path w="55" h="94">
                  <a:moveTo>
                    <a:pt x="55" y="0"/>
                  </a:moveTo>
                  <a:cubicBezTo>
                    <a:pt x="23" y="11"/>
                    <a:pt x="0" y="42"/>
                    <a:pt x="0" y="78"/>
                  </a:cubicBezTo>
                  <a:cubicBezTo>
                    <a:pt x="0" y="84"/>
                    <a:pt x="1" y="89"/>
                    <a:pt x="2" y="94"/>
                  </a:cubicBezTo>
                </a:path>
              </a:pathLst>
            </a:custGeom>
            <a:noFill/>
            <a:ln w="190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sp>
          <p:nvSpPr>
            <p:cNvPr id="46" name="Oval 15">
              <a:extLst>
                <a:ext uri="{FF2B5EF4-FFF2-40B4-BE49-F238E27FC236}">
                  <a16:creationId xmlns:a16="http://schemas.microsoft.com/office/drawing/2014/main" id="{E7A4802B-AA4B-48E2-8A86-C02E14C8DBB3}"/>
                </a:ext>
              </a:extLst>
            </p:cNvPr>
            <p:cNvSpPr>
              <a:spLocks noChangeArrowheads="1"/>
            </p:cNvSpPr>
            <p:nvPr/>
          </p:nvSpPr>
          <p:spPr bwMode="auto">
            <a:xfrm>
              <a:off x="868363" y="3005138"/>
              <a:ext cx="87312" cy="87312"/>
            </a:xfrm>
            <a:prstGeom prst="ellipse">
              <a:avLst/>
            </a:prstGeom>
            <a:noFill/>
            <a:ln w="190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sp>
          <p:nvSpPr>
            <p:cNvPr id="47" name="Oval 16">
              <a:extLst>
                <a:ext uri="{FF2B5EF4-FFF2-40B4-BE49-F238E27FC236}">
                  <a16:creationId xmlns:a16="http://schemas.microsoft.com/office/drawing/2014/main" id="{74B1BF1C-0606-4B24-88D3-49A2A7DF8420}"/>
                </a:ext>
              </a:extLst>
            </p:cNvPr>
            <p:cNvSpPr>
              <a:spLocks noChangeArrowheads="1"/>
            </p:cNvSpPr>
            <p:nvPr/>
          </p:nvSpPr>
          <p:spPr bwMode="auto">
            <a:xfrm>
              <a:off x="703263" y="3303588"/>
              <a:ext cx="87312" cy="87312"/>
            </a:xfrm>
            <a:prstGeom prst="ellipse">
              <a:avLst/>
            </a:prstGeom>
            <a:noFill/>
            <a:ln w="190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sp>
          <p:nvSpPr>
            <p:cNvPr id="52" name="Oval 17">
              <a:extLst>
                <a:ext uri="{FF2B5EF4-FFF2-40B4-BE49-F238E27FC236}">
                  <a16:creationId xmlns:a16="http://schemas.microsoft.com/office/drawing/2014/main" id="{85F3C5F1-DCFB-40FD-A713-10423D313DC5}"/>
                </a:ext>
              </a:extLst>
            </p:cNvPr>
            <p:cNvSpPr>
              <a:spLocks noChangeArrowheads="1"/>
            </p:cNvSpPr>
            <p:nvPr/>
          </p:nvSpPr>
          <p:spPr bwMode="auto">
            <a:xfrm>
              <a:off x="1031875" y="3303588"/>
              <a:ext cx="87312" cy="87312"/>
            </a:xfrm>
            <a:prstGeom prst="ellipse">
              <a:avLst/>
            </a:prstGeom>
            <a:noFill/>
            <a:ln w="190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grpSp>
      <p:pic>
        <p:nvPicPr>
          <p:cNvPr id="4" name="Picture 3" descr="A screenshot of a social media post&#10;&#10;Description generated with very high confidence">
            <a:extLst>
              <a:ext uri="{FF2B5EF4-FFF2-40B4-BE49-F238E27FC236}">
                <a16:creationId xmlns:a16="http://schemas.microsoft.com/office/drawing/2014/main" id="{FD129615-C92A-4CDE-A5F3-E2799CB4C9D4}"/>
              </a:ext>
            </a:extLst>
          </p:cNvPr>
          <p:cNvPicPr>
            <a:picLocks noChangeAspect="1"/>
          </p:cNvPicPr>
          <p:nvPr/>
        </p:nvPicPr>
        <p:blipFill>
          <a:blip r:embed="rId3"/>
          <a:stretch>
            <a:fillRect/>
          </a:stretch>
        </p:blipFill>
        <p:spPr>
          <a:xfrm>
            <a:off x="6657467" y="1740881"/>
            <a:ext cx="5779008" cy="5253643"/>
          </a:xfrm>
          <a:prstGeom prst="rect">
            <a:avLst/>
          </a:prstGeom>
        </p:spPr>
      </p:pic>
      <p:pic>
        <p:nvPicPr>
          <p:cNvPr id="13" name="Picture 12">
            <a:extLst>
              <a:ext uri="{FF2B5EF4-FFF2-40B4-BE49-F238E27FC236}">
                <a16:creationId xmlns:a16="http://schemas.microsoft.com/office/drawing/2014/main" id="{91F60332-3B5F-7140-9959-0BDE0DFB17B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023778" y="1034491"/>
            <a:ext cx="6439076" cy="5985434"/>
          </a:xfrm>
          <a:prstGeom prst="rect">
            <a:avLst/>
          </a:prstGeom>
        </p:spPr>
      </p:pic>
    </p:spTree>
    <p:extLst>
      <p:ext uri="{BB962C8B-B14F-4D97-AF65-F5344CB8AC3E}">
        <p14:creationId xmlns:p14="http://schemas.microsoft.com/office/powerpoint/2010/main" val="2897253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B05D5142-EE3E-4543-8FCE-39D4BF2AB30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998377" y="1009090"/>
            <a:ext cx="6439076" cy="5985434"/>
          </a:xfrm>
          <a:prstGeom prst="rect">
            <a:avLst/>
          </a:prstGeom>
        </p:spPr>
      </p:pic>
      <p:sp>
        <p:nvSpPr>
          <p:cNvPr id="9" name="Title 8"/>
          <p:cNvSpPr>
            <a:spLocks noGrp="1"/>
          </p:cNvSpPr>
          <p:nvPr>
            <p:ph type="title"/>
          </p:nvPr>
        </p:nvSpPr>
        <p:spPr/>
        <p:txBody>
          <a:bodyPr/>
          <a:lstStyle/>
          <a:p>
            <a:pPr defTabSz="932563">
              <a:defRPr/>
            </a:pPr>
            <a:r>
              <a:rPr lang="en-US" sz="4400" spc="-150" dirty="0">
                <a:gradFill>
                  <a:gsLst>
                    <a:gs pos="1250">
                      <a:srgbClr val="2C292A"/>
                    </a:gs>
                    <a:gs pos="100000">
                      <a:srgbClr val="2C292A"/>
                    </a:gs>
                  </a:gsLst>
                  <a:lin ang="5400000" scaled="0"/>
                </a:gradFill>
              </a:rPr>
              <a:t>Customizable and extensible</a:t>
            </a:r>
          </a:p>
        </p:txBody>
      </p:sp>
      <p:sp>
        <p:nvSpPr>
          <p:cNvPr id="34" name="Text Placeholder 9">
            <a:extLst>
              <a:ext uri="{FF2B5EF4-FFF2-40B4-BE49-F238E27FC236}">
                <a16:creationId xmlns:a16="http://schemas.microsoft.com/office/drawing/2014/main" id="{EA2A8EA6-23FF-4397-AC74-3E5DC4CF8849}"/>
              </a:ext>
            </a:extLst>
          </p:cNvPr>
          <p:cNvSpPr txBox="1">
            <a:spLocks/>
          </p:cNvSpPr>
          <p:nvPr/>
        </p:nvSpPr>
        <p:spPr>
          <a:xfrm>
            <a:off x="373263" y="1205013"/>
            <a:ext cx="5410199" cy="4345805"/>
          </a:xfrm>
          <a:prstGeom prst="rect">
            <a:avLst/>
          </a:prstGeom>
        </p:spPr>
        <p:txBody>
          <a:bodyPr/>
          <a:lst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buNone/>
            </a:pPr>
            <a:r>
              <a:rPr lang="en-US" sz="2400" dirty="0">
                <a:latin typeface="Segoe UI" panose="020B0502040204020203" pitchFamily="34" charset="0"/>
                <a:cs typeface="Segoe UI" panose="020B0502040204020203" pitchFamily="34" charset="0"/>
              </a:rPr>
              <a:t>Tailor your workspace to include              apps and services for the team                          and organization</a:t>
            </a:r>
          </a:p>
          <a:p>
            <a:pPr marL="0" indent="0">
              <a:buNone/>
            </a:pPr>
            <a:endParaRPr lang="en-US" sz="1400" dirty="0">
              <a:latin typeface="Segoe UI Semibold" panose="020B0702040204020203" pitchFamily="34" charset="0"/>
              <a:cs typeface="Segoe UI Semibold" panose="020B0702040204020203" pitchFamily="34" charset="0"/>
            </a:endParaRPr>
          </a:p>
          <a:p>
            <a:pPr marL="0" indent="0">
              <a:spcBef>
                <a:spcPts val="0"/>
              </a:spcBef>
              <a:spcAft>
                <a:spcPts val="1200"/>
              </a:spcAft>
              <a:buNone/>
              <a:defRPr/>
            </a:pPr>
            <a:r>
              <a:rPr lang="en-US" sz="1600" dirty="0">
                <a:latin typeface="Segoe UI" panose="020B0502040204020203" pitchFamily="34" charset="0"/>
                <a:cs typeface="Segoe UI" panose="020B0502040204020203" pitchFamily="34" charset="0"/>
              </a:rPr>
              <a:t>Pin important files for easy reference in the workspace</a:t>
            </a:r>
          </a:p>
          <a:p>
            <a:pPr marL="0" indent="0">
              <a:spcBef>
                <a:spcPts val="0"/>
              </a:spcBef>
              <a:spcAft>
                <a:spcPts val="1200"/>
              </a:spcAft>
              <a:buNone/>
              <a:defRPr/>
            </a:pPr>
            <a:r>
              <a:rPr lang="en-US" sz="1600" dirty="0">
                <a:latin typeface="Segoe UI" panose="020B0502040204020203" pitchFamily="34" charset="0"/>
                <a:cs typeface="Segoe UI" panose="020B0502040204020203" pitchFamily="34" charset="0"/>
              </a:rPr>
              <a:t>Add bots that work on a team’s behalf</a:t>
            </a:r>
          </a:p>
          <a:p>
            <a:pPr marL="0" indent="0">
              <a:spcBef>
                <a:spcPts val="0"/>
              </a:spcBef>
              <a:spcAft>
                <a:spcPts val="1200"/>
              </a:spcAft>
              <a:buNone/>
              <a:defRPr/>
            </a:pPr>
            <a:r>
              <a:rPr lang="en-US" sz="1600" dirty="0">
                <a:latin typeface="Segoe UI" panose="020B0502040204020203" pitchFamily="34" charset="0"/>
                <a:cs typeface="Segoe UI" panose="020B0502040204020203" pitchFamily="34" charset="0"/>
              </a:rPr>
              <a:t>Integrate cloud services, explore data, and get updates from the apps your team uses every day</a:t>
            </a:r>
          </a:p>
          <a:p>
            <a:pPr marL="0" indent="0">
              <a:spcBef>
                <a:spcPts val="0"/>
              </a:spcBef>
              <a:spcAft>
                <a:spcPts val="1200"/>
              </a:spcAft>
              <a:buNone/>
              <a:defRPr/>
            </a:pPr>
            <a:r>
              <a:rPr lang="en-US" sz="1600" dirty="0">
                <a:latin typeface="Segoe UI" panose="020B0502040204020203" pitchFamily="34" charset="0"/>
                <a:cs typeface="Segoe UI" panose="020B0502040204020203" pitchFamily="34" charset="0"/>
              </a:rPr>
              <a:t>Use the Teams developer platform to build integrations to existing business process</a:t>
            </a:r>
          </a:p>
          <a:p>
            <a:pPr marL="0" indent="0">
              <a:spcBef>
                <a:spcPts val="0"/>
              </a:spcBef>
              <a:spcAft>
                <a:spcPts val="1200"/>
              </a:spcAft>
              <a:buNone/>
              <a:defRPr/>
            </a:pPr>
            <a:r>
              <a:rPr lang="en-US" sz="1600" dirty="0">
                <a:latin typeface="Segoe UI" panose="020B0502040204020203" pitchFamily="34" charset="0"/>
                <a:cs typeface="Segoe UI" panose="020B0502040204020203" pitchFamily="34" charset="0"/>
              </a:rPr>
              <a:t>Manage trusted apps for employees and the organization </a:t>
            </a:r>
          </a:p>
        </p:txBody>
      </p:sp>
      <p:grpSp>
        <p:nvGrpSpPr>
          <p:cNvPr id="14" name="Group 13">
            <a:extLst>
              <a:ext uri="{FF2B5EF4-FFF2-40B4-BE49-F238E27FC236}">
                <a16:creationId xmlns:a16="http://schemas.microsoft.com/office/drawing/2014/main" id="{9666192C-0DF3-4331-9980-E215C2BD5824}"/>
              </a:ext>
            </a:extLst>
          </p:cNvPr>
          <p:cNvGrpSpPr/>
          <p:nvPr/>
        </p:nvGrpSpPr>
        <p:grpSpPr>
          <a:xfrm>
            <a:off x="457200" y="6005490"/>
            <a:ext cx="425674" cy="509610"/>
            <a:chOff x="645995" y="3976119"/>
            <a:chExt cx="425674" cy="509610"/>
          </a:xfrm>
        </p:grpSpPr>
        <p:sp>
          <p:nvSpPr>
            <p:cNvPr id="15" name="Line 198">
              <a:extLst>
                <a:ext uri="{FF2B5EF4-FFF2-40B4-BE49-F238E27FC236}">
                  <a16:creationId xmlns:a16="http://schemas.microsoft.com/office/drawing/2014/main" id="{4EE71B1B-11F3-4DA7-BDAC-C1E448F3E348}"/>
                </a:ext>
              </a:extLst>
            </p:cNvPr>
            <p:cNvSpPr>
              <a:spLocks noChangeShapeType="1"/>
            </p:cNvSpPr>
            <p:nvPr/>
          </p:nvSpPr>
          <p:spPr bwMode="auto">
            <a:xfrm rot="5400000">
              <a:off x="771899" y="4230924"/>
              <a:ext cx="509610" cy="0"/>
            </a:xfrm>
            <a:prstGeom prst="line">
              <a:avLst/>
            </a:prstGeom>
            <a:noFill/>
            <a:ln w="19050" cap="rnd">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7" name="Line 199">
              <a:extLst>
                <a:ext uri="{FF2B5EF4-FFF2-40B4-BE49-F238E27FC236}">
                  <a16:creationId xmlns:a16="http://schemas.microsoft.com/office/drawing/2014/main" id="{70BB0F00-FA8E-4A64-BAA1-0D16408923B2}"/>
                </a:ext>
              </a:extLst>
            </p:cNvPr>
            <p:cNvSpPr>
              <a:spLocks noChangeShapeType="1"/>
            </p:cNvSpPr>
            <p:nvPr/>
          </p:nvSpPr>
          <p:spPr bwMode="auto">
            <a:xfrm rot="5400000">
              <a:off x="604028" y="4230924"/>
              <a:ext cx="509610" cy="0"/>
            </a:xfrm>
            <a:prstGeom prst="line">
              <a:avLst/>
            </a:prstGeom>
            <a:noFill/>
            <a:ln w="19050" cap="rnd">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8" name="Line 200">
              <a:extLst>
                <a:ext uri="{FF2B5EF4-FFF2-40B4-BE49-F238E27FC236}">
                  <a16:creationId xmlns:a16="http://schemas.microsoft.com/office/drawing/2014/main" id="{7F7359CA-B7F1-444E-AEFC-BE3FDAFD8AE6}"/>
                </a:ext>
              </a:extLst>
            </p:cNvPr>
            <p:cNvSpPr>
              <a:spLocks noChangeShapeType="1"/>
            </p:cNvSpPr>
            <p:nvPr/>
          </p:nvSpPr>
          <p:spPr bwMode="auto">
            <a:xfrm rot="5400000">
              <a:off x="433158" y="4230924"/>
              <a:ext cx="509610" cy="0"/>
            </a:xfrm>
            <a:prstGeom prst="line">
              <a:avLst/>
            </a:prstGeom>
            <a:noFill/>
            <a:ln w="19050" cap="rnd">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9" name="Oval 209">
              <a:extLst>
                <a:ext uri="{FF2B5EF4-FFF2-40B4-BE49-F238E27FC236}">
                  <a16:creationId xmlns:a16="http://schemas.microsoft.com/office/drawing/2014/main" id="{24045E0B-00D5-4899-8EEE-1B46364C55E2}"/>
                </a:ext>
              </a:extLst>
            </p:cNvPr>
            <p:cNvSpPr>
              <a:spLocks noChangeArrowheads="1"/>
            </p:cNvSpPr>
            <p:nvPr/>
          </p:nvSpPr>
          <p:spPr bwMode="auto">
            <a:xfrm rot="5400000">
              <a:off x="984735" y="4257905"/>
              <a:ext cx="86934" cy="86934"/>
            </a:xfrm>
            <a:prstGeom prst="ellipse">
              <a:avLst/>
            </a:prstGeom>
            <a:solidFill>
              <a:srgbClr val="E6E6E6"/>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20" name="Oval 210">
              <a:extLst>
                <a:ext uri="{FF2B5EF4-FFF2-40B4-BE49-F238E27FC236}">
                  <a16:creationId xmlns:a16="http://schemas.microsoft.com/office/drawing/2014/main" id="{4F912744-7270-4540-AB01-758968FD9A76}"/>
                </a:ext>
              </a:extLst>
            </p:cNvPr>
            <p:cNvSpPr>
              <a:spLocks noChangeArrowheads="1"/>
            </p:cNvSpPr>
            <p:nvPr/>
          </p:nvSpPr>
          <p:spPr bwMode="auto">
            <a:xfrm rot="5400000">
              <a:off x="813865" y="4060057"/>
              <a:ext cx="86934" cy="86934"/>
            </a:xfrm>
            <a:prstGeom prst="ellipse">
              <a:avLst/>
            </a:prstGeom>
            <a:solidFill>
              <a:srgbClr val="E6E6E6"/>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21" name="Oval 211">
              <a:extLst>
                <a:ext uri="{FF2B5EF4-FFF2-40B4-BE49-F238E27FC236}">
                  <a16:creationId xmlns:a16="http://schemas.microsoft.com/office/drawing/2014/main" id="{3F42953B-1791-479E-9AA7-6CFE2C712F99}"/>
                </a:ext>
              </a:extLst>
            </p:cNvPr>
            <p:cNvSpPr>
              <a:spLocks noChangeArrowheads="1"/>
            </p:cNvSpPr>
            <p:nvPr/>
          </p:nvSpPr>
          <p:spPr bwMode="auto">
            <a:xfrm rot="5400000">
              <a:off x="645995" y="4203947"/>
              <a:ext cx="83936" cy="83936"/>
            </a:xfrm>
            <a:prstGeom prst="ellipse">
              <a:avLst/>
            </a:prstGeom>
            <a:solidFill>
              <a:srgbClr val="E6E6E6"/>
            </a:solidFill>
            <a:ln w="19050" cap="flat">
              <a:solidFill>
                <a:schemeClr val="tx1"/>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grpSp>
      <p:pic>
        <p:nvPicPr>
          <p:cNvPr id="3" name="Picture 2" descr="A screenshot of a cell phone&#10;&#10;Description generated with very high confidence">
            <a:extLst>
              <a:ext uri="{FF2B5EF4-FFF2-40B4-BE49-F238E27FC236}">
                <a16:creationId xmlns:a16="http://schemas.microsoft.com/office/drawing/2014/main" id="{FAF374F1-F14E-44C3-83CE-F0FAA1FF326C}"/>
              </a:ext>
            </a:extLst>
          </p:cNvPr>
          <p:cNvPicPr>
            <a:picLocks noChangeAspect="1"/>
          </p:cNvPicPr>
          <p:nvPr/>
        </p:nvPicPr>
        <p:blipFill>
          <a:blip r:embed="rId4"/>
          <a:stretch>
            <a:fillRect/>
          </a:stretch>
        </p:blipFill>
        <p:spPr>
          <a:xfrm>
            <a:off x="6658445" y="1740881"/>
            <a:ext cx="5779008" cy="5253644"/>
          </a:xfrm>
          <a:prstGeom prst="rect">
            <a:avLst/>
          </a:prstGeom>
        </p:spPr>
      </p:pic>
    </p:spTree>
    <p:extLst>
      <p:ext uri="{BB962C8B-B14F-4D97-AF65-F5344CB8AC3E}">
        <p14:creationId xmlns:p14="http://schemas.microsoft.com/office/powerpoint/2010/main" val="126418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274639" y="295274"/>
            <a:ext cx="5829298" cy="917575"/>
          </a:xfrm>
        </p:spPr>
        <p:txBody>
          <a:bodyPr/>
          <a:lstStyle/>
          <a:p>
            <a:pPr defTabSz="932563">
              <a:lnSpc>
                <a:spcPct val="80000"/>
              </a:lnSpc>
              <a:defRPr/>
            </a:pPr>
            <a:r>
              <a:rPr lang="en-US" sz="4400" spc="-150" dirty="0">
                <a:gradFill>
                  <a:gsLst>
                    <a:gs pos="1250">
                      <a:srgbClr val="2C292A"/>
                    </a:gs>
                    <a:gs pos="100000">
                      <a:srgbClr val="2C292A"/>
                    </a:gs>
                  </a:gsLst>
                  <a:lin ang="5400000" scaled="0"/>
                </a:gradFill>
              </a:rPr>
              <a:t>Enterprise security, compliance, &amp; manageability</a:t>
            </a:r>
          </a:p>
        </p:txBody>
      </p:sp>
      <p:sp>
        <p:nvSpPr>
          <p:cNvPr id="34" name="Text Placeholder 9">
            <a:extLst>
              <a:ext uri="{FF2B5EF4-FFF2-40B4-BE49-F238E27FC236}">
                <a16:creationId xmlns:a16="http://schemas.microsoft.com/office/drawing/2014/main" id="{EA2A8EA6-23FF-4397-AC74-3E5DC4CF8849}"/>
              </a:ext>
            </a:extLst>
          </p:cNvPr>
          <p:cNvSpPr txBox="1">
            <a:spLocks/>
          </p:cNvSpPr>
          <p:nvPr/>
        </p:nvSpPr>
        <p:spPr>
          <a:xfrm>
            <a:off x="377410" y="2169295"/>
            <a:ext cx="5410199" cy="4345805"/>
          </a:xfrm>
          <a:prstGeom prst="rect">
            <a:avLst/>
          </a:prstGeom>
        </p:spPr>
        <p:txBody>
          <a:bodyPr/>
          <a:lst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kumimoji="0" lang="en-US" sz="2400" b="0" i="0" u="none" strike="noStrike" kern="1200" cap="none" spc="0" normalizeH="0" baseline="0" noProof="0" dirty="0">
                <a:ln>
                  <a:noFill/>
                </a:ln>
                <a:gradFill>
                  <a:gsLst>
                    <a:gs pos="1250">
                      <a:srgbClr val="353535"/>
                    </a:gs>
                    <a:gs pos="100000">
                      <a:srgbClr val="353535"/>
                    </a:gs>
                  </a:gsLst>
                  <a:lin ang="5400000" scaled="0"/>
                </a:gradFill>
                <a:effectLst/>
                <a:uLnTx/>
                <a:uFillTx/>
                <a:latin typeface="Segoe UI" panose="020B0502040204020203" pitchFamily="34" charset="0"/>
                <a:ea typeface="+mn-ea"/>
                <a:cs typeface="Segoe UI" panose="020B0502040204020203" pitchFamily="34" charset="0"/>
              </a:rPr>
              <a:t>Get the enterprise-level security and compliance features you expect from Office 365</a:t>
            </a:r>
          </a:p>
          <a:p>
            <a:pPr marL="0" marR="0" lvl="0" indent="0" algn="l" defTabSz="932742" rtl="0" eaLnBrk="1" fontAlgn="auto" latinLnBrk="0" hangingPunct="1">
              <a:lnSpc>
                <a:spcPct val="90000"/>
              </a:lnSpc>
              <a:spcBef>
                <a:spcPct val="20000"/>
              </a:spcBef>
              <a:spcAft>
                <a:spcPts val="0"/>
              </a:spcAft>
              <a:buClrTx/>
              <a:buSzPct val="90000"/>
              <a:buFont typeface="Wingdings" panose="05000000000000000000" pitchFamily="2" charset="2"/>
              <a:buNone/>
              <a:tabLst/>
              <a:defRPr/>
            </a:pPr>
            <a:endParaRPr kumimoji="0" lang="en-US" sz="1400" b="0" i="0" u="none" strike="noStrike" kern="1200" cap="none" spc="0" normalizeH="0" baseline="0" noProof="0" dirty="0">
              <a:ln>
                <a:noFill/>
              </a:ln>
              <a:gradFill>
                <a:gsLst>
                  <a:gs pos="1250">
                    <a:srgbClr val="353535"/>
                  </a:gs>
                  <a:gs pos="100000">
                    <a:srgbClr val="353535"/>
                  </a:gs>
                </a:gsLst>
                <a:lin ang="5400000" scaled="0"/>
              </a:gradFill>
              <a:effectLst/>
              <a:uLnTx/>
              <a:uFillTx/>
              <a:latin typeface="Segoe UI Semibold" panose="020B0702040204020203" pitchFamily="34" charset="0"/>
              <a:ea typeface="+mn-ea"/>
              <a:cs typeface="Segoe UI Semibold" panose="020B0702040204020203" pitchFamily="34" charset="0"/>
            </a:endParaRPr>
          </a:p>
          <a:p>
            <a:pPr marL="0" lvl="0" indent="0">
              <a:spcBef>
                <a:spcPts val="0"/>
              </a:spcBef>
              <a:spcAft>
                <a:spcPts val="1200"/>
              </a:spcAft>
              <a:buNone/>
              <a:defRPr/>
            </a:pPr>
            <a:r>
              <a:rPr lang="en-US" sz="1600" dirty="0">
                <a:gradFill>
                  <a:gsLst>
                    <a:gs pos="1250">
                      <a:srgbClr val="353535"/>
                    </a:gs>
                    <a:gs pos="100000">
                      <a:srgbClr val="353535"/>
                    </a:gs>
                  </a:gsLst>
                  <a:lin ang="5400000" scaled="0"/>
                </a:gradFill>
                <a:latin typeface="Segoe UI" panose="020B0502040204020203" pitchFamily="34" charset="0"/>
                <a:cs typeface="Segoe UI" panose="020B0502040204020203" pitchFamily="34" charset="0"/>
              </a:rPr>
              <a:t>Served from our global hyper-scale cloud, including ability for local data residency</a:t>
            </a:r>
          </a:p>
          <a:p>
            <a:pPr marL="0" lvl="0" indent="0">
              <a:spcBef>
                <a:spcPts val="0"/>
              </a:spcBef>
              <a:spcAft>
                <a:spcPts val="1200"/>
              </a:spcAft>
              <a:buNone/>
              <a:defRPr/>
            </a:pPr>
            <a:r>
              <a:rPr lang="en-US" sz="1600" dirty="0">
                <a:gradFill>
                  <a:gsLst>
                    <a:gs pos="1250">
                      <a:srgbClr val="353535"/>
                    </a:gs>
                    <a:gs pos="100000">
                      <a:srgbClr val="353535"/>
                    </a:gs>
                  </a:gsLst>
                  <a:lin ang="5400000" scaled="0"/>
                </a:gradFill>
                <a:latin typeface="Segoe UI" panose="020B0502040204020203" pitchFamily="34" charset="0"/>
                <a:cs typeface="Segoe UI" panose="020B0502040204020203" pitchFamily="34" charset="0"/>
              </a:rPr>
              <a:t>Compliance leadership with EUMC, HIPAA, &amp; more</a:t>
            </a:r>
          </a:p>
          <a:p>
            <a:pPr marL="0" lvl="0" indent="0">
              <a:spcBef>
                <a:spcPts val="0"/>
              </a:spcBef>
              <a:spcAft>
                <a:spcPts val="1200"/>
              </a:spcAft>
              <a:buNone/>
              <a:defRPr/>
            </a:pPr>
            <a:r>
              <a:rPr lang="en-US" sz="1600" dirty="0">
                <a:gradFill>
                  <a:gsLst>
                    <a:gs pos="1250">
                      <a:srgbClr val="353535"/>
                    </a:gs>
                    <a:gs pos="100000">
                      <a:srgbClr val="353535"/>
                    </a:gs>
                  </a:gsLst>
                  <a:lin ang="5400000" scaled="0"/>
                </a:gradFill>
                <a:latin typeface="Segoe UI" panose="020B0502040204020203" pitchFamily="34" charset="0"/>
                <a:cs typeface="Segoe UI" panose="020B0502040204020203" pitchFamily="34" charset="0"/>
              </a:rPr>
              <a:t>Built-in information protection with eDiscovery and audit</a:t>
            </a:r>
          </a:p>
          <a:p>
            <a:pPr marL="0" lvl="0" indent="0">
              <a:spcBef>
                <a:spcPts val="0"/>
              </a:spcBef>
              <a:spcAft>
                <a:spcPts val="1200"/>
              </a:spcAft>
              <a:buNone/>
              <a:defRPr/>
            </a:pPr>
            <a:r>
              <a:rPr lang="en-US" sz="1600" dirty="0">
                <a:gradFill>
                  <a:gsLst>
                    <a:gs pos="1250">
                      <a:srgbClr val="353535"/>
                    </a:gs>
                    <a:gs pos="100000">
                      <a:srgbClr val="353535"/>
                    </a:gs>
                  </a:gsLst>
                  <a:lin ang="5400000" scaled="0"/>
                </a:gradFill>
                <a:latin typeface="Segoe UI" panose="020B0502040204020203" pitchFamily="34" charset="0"/>
                <a:cs typeface="Segoe UI" panose="020B0502040204020203" pitchFamily="34" charset="0"/>
              </a:rPr>
              <a:t>Multi-factor authentication and secure guest access</a:t>
            </a:r>
          </a:p>
          <a:p>
            <a:pPr marL="0" lvl="0" indent="0">
              <a:spcBef>
                <a:spcPts val="0"/>
              </a:spcBef>
              <a:spcAft>
                <a:spcPts val="1200"/>
              </a:spcAft>
              <a:buNone/>
              <a:defRPr/>
            </a:pPr>
            <a:r>
              <a:rPr lang="en-US" sz="1600" dirty="0">
                <a:gradFill>
                  <a:gsLst>
                    <a:gs pos="1250">
                      <a:srgbClr val="353535"/>
                    </a:gs>
                    <a:gs pos="100000">
                      <a:srgbClr val="353535"/>
                    </a:gs>
                  </a:gsLst>
                  <a:lin ang="5400000" scaled="0"/>
                </a:gradFill>
                <a:latin typeface="Segoe UI" panose="020B0502040204020203" pitchFamily="34" charset="0"/>
                <a:cs typeface="Segoe UI" panose="020B0502040204020203" pitchFamily="34" charset="0"/>
              </a:rPr>
              <a:t>PSTN connectivity in Office 365 with advanced call management </a:t>
            </a:r>
            <a:endParaRPr kumimoji="0" lang="en-US" sz="1600" b="0" i="0" u="none" strike="noStrike" kern="1200" cap="none" spc="0" normalizeH="0" baseline="0" noProof="0" dirty="0">
              <a:ln>
                <a:noFill/>
              </a:ln>
              <a:gradFill>
                <a:gsLst>
                  <a:gs pos="1250">
                    <a:srgbClr val="353535"/>
                  </a:gs>
                  <a:gs pos="100000">
                    <a:srgbClr val="353535"/>
                  </a:gs>
                </a:gsLst>
                <a:lin ang="5400000" scaled="0"/>
              </a:gradFill>
              <a:effectLst/>
              <a:uLnTx/>
              <a:uFillTx/>
              <a:latin typeface="Segoe UI" panose="020B0502040204020203" pitchFamily="34" charset="0"/>
              <a:ea typeface="+mn-ea"/>
              <a:cs typeface="Segoe UI" panose="020B0502040204020203" pitchFamily="34" charset="0"/>
            </a:endParaRPr>
          </a:p>
        </p:txBody>
      </p:sp>
      <p:pic>
        <p:nvPicPr>
          <p:cNvPr id="22" name="Picture 21">
            <a:extLst>
              <a:ext uri="{FF2B5EF4-FFF2-40B4-BE49-F238E27FC236}">
                <a16:creationId xmlns:a16="http://schemas.microsoft.com/office/drawing/2014/main" id="{653A4985-BCCD-4A5B-8C84-24090836889F}"/>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colorTemperature colorTemp="8800"/>
                    </a14:imgEffect>
                    <a14:imgEffect>
                      <a14:saturation sat="33000"/>
                    </a14:imgEffect>
                  </a14:imgLayer>
                </a14:imgProps>
              </a:ext>
              <a:ext uri="{28A0092B-C50C-407E-A947-70E740481C1C}">
                <a14:useLocalDpi xmlns:a14="http://schemas.microsoft.com/office/drawing/2010/main"/>
              </a:ext>
            </a:extLst>
          </a:blip>
          <a:srcRect l="46049" t="23402" r="19270" b="7082"/>
          <a:stretch/>
        </p:blipFill>
        <p:spPr>
          <a:xfrm>
            <a:off x="6230166" y="0"/>
            <a:ext cx="6206309" cy="6994525"/>
          </a:xfrm>
          <a:prstGeom prst="rect">
            <a:avLst/>
          </a:prstGeom>
        </p:spPr>
      </p:pic>
      <p:grpSp>
        <p:nvGrpSpPr>
          <p:cNvPr id="23" name="Group 22">
            <a:extLst>
              <a:ext uri="{FF2B5EF4-FFF2-40B4-BE49-F238E27FC236}">
                <a16:creationId xmlns:a16="http://schemas.microsoft.com/office/drawing/2014/main" id="{1A120DEB-DD17-4C6A-83D3-E7D09EFEEB47}"/>
              </a:ext>
            </a:extLst>
          </p:cNvPr>
          <p:cNvGrpSpPr/>
          <p:nvPr/>
        </p:nvGrpSpPr>
        <p:grpSpPr>
          <a:xfrm>
            <a:off x="485167" y="6090583"/>
            <a:ext cx="323441" cy="424517"/>
            <a:chOff x="765176" y="4954588"/>
            <a:chExt cx="177800" cy="233363"/>
          </a:xfrm>
        </p:grpSpPr>
        <p:sp>
          <p:nvSpPr>
            <p:cNvPr id="24" name="Freeform 21">
              <a:extLst>
                <a:ext uri="{FF2B5EF4-FFF2-40B4-BE49-F238E27FC236}">
                  <a16:creationId xmlns:a16="http://schemas.microsoft.com/office/drawing/2014/main" id="{71B854EC-A14C-4450-ACAC-187C86493B90}"/>
                </a:ext>
              </a:extLst>
            </p:cNvPr>
            <p:cNvSpPr>
              <a:spLocks noEditPoints="1"/>
            </p:cNvSpPr>
            <p:nvPr/>
          </p:nvSpPr>
          <p:spPr bwMode="auto">
            <a:xfrm>
              <a:off x="765176" y="5056188"/>
              <a:ext cx="177800" cy="131763"/>
            </a:xfrm>
            <a:custGeom>
              <a:avLst/>
              <a:gdLst>
                <a:gd name="T0" fmla="*/ 112 w 112"/>
                <a:gd name="T1" fmla="*/ 83 h 83"/>
                <a:gd name="T2" fmla="*/ 0 w 112"/>
                <a:gd name="T3" fmla="*/ 83 h 83"/>
                <a:gd name="T4" fmla="*/ 0 w 112"/>
                <a:gd name="T5" fmla="*/ 0 h 83"/>
                <a:gd name="T6" fmla="*/ 112 w 112"/>
                <a:gd name="T7" fmla="*/ 0 h 83"/>
                <a:gd name="T8" fmla="*/ 112 w 112"/>
                <a:gd name="T9" fmla="*/ 83 h 83"/>
                <a:gd name="T10" fmla="*/ 112 w 112"/>
                <a:gd name="T11" fmla="*/ 83 h 83"/>
                <a:gd name="T12" fmla="*/ 112 w 112"/>
                <a:gd name="T13" fmla="*/ 83 h 83"/>
                <a:gd name="T14" fmla="*/ 11 w 112"/>
                <a:gd name="T15" fmla="*/ 71 h 83"/>
                <a:gd name="T16" fmla="*/ 11 w 112"/>
                <a:gd name="T17" fmla="*/ 7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83">
                  <a:moveTo>
                    <a:pt x="112" y="83"/>
                  </a:moveTo>
                  <a:lnTo>
                    <a:pt x="0" y="83"/>
                  </a:lnTo>
                  <a:lnTo>
                    <a:pt x="0" y="0"/>
                  </a:lnTo>
                  <a:lnTo>
                    <a:pt x="112" y="0"/>
                  </a:lnTo>
                  <a:lnTo>
                    <a:pt x="112" y="83"/>
                  </a:lnTo>
                  <a:lnTo>
                    <a:pt x="112" y="83"/>
                  </a:lnTo>
                  <a:lnTo>
                    <a:pt x="112" y="83"/>
                  </a:lnTo>
                  <a:moveTo>
                    <a:pt x="11" y="71"/>
                  </a:moveTo>
                  <a:lnTo>
                    <a:pt x="11" y="71"/>
                  </a:lnTo>
                </a:path>
              </a:pathLst>
            </a:custGeom>
            <a:noFill/>
            <a:ln w="190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sp>
          <p:nvSpPr>
            <p:cNvPr id="25" name="Freeform 22">
              <a:extLst>
                <a:ext uri="{FF2B5EF4-FFF2-40B4-BE49-F238E27FC236}">
                  <a16:creationId xmlns:a16="http://schemas.microsoft.com/office/drawing/2014/main" id="{F5061C40-6D4A-4F4D-B4F7-A3D7067E8DFB}"/>
                </a:ext>
              </a:extLst>
            </p:cNvPr>
            <p:cNvSpPr>
              <a:spLocks/>
            </p:cNvSpPr>
            <p:nvPr/>
          </p:nvSpPr>
          <p:spPr bwMode="auto">
            <a:xfrm>
              <a:off x="792163" y="4954588"/>
              <a:ext cx="119063" cy="101600"/>
            </a:xfrm>
            <a:custGeom>
              <a:avLst/>
              <a:gdLst>
                <a:gd name="T0" fmla="*/ 0 w 54"/>
                <a:gd name="T1" fmla="*/ 46 h 46"/>
                <a:gd name="T2" fmla="*/ 0 w 54"/>
                <a:gd name="T3" fmla="*/ 27 h 46"/>
                <a:gd name="T4" fmla="*/ 27 w 54"/>
                <a:gd name="T5" fmla="*/ 0 h 46"/>
                <a:gd name="T6" fmla="*/ 54 w 54"/>
                <a:gd name="T7" fmla="*/ 27 h 46"/>
                <a:gd name="T8" fmla="*/ 54 w 54"/>
                <a:gd name="T9" fmla="*/ 46 h 46"/>
                <a:gd name="T10" fmla="*/ 54 w 54"/>
                <a:gd name="T11" fmla="*/ 46 h 46"/>
                <a:gd name="T12" fmla="*/ 54 w 54"/>
                <a:gd name="T13" fmla="*/ 46 h 46"/>
                <a:gd name="T14" fmla="*/ 45 w 54"/>
                <a:gd name="T15" fmla="*/ 46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46">
                  <a:moveTo>
                    <a:pt x="0" y="46"/>
                  </a:moveTo>
                  <a:cubicBezTo>
                    <a:pt x="0" y="27"/>
                    <a:pt x="0" y="27"/>
                    <a:pt x="0" y="27"/>
                  </a:cubicBezTo>
                  <a:cubicBezTo>
                    <a:pt x="0" y="13"/>
                    <a:pt x="12" y="0"/>
                    <a:pt x="27" y="0"/>
                  </a:cubicBezTo>
                  <a:cubicBezTo>
                    <a:pt x="42" y="0"/>
                    <a:pt x="54" y="13"/>
                    <a:pt x="54" y="27"/>
                  </a:cubicBezTo>
                  <a:cubicBezTo>
                    <a:pt x="54" y="46"/>
                    <a:pt x="54" y="46"/>
                    <a:pt x="54" y="46"/>
                  </a:cubicBezTo>
                  <a:cubicBezTo>
                    <a:pt x="54" y="46"/>
                    <a:pt x="54" y="46"/>
                    <a:pt x="54" y="46"/>
                  </a:cubicBezTo>
                  <a:cubicBezTo>
                    <a:pt x="54" y="46"/>
                    <a:pt x="54" y="46"/>
                    <a:pt x="54" y="46"/>
                  </a:cubicBezTo>
                  <a:cubicBezTo>
                    <a:pt x="45" y="46"/>
                    <a:pt x="45" y="46"/>
                    <a:pt x="45" y="46"/>
                  </a:cubicBezTo>
                </a:path>
              </a:pathLst>
            </a:custGeom>
            <a:noFill/>
            <a:ln w="1905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3274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53535"/>
                </a:solidFill>
                <a:effectLst/>
                <a:uLnTx/>
                <a:uFillTx/>
                <a:latin typeface="Segoe UI Semilight"/>
                <a:ea typeface="+mn-ea"/>
                <a:cs typeface="+mn-cs"/>
              </a:endParaRPr>
            </a:p>
          </p:txBody>
        </p:sp>
      </p:grpSp>
    </p:spTree>
    <p:extLst>
      <p:ext uri="{BB962C8B-B14F-4D97-AF65-F5344CB8AC3E}">
        <p14:creationId xmlns:p14="http://schemas.microsoft.com/office/powerpoint/2010/main" val="3841912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z="4400" dirty="0">
                <a:gradFill>
                  <a:gsLst>
                    <a:gs pos="1250">
                      <a:srgbClr val="2C292A"/>
                    </a:gs>
                    <a:gs pos="100000">
                      <a:srgbClr val="2C292A"/>
                    </a:gs>
                  </a:gsLst>
                  <a:lin ang="5400000" scaled="0"/>
                </a:gradFill>
                <a:latin typeface="Segoe UI Light" panose="020B0502040204020203" pitchFamily="34" charset="0"/>
                <a:cs typeface="Segoe UI Light" panose="020B0502040204020203" pitchFamily="34" charset="0"/>
              </a:rPr>
              <a:t>Demo</a:t>
            </a:r>
          </a:p>
        </p:txBody>
      </p:sp>
      <p:pic>
        <p:nvPicPr>
          <p:cNvPr id="3" name="Picture 2"/>
          <p:cNvPicPr>
            <a:picLocks noChangeAspect="1"/>
          </p:cNvPicPr>
          <p:nvPr/>
        </p:nvPicPr>
        <p:blipFill rotWithShape="1">
          <a:blip r:embed="rId3"/>
          <a:srcRect r="17331" b="15392"/>
          <a:stretch/>
        </p:blipFill>
        <p:spPr>
          <a:xfrm>
            <a:off x="1212043" y="518244"/>
            <a:ext cx="11224432" cy="6476281"/>
          </a:xfrm>
          <a:prstGeom prst="rect">
            <a:avLst/>
          </a:prstGeom>
        </p:spPr>
      </p:pic>
    </p:spTree>
    <p:extLst>
      <p:ext uri="{BB962C8B-B14F-4D97-AF65-F5344CB8AC3E}">
        <p14:creationId xmlns:p14="http://schemas.microsoft.com/office/powerpoint/2010/main" val="562539174"/>
      </p:ext>
    </p:extLst>
  </p:cSld>
  <p:clrMapOvr>
    <a:masterClrMapping/>
  </p:clrMapOvr>
  <p:transition>
    <p:fade/>
  </p:transition>
</p:sld>
</file>

<file path=ppt/theme/theme1.xml><?xml version="1.0" encoding="utf-8"?>
<a:theme xmlns:a="http://schemas.openxmlformats.org/drawingml/2006/main" name="Office 365 PPT Template - 2017">
  <a:themeElements>
    <a:clrScheme name="Office17_2">
      <a:dk1>
        <a:srgbClr val="2F2F2F"/>
      </a:dk1>
      <a:lt1>
        <a:srgbClr val="E6E6E6"/>
      </a:lt1>
      <a:dk2>
        <a:srgbClr val="2F2F2F"/>
      </a:dk2>
      <a:lt2>
        <a:srgbClr val="FFFFFF"/>
      </a:lt2>
      <a:accent1>
        <a:srgbClr val="D83B01"/>
      </a:accent1>
      <a:accent2>
        <a:srgbClr val="2F2F2F"/>
      </a:accent2>
      <a:accent3>
        <a:srgbClr val="D2D2D2"/>
      </a:accent3>
      <a:accent4>
        <a:srgbClr val="E6E6E6"/>
      </a:accent4>
      <a:accent5>
        <a:srgbClr val="2F2F2F"/>
      </a:accent5>
      <a:accent6>
        <a:srgbClr val="D2D2D2"/>
      </a:accent6>
      <a:hlink>
        <a:srgbClr val="D83B01"/>
      </a:hlink>
      <a:folHlink>
        <a:srgbClr val="D83B01"/>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4" id="{860E49DB-0E46-4E26-802D-8B7134C2F338}" vid="{2A6A2BA9-42FB-431E-81C9-3FE614E59DFD}"/>
    </a:ext>
  </a:extLst>
</a:theme>
</file>

<file path=ppt/theme/theme2.xml><?xml version="1.0" encoding="utf-8"?>
<a:theme xmlns:a="http://schemas.openxmlformats.org/drawingml/2006/main" name="3_Modern Workplace 2016">
  <a:themeElements>
    <a:clrScheme name="Custom 5">
      <a:dk1>
        <a:srgbClr val="2C292A"/>
      </a:dk1>
      <a:lt1>
        <a:srgbClr val="F1EFED"/>
      </a:lt1>
      <a:dk2>
        <a:srgbClr val="2C292A"/>
      </a:dk2>
      <a:lt2>
        <a:srgbClr val="FFFFFF"/>
      </a:lt2>
      <a:accent1>
        <a:srgbClr val="D83B01"/>
      </a:accent1>
      <a:accent2>
        <a:srgbClr val="FFC000"/>
      </a:accent2>
      <a:accent3>
        <a:srgbClr val="0078D7"/>
      </a:accent3>
      <a:accent4>
        <a:srgbClr val="2C292A"/>
      </a:accent4>
      <a:accent5>
        <a:srgbClr val="5A5456"/>
      </a:accent5>
      <a:accent6>
        <a:srgbClr val="B2ADAE"/>
      </a:accent6>
      <a:hlink>
        <a:srgbClr val="FFFFFF"/>
      </a:hlink>
      <a:folHlink>
        <a:srgbClr val="FFFF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rand_template_16-9_Business_BLUE_2015_1.potx" id="{CA9BE438-1B0F-41E9-BD34-9780A77D52B5}" vid="{6EB7C265-9C81-4626-BD14-B5A4426B07BD}"/>
    </a:ext>
  </a:extLst>
</a:theme>
</file>

<file path=ppt/theme/theme3.xml><?xml version="1.0" encoding="utf-8"?>
<a:theme xmlns:a="http://schemas.openxmlformats.org/drawingml/2006/main" name="5-50109_Microsoft_Light_Template">
  <a:themeElements>
    <a:clrScheme name="Microsoft_2017_Light">
      <a:dk1>
        <a:srgbClr val="353535"/>
      </a:dk1>
      <a:lt1>
        <a:srgbClr val="FFFFFF"/>
      </a:lt1>
      <a:dk2>
        <a:srgbClr val="D83B01"/>
      </a:dk2>
      <a:lt2>
        <a:srgbClr val="E6E6E6"/>
      </a:lt2>
      <a:accent1>
        <a:srgbClr val="D83B01"/>
      </a:accent1>
      <a:accent2>
        <a:srgbClr val="FF8C00"/>
      </a:accent2>
      <a:accent3>
        <a:srgbClr val="FFB900"/>
      </a:accent3>
      <a:accent4>
        <a:srgbClr val="0078D7"/>
      </a:accent4>
      <a:accent5>
        <a:srgbClr val="737373"/>
      </a:accent5>
      <a:accent6>
        <a:srgbClr val="D2D2D2"/>
      </a:accent6>
      <a:hlink>
        <a:srgbClr val="0078D7"/>
      </a:hlink>
      <a:folHlink>
        <a:srgbClr val="0078D7"/>
      </a:folHlink>
    </a:clrScheme>
    <a:fontScheme name="Segoe UI Light - Segoe UI Semilight">
      <a:majorFont>
        <a:latin typeface="Segoe UI Light"/>
        <a:ea typeface=""/>
        <a:cs typeface=""/>
      </a:majorFont>
      <a:minorFont>
        <a:latin typeface="Segoe UI Semilight"/>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2017_16x9_Template.potx" id="{F7CA4DD3-8A26-4BFE-B361-277536E70685}" vid="{DC517985-AF00-427B-A27C-74FF5728D0B0}"/>
    </a:ext>
  </a:extLst>
</a:theme>
</file>

<file path=ppt/theme/theme4.xml><?xml version="1.0" encoding="utf-8"?>
<a:theme xmlns:a="http://schemas.openxmlformats.org/drawingml/2006/main" name="4_Modern Workplace 2016">
  <a:themeElements>
    <a:clrScheme name="Custom 5">
      <a:dk1>
        <a:srgbClr val="2C292A"/>
      </a:dk1>
      <a:lt1>
        <a:srgbClr val="F1EFED"/>
      </a:lt1>
      <a:dk2>
        <a:srgbClr val="2C292A"/>
      </a:dk2>
      <a:lt2>
        <a:srgbClr val="FFFFFF"/>
      </a:lt2>
      <a:accent1>
        <a:srgbClr val="D83B01"/>
      </a:accent1>
      <a:accent2>
        <a:srgbClr val="FFC000"/>
      </a:accent2>
      <a:accent3>
        <a:srgbClr val="0078D7"/>
      </a:accent3>
      <a:accent4>
        <a:srgbClr val="2C292A"/>
      </a:accent4>
      <a:accent5>
        <a:srgbClr val="5A5456"/>
      </a:accent5>
      <a:accent6>
        <a:srgbClr val="B2ADAE"/>
      </a:accent6>
      <a:hlink>
        <a:srgbClr val="FFFFFF"/>
      </a:hlink>
      <a:folHlink>
        <a:srgbClr val="FFFF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Ready_Collaboration Story" id="{7178C6E3-0E0C-4CE9-8C89-2983F7AA6F67}" vid="{EC1A65D4-C503-4638-B8D9-AEDEB2CCC925}"/>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1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0A8825C-0F0E-41F5-942A-1AF0DCAC384A}">
  <we:reference id="wa104380255" version="1.3.0.0" store="en-US" storeType="OMEX"/>
  <we:alternateReferences>
    <we:reference id="wa104380255" version="1.3.0.0" store="en-US" storeType="OMEX"/>
  </we:alternateReferences>
  <we:properties>
    <we:property name="QorusSettings" value="{&quot;modifiedOn&quot;:1552420705516,&quot;user&quot;:&quot;v-ngm@microsoft.com&quot;}"/>
    <we:property name="Fields" value="[{&quot;id&quot;:&quot;86f57df7-1c24-e911-9f2a-000d3a716c94&quot;,&quot;name&quot;:&quot;{Partner Company Name}&quot;,&quot;displayName&quot;:&quot;Partner Company Name&quot;,&quot;value&quot;:&quot;&quot;,&quot;description&quot;:&quot;Enter the name of your company.&quot;,&quot;type&quot;:0,&quot;format&quot;:null,&quot;modifiedBy&quot;:&quot;My Nguyen&quot;,&quot;modifiedOn&quot;:&quot;2019-01-29T23:24:05.147&quot;,&quot;rememberValues&quot;:true,&quot;rememberValuesScope&quot;:2,&quot;displayOptions&quot;:null,&quot;required&quot;:false,&quot;locationId&quot;:null,&quot;powerPointPictureRefs&quot;:null,&quot;placeholderImageUrl&quot;:null,&quot;usage&quot;:2,&quot;synced&quot;:true},{&quot;id&quot;:&quot;08663ac5-1c24-e911-9f2a-000d3a716c94&quot;,&quot;name&quot;:&quot;{Date}&quot;,&quot;displayName&quot;:&quot;Date&quot;,&quot;value&quot;:&quot;&quot;,&quot;description&quot;:&quot;This field will autofill with the date.&quot;,&quot;type&quot;:3,&quot;format&quot;:&quot;{\&quot;outputFormat\&quot;:\&quot;dddd, MMMM dd, yyyy\&quot;}&quot;,&quot;modifiedBy&quot;:&quot;My Nguyen&quot;,&quot;modifiedOn&quot;:&quot;2019-01-29T23:22:40.807&quot;,&quot;rememberValues&quot;:false,&quot;rememberValuesScope&quot;:0,&quot;displayOptions&quot;:null,&quot;required&quot;:true,&quot;locationId&quot;:null,&quot;powerPointPictureRefs&quot;:null,&quot;placeholderImageUrl&quot;:null,&quot;usage&quot;:2,&quot;synced&quot;:true}]"/>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30c63ef3-9331-48f0-bec7-fd83b8c2ba2b">
      <UserInfo>
        <DisplayName>Nickolai Melnikov (Ancor)</DisplayName>
        <AccountId>26254</AccountId>
        <AccountType/>
      </UserInfo>
      <UserInfo>
        <DisplayName>Kyle Severson</DisplayName>
        <AccountId>53691</AccountId>
        <AccountType/>
      </UserInfo>
      <UserInfo>
        <DisplayName>Ryan Keyes</DisplayName>
        <AccountId>1508</AccountId>
        <AccountType/>
      </UserInfo>
    </SharedWithUsers>
    <Project_x0020_ID xmlns="0971047c-4c4b-47d6-9978-fe64b8df6ef8" xsi:nil="true"/>
    <_dlc_DocId xmlns="30c63ef3-9331-48f0-bec7-fd83b8c2ba2b">XN7JQW3N34YQ-163904256-148713</_dlc_DocId>
    <_dlc_DocIdUrl xmlns="30c63ef3-9331-48f0-bec7-fd83b8c2ba2b">
      <Url>https://ply.sharepoint.com/sites/TeamSYNNEXatYesler/_layouts/15/DocIdRedir.aspx?ID=XN7JQW3N34YQ-163904256-148713</Url>
      <Description>XN7JQW3N34YQ-163904256-148713</Description>
    </_dlc_DocIdUr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ocument" ma:contentTypeID="0x0101008FB353FC5CCB104D91CE7927B6B41B99" ma:contentTypeVersion="21" ma:contentTypeDescription="Create a new document." ma:contentTypeScope="" ma:versionID="2fbf5a1d5133dabe088f981ee9084ad6">
  <xsd:schema xmlns:xsd="http://www.w3.org/2001/XMLSchema" xmlns:xs="http://www.w3.org/2001/XMLSchema" xmlns:p="http://schemas.microsoft.com/office/2006/metadata/properties" xmlns:ns2="30c63ef3-9331-48f0-bec7-fd83b8c2ba2b" xmlns:ns3="0971047c-4c4b-47d6-9978-fe64b8df6ef8" targetNamespace="http://schemas.microsoft.com/office/2006/metadata/properties" ma:root="true" ma:fieldsID="0533378bfd96bbbb727c2794b950dc15" ns2:_="" ns3:_="">
    <xsd:import namespace="30c63ef3-9331-48f0-bec7-fd83b8c2ba2b"/>
    <xsd:import namespace="0971047c-4c4b-47d6-9978-fe64b8df6ef8"/>
    <xsd:element name="properties">
      <xsd:complexType>
        <xsd:sequence>
          <xsd:element name="documentManagement">
            <xsd:complexType>
              <xsd:all>
                <xsd:element ref="ns2:SharedWithUsers" minOccurs="0"/>
                <xsd:element ref="ns2:SharedWithDetails" minOccurs="0"/>
                <xsd:element ref="ns3:Project_x0020_ID" minOccurs="0"/>
                <xsd:element ref="ns3:MediaServiceMetadata" minOccurs="0"/>
                <xsd:element ref="ns3:MediaServiceFastMetadata" minOccurs="0"/>
                <xsd:element ref="ns3:MediaServiceDateTaken" minOccurs="0"/>
                <xsd:element ref="ns3:MediaServiceAutoTags" minOccurs="0"/>
                <xsd:element ref="ns2:_dlc_DocId" minOccurs="0"/>
                <xsd:element ref="ns2:_dlc_DocIdUrl" minOccurs="0"/>
                <xsd:element ref="ns2:_dlc_DocIdPersistId" minOccurs="0"/>
                <xsd:element ref="ns3:MediaServiceOCR" minOccurs="0"/>
                <xsd:element ref="ns3:MediaServiceLocation" minOccurs="0"/>
                <xsd:element ref="ns3:MediaServiceEventHashCode" minOccurs="0"/>
                <xsd:element ref="ns3:MediaServiceGenerationTim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0c63ef3-9331-48f0-bec7-fd83b8c2ba2b"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_dlc_DocId" ma:index="15" nillable="true" ma:displayName="Document ID Value" ma:description="The value of the document ID assigned to this item." ma:internalName="_dlc_DocId" ma:readOnly="true">
      <xsd:simpleType>
        <xsd:restriction base="dms:Text"/>
      </xsd:simpleType>
    </xsd:element>
    <xsd:element name="_dlc_DocIdUrl" ma:index="16"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7"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0971047c-4c4b-47d6-9978-fe64b8df6ef8" elementFormDefault="qualified">
    <xsd:import namespace="http://schemas.microsoft.com/office/2006/documentManagement/types"/>
    <xsd:import namespace="http://schemas.microsoft.com/office/infopath/2007/PartnerControls"/>
    <xsd:element name="Project_x0020_ID" ma:index="10" nillable="true" ma:displayName="Project ID" ma:internalName="Project_x0020_ID">
      <xsd:simpleType>
        <xsd:restriction base="dms:Text">
          <xsd:maxLength value="255"/>
        </xsd:restriction>
      </xsd:simpleType>
    </xsd:element>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OCR" ma:index="18" nillable="true" ma:displayName="MediaServiceOCR" ma:internalName="MediaServiceOCR" ma:readOnly="true">
      <xsd:simpleType>
        <xsd:restriction base="dms:Note">
          <xsd:maxLength value="255"/>
        </xsd:restriction>
      </xsd:simpleType>
    </xsd:element>
    <xsd:element name="MediaServiceLocation" ma:index="19" nillable="true" ma:displayName="MediaServiceLocation" ma:internalName="MediaServiceLocation"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AutoKeyPoints" ma:index="22" nillable="true" ma:displayName="MediaServiceAutoKeyPoints" ma:hidden="true" ma:internalName="MediaServiceAutoKeyPoints" ma:readOnly="true">
      <xsd:simpleType>
        <xsd:restriction base="dms:Note"/>
      </xsd:simpleType>
    </xsd:element>
    <xsd:element name="MediaServiceKeyPoints" ma:index="23"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ds:schemaRefs>
    <ds:schemaRef ds:uri="http://purl.org/dc/terms/"/>
    <ds:schemaRef ds:uri="http://schemas.microsoft.com/office/2006/documentManagement/types"/>
    <ds:schemaRef ds:uri="http://schemas.microsoft.com/office/infopath/2007/PartnerControls"/>
    <ds:schemaRef ds:uri="http://purl.org/dc/elements/1.1/"/>
    <ds:schemaRef ds:uri="http://schemas.openxmlformats.org/package/2006/metadata/core-properties"/>
    <ds:schemaRef ds:uri="0971047c-4c4b-47d6-9978-fe64b8df6ef8"/>
    <ds:schemaRef ds:uri="http://schemas.microsoft.com/office/2006/metadata/properties"/>
    <ds:schemaRef ds:uri="30c63ef3-9331-48f0-bec7-fd83b8c2ba2b"/>
    <ds:schemaRef ds:uri="http://www.w3.org/XML/1998/namespace"/>
    <ds:schemaRef ds:uri="http://purl.org/dc/dcmitype/"/>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9CCDD402-ABC7-4B92-9FDF-9558A550BCD1}">
  <ds:schemaRefs>
    <ds:schemaRef ds:uri="http://schemas.microsoft.com/sharepoint/events"/>
  </ds:schemaRefs>
</ds:datastoreItem>
</file>

<file path=customXml/itemProps4.xml><?xml version="1.0" encoding="utf-8"?>
<ds:datastoreItem xmlns:ds="http://schemas.openxmlformats.org/officeDocument/2006/customXml" ds:itemID="{EE1D0AF4-558B-4DB1-AF36-C60F2C584B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0c63ef3-9331-48f0-bec7-fd83b8c2ba2b"/>
    <ds:schemaRef ds:uri="0971047c-4c4b-47d6-9978-fe64b8df6e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Office_PPT_Template_2017</Template>
  <TotalTime>1135</TotalTime>
  <Words>3173</Words>
  <Application>Microsoft Office PowerPoint</Application>
  <PresentationFormat>Custom</PresentationFormat>
  <Paragraphs>383</Paragraphs>
  <Slides>19</Slides>
  <Notes>19</Notes>
  <HiddenSlides>0</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19</vt:i4>
      </vt:variant>
    </vt:vector>
  </HeadingPairs>
  <TitlesOfParts>
    <vt:vector size="32" baseType="lpstr">
      <vt:lpstr>Arial</vt:lpstr>
      <vt:lpstr>Calibri</vt:lpstr>
      <vt:lpstr>Consolas</vt:lpstr>
      <vt:lpstr>Myriad Pro</vt:lpstr>
      <vt:lpstr>Segoe UI</vt:lpstr>
      <vt:lpstr>Segoe UI Light</vt:lpstr>
      <vt:lpstr>Segoe UI Semibold</vt:lpstr>
      <vt:lpstr>Segoe UI Semilight</vt:lpstr>
      <vt:lpstr>Wingdings</vt:lpstr>
      <vt:lpstr>Office 365 PPT Template - 2017</vt:lpstr>
      <vt:lpstr>3_Modern Workplace 2016</vt:lpstr>
      <vt:lpstr>5-50109_Microsoft_Light_Template</vt:lpstr>
      <vt:lpstr>4_Modern Workplace 2016</vt:lpstr>
      <vt:lpstr>Microsoft Teams</vt:lpstr>
      <vt:lpstr>Teamwork is how work gets done</vt:lpstr>
      <vt:lpstr>Microsoft Teams momentum</vt:lpstr>
      <vt:lpstr>Microsoft Teams, the hub for teamwork in Office 365</vt:lpstr>
      <vt:lpstr>Chat, calls, &amp; meetings for today’s teams</vt:lpstr>
      <vt:lpstr>Integrated Office 365 apps</vt:lpstr>
      <vt:lpstr>Customizable and extensible</vt:lpstr>
      <vt:lpstr>Enterprise security, compliance, &amp; manageability</vt:lpstr>
      <vt:lpstr>Demo</vt:lpstr>
      <vt:lpstr>Microsoft Teams use cases for each department</vt:lpstr>
      <vt:lpstr>PowerPoint Presentation</vt:lpstr>
      <vt:lpstr>Next steps</vt:lpstr>
      <vt:lpstr>PowerPoint Presentation</vt:lpstr>
      <vt:lpstr>Teams developer opportunity</vt:lpstr>
      <vt:lpstr>Resources to help you get started</vt:lpstr>
      <vt:lpstr>Customer Evidence  Library</vt:lpstr>
      <vt:lpstr>Trek</vt:lpstr>
      <vt:lpstr>PowerPoint Presentation</vt:lpstr>
      <vt:lpstr>Dentsu Aegis Network</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Teams Customer Pitch Deck</dc:title>
  <dc:subject>&lt;Speech title here&gt;</dc:subject>
  <dc:creator>Marcela Vorel (Denny Mountain Media LLC)</dc:creator>
  <cp:keywords/>
  <dc:description>Template: Angela Powell; ZUM Communications
Formatting: 
Audience Type:</dc:description>
  <cp:lastModifiedBy>Madelyne Oliver</cp:lastModifiedBy>
  <cp:revision>36</cp:revision>
  <dcterms:created xsi:type="dcterms:W3CDTF">2017-07-07T17:08:29Z</dcterms:created>
  <dcterms:modified xsi:type="dcterms:W3CDTF">2019-08-07T16:23:45Z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0x0101008FB353FC5CCB104D91CE7927B6B41B99</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
  </property>
  <property fmtid="{D5CDD505-2E9C-101B-9397-08002B2CF9AE}" pid="7" name="Track">
    <vt:lpwstr/>
  </property>
  <property fmtid="{D5CDD505-2E9C-101B-9397-08002B2CF9AE}" pid="8" name="Event Location">
    <vt:lpwstr/>
  </property>
  <property fmtid="{D5CDD505-2E9C-101B-9397-08002B2CF9AE}" pid="9" name="Campaign">
    <vt:lpwstr/>
  </property>
  <property fmtid="{D5CDD505-2E9C-101B-9397-08002B2CF9AE}" pid="10" name="IsMyDocuments">
    <vt:bool>true</vt:bool>
  </property>
  <property fmtid="{D5CDD505-2E9C-101B-9397-08002B2CF9AE}" pid="11" name="of67e5d4b76f4a9db8769983fda9cec0">
    <vt:lpwstr/>
  </property>
  <property fmtid="{D5CDD505-2E9C-101B-9397-08002B2CF9AE}" pid="12" name="TaxKeyword">
    <vt:lpwstr/>
  </property>
  <property fmtid="{D5CDD505-2E9C-101B-9397-08002B2CF9AE}" pid="13" name="NewsType">
    <vt:lpwstr/>
  </property>
  <property fmtid="{D5CDD505-2E9C-101B-9397-08002B2CF9AE}" pid="14" name="_dlc_policyId">
    <vt:lpwstr/>
  </property>
  <property fmtid="{D5CDD505-2E9C-101B-9397-08002B2CF9AE}" pid="15" name="Region">
    <vt:lpwstr/>
  </property>
  <property fmtid="{D5CDD505-2E9C-101B-9397-08002B2CF9AE}" pid="16" name="Confidentiality">
    <vt:lpwstr>38;#customer ready|8986c41d-21c5-4f8f-8a12-ea4625b46858</vt:lpwstr>
  </property>
  <property fmtid="{D5CDD505-2E9C-101B-9397-08002B2CF9AE}" pid="17" name="ItemType">
    <vt:lpwstr>45;#presentations|317da5a4-398e-4c38-b265-afd519770055</vt:lpwstr>
  </property>
  <property fmtid="{D5CDD505-2E9C-101B-9397-08002B2CF9AE}" pid="18" name="ga0c0bf70a6644469c61b3efa7025301">
    <vt:lpwstr/>
  </property>
  <property fmtid="{D5CDD505-2E9C-101B-9397-08002B2CF9AE}" pid="19" name="Industries">
    <vt:lpwstr/>
  </property>
  <property fmtid="{D5CDD505-2E9C-101B-9397-08002B2CF9AE}" pid="20" name="MSProducts">
    <vt:lpwstr/>
  </property>
  <property fmtid="{D5CDD505-2E9C-101B-9397-08002B2CF9AE}" pid="21" name="Competitors">
    <vt:lpwstr/>
  </property>
  <property fmtid="{D5CDD505-2E9C-101B-9397-08002B2CF9AE}" pid="22" name="SMSGDomain">
    <vt:lpwstr>19;#Microsoft Office Division|998d7cd0-7f52-4d06-a505-529ce4856340;#346;#Demonstrations Domain|ace27c3b-cb70-4e97-b22d-11bf78e968cd;#50;#Sales, Marketing, Services Group|ecda8836-afa0-40aa-878e-630e18c8fc5c</vt:lpwstr>
  </property>
  <property fmtid="{D5CDD505-2E9C-101B-9397-08002B2CF9AE}" pid="23" name="ExperienceContentType">
    <vt:lpwstr/>
  </property>
  <property fmtid="{D5CDD505-2E9C-101B-9397-08002B2CF9AE}" pid="24" name="BusinessArchitecture">
    <vt:lpwstr/>
  </property>
  <property fmtid="{D5CDD505-2E9C-101B-9397-08002B2CF9AE}" pid="25" name="Products">
    <vt:lpwstr>34;#Office 365|79b3b58e-e806-4c92-b1ab-8c086f06098a</vt:lpwstr>
  </property>
  <property fmtid="{D5CDD505-2E9C-101B-9397-08002B2CF9AE}" pid="26" name="l6f004f21209409da86a713c0f24627d">
    <vt:lpwstr/>
  </property>
  <property fmtid="{D5CDD505-2E9C-101B-9397-08002B2CF9AE}" pid="27" name="MSProductsTaxHTField0">
    <vt:lpwstr/>
  </property>
  <property fmtid="{D5CDD505-2E9C-101B-9397-08002B2CF9AE}" pid="28" name="Topics">
    <vt:lpwstr>26;#hub subset|c6bfd112-b986-4a0a-aa8d-90e767bfdfa6</vt:lpwstr>
  </property>
  <property fmtid="{D5CDD505-2E9C-101B-9397-08002B2CF9AE}" pid="29" name="Groups">
    <vt:lpwstr>58;#Office Marketing Group|a07bee86-ad38-44ef-877b-5c34e894c7ed;#43;#Worldwide Readiness|c6595b84-b463-470a-bb46-2a47364645be</vt:lpwstr>
  </property>
  <property fmtid="{D5CDD505-2E9C-101B-9397-08002B2CF9AE}" pid="30" name="e8080b0481964c759b2c36ae49591b31">
    <vt:lpwstr/>
  </property>
  <property fmtid="{D5CDD505-2E9C-101B-9397-08002B2CF9AE}" pid="31" name="_docset_NoMedatataSyncRequired">
    <vt:lpwstr>False</vt:lpwstr>
  </property>
  <property fmtid="{D5CDD505-2E9C-101B-9397-08002B2CF9AE}" pid="32" name="Languages">
    <vt:lpwstr/>
  </property>
  <property fmtid="{D5CDD505-2E9C-101B-9397-08002B2CF9AE}" pid="33" name="TechnicalLevel">
    <vt:lpwstr/>
  </property>
  <property fmtid="{D5CDD505-2E9C-101B-9397-08002B2CF9AE}" pid="34" name="Audiences">
    <vt:lpwstr/>
  </property>
  <property fmtid="{D5CDD505-2E9C-101B-9397-08002B2CF9AE}" pid="35" name="ldac8aee9d1f469e8cd8c3f8d6a615f2">
    <vt:lpwstr/>
  </property>
  <property fmtid="{D5CDD505-2E9C-101B-9397-08002B2CF9AE}" pid="36" name="EmployeeRole">
    <vt:lpwstr/>
  </property>
  <property fmtid="{D5CDD505-2E9C-101B-9397-08002B2CF9AE}" pid="37" name="NewsTopic">
    <vt:lpwstr/>
  </property>
  <property fmtid="{D5CDD505-2E9C-101B-9397-08002B2CF9AE}" pid="38" name="SharedWithUsers">
    <vt:lpwstr>26254;#Nickolai Melnikov (Ancor);#53691;#Kyle Severson;#1508;#Ryan Keyes</vt:lpwstr>
  </property>
  <property fmtid="{D5CDD505-2E9C-101B-9397-08002B2CF9AE}" pid="39" name="Roles">
    <vt:lpwstr/>
  </property>
  <property fmtid="{D5CDD505-2E9C-101B-9397-08002B2CF9AE}" pid="40" name="ItemRetentionFormula">
    <vt:lpwstr/>
  </property>
  <property fmtid="{D5CDD505-2E9C-101B-9397-08002B2CF9AE}" pid="41" name="NewsSource">
    <vt:lpwstr/>
  </property>
  <property fmtid="{D5CDD505-2E9C-101B-9397-08002B2CF9AE}" pid="42" name="SMSGTags">
    <vt:lpwstr/>
  </property>
  <property fmtid="{D5CDD505-2E9C-101B-9397-08002B2CF9AE}" pid="43" name="_dlc_DocIdItemGuid">
    <vt:lpwstr>aa3824d1-848e-48e5-b05e-6acc557659f1</vt:lpwstr>
  </property>
  <property fmtid="{D5CDD505-2E9C-101B-9397-08002B2CF9AE}" pid="44" name="MSPhysicalGeography">
    <vt:lpwstr/>
  </property>
  <property fmtid="{D5CDD505-2E9C-101B-9397-08002B2CF9AE}" pid="45" name="j3562c58ee414e028925bc902cfc01a1">
    <vt:lpwstr/>
  </property>
  <property fmtid="{D5CDD505-2E9C-101B-9397-08002B2CF9AE}" pid="46" name="EnterpriseDomainTags">
    <vt:lpwstr/>
  </property>
  <property fmtid="{D5CDD505-2E9C-101B-9397-08002B2CF9AE}" pid="47" name="ActivitiesAndPrograms">
    <vt:lpwstr>385;#demonstrations|9d7e8b48-4bca-4e36-b42f-43a31858d57a</vt:lpwstr>
  </property>
  <property fmtid="{D5CDD505-2E9C-101B-9397-08002B2CF9AE}" pid="48" name="Segments">
    <vt:lpwstr/>
  </property>
  <property fmtid="{D5CDD505-2E9C-101B-9397-08002B2CF9AE}" pid="49" name="Partners">
    <vt:lpwstr/>
  </property>
  <property fmtid="{D5CDD505-2E9C-101B-9397-08002B2CF9AE}" pid="50" name="la4444b61d19467597d63190b69ac227">
    <vt:lpwstr/>
  </property>
  <property fmtid="{D5CDD505-2E9C-101B-9397-08002B2CF9AE}" pid="51" name="MSIP_Label_f42aa342-8706-4288-bd11-ebb85995028c_Enabled">
    <vt:lpwstr>True</vt:lpwstr>
  </property>
  <property fmtid="{D5CDD505-2E9C-101B-9397-08002B2CF9AE}" pid="52" name="MSIP_Label_f42aa342-8706-4288-bd11-ebb85995028c_SiteId">
    <vt:lpwstr>72f988bf-86f1-41af-91ab-2d7cd011db47</vt:lpwstr>
  </property>
  <property fmtid="{D5CDD505-2E9C-101B-9397-08002B2CF9AE}" pid="53" name="MSIP_Label_f42aa342-8706-4288-bd11-ebb85995028c_Ref">
    <vt:lpwstr>https://api.informationprotection.azure.com/api/72f988bf-86f1-41af-91ab-2d7cd011db47</vt:lpwstr>
  </property>
  <property fmtid="{D5CDD505-2E9C-101B-9397-08002B2CF9AE}" pid="54" name="MSIP_Label_f42aa342-8706-4288-bd11-ebb85995028c_Owner">
    <vt:lpwstr>froper@microsoft.com</vt:lpwstr>
  </property>
  <property fmtid="{D5CDD505-2E9C-101B-9397-08002B2CF9AE}" pid="55" name="MSIP_Label_f42aa342-8706-4288-bd11-ebb85995028c_SetDate">
    <vt:lpwstr>2017-08-28T16:11:19.4873078-07:00</vt:lpwstr>
  </property>
  <property fmtid="{D5CDD505-2E9C-101B-9397-08002B2CF9AE}" pid="56" name="MSIP_Label_f42aa342-8706-4288-bd11-ebb85995028c_Name">
    <vt:lpwstr>General</vt:lpwstr>
  </property>
  <property fmtid="{D5CDD505-2E9C-101B-9397-08002B2CF9AE}" pid="57" name="MSIP_Label_f42aa342-8706-4288-bd11-ebb85995028c_Application">
    <vt:lpwstr>Microsoft Azure Information Protection</vt:lpwstr>
  </property>
  <property fmtid="{D5CDD505-2E9C-101B-9397-08002B2CF9AE}" pid="58" name="MSIP_Label_f42aa342-8706-4288-bd11-ebb85995028c_Extended_MSFT_Method">
    <vt:lpwstr>Automatic</vt:lpwstr>
  </property>
  <property fmtid="{D5CDD505-2E9C-101B-9397-08002B2CF9AE}" pid="59" name="Sensitivity">
    <vt:lpwstr>General</vt:lpwstr>
  </property>
  <property fmtid="{D5CDD505-2E9C-101B-9397-08002B2CF9AE}" pid="60" name="FolderExtensions">
    <vt:lpwstr/>
  </property>
  <property fmtid="{D5CDD505-2E9C-101B-9397-08002B2CF9AE}" pid="61" name="ParentID1">
    <vt:lpwstr>G03KC-1-7039</vt:lpwstr>
  </property>
</Properties>
</file>