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4" r:id="rId6"/>
    <p:sldMasterId id="2147483712" r:id="rId7"/>
    <p:sldMasterId id="2147483742" r:id="rId8"/>
  </p:sldMasterIdLst>
  <p:notesMasterIdLst>
    <p:notesMasterId r:id="rId13"/>
  </p:notesMasterIdLst>
  <p:sldIdLst>
    <p:sldId id="8647" r:id="rId9"/>
    <p:sldId id="477" r:id="rId10"/>
    <p:sldId id="3571" r:id="rId11"/>
    <p:sldId id="282" r:id="rId12"/>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sset" id="{E61D177C-1E0A-4EAB-9FA6-B0A072E00C90}">
          <p14:sldIdLst>
            <p14:sldId id="8647"/>
            <p14:sldId id="477"/>
            <p14:sldId id="3571"/>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Watson" initials="BW" lastIdx="15" clrIdx="0">
    <p:extLst>
      <p:ext uri="{19B8F6BF-5375-455C-9EA6-DF929625EA0E}">
        <p15:presenceInfo xmlns:p15="http://schemas.microsoft.com/office/powerpoint/2012/main" userId="S::bwatson@microsoft.com::351c31d0-ce33-4631-a3f8-d4626154f0c0" providerId="AD"/>
      </p:ext>
    </p:extLst>
  </p:cmAuthor>
  <p:cmAuthor id="2" name="Raanan Schnitzer" initials="RS" lastIdx="4" clrIdx="1">
    <p:extLst>
      <p:ext uri="{19B8F6BF-5375-455C-9EA6-DF929625EA0E}">
        <p15:presenceInfo xmlns:p15="http://schemas.microsoft.com/office/powerpoint/2012/main" userId="S::raanans@microsoft.com::84f57427-31d9-4d39-8dc4-6313604ad3be" providerId="AD"/>
      </p:ext>
    </p:extLst>
  </p:cmAuthor>
  <p:cmAuthor id="3" name="Raanan Schnitzer" initials="RS [2]" lastIdx="28" clrIdx="2">
    <p:extLst>
      <p:ext uri="{19B8F6BF-5375-455C-9EA6-DF929625EA0E}">
        <p15:presenceInfo xmlns:p15="http://schemas.microsoft.com/office/powerpoint/2012/main" userId="S-1-5-21-2127521184-1604012920-1887927527-11019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17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3768D-C3BA-4D65-87D1-DE3B58849044}" type="datetimeFigureOut">
              <a:rPr lang="en-US" smtClean="0"/>
              <a:t>7/19/2019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20CF6-ECDE-4632-AD9D-2CAB9534751B}" type="slidenum">
              <a:rPr lang="en-US" smtClean="0"/>
              <a:t>‹#›</a:t>
            </a:fld>
            <a:endParaRPr lang="en-US"/>
          </a:p>
        </p:txBody>
      </p:sp>
    </p:spTree>
    <p:extLst>
      <p:ext uri="{BB962C8B-B14F-4D97-AF65-F5344CB8AC3E}">
        <p14:creationId xmlns:p14="http://schemas.microsoft.com/office/powerpoint/2010/main" val="17265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51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061C2F9D-BF05-492F-B8CA-B60442915C9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7/19/2019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62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32C6E2-320B-453C-AA64-54814820B5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862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25A6DDE-13DA-4796-B328-152A893DD8EC}"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65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5.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2.xml"/><Relationship Id="rId5" Type="http://schemas.openxmlformats.org/officeDocument/2006/relationships/image" Target="../media/image19.jpg"/><Relationship Id="rId4" Type="http://schemas.openxmlformats.org/officeDocument/2006/relationships/image" Target="../media/image18.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oleObject3.bin"/></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87" strike="noStrike" spc="-14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5"/>
            <a:ext cx="8359808" cy="715931"/>
          </a:xfrm>
          <a:noFill/>
        </p:spPr>
        <p:txBody>
          <a:bodyPr lIns="0" tIns="109728" rIns="164592" bIns="109728">
            <a:noAutofit/>
          </a:bodyPr>
          <a:lstStyle>
            <a:lvl1pPr marL="0" indent="0">
              <a:spcBef>
                <a:spcPts val="0"/>
              </a:spcBef>
              <a:buNone/>
              <a:defRPr sz="1958"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455998" y="440499"/>
            <a:ext cx="1182545" cy="253265"/>
          </a:xfrm>
          <a:prstGeom prst="rect">
            <a:avLst/>
          </a:prstGeom>
        </p:spPr>
      </p:pic>
    </p:spTree>
    <p:extLst>
      <p:ext uri="{BB962C8B-B14F-4D97-AF65-F5344CB8AC3E}">
        <p14:creationId xmlns:p14="http://schemas.microsoft.com/office/powerpoint/2010/main" val="2898220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evice layout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86838" y="1831879"/>
            <a:ext cx="4685863" cy="203582"/>
          </a:xfrm>
        </p:spPr>
        <p:txBody>
          <a:bodyPr lIns="0" tIns="0" rIns="0" bIns="0"/>
          <a:lstStyle>
            <a:lvl1pPr marL="0" indent="0">
              <a:buNone/>
              <a:defRPr sz="1468" b="0" i="0">
                <a:solidFill>
                  <a:srgbClr val="63175B"/>
                </a:solidFill>
                <a:latin typeface="Segoe UI Light" charset="0"/>
                <a:ea typeface="Segoe UI Light" charset="0"/>
                <a:cs typeface="Segoe UI Light" charset="0"/>
              </a:defRPr>
            </a:lvl1pPr>
          </a:lstStyle>
          <a:p>
            <a:pPr lvl="0"/>
            <a:r>
              <a:rPr lang="en-US"/>
              <a:t>SUBHEAD SEGOE UI LIGHT 15 ALL CAPS</a:t>
            </a:r>
          </a:p>
        </p:txBody>
      </p:sp>
      <p:sp>
        <p:nvSpPr>
          <p:cNvPr id="3" name="Text Placeholder 2"/>
          <p:cNvSpPr>
            <a:spLocks noGrp="1"/>
          </p:cNvSpPr>
          <p:nvPr>
            <p:ph type="body" sz="quarter" idx="11" hasCustomPrompt="1"/>
          </p:nvPr>
        </p:nvSpPr>
        <p:spPr>
          <a:xfrm>
            <a:off x="788955" y="1424491"/>
            <a:ext cx="468374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Headline Segoe UI Light 24</a:t>
            </a:r>
          </a:p>
        </p:txBody>
      </p:sp>
      <p:grpSp>
        <p:nvGrpSpPr>
          <p:cNvPr id="18" name="Group 17"/>
          <p:cNvGrpSpPr>
            <a:grpSpLocks noChangeAspect="1"/>
          </p:cNvGrpSpPr>
          <p:nvPr userDrawn="1"/>
        </p:nvGrpSpPr>
        <p:grpSpPr>
          <a:xfrm>
            <a:off x="792697" y="453576"/>
            <a:ext cx="744033" cy="744138"/>
            <a:chOff x="804774" y="1723355"/>
            <a:chExt cx="976066" cy="976066"/>
          </a:xfrm>
        </p:grpSpPr>
        <p:sp>
          <p:nvSpPr>
            <p:cNvPr id="19" name="Oval 18"/>
            <p:cNvSpPr/>
            <p:nvPr/>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20"/>
            <p:cNvPicPr>
              <a:picLocks noChangeAspect="1"/>
            </p:cNvPicPr>
            <p:nvPr/>
          </p:nvPicPr>
          <p:blipFill>
            <a:blip r:embed="rId2"/>
            <a:stretch>
              <a:fillRect/>
            </a:stretch>
          </p:blipFill>
          <p:spPr>
            <a:xfrm>
              <a:off x="927347" y="1979748"/>
              <a:ext cx="730920" cy="392200"/>
            </a:xfrm>
            <a:prstGeom prst="rect">
              <a:avLst/>
            </a:prstGeom>
          </p:spPr>
        </p:pic>
      </p:grpSp>
      <p:sp>
        <p:nvSpPr>
          <p:cNvPr id="20" name="Picture Placeholder 19"/>
          <p:cNvSpPr>
            <a:spLocks noGrp="1"/>
          </p:cNvSpPr>
          <p:nvPr>
            <p:ph type="pic" sz="quarter" idx="10" hasCustomPrompt="1"/>
          </p:nvPr>
        </p:nvSpPr>
        <p:spPr>
          <a:xfrm>
            <a:off x="6096001" y="898920"/>
            <a:ext cx="10064547" cy="1162241"/>
          </a:xfrm>
          <a:solidFill>
            <a:schemeClr val="bg1"/>
          </a:solidFill>
        </p:spPr>
        <p:txBody>
          <a:bodyPr/>
          <a:lstStyle>
            <a:lvl1pPr marL="0" indent="0">
              <a:buFontTx/>
              <a:buNone/>
              <a:defRPr/>
            </a:lvl1pPr>
          </a:lstStyle>
          <a:p>
            <a:r>
              <a:rPr lang="en-US"/>
              <a:t>Screenshot of product </a:t>
            </a:r>
            <a:br>
              <a:rPr lang="en-US"/>
            </a:br>
            <a:r>
              <a:rPr lang="en-US"/>
              <a:t>offering is placed here</a:t>
            </a:r>
          </a:p>
        </p:txBody>
      </p:sp>
      <p:sp>
        <p:nvSpPr>
          <p:cNvPr id="14" name="Text Placeholder 2"/>
          <p:cNvSpPr>
            <a:spLocks noGrp="1"/>
          </p:cNvSpPr>
          <p:nvPr>
            <p:ph type="body" sz="quarter" idx="19" hasCustomPrompt="1"/>
          </p:nvPr>
        </p:nvSpPr>
        <p:spPr>
          <a:xfrm>
            <a:off x="786840"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5" name="Text Placeholder 2"/>
          <p:cNvSpPr>
            <a:spLocks noGrp="1"/>
          </p:cNvSpPr>
          <p:nvPr>
            <p:ph type="body" sz="quarter" idx="20" hasCustomPrompt="1"/>
          </p:nvPr>
        </p:nvSpPr>
        <p:spPr>
          <a:xfrm>
            <a:off x="3413603"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6" name="Text Placeholder 2"/>
          <p:cNvSpPr>
            <a:spLocks noGrp="1"/>
          </p:cNvSpPr>
          <p:nvPr>
            <p:ph type="body" sz="quarter" idx="21" hasCustomPrompt="1"/>
          </p:nvPr>
        </p:nvSpPr>
        <p:spPr>
          <a:xfrm>
            <a:off x="786840"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7" name="Text Placeholder 2"/>
          <p:cNvSpPr>
            <a:spLocks noGrp="1"/>
          </p:cNvSpPr>
          <p:nvPr>
            <p:ph type="body" sz="quarter" idx="22" hasCustomPrompt="1"/>
          </p:nvPr>
        </p:nvSpPr>
        <p:spPr>
          <a:xfrm>
            <a:off x="3413603"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3" name="Text Placeholder 2"/>
          <p:cNvSpPr>
            <a:spLocks noGrp="1"/>
          </p:cNvSpPr>
          <p:nvPr>
            <p:ph type="body" sz="quarter" idx="23" hasCustomPrompt="1"/>
          </p:nvPr>
        </p:nvSpPr>
        <p:spPr>
          <a:xfrm>
            <a:off x="786840"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9" name="Text Placeholder 2"/>
          <p:cNvSpPr>
            <a:spLocks noGrp="1"/>
          </p:cNvSpPr>
          <p:nvPr>
            <p:ph type="body" sz="quarter" idx="24" hasCustomPrompt="1"/>
          </p:nvPr>
        </p:nvSpPr>
        <p:spPr>
          <a:xfrm>
            <a:off x="3413603"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Tree>
    <p:extLst>
      <p:ext uri="{BB962C8B-B14F-4D97-AF65-F5344CB8AC3E}">
        <p14:creationId xmlns:p14="http://schemas.microsoft.com/office/powerpoint/2010/main" val="40687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anim calcmode="lin" valueType="num">
                                      <p:cBhvr>
                                        <p:cTn id="1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500"/>
                                        <p:tgtEl>
                                          <p:spTgt spid="23">
                                            <p:txEl>
                                              <p:pRg st="0" end="0"/>
                                            </p:txEl>
                                          </p:spTgt>
                                        </p:tgtEl>
                                      </p:cBhvr>
                                    </p:animEffect>
                                    <p:anim calcmode="lin" valueType="num">
                                      <p:cBhvr>
                                        <p:cTn id="2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anim calcmode="lin" valueType="num">
                                      <p:cBhvr>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anim calcmode="lin" valueType="num">
                                      <p:cBhvr>
                                        <p:cTn id="3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anim calcmode="lin" valueType="num">
                                      <p:cBhvr>
                                        <p:cTn id="3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anim calcmode="lin" valueType="num">
                      <p:cBhvr>
                        <p:cTn dur="500" fill="hold"/>
                        <p:tgtEl>
                          <p:spTgt spid="23"/>
                        </p:tgtEl>
                        <p:attrNameLst>
                          <p:attrName>ppt_x</p:attrName>
                        </p:attrNameLst>
                      </p:cBhvr>
                      <p:tavLst>
                        <p:tav tm="0">
                          <p:val>
                            <p:strVal val="#ppt_x"/>
                          </p:val>
                        </p:tav>
                        <p:tav tm="100000">
                          <p:val>
                            <p:strVal val="#ppt_x"/>
                          </p:val>
                        </p:tav>
                      </p:tavLst>
                    </p:anim>
                    <p:anim calcmode="lin" valueType="num">
                      <p:cBhvr>
                        <p:cTn dur="500" fill="hold"/>
                        <p:tgtEl>
                          <p:spTgt spid="23"/>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8347B2-39E0-4F83-B161-9B8B01DEBDFD}"/>
              </a:ext>
            </a:extLst>
          </p:cNvPr>
          <p:cNvSpPr/>
          <p:nvPr userDrawn="1"/>
        </p:nvSpPr>
        <p:spPr>
          <a:xfrm>
            <a:off x="201613" y="214313"/>
            <a:ext cx="11791951"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a:p>
        </p:txBody>
      </p:sp>
      <p:sp>
        <p:nvSpPr>
          <p:cNvPr id="9" name="Title 1"/>
          <p:cNvSpPr>
            <a:spLocks noGrp="1"/>
          </p:cNvSpPr>
          <p:nvPr>
            <p:ph type="title" hasCustomPrompt="1"/>
          </p:nvPr>
        </p:nvSpPr>
        <p:spPr>
          <a:xfrm>
            <a:off x="419100" y="3362325"/>
            <a:ext cx="8104716" cy="917752"/>
          </a:xfrm>
          <a:noFill/>
        </p:spPr>
        <p:txBody>
          <a:bodyPr lIns="0" tIns="91440" rIns="146304" bIns="91440" anchor="b" anchorCtr="0"/>
          <a:lstStyle>
            <a:lvl1pPr>
              <a:defRPr sz="5293" strike="noStrike" spc="-147" baseline="0">
                <a:solidFill>
                  <a:srgbClr val="0078D7"/>
                </a:solidFill>
              </a:defRPr>
            </a:lvl1pPr>
          </a:lstStyle>
          <a:p>
            <a:r>
              <a:rPr lang="en-US"/>
              <a:t>Presentation title </a:t>
            </a:r>
          </a:p>
        </p:txBody>
      </p:sp>
      <p:sp>
        <p:nvSpPr>
          <p:cNvPr id="5" name="Text Placeholder 4"/>
          <p:cNvSpPr>
            <a:spLocks noGrp="1"/>
          </p:cNvSpPr>
          <p:nvPr>
            <p:ph type="body" sz="quarter" idx="12" hasCustomPrompt="1"/>
          </p:nvPr>
        </p:nvSpPr>
        <p:spPr>
          <a:xfrm>
            <a:off x="419100" y="4736473"/>
            <a:ext cx="8403461" cy="456279"/>
          </a:xfrm>
          <a:noFill/>
        </p:spPr>
        <p:txBody>
          <a:bodyPr lIns="0" tIns="91440" rIns="91440" bIns="91440">
            <a:spAutoFit/>
          </a:bodyPr>
          <a:lstStyle>
            <a:lvl1pPr marL="0" indent="0">
              <a:spcBef>
                <a:spcPts val="0"/>
              </a:spcBef>
              <a:buFont typeface="Arial" panose="020B0604020202020204" pitchFamily="34" charset="0"/>
              <a:buNone/>
              <a:defRPr sz="1765" spc="0" baseline="0">
                <a:solidFill>
                  <a:srgbClr val="0078D7"/>
                </a:solidFill>
                <a:latin typeface="+mn-lt"/>
              </a:defRPr>
            </a:lvl1pPr>
          </a:lstStyle>
          <a:p>
            <a:pPr lvl="0"/>
            <a:r>
              <a:rPr lang="en-US"/>
              <a:t>Author Name</a:t>
            </a:r>
          </a:p>
        </p:txBody>
      </p:sp>
      <p:pic>
        <p:nvPicPr>
          <p:cNvPr id="6" name="Picture 5">
            <a:extLst>
              <a:ext uri="{FF2B5EF4-FFF2-40B4-BE49-F238E27FC236}">
                <a16:creationId xmlns:a16="http://schemas.microsoft.com/office/drawing/2014/main" id="{8E894651-6FD1-4197-8F69-796F2CC9C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588" y="460562"/>
            <a:ext cx="1434641" cy="314582"/>
          </a:xfrm>
          <a:prstGeom prst="rect">
            <a:avLst/>
          </a:prstGeom>
        </p:spPr>
      </p:pic>
    </p:spTree>
    <p:extLst>
      <p:ext uri="{BB962C8B-B14F-4D97-AF65-F5344CB8AC3E}">
        <p14:creationId xmlns:p14="http://schemas.microsoft.com/office/powerpoint/2010/main" val="36964474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14959" r="1359" b="1806"/>
          <a:stretch/>
        </p:blipFill>
        <p:spPr>
          <a:xfrm flipH="1">
            <a:off x="0" y="0"/>
            <a:ext cx="12192000" cy="6858000"/>
          </a:xfrm>
          <a:prstGeom prst="rect">
            <a:avLst/>
          </a:prstGeom>
        </p:spPr>
      </p:pic>
      <p:sp>
        <p:nvSpPr>
          <p:cNvPr id="7" name="Title 1">
            <a:extLst>
              <a:ext uri="{FF2B5EF4-FFF2-40B4-BE49-F238E27FC236}">
                <a16:creationId xmlns:a16="http://schemas.microsoft.com/office/drawing/2014/main" id="{94D369D9-257C-49D9-81D3-374F57409B23}"/>
              </a:ext>
            </a:extLst>
          </p:cNvPr>
          <p:cNvSpPr>
            <a:spLocks noGrp="1"/>
          </p:cNvSpPr>
          <p:nvPr>
            <p:ph type="title" hasCustomPrompt="1"/>
          </p:nvPr>
        </p:nvSpPr>
        <p:spPr>
          <a:xfrm>
            <a:off x="419100" y="3362325"/>
            <a:ext cx="8104716" cy="917752"/>
          </a:xfrm>
          <a:noFill/>
        </p:spPr>
        <p:txBody>
          <a:bodyPr lIns="0" tIns="91440" rIns="146304" bIns="91440" anchor="b" anchorCtr="0"/>
          <a:lstStyle>
            <a:lvl1pPr>
              <a:defRPr sz="5293" spc="-147" baseline="0">
                <a:solidFill>
                  <a:schemeClr val="bg2"/>
                </a:solidFill>
              </a:defRPr>
            </a:lvl1pPr>
          </a:lstStyle>
          <a:p>
            <a:r>
              <a:rPr lang="en-US"/>
              <a:t>Presentation title </a:t>
            </a:r>
          </a:p>
        </p:txBody>
      </p:sp>
      <p:sp>
        <p:nvSpPr>
          <p:cNvPr id="8" name="Text Placeholder 4">
            <a:extLst>
              <a:ext uri="{FF2B5EF4-FFF2-40B4-BE49-F238E27FC236}">
                <a16:creationId xmlns:a16="http://schemas.microsoft.com/office/drawing/2014/main" id="{BCBDDCDF-7CBF-450C-9508-81086A31968C}"/>
              </a:ext>
            </a:extLst>
          </p:cNvPr>
          <p:cNvSpPr>
            <a:spLocks noGrp="1"/>
          </p:cNvSpPr>
          <p:nvPr>
            <p:ph type="body" sz="quarter" idx="12" hasCustomPrompt="1"/>
          </p:nvPr>
        </p:nvSpPr>
        <p:spPr>
          <a:xfrm>
            <a:off x="419100" y="4736473"/>
            <a:ext cx="8403461" cy="456279"/>
          </a:xfrm>
          <a:noFill/>
        </p:spPr>
        <p:txBody>
          <a:bodyPr vert="horz" wrap="square" lIns="0" tIns="91440" rIns="91440" bIns="91440" rtlCol="0">
            <a:spAutoFit/>
          </a:bodyPr>
          <a:lstStyle>
            <a:lvl1pPr marL="0" indent="0">
              <a:buNone/>
              <a:defRPr lang="en-US" sz="1765" dirty="0">
                <a:solidFill>
                  <a:schemeClr val="bg2"/>
                </a:solidFill>
              </a:defRPr>
            </a:lvl1pPr>
          </a:lstStyle>
          <a:p>
            <a:pPr marL="224054" lvl="0" indent="-224054"/>
            <a:r>
              <a:rPr lang="en-US"/>
              <a:t>Author Name</a:t>
            </a:r>
          </a:p>
        </p:txBody>
      </p:sp>
      <p:pic>
        <p:nvPicPr>
          <p:cNvPr id="9" name="Picture 8">
            <a:extLst>
              <a:ext uri="{FF2B5EF4-FFF2-40B4-BE49-F238E27FC236}">
                <a16:creationId xmlns:a16="http://schemas.microsoft.com/office/drawing/2014/main" id="{AD7F618D-1CD3-4E24-9F46-C7165FCEE5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448588" y="469901"/>
            <a:ext cx="1434641" cy="314582"/>
          </a:xfrm>
          <a:prstGeom prst="rect">
            <a:avLst/>
          </a:prstGeom>
        </p:spPr>
      </p:pic>
    </p:spTree>
    <p:extLst>
      <p:ext uri="{BB962C8B-B14F-4D97-AF65-F5344CB8AC3E}">
        <p14:creationId xmlns:p14="http://schemas.microsoft.com/office/powerpoint/2010/main" val="6517280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11137" r="3193" b="7127"/>
          <a:stretch/>
        </p:blipFill>
        <p:spPr>
          <a:xfrm>
            <a:off x="0" y="0"/>
            <a:ext cx="12185016" cy="6858000"/>
          </a:xfrm>
          <a:prstGeom prst="rect">
            <a:avLst/>
          </a:prstGeom>
        </p:spPr>
      </p:pic>
      <p:pic>
        <p:nvPicPr>
          <p:cNvPr id="6" name="Picture 5">
            <a:extLst>
              <a:ext uri="{FF2B5EF4-FFF2-40B4-BE49-F238E27FC236}">
                <a16:creationId xmlns:a16="http://schemas.microsoft.com/office/drawing/2014/main" id="{C50C64D7-4D61-4C9E-999E-AD7E2C5EB9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588" y="460562"/>
            <a:ext cx="1434641" cy="314582"/>
          </a:xfrm>
          <a:prstGeom prst="rect">
            <a:avLst/>
          </a:prstGeom>
        </p:spPr>
      </p:pic>
      <p:sp>
        <p:nvSpPr>
          <p:cNvPr id="7" name="Title 1">
            <a:extLst>
              <a:ext uri="{FF2B5EF4-FFF2-40B4-BE49-F238E27FC236}">
                <a16:creationId xmlns:a16="http://schemas.microsoft.com/office/drawing/2014/main" id="{94D369D9-257C-49D9-81D3-374F57409B23}"/>
              </a:ext>
            </a:extLst>
          </p:cNvPr>
          <p:cNvSpPr>
            <a:spLocks noGrp="1"/>
          </p:cNvSpPr>
          <p:nvPr>
            <p:ph type="title" hasCustomPrompt="1"/>
          </p:nvPr>
        </p:nvSpPr>
        <p:spPr>
          <a:xfrm>
            <a:off x="419100" y="3362325"/>
            <a:ext cx="8104716" cy="917752"/>
          </a:xfrm>
          <a:noFill/>
        </p:spPr>
        <p:txBody>
          <a:bodyPr lIns="0" tIns="91440" rIns="146304" bIns="91440" anchor="b" anchorCtr="0"/>
          <a:lstStyle>
            <a:lvl1pPr>
              <a:defRPr sz="5293" spc="-147" baseline="0">
                <a:solidFill>
                  <a:srgbClr val="0078D7"/>
                </a:solidFill>
              </a:defRPr>
            </a:lvl1pPr>
          </a:lstStyle>
          <a:p>
            <a:r>
              <a:rPr lang="en-US"/>
              <a:t>Presentation title </a:t>
            </a:r>
          </a:p>
        </p:txBody>
      </p:sp>
      <p:sp>
        <p:nvSpPr>
          <p:cNvPr id="8" name="Text Placeholder 4">
            <a:extLst>
              <a:ext uri="{FF2B5EF4-FFF2-40B4-BE49-F238E27FC236}">
                <a16:creationId xmlns:a16="http://schemas.microsoft.com/office/drawing/2014/main" id="{BCBDDCDF-7CBF-450C-9508-81086A31968C}"/>
              </a:ext>
            </a:extLst>
          </p:cNvPr>
          <p:cNvSpPr>
            <a:spLocks noGrp="1"/>
          </p:cNvSpPr>
          <p:nvPr>
            <p:ph type="body" sz="quarter" idx="12" hasCustomPrompt="1"/>
          </p:nvPr>
        </p:nvSpPr>
        <p:spPr>
          <a:xfrm>
            <a:off x="419100" y="4520573"/>
            <a:ext cx="8403461" cy="456279"/>
          </a:xfrm>
          <a:noFill/>
        </p:spPr>
        <p:txBody>
          <a:bodyPr vert="horz" wrap="square" lIns="0" tIns="91440" rIns="91440" bIns="91440" rtlCol="0">
            <a:spAutoFit/>
          </a:bodyPr>
          <a:lstStyle>
            <a:lvl1pPr marL="0" indent="0">
              <a:buNone/>
              <a:defRPr lang="en-US" sz="1765" dirty="0">
                <a:solidFill>
                  <a:srgbClr val="0078D7"/>
                </a:solidFill>
              </a:defRPr>
            </a:lvl1pPr>
          </a:lstStyle>
          <a:p>
            <a:pPr marL="224054" lvl="0" indent="-224054"/>
            <a:r>
              <a:rPr lang="en-US"/>
              <a:t>Author Name</a:t>
            </a:r>
          </a:p>
        </p:txBody>
      </p:sp>
    </p:spTree>
    <p:extLst>
      <p:ext uri="{BB962C8B-B14F-4D97-AF65-F5344CB8AC3E}">
        <p14:creationId xmlns:p14="http://schemas.microsoft.com/office/powerpoint/2010/main" val="5715485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2E1DE3-ACE9-42E5-BF7D-89F30671FE1A}"/>
              </a:ext>
            </a:extLst>
          </p:cNvPr>
          <p:cNvPicPr>
            <a:picLocks noChangeAspect="1"/>
          </p:cNvPicPr>
          <p:nvPr userDrawn="1"/>
        </p:nvPicPr>
        <p:blipFill>
          <a:blip r:embed="rId2"/>
          <a:stretch>
            <a:fillRect/>
          </a:stretch>
        </p:blipFill>
        <p:spPr>
          <a:xfrm>
            <a:off x="0" y="1587"/>
            <a:ext cx="12192000" cy="6853881"/>
          </a:xfrm>
          <a:prstGeom prst="rect">
            <a:avLst/>
          </a:prstGeom>
        </p:spPr>
      </p:pic>
      <p:sp>
        <p:nvSpPr>
          <p:cNvPr id="5" name="Rectangle 4">
            <a:extLst>
              <a:ext uri="{FF2B5EF4-FFF2-40B4-BE49-F238E27FC236}">
                <a16:creationId xmlns:a16="http://schemas.microsoft.com/office/drawing/2014/main" id="{02599272-8A12-476C-9D2D-B743C5AF33E0}"/>
              </a:ext>
            </a:extLst>
          </p:cNvPr>
          <p:cNvSpPr/>
          <p:nvPr userDrawn="1"/>
        </p:nvSpPr>
        <p:spPr bwMode="auto">
          <a:xfrm>
            <a:off x="0" y="0"/>
            <a:ext cx="7670800" cy="6853881"/>
          </a:xfrm>
          <a:prstGeom prst="rect">
            <a:avLst/>
          </a:prstGeom>
          <a:gradFill>
            <a:gsLst>
              <a:gs pos="40000">
                <a:schemeClr val="bg1">
                  <a:lumMod val="10000"/>
                  <a:alpha val="26000"/>
                </a:schemeClr>
              </a:gs>
              <a:gs pos="100000">
                <a:schemeClr val="bg1">
                  <a:lumMod val="10000"/>
                  <a:alpha val="0"/>
                </a:scheme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a:extLst>
              <a:ext uri="{FF2B5EF4-FFF2-40B4-BE49-F238E27FC236}">
                <a16:creationId xmlns:a16="http://schemas.microsoft.com/office/drawing/2014/main" id="{C50C64D7-4D61-4C9E-999E-AD7E2C5EB97E}"/>
              </a:ext>
            </a:extLst>
          </p:cNvPr>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448588" y="460562"/>
            <a:ext cx="1434641" cy="314582"/>
          </a:xfrm>
          <a:prstGeom prst="rect">
            <a:avLst/>
          </a:prstGeom>
        </p:spPr>
      </p:pic>
      <p:sp>
        <p:nvSpPr>
          <p:cNvPr id="7" name="Title 1">
            <a:extLst>
              <a:ext uri="{FF2B5EF4-FFF2-40B4-BE49-F238E27FC236}">
                <a16:creationId xmlns:a16="http://schemas.microsoft.com/office/drawing/2014/main" id="{94D369D9-257C-49D9-81D3-374F57409B23}"/>
              </a:ext>
            </a:extLst>
          </p:cNvPr>
          <p:cNvSpPr>
            <a:spLocks noGrp="1"/>
          </p:cNvSpPr>
          <p:nvPr>
            <p:ph type="title" hasCustomPrompt="1"/>
          </p:nvPr>
        </p:nvSpPr>
        <p:spPr>
          <a:xfrm>
            <a:off x="419100" y="3362325"/>
            <a:ext cx="8104716" cy="917752"/>
          </a:xfrm>
          <a:noFill/>
        </p:spPr>
        <p:txBody>
          <a:bodyPr lIns="0" tIns="91440" rIns="146304" bIns="91440" anchor="b" anchorCtr="0"/>
          <a:lstStyle>
            <a:lvl1pPr>
              <a:defRPr sz="5293" spc="-147" baseline="0">
                <a:solidFill>
                  <a:schemeClr val="bg2"/>
                </a:solidFill>
              </a:defRPr>
            </a:lvl1pPr>
          </a:lstStyle>
          <a:p>
            <a:r>
              <a:rPr lang="en-US"/>
              <a:t>Presentation title </a:t>
            </a:r>
          </a:p>
        </p:txBody>
      </p:sp>
      <p:sp>
        <p:nvSpPr>
          <p:cNvPr id="8" name="Text Placeholder 4">
            <a:extLst>
              <a:ext uri="{FF2B5EF4-FFF2-40B4-BE49-F238E27FC236}">
                <a16:creationId xmlns:a16="http://schemas.microsoft.com/office/drawing/2014/main" id="{BCBDDCDF-7CBF-450C-9508-81086A31968C}"/>
              </a:ext>
            </a:extLst>
          </p:cNvPr>
          <p:cNvSpPr>
            <a:spLocks noGrp="1"/>
          </p:cNvSpPr>
          <p:nvPr>
            <p:ph type="body" sz="quarter" idx="12" hasCustomPrompt="1"/>
          </p:nvPr>
        </p:nvSpPr>
        <p:spPr>
          <a:xfrm>
            <a:off x="419100" y="4520573"/>
            <a:ext cx="8403461" cy="456279"/>
          </a:xfrm>
          <a:noFill/>
        </p:spPr>
        <p:txBody>
          <a:bodyPr vert="horz" wrap="square" lIns="0" tIns="91440" rIns="91440" bIns="91440" rtlCol="0">
            <a:spAutoFit/>
          </a:bodyPr>
          <a:lstStyle>
            <a:lvl1pPr marL="0" indent="0">
              <a:buNone/>
              <a:defRPr lang="en-US" sz="1765" dirty="0">
                <a:solidFill>
                  <a:schemeClr val="bg2"/>
                </a:solidFill>
              </a:defRPr>
            </a:lvl1pPr>
          </a:lstStyle>
          <a:p>
            <a:pPr marL="224054" lvl="0" indent="-224054"/>
            <a:r>
              <a:rPr lang="en-US"/>
              <a:t>Author Name</a:t>
            </a:r>
          </a:p>
        </p:txBody>
      </p:sp>
    </p:spTree>
    <p:extLst>
      <p:ext uri="{BB962C8B-B14F-4D97-AF65-F5344CB8AC3E}">
        <p14:creationId xmlns:p14="http://schemas.microsoft.com/office/powerpoint/2010/main" val="340062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30215" y="609602"/>
            <a:ext cx="11280715" cy="397545"/>
          </a:xfrm>
        </p:spPr>
        <p:txBody>
          <a:bodyPr wrap="square" lIns="0" tIns="0" rIns="0" bIns="0">
            <a:spAutoFit/>
          </a:bodyPr>
          <a:lstStyle>
            <a:lvl1pPr>
              <a:lnSpc>
                <a:spcPts val="3073"/>
              </a:lnSpc>
              <a:defRPr sz="3000" spc="-130" baseline="0">
                <a:solidFill>
                  <a:srgbClr val="0078D7"/>
                </a:solidFill>
              </a:defRPr>
            </a:lvl1pPr>
          </a:lstStyle>
          <a:p>
            <a:r>
              <a:rPr lang="en-US"/>
              <a:t>Title </a:t>
            </a:r>
          </a:p>
        </p:txBody>
      </p:sp>
    </p:spTree>
    <p:extLst>
      <p:ext uri="{BB962C8B-B14F-4D97-AF65-F5344CB8AC3E}">
        <p14:creationId xmlns:p14="http://schemas.microsoft.com/office/powerpoint/2010/main" val="1129748719"/>
      </p:ext>
    </p:extLst>
  </p:cSld>
  <p:clrMapOvr>
    <a:masterClrMapping/>
  </p:clrMapOvr>
  <p:transition>
    <p:fade/>
  </p:transition>
  <p:extLst>
    <p:ext uri="{DCECCB84-F9BA-43D5-87BE-67443E8EF086}">
      <p15:sldGuideLst xmlns:p15="http://schemas.microsoft.com/office/powerpoint/2012/main">
        <p15:guide id="1" orient="horz" pos="37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tex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30215" y="609602"/>
            <a:ext cx="11280715" cy="397545"/>
          </a:xfrm>
        </p:spPr>
        <p:txBody>
          <a:bodyPr wrap="square" lIns="0" tIns="0" rIns="0" bIns="0">
            <a:spAutoFit/>
          </a:bodyPr>
          <a:lstStyle>
            <a:lvl1pPr>
              <a:lnSpc>
                <a:spcPts val="3073"/>
              </a:lnSpc>
              <a:defRPr sz="3000" spc="-130" baseline="0">
                <a:solidFill>
                  <a:srgbClr val="0078D7"/>
                </a:solidFill>
              </a:defRPr>
            </a:lvl1pPr>
          </a:lstStyle>
          <a:p>
            <a:r>
              <a:rPr lang="en-US"/>
              <a:t>Title </a:t>
            </a:r>
          </a:p>
        </p:txBody>
      </p:sp>
      <p:sp>
        <p:nvSpPr>
          <p:cNvPr id="3" name="Content Placeholder 2">
            <a:extLst>
              <a:ext uri="{FF2B5EF4-FFF2-40B4-BE49-F238E27FC236}">
                <a16:creationId xmlns:a16="http://schemas.microsoft.com/office/drawing/2014/main" id="{1D09ACA1-7850-4B55-92D9-A52D416AF8C3}"/>
              </a:ext>
            </a:extLst>
          </p:cNvPr>
          <p:cNvSpPr>
            <a:spLocks noGrp="1"/>
          </p:cNvSpPr>
          <p:nvPr>
            <p:ph sz="quarter" idx="10"/>
          </p:nvPr>
        </p:nvSpPr>
        <p:spPr>
          <a:xfrm>
            <a:off x="430213" y="1568450"/>
            <a:ext cx="11280775" cy="1723549"/>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674347"/>
      </p:ext>
    </p:extLst>
  </p:cSld>
  <p:clrMapOvr>
    <a:masterClrMapping/>
  </p:clrMapOvr>
  <p:transition>
    <p:fade/>
  </p:transition>
  <p:extLst>
    <p:ext uri="{DCECCB84-F9BA-43D5-87BE-67443E8EF086}">
      <p15:sldGuideLst xmlns:p15="http://schemas.microsoft.com/office/powerpoint/2012/main">
        <p15:guide id="1" orient="horz" pos="3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with subtit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30215" y="609602"/>
            <a:ext cx="11038647" cy="397545"/>
          </a:xfrm>
        </p:spPr>
        <p:txBody>
          <a:bodyPr wrap="square" lIns="0" tIns="0" rIns="0" bIns="0">
            <a:spAutoFit/>
          </a:bodyPr>
          <a:lstStyle>
            <a:lvl1pPr>
              <a:lnSpc>
                <a:spcPts val="3073"/>
              </a:lnSpc>
              <a:defRPr sz="3000" spc="-130" baseline="0">
                <a:solidFill>
                  <a:srgbClr val="0078D7"/>
                </a:solidFill>
              </a:defRPr>
            </a:lvl1pPr>
          </a:lstStyle>
          <a:p>
            <a:r>
              <a:rPr lang="en-US"/>
              <a:t>Title </a:t>
            </a:r>
          </a:p>
        </p:txBody>
      </p:sp>
      <p:sp>
        <p:nvSpPr>
          <p:cNvPr id="3" name="Text Placeholder 2">
            <a:extLst>
              <a:ext uri="{FF2B5EF4-FFF2-40B4-BE49-F238E27FC236}">
                <a16:creationId xmlns:a16="http://schemas.microsoft.com/office/drawing/2014/main" id="{7B82FAD9-ABE3-4539-935D-1235A558B29C}"/>
              </a:ext>
            </a:extLst>
          </p:cNvPr>
          <p:cNvSpPr>
            <a:spLocks noGrp="1"/>
          </p:cNvSpPr>
          <p:nvPr>
            <p:ph type="body" sz="quarter" idx="10" hasCustomPrompt="1"/>
          </p:nvPr>
        </p:nvSpPr>
        <p:spPr>
          <a:xfrm>
            <a:off x="429538" y="999679"/>
            <a:ext cx="11038647" cy="307777"/>
          </a:xfrm>
        </p:spPr>
        <p:txBody>
          <a:bodyPr/>
          <a:lstStyle>
            <a:lvl1pPr marL="0" indent="0">
              <a:buNone/>
              <a:defRPr sz="2000"/>
            </a:lvl1pPr>
          </a:lstStyle>
          <a:p>
            <a:pPr lvl="0"/>
            <a:r>
              <a:rPr lang="en-US"/>
              <a:t>Subhead</a:t>
            </a:r>
          </a:p>
        </p:txBody>
      </p:sp>
    </p:spTree>
    <p:extLst>
      <p:ext uri="{BB962C8B-B14F-4D97-AF65-F5344CB8AC3E}">
        <p14:creationId xmlns:p14="http://schemas.microsoft.com/office/powerpoint/2010/main" val="3158849580"/>
      </p:ext>
    </p:extLst>
  </p:cSld>
  <p:clrMapOvr>
    <a:masterClrMapping/>
  </p:clrMapOvr>
  <p:transition>
    <p:fade/>
  </p:transition>
  <p:extLst>
    <p:ext uri="{DCECCB84-F9BA-43D5-87BE-67443E8EF086}">
      <p15:sldGuideLst xmlns:p15="http://schemas.microsoft.com/office/powerpoint/2012/main">
        <p15:guide id="1" orient="horz" pos="37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tex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30215" y="609602"/>
            <a:ext cx="11247438" cy="397545"/>
          </a:xfrm>
        </p:spPr>
        <p:txBody>
          <a:bodyPr wrap="square" lIns="0" tIns="0" rIns="0" bIns="0">
            <a:spAutoFit/>
          </a:bodyPr>
          <a:lstStyle>
            <a:lvl1pPr>
              <a:lnSpc>
                <a:spcPts val="3073"/>
              </a:lnSpc>
              <a:defRPr sz="3000" spc="-130" baseline="0">
                <a:solidFill>
                  <a:srgbClr val="0078D7"/>
                </a:solidFill>
              </a:defRPr>
            </a:lvl1pPr>
          </a:lstStyle>
          <a:p>
            <a:r>
              <a:rPr lang="en-US"/>
              <a:t>Title </a:t>
            </a:r>
          </a:p>
        </p:txBody>
      </p:sp>
      <p:sp>
        <p:nvSpPr>
          <p:cNvPr id="3" name="Text Placeholder 2">
            <a:extLst>
              <a:ext uri="{FF2B5EF4-FFF2-40B4-BE49-F238E27FC236}">
                <a16:creationId xmlns:a16="http://schemas.microsoft.com/office/drawing/2014/main" id="{7B82FAD9-ABE3-4539-935D-1235A558B29C}"/>
              </a:ext>
            </a:extLst>
          </p:cNvPr>
          <p:cNvSpPr>
            <a:spLocks noGrp="1"/>
          </p:cNvSpPr>
          <p:nvPr>
            <p:ph type="body" sz="quarter" idx="10" hasCustomPrompt="1"/>
          </p:nvPr>
        </p:nvSpPr>
        <p:spPr>
          <a:xfrm>
            <a:off x="429538" y="999679"/>
            <a:ext cx="11247438" cy="307777"/>
          </a:xfrm>
        </p:spPr>
        <p:txBody>
          <a:bodyPr/>
          <a:lstStyle>
            <a:lvl1pPr marL="0" indent="0">
              <a:buNone/>
              <a:defRPr sz="2000"/>
            </a:lvl1pPr>
          </a:lstStyle>
          <a:p>
            <a:pPr lvl="0"/>
            <a:r>
              <a:rPr lang="en-US"/>
              <a:t>Subhead</a:t>
            </a:r>
          </a:p>
        </p:txBody>
      </p:sp>
      <p:sp>
        <p:nvSpPr>
          <p:cNvPr id="4" name="Content Placeholder 3">
            <a:extLst>
              <a:ext uri="{FF2B5EF4-FFF2-40B4-BE49-F238E27FC236}">
                <a16:creationId xmlns:a16="http://schemas.microsoft.com/office/drawing/2014/main" id="{A6B183E7-FFE4-45C1-83B3-68ABDE52FEAC}"/>
              </a:ext>
            </a:extLst>
          </p:cNvPr>
          <p:cNvSpPr>
            <a:spLocks noGrp="1"/>
          </p:cNvSpPr>
          <p:nvPr>
            <p:ph sz="quarter" idx="11"/>
          </p:nvPr>
        </p:nvSpPr>
        <p:spPr>
          <a:xfrm>
            <a:off x="419100" y="1568450"/>
            <a:ext cx="11257876" cy="1723549"/>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2455506"/>
      </p:ext>
    </p:extLst>
  </p:cSld>
  <p:clrMapOvr>
    <a:masterClrMapping/>
  </p:clrMapOvr>
  <p:transition>
    <p:fade/>
  </p:transition>
  <p:extLst>
    <p:ext uri="{DCECCB84-F9BA-43D5-87BE-67443E8EF086}">
      <p15:sldGuideLst xmlns:p15="http://schemas.microsoft.com/office/powerpoint/2012/main">
        <p15:guide id="1" orient="horz" pos="37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4065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1132004" y="4459536"/>
            <a:ext cx="723520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Chapter Title Here Segoe UI Light </a:t>
            </a:r>
          </a:p>
        </p:txBody>
      </p:sp>
      <p:sp>
        <p:nvSpPr>
          <p:cNvPr id="10" name="Picture Placeholder 9"/>
          <p:cNvSpPr>
            <a:spLocks noGrp="1"/>
          </p:cNvSpPr>
          <p:nvPr>
            <p:ph type="pic" sz="quarter" idx="10" hasCustomPrompt="1"/>
          </p:nvPr>
        </p:nvSpPr>
        <p:spPr>
          <a:xfrm>
            <a:off x="0" y="0"/>
            <a:ext cx="12192000" cy="673454"/>
          </a:xfrm>
          <a:solidFill>
            <a:schemeClr val="bg1"/>
          </a:solidFill>
        </p:spPr>
        <p:txBody>
          <a:bodyPr/>
          <a:lstStyle/>
          <a:p>
            <a:r>
              <a:rPr lang="en-US"/>
              <a:t>Picture placed here</a:t>
            </a:r>
          </a:p>
        </p:txBody>
      </p:sp>
      <p:sp>
        <p:nvSpPr>
          <p:cNvPr id="4" name="Text Placeholder 3">
            <a:extLst>
              <a:ext uri="{FF2B5EF4-FFF2-40B4-BE49-F238E27FC236}">
                <a16:creationId xmlns:a16="http://schemas.microsoft.com/office/drawing/2014/main" id="{89C32877-4F40-42AA-89A2-E3DEDD09E92F}"/>
              </a:ext>
            </a:extLst>
          </p:cNvPr>
          <p:cNvSpPr>
            <a:spLocks noGrp="1"/>
          </p:cNvSpPr>
          <p:nvPr>
            <p:ph type="body" sz="quarter" idx="4294967295"/>
          </p:nvPr>
        </p:nvSpPr>
        <p:spPr>
          <a:xfrm>
            <a:off x="1132004" y="4822080"/>
            <a:ext cx="6599660" cy="1234762"/>
          </a:xfrm>
        </p:spPr>
        <p:txBody>
          <a:bodyPr lIns="0"/>
          <a:lstStyle>
            <a:lvl1pPr marL="100874" indent="-280206">
              <a:lnSpc>
                <a:spcPct val="140000"/>
              </a:lnSpc>
              <a:spcBef>
                <a:spcPts val="0"/>
              </a:spcBef>
              <a:spcAft>
                <a:spcPts val="294"/>
              </a:spcAft>
              <a:buFont typeface="Arial" charset="0"/>
              <a:buChar char="•"/>
              <a:defRPr/>
            </a:lvl1pPr>
          </a:lstStyle>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Enhance independence for students of all abilities with intelligent tools</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Spark curiosity in STEM</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Bring lessons to life</a:t>
            </a:r>
          </a:p>
        </p:txBody>
      </p:sp>
      <p:grpSp>
        <p:nvGrpSpPr>
          <p:cNvPr id="5" name="Group 4"/>
          <p:cNvGrpSpPr/>
          <p:nvPr userDrawn="1"/>
        </p:nvGrpSpPr>
        <p:grpSpPr>
          <a:xfrm>
            <a:off x="1132005" y="3265171"/>
            <a:ext cx="724987" cy="725089"/>
            <a:chOff x="1288669" y="3816312"/>
            <a:chExt cx="976066" cy="976066"/>
          </a:xfrm>
        </p:grpSpPr>
        <p:sp>
          <p:nvSpPr>
            <p:cNvPr id="6" name="Oval 5"/>
            <p:cNvSpPr/>
            <p:nvPr/>
          </p:nvSpPr>
          <p:spPr bwMode="auto">
            <a:xfrm>
              <a:off x="1288669" y="3816312"/>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2"/>
            <a:stretch>
              <a:fillRect/>
            </a:stretch>
          </p:blipFill>
          <p:spPr>
            <a:xfrm>
              <a:off x="1462434" y="3995232"/>
              <a:ext cx="635794" cy="635794"/>
            </a:xfrm>
            <a:prstGeom prst="rect">
              <a:avLst/>
            </a:prstGeom>
          </p:spPr>
        </p:pic>
      </p:grpSp>
    </p:spTree>
    <p:extLst>
      <p:ext uri="{BB962C8B-B14F-4D97-AF65-F5344CB8AC3E}">
        <p14:creationId xmlns:p14="http://schemas.microsoft.com/office/powerpoint/2010/main" val="321909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side photo">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C48BA186-645D-4539-A30B-07C1FBC1560C}"/>
              </a:ext>
            </a:extLst>
          </p:cNvPr>
          <p:cNvSpPr>
            <a:spLocks noGrp="1"/>
          </p:cNvSpPr>
          <p:nvPr>
            <p:ph type="pic" sz="quarter" idx="12"/>
          </p:nvPr>
        </p:nvSpPr>
        <p:spPr>
          <a:xfrm>
            <a:off x="7178101" y="214313"/>
            <a:ext cx="4815462" cy="6429375"/>
          </a:xfrm>
          <a:noFill/>
        </p:spPr>
        <p:txBody>
          <a:bodyPr>
            <a:noAutofit/>
          </a:bodyPr>
          <a:lstStyle>
            <a:lvl1pPr marL="0" indent="0">
              <a:buNone/>
              <a:defRPr>
                <a:solidFill>
                  <a:schemeClr val="bg1"/>
                </a:solidFill>
              </a:defRPr>
            </a:lvl1pPr>
          </a:lstStyle>
          <a:p>
            <a:r>
              <a:rPr lang="en-US"/>
              <a:t>Click icon to add picture</a:t>
            </a:r>
          </a:p>
        </p:txBody>
      </p:sp>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30215" y="609602"/>
            <a:ext cx="5665757" cy="397545"/>
          </a:xfrm>
        </p:spPr>
        <p:txBody>
          <a:bodyPr wrap="square" lIns="0" tIns="0" rIns="0" bIns="0">
            <a:spAutoFit/>
          </a:bodyPr>
          <a:lstStyle>
            <a:lvl1pPr>
              <a:lnSpc>
                <a:spcPts val="3073"/>
              </a:lnSpc>
              <a:defRPr sz="3000" spc="-130" baseline="0">
                <a:solidFill>
                  <a:srgbClr val="0078D7"/>
                </a:solidFill>
              </a:defRPr>
            </a:lvl1pPr>
          </a:lstStyle>
          <a:p>
            <a:r>
              <a:rPr lang="en-US"/>
              <a:t>Title </a:t>
            </a:r>
          </a:p>
        </p:txBody>
      </p:sp>
      <p:sp>
        <p:nvSpPr>
          <p:cNvPr id="3" name="Content Placeholder 2">
            <a:extLst>
              <a:ext uri="{FF2B5EF4-FFF2-40B4-BE49-F238E27FC236}">
                <a16:creationId xmlns:a16="http://schemas.microsoft.com/office/drawing/2014/main" id="{1D09ACA1-7850-4B55-92D9-A52D416AF8C3}"/>
              </a:ext>
            </a:extLst>
          </p:cNvPr>
          <p:cNvSpPr>
            <a:spLocks noGrp="1"/>
          </p:cNvSpPr>
          <p:nvPr>
            <p:ph sz="quarter" idx="10"/>
          </p:nvPr>
        </p:nvSpPr>
        <p:spPr>
          <a:xfrm>
            <a:off x="430213" y="1568450"/>
            <a:ext cx="5665787" cy="1723549"/>
          </a:xfrm>
        </p:spPr>
        <p:txBody>
          <a:bodyPr/>
          <a:lstStyle>
            <a:lvl1pPr marL="0" inden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346480"/>
      </p:ext>
    </p:extLst>
  </p:cSld>
  <p:clrMapOvr>
    <a:masterClrMapping/>
  </p:clrMapOvr>
  <p:transition>
    <p:fade/>
  </p:transition>
  <p:extLst>
    <p:ext uri="{DCECCB84-F9BA-43D5-87BE-67443E8EF086}">
      <p15:sldGuideLst xmlns:p15="http://schemas.microsoft.com/office/powerpoint/2012/main">
        <p15:guide id="1" orient="horz" pos="37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80D31B-2B20-4874-8B1C-902BE2413E4B}"/>
              </a:ext>
            </a:extLst>
          </p:cNvPr>
          <p:cNvSpPr>
            <a:spLocks noGrp="1"/>
          </p:cNvSpPr>
          <p:nvPr>
            <p:ph type="title" hasCustomPrompt="1"/>
          </p:nvPr>
        </p:nvSpPr>
        <p:spPr>
          <a:xfrm>
            <a:off x="430215" y="609600"/>
            <a:ext cx="6544745" cy="403137"/>
          </a:xfrm>
        </p:spPr>
        <p:txBody>
          <a:bodyPr vert="horz" wrap="square" lIns="0" tIns="0" rIns="0" bIns="0" rtlCol="0" anchor="t">
            <a:spAutoFit/>
          </a:bodyPr>
          <a:lstStyle>
            <a:lvl1pPr>
              <a:defRPr lang="en-US" dirty="0"/>
            </a:lvl1pPr>
          </a:lstStyle>
          <a:p>
            <a:pPr lvl="0">
              <a:lnSpc>
                <a:spcPts val="3073"/>
              </a:lnSpc>
            </a:pPr>
            <a:r>
              <a:rPr lang="en-US"/>
              <a:t>Layout 1</a:t>
            </a:r>
          </a:p>
        </p:txBody>
      </p:sp>
      <p:sp>
        <p:nvSpPr>
          <p:cNvPr id="4" name="Text Placeholder 3">
            <a:extLst>
              <a:ext uri="{FF2B5EF4-FFF2-40B4-BE49-F238E27FC236}">
                <a16:creationId xmlns:a16="http://schemas.microsoft.com/office/drawing/2014/main" id="{98F63D79-AA92-49FE-9118-B98B8058DBE5}"/>
              </a:ext>
            </a:extLst>
          </p:cNvPr>
          <p:cNvSpPr>
            <a:spLocks noGrp="1"/>
          </p:cNvSpPr>
          <p:nvPr>
            <p:ph type="body" sz="quarter" idx="10" hasCustomPrompt="1"/>
          </p:nvPr>
        </p:nvSpPr>
        <p:spPr>
          <a:xfrm>
            <a:off x="419100" y="1568450"/>
            <a:ext cx="4758211" cy="589905"/>
          </a:xfrm>
        </p:spPr>
        <p:txBody>
          <a:bodyPr wrap="square" lIns="0" tIns="0" rIns="0" bIns="0">
            <a:spAutoFit/>
          </a:bodyPr>
          <a:lstStyle>
            <a:lvl1pPr marL="0" indent="0">
              <a:lnSpc>
                <a:spcPts val="2307"/>
              </a:lnSpc>
              <a:buNone/>
              <a:defRPr sz="2000" b="0" i="0">
                <a:solidFill>
                  <a:schemeClr val="tx1"/>
                </a:solidFill>
                <a:latin typeface="+mn-lt"/>
              </a:defRPr>
            </a:lvl1pPr>
            <a:lvl2pPr marL="219601" indent="0">
              <a:buNone/>
              <a:defRPr/>
            </a:lvl2pPr>
            <a:lvl3pPr marL="439199" indent="0">
              <a:buNone/>
              <a:defRPr/>
            </a:lvl3pPr>
            <a:lvl4pPr marL="658801" indent="0">
              <a:buNone/>
              <a:defRPr/>
            </a:lvl4pPr>
            <a:lvl5pPr marL="878401" indent="0">
              <a:buNone/>
              <a:defRPr/>
            </a:lvl5pPr>
          </a:lstStyle>
          <a:p>
            <a:pPr lvl="0"/>
            <a:r>
              <a:rPr lang="pt-BR"/>
              <a:t>Subhead Segoe UI Regular 20/24. Em volor resequaectur.</a:t>
            </a:r>
            <a:endParaRPr lang="en-US"/>
          </a:p>
        </p:txBody>
      </p:sp>
      <p:sp>
        <p:nvSpPr>
          <p:cNvPr id="5" name="Text Placeholder 4">
            <a:extLst>
              <a:ext uri="{FF2B5EF4-FFF2-40B4-BE49-F238E27FC236}">
                <a16:creationId xmlns:a16="http://schemas.microsoft.com/office/drawing/2014/main" id="{B757ACBF-D392-4AD8-A543-C0910049C182}"/>
              </a:ext>
            </a:extLst>
          </p:cNvPr>
          <p:cNvSpPr>
            <a:spLocks noGrp="1"/>
          </p:cNvSpPr>
          <p:nvPr>
            <p:ph type="body" sz="quarter" idx="11" hasCustomPrompt="1"/>
          </p:nvPr>
        </p:nvSpPr>
        <p:spPr>
          <a:xfrm>
            <a:off x="419197" y="2336302"/>
            <a:ext cx="4758210" cy="3167790"/>
          </a:xfrm>
        </p:spPr>
        <p:txBody>
          <a:bodyPr lIns="0" tIns="0" rIns="0" bIns="0"/>
          <a:lstStyle>
            <a:lvl1pPr marL="228556" indent="-228556">
              <a:lnSpc>
                <a:spcPts val="1728"/>
              </a:lnSpc>
              <a:spcBef>
                <a:spcPts val="0"/>
              </a:spcBef>
              <a:buFont typeface="Arial" panose="020B0604020202020204" pitchFamily="34" charset="0"/>
              <a:buChar char="•"/>
              <a:defRPr lang="en-US" sz="1600" b="0" i="0" kern="1200" spc="0" baseline="0" dirty="0">
                <a:solidFill>
                  <a:schemeClr val="tx1"/>
                </a:solidFill>
                <a:latin typeface="+mn-lt"/>
                <a:ea typeface="+mn-ea"/>
                <a:cs typeface="+mn-cs"/>
              </a:defRPr>
            </a:lvl1pPr>
            <a:lvl2pPr marL="223795" indent="-223795">
              <a:lnSpc>
                <a:spcPts val="1728"/>
              </a:lnSpc>
              <a:spcBef>
                <a:spcPts val="0"/>
              </a:spcBef>
              <a:buNone/>
              <a:defRPr lang="en-US" sz="1600" kern="1200" spc="0" baseline="0" dirty="0">
                <a:solidFill>
                  <a:schemeClr val="tx1"/>
                </a:solidFill>
                <a:latin typeface="+mn-lt"/>
                <a:ea typeface="+mn-ea"/>
                <a:cs typeface="+mn-cs"/>
              </a:defRPr>
            </a:lvl2pPr>
            <a:lvl3pPr marL="439199" indent="0">
              <a:buNone/>
              <a:defRPr/>
            </a:lvl3pPr>
            <a:lvl4pPr marL="658801" indent="0">
              <a:buNone/>
              <a:defRPr/>
            </a:lvl4pPr>
            <a:lvl5pPr marL="878401" indent="0">
              <a:buNone/>
              <a:defRPr/>
            </a:lvl5pPr>
          </a:lstStyle>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7" name="Picture Placeholder 6">
            <a:extLst>
              <a:ext uri="{FF2B5EF4-FFF2-40B4-BE49-F238E27FC236}">
                <a16:creationId xmlns:a16="http://schemas.microsoft.com/office/drawing/2014/main" id="{718EFC69-569C-4EC4-8231-DA719AB4165B}"/>
              </a:ext>
            </a:extLst>
          </p:cNvPr>
          <p:cNvSpPr>
            <a:spLocks noGrp="1"/>
          </p:cNvSpPr>
          <p:nvPr>
            <p:ph type="pic" sz="quarter" idx="12"/>
          </p:nvPr>
        </p:nvSpPr>
        <p:spPr>
          <a:xfrm>
            <a:off x="7178101" y="214313"/>
            <a:ext cx="4815462" cy="6429375"/>
          </a:xfrm>
          <a:blipFill>
            <a:blip r:embed="rId2"/>
            <a:stretch>
              <a:fillRect t="2" b="-3334"/>
            </a:stretch>
          </a:blipFill>
        </p:spPr>
        <p:txBody>
          <a:bodyPr>
            <a:noAutofit/>
          </a:bodyPr>
          <a:lstStyle>
            <a:lvl1pPr marL="0" indent="0">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37654430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AB4471-54D3-4513-BB5A-6BDAC7CD18A3}"/>
              </a:ext>
            </a:extLst>
          </p:cNvPr>
          <p:cNvSpPr>
            <a:spLocks noGrp="1"/>
          </p:cNvSpPr>
          <p:nvPr>
            <p:ph type="title" hasCustomPrompt="1"/>
          </p:nvPr>
        </p:nvSpPr>
        <p:spPr>
          <a:xfrm>
            <a:off x="5164785" y="620433"/>
            <a:ext cx="6597684" cy="403137"/>
          </a:xfrm>
        </p:spPr>
        <p:txBody>
          <a:bodyPr wrap="square" lIns="0" tIns="0" rIns="0" bIns="0">
            <a:spAutoFit/>
          </a:bodyPr>
          <a:lstStyle>
            <a:lvl1pPr algn="l">
              <a:lnSpc>
                <a:spcPts val="3074"/>
              </a:lnSpc>
              <a:defRPr sz="3000">
                <a:solidFill>
                  <a:srgbClr val="0078D7"/>
                </a:solidFill>
              </a:defRPr>
            </a:lvl1pPr>
          </a:lstStyle>
          <a:p>
            <a:r>
              <a:rPr lang="en-US"/>
              <a:t>Layout 2</a:t>
            </a:r>
          </a:p>
        </p:txBody>
      </p:sp>
      <p:sp>
        <p:nvSpPr>
          <p:cNvPr id="4" name="Text Placeholder 3">
            <a:extLst>
              <a:ext uri="{FF2B5EF4-FFF2-40B4-BE49-F238E27FC236}">
                <a16:creationId xmlns:a16="http://schemas.microsoft.com/office/drawing/2014/main" id="{1569759D-E920-4571-B475-BB47E8550146}"/>
              </a:ext>
            </a:extLst>
          </p:cNvPr>
          <p:cNvSpPr>
            <a:spLocks noGrp="1"/>
          </p:cNvSpPr>
          <p:nvPr>
            <p:ph type="body" sz="quarter" idx="10" hasCustomPrompt="1"/>
          </p:nvPr>
        </p:nvSpPr>
        <p:spPr>
          <a:xfrm>
            <a:off x="5164785" y="1600202"/>
            <a:ext cx="4758211" cy="589905"/>
          </a:xfrm>
        </p:spPr>
        <p:txBody>
          <a:bodyPr wrap="square" lIns="0" tIns="0" rIns="0" bIns="0">
            <a:spAutoFit/>
          </a:bodyPr>
          <a:lstStyle>
            <a:lvl1pPr marL="0" indent="0">
              <a:lnSpc>
                <a:spcPts val="2307"/>
              </a:lnSpc>
              <a:buNone/>
              <a:defRPr sz="2000" b="0" i="0">
                <a:solidFill>
                  <a:schemeClr val="tx1"/>
                </a:solidFill>
                <a:latin typeface="+mn-lt"/>
              </a:defRPr>
            </a:lvl1pPr>
            <a:lvl2pPr marL="219601" indent="0">
              <a:buNone/>
              <a:defRPr/>
            </a:lvl2pPr>
            <a:lvl3pPr marL="439199" indent="0">
              <a:buNone/>
              <a:defRPr/>
            </a:lvl3pPr>
            <a:lvl4pPr marL="658801" indent="0">
              <a:buNone/>
              <a:defRPr/>
            </a:lvl4pPr>
            <a:lvl5pPr marL="878401" indent="0">
              <a:buNone/>
              <a:defRPr/>
            </a:lvl5pPr>
          </a:lstStyle>
          <a:p>
            <a:pPr lvl="0"/>
            <a:r>
              <a:rPr lang="pt-BR"/>
              <a:t>Subhead Segoe UI Regular 20/24. Em volor resequaectur.</a:t>
            </a:r>
            <a:endParaRPr lang="en-US"/>
          </a:p>
        </p:txBody>
      </p:sp>
      <p:sp>
        <p:nvSpPr>
          <p:cNvPr id="5" name="Text Placeholder 4">
            <a:extLst>
              <a:ext uri="{FF2B5EF4-FFF2-40B4-BE49-F238E27FC236}">
                <a16:creationId xmlns:a16="http://schemas.microsoft.com/office/drawing/2014/main" id="{93F125AF-C4E4-4331-8BF9-48345A76412F}"/>
              </a:ext>
            </a:extLst>
          </p:cNvPr>
          <p:cNvSpPr>
            <a:spLocks noGrp="1"/>
          </p:cNvSpPr>
          <p:nvPr>
            <p:ph type="body" sz="quarter" idx="11" hasCustomPrompt="1"/>
          </p:nvPr>
        </p:nvSpPr>
        <p:spPr>
          <a:xfrm>
            <a:off x="5164783" y="2425464"/>
            <a:ext cx="4758210" cy="3167790"/>
          </a:xfrm>
        </p:spPr>
        <p:txBody>
          <a:bodyPr lIns="0" tIns="0" rIns="0" bIns="0"/>
          <a:lstStyle>
            <a:lvl1pPr marL="0" indent="0">
              <a:lnSpc>
                <a:spcPts val="1728"/>
              </a:lnSpc>
              <a:spcBef>
                <a:spcPts val="0"/>
              </a:spcBef>
              <a:buFont typeface="Arial" panose="020B0604020202020204" pitchFamily="34" charset="0"/>
              <a:buNone/>
              <a:defRPr lang="en-US" sz="1600" b="0" i="0" kern="1200" spc="0" baseline="0" dirty="0">
                <a:solidFill>
                  <a:schemeClr val="tx1"/>
                </a:solidFill>
                <a:latin typeface="+mn-lt"/>
                <a:ea typeface="+mn-ea"/>
                <a:cs typeface="+mn-cs"/>
              </a:defRPr>
            </a:lvl1pPr>
            <a:lvl2pPr marL="0" indent="0">
              <a:lnSpc>
                <a:spcPts val="1728"/>
              </a:lnSpc>
              <a:spcBef>
                <a:spcPts val="0"/>
              </a:spcBef>
              <a:buNone/>
              <a:defRPr sz="1345">
                <a:solidFill>
                  <a:schemeClr val="tx1"/>
                </a:solidFill>
              </a:defRPr>
            </a:lvl2pPr>
            <a:lvl3pPr marL="439199" indent="0">
              <a:buNone/>
              <a:defRPr/>
            </a:lvl3pPr>
            <a:lvl4pPr marL="658801" indent="0">
              <a:buNone/>
              <a:defRPr/>
            </a:lvl4pPr>
            <a:lvl5pPr marL="878401" indent="0">
              <a:buNone/>
              <a:defRPr/>
            </a:lvl5pPr>
          </a:lstStyle>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marL="274502" marR="0" lvl="0" indent="-274502"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pPr>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7" name="Picture Placeholder 6">
            <a:extLst>
              <a:ext uri="{FF2B5EF4-FFF2-40B4-BE49-F238E27FC236}">
                <a16:creationId xmlns:a16="http://schemas.microsoft.com/office/drawing/2014/main" id="{B15443A1-2CF4-4DFD-839B-7AC8DBDBA1A7}"/>
              </a:ext>
            </a:extLst>
          </p:cNvPr>
          <p:cNvSpPr>
            <a:spLocks noGrp="1"/>
          </p:cNvSpPr>
          <p:nvPr>
            <p:ph type="pic" sz="quarter" idx="12"/>
          </p:nvPr>
        </p:nvSpPr>
        <p:spPr>
          <a:xfrm>
            <a:off x="201613" y="214313"/>
            <a:ext cx="4676661" cy="6429375"/>
          </a:xfrm>
          <a:blipFill>
            <a:blip r:embed="rId2"/>
            <a:stretch>
              <a:fillRect b="-6666"/>
            </a:stretch>
          </a:blipFill>
        </p:spPr>
        <p:txBody>
          <a:bodyPr>
            <a:noAutofit/>
          </a:bodyPr>
          <a:lstStyle/>
          <a:p>
            <a:r>
              <a:rPr lang="en-US"/>
              <a:t>Click icon to add picture</a:t>
            </a:r>
          </a:p>
        </p:txBody>
      </p:sp>
    </p:spTree>
    <p:extLst>
      <p:ext uri="{BB962C8B-B14F-4D97-AF65-F5344CB8AC3E}">
        <p14:creationId xmlns:p14="http://schemas.microsoft.com/office/powerpoint/2010/main" val="12780129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ice Layout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80D31B-2B20-4874-8B1C-902BE2413E4B}"/>
              </a:ext>
            </a:extLst>
          </p:cNvPr>
          <p:cNvSpPr>
            <a:spLocks noGrp="1"/>
          </p:cNvSpPr>
          <p:nvPr>
            <p:ph type="title" hasCustomPrompt="1"/>
          </p:nvPr>
        </p:nvSpPr>
        <p:spPr>
          <a:xfrm>
            <a:off x="419100" y="598488"/>
            <a:ext cx="11306469" cy="403137"/>
          </a:xfrm>
        </p:spPr>
        <p:txBody>
          <a:bodyPr wrap="square" lIns="0" tIns="0" rIns="0" bIns="0">
            <a:spAutoFit/>
          </a:bodyPr>
          <a:lstStyle>
            <a:lvl1pPr>
              <a:lnSpc>
                <a:spcPts val="3073"/>
              </a:lnSpc>
              <a:defRPr sz="3000">
                <a:solidFill>
                  <a:schemeClr val="accent1"/>
                </a:solidFill>
              </a:defRPr>
            </a:lvl1pPr>
          </a:lstStyle>
          <a:p>
            <a:r>
              <a:rPr lang="en-US"/>
              <a:t>Device Layout 1</a:t>
            </a:r>
          </a:p>
        </p:txBody>
      </p:sp>
      <p:sp>
        <p:nvSpPr>
          <p:cNvPr id="4" name="Text Placeholder 3">
            <a:extLst>
              <a:ext uri="{FF2B5EF4-FFF2-40B4-BE49-F238E27FC236}">
                <a16:creationId xmlns:a16="http://schemas.microsoft.com/office/drawing/2014/main" id="{98F63D79-AA92-49FE-9118-B98B8058DBE5}"/>
              </a:ext>
            </a:extLst>
          </p:cNvPr>
          <p:cNvSpPr>
            <a:spLocks noGrp="1"/>
          </p:cNvSpPr>
          <p:nvPr>
            <p:ph type="body" sz="quarter" idx="10" hasCustomPrompt="1"/>
          </p:nvPr>
        </p:nvSpPr>
        <p:spPr>
          <a:xfrm>
            <a:off x="419100" y="1561488"/>
            <a:ext cx="4758211" cy="589905"/>
          </a:xfrm>
        </p:spPr>
        <p:txBody>
          <a:bodyPr wrap="square" lIns="0" tIns="0" rIns="0" bIns="0">
            <a:spAutoFit/>
          </a:bodyPr>
          <a:lstStyle>
            <a:lvl1pPr marL="0" indent="0">
              <a:lnSpc>
                <a:spcPts val="2307"/>
              </a:lnSpc>
              <a:buNone/>
              <a:defRPr sz="2000" b="0" i="0">
                <a:solidFill>
                  <a:schemeClr val="tx1"/>
                </a:solidFill>
                <a:latin typeface="+mn-lt"/>
              </a:defRPr>
            </a:lvl1pPr>
            <a:lvl2pPr marL="219601" indent="0">
              <a:buNone/>
              <a:defRPr/>
            </a:lvl2pPr>
            <a:lvl3pPr marL="439199" indent="0">
              <a:buNone/>
              <a:defRPr/>
            </a:lvl3pPr>
            <a:lvl4pPr marL="658801" indent="0">
              <a:buNone/>
              <a:defRPr/>
            </a:lvl4pPr>
            <a:lvl5pPr marL="878401" indent="0">
              <a:buNone/>
              <a:defRPr/>
            </a:lvl5pPr>
          </a:lstStyle>
          <a:p>
            <a:pPr lvl="0"/>
            <a:r>
              <a:rPr lang="pt-BR"/>
              <a:t>Subhead Segoe UI Regular 20/24. Em volor resequaectur.</a:t>
            </a:r>
            <a:endParaRPr lang="en-US"/>
          </a:p>
        </p:txBody>
      </p:sp>
      <p:sp>
        <p:nvSpPr>
          <p:cNvPr id="5" name="Text Placeholder 4">
            <a:extLst>
              <a:ext uri="{FF2B5EF4-FFF2-40B4-BE49-F238E27FC236}">
                <a16:creationId xmlns:a16="http://schemas.microsoft.com/office/drawing/2014/main" id="{B757ACBF-D392-4AD8-A543-C0910049C182}"/>
              </a:ext>
            </a:extLst>
          </p:cNvPr>
          <p:cNvSpPr>
            <a:spLocks noGrp="1"/>
          </p:cNvSpPr>
          <p:nvPr>
            <p:ph type="body" sz="quarter" idx="11" hasCustomPrompt="1"/>
          </p:nvPr>
        </p:nvSpPr>
        <p:spPr>
          <a:xfrm>
            <a:off x="419100" y="2337329"/>
            <a:ext cx="4758210" cy="3167790"/>
          </a:xfrm>
        </p:spPr>
        <p:txBody>
          <a:bodyPr lIns="0" tIns="0" rIns="0" bIns="0"/>
          <a:lstStyle>
            <a:lvl1pPr marL="274502" indent="-274502">
              <a:lnSpc>
                <a:spcPct val="100000"/>
              </a:lnSpc>
              <a:spcBef>
                <a:spcPts val="0"/>
              </a:spcBef>
              <a:buClr>
                <a:schemeClr val="bg1">
                  <a:lumMod val="75000"/>
                </a:schemeClr>
              </a:buClr>
              <a:buFont typeface="Arial" panose="020B0604020202020204" pitchFamily="34" charset="0"/>
              <a:buChar char="•"/>
              <a:defRPr sz="1600" b="0" i="0">
                <a:solidFill>
                  <a:schemeClr val="tx1"/>
                </a:solidFill>
                <a:latin typeface="+mn-lt"/>
              </a:defRPr>
            </a:lvl1pPr>
            <a:lvl2pPr marL="0" indent="0">
              <a:lnSpc>
                <a:spcPts val="1728"/>
              </a:lnSpc>
              <a:spcBef>
                <a:spcPts val="0"/>
              </a:spcBef>
              <a:buNone/>
              <a:defRPr sz="1345">
                <a:solidFill>
                  <a:schemeClr val="tx1"/>
                </a:solidFill>
              </a:defRPr>
            </a:lvl2pPr>
            <a:lvl3pPr marL="439199" indent="0">
              <a:buNone/>
              <a:defRPr/>
            </a:lvl3pPr>
            <a:lvl4pPr marL="658801" indent="0">
              <a:buNone/>
              <a:defRPr/>
            </a:lvl4pPr>
            <a:lvl5pPr marL="878401"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12889165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ice Layout 2">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80D31B-2B20-4874-8B1C-902BE2413E4B}"/>
              </a:ext>
            </a:extLst>
          </p:cNvPr>
          <p:cNvSpPr>
            <a:spLocks noGrp="1"/>
          </p:cNvSpPr>
          <p:nvPr>
            <p:ph type="title" hasCustomPrompt="1"/>
          </p:nvPr>
        </p:nvSpPr>
        <p:spPr>
          <a:xfrm>
            <a:off x="419100" y="598488"/>
            <a:ext cx="11306469" cy="403137"/>
          </a:xfrm>
        </p:spPr>
        <p:txBody>
          <a:bodyPr wrap="square" lIns="0" tIns="0" rIns="0" bIns="0">
            <a:spAutoFit/>
          </a:bodyPr>
          <a:lstStyle>
            <a:lvl1pPr>
              <a:lnSpc>
                <a:spcPts val="3073"/>
              </a:lnSpc>
              <a:defRPr sz="3000">
                <a:solidFill>
                  <a:schemeClr val="accent1"/>
                </a:solidFill>
              </a:defRPr>
            </a:lvl1pPr>
          </a:lstStyle>
          <a:p>
            <a:r>
              <a:rPr lang="en-US"/>
              <a:t>Device Layout 2: Two columns</a:t>
            </a:r>
          </a:p>
        </p:txBody>
      </p:sp>
      <p:sp>
        <p:nvSpPr>
          <p:cNvPr id="6" name="Text Placeholder 4">
            <a:extLst>
              <a:ext uri="{FF2B5EF4-FFF2-40B4-BE49-F238E27FC236}">
                <a16:creationId xmlns:a16="http://schemas.microsoft.com/office/drawing/2014/main" id="{B6A0E5CA-B961-476F-BAC5-E1F9AB9976AD}"/>
              </a:ext>
            </a:extLst>
          </p:cNvPr>
          <p:cNvSpPr>
            <a:spLocks noGrp="1"/>
          </p:cNvSpPr>
          <p:nvPr>
            <p:ph type="body" sz="quarter" idx="11" hasCustomPrompt="1"/>
          </p:nvPr>
        </p:nvSpPr>
        <p:spPr>
          <a:xfrm>
            <a:off x="433961" y="1957475"/>
            <a:ext cx="1693247" cy="2911053"/>
          </a:xfrm>
        </p:spPr>
        <p:txBody>
          <a:bodyPr lIns="0" tIns="0" rIns="0" bIns="0"/>
          <a:lstStyle>
            <a:lvl1pPr marL="0" indent="0">
              <a:lnSpc>
                <a:spcPts val="1765"/>
              </a:lnSpc>
              <a:spcBef>
                <a:spcPts val="882"/>
              </a:spcBef>
              <a:buNone/>
              <a:defRPr sz="1371" b="1">
                <a:solidFill>
                  <a:schemeClr val="accent1"/>
                </a:solidFill>
                <a:latin typeface="+mn-lt"/>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7" name="Text Placeholder 4">
            <a:extLst>
              <a:ext uri="{FF2B5EF4-FFF2-40B4-BE49-F238E27FC236}">
                <a16:creationId xmlns:a16="http://schemas.microsoft.com/office/drawing/2014/main" id="{F1AA0DDE-3810-4EC0-9432-1409605098DA}"/>
              </a:ext>
            </a:extLst>
          </p:cNvPr>
          <p:cNvSpPr>
            <a:spLocks noGrp="1"/>
          </p:cNvSpPr>
          <p:nvPr>
            <p:ph type="body" sz="quarter" idx="15" hasCustomPrompt="1"/>
          </p:nvPr>
        </p:nvSpPr>
        <p:spPr>
          <a:xfrm>
            <a:off x="2356294" y="1957475"/>
            <a:ext cx="1693247" cy="2821285"/>
          </a:xfrm>
        </p:spPr>
        <p:txBody>
          <a:bodyPr lIns="0" tIns="0" rIns="0" bIns="0"/>
          <a:lstStyle>
            <a:lvl1pPr marL="0" indent="0">
              <a:lnSpc>
                <a:spcPts val="1765"/>
              </a:lnSpc>
              <a:spcBef>
                <a:spcPts val="882"/>
              </a:spcBef>
              <a:buNone/>
              <a:defRPr lang="en-US" sz="1371" b="1" kern="1200" spc="0" baseline="0" dirty="0" smtClean="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Tree>
    <p:extLst>
      <p:ext uri="{BB962C8B-B14F-4D97-AF65-F5344CB8AC3E}">
        <p14:creationId xmlns:p14="http://schemas.microsoft.com/office/powerpoint/2010/main" val="33018018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ragraph Layout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80D31B-2B20-4874-8B1C-902BE2413E4B}"/>
              </a:ext>
            </a:extLst>
          </p:cNvPr>
          <p:cNvSpPr>
            <a:spLocks noGrp="1"/>
          </p:cNvSpPr>
          <p:nvPr>
            <p:ph type="title" hasCustomPrompt="1"/>
          </p:nvPr>
        </p:nvSpPr>
        <p:spPr>
          <a:xfrm>
            <a:off x="419100" y="613082"/>
            <a:ext cx="11306469" cy="403137"/>
          </a:xfrm>
        </p:spPr>
        <p:txBody>
          <a:bodyPr wrap="square" lIns="0" tIns="0" rIns="0" bIns="0">
            <a:spAutoFit/>
          </a:bodyPr>
          <a:lstStyle>
            <a:lvl1pPr algn="l" defTabSz="914192" rtl="0" eaLnBrk="1" latinLnBrk="0" hangingPunct="1">
              <a:lnSpc>
                <a:spcPts val="3073"/>
              </a:lnSpc>
              <a:spcBef>
                <a:spcPct val="0"/>
              </a:spcBef>
              <a:buNone/>
              <a:defRPr lang="en-US" sz="3000" b="0" kern="1200" cap="none" spc="-130" baseline="0" dirty="0">
                <a:ln w="3175">
                  <a:noFill/>
                </a:ln>
                <a:solidFill>
                  <a:schemeClr val="accent1"/>
                </a:solidFill>
                <a:effectLst/>
                <a:latin typeface="+mj-lt"/>
                <a:ea typeface="+mn-ea"/>
                <a:cs typeface="Segoe UI" pitchFamily="34" charset="0"/>
              </a:defRPr>
            </a:lvl1pPr>
          </a:lstStyle>
          <a:p>
            <a:r>
              <a:rPr lang="en-US"/>
              <a:t>Paragraph Layout 1: two columns </a:t>
            </a:r>
          </a:p>
        </p:txBody>
      </p:sp>
      <p:sp>
        <p:nvSpPr>
          <p:cNvPr id="6" name="Text Placeholder 4">
            <a:extLst>
              <a:ext uri="{FF2B5EF4-FFF2-40B4-BE49-F238E27FC236}">
                <a16:creationId xmlns:a16="http://schemas.microsoft.com/office/drawing/2014/main" id="{F5AB0862-A985-4678-B916-65E6520BB67F}"/>
              </a:ext>
            </a:extLst>
          </p:cNvPr>
          <p:cNvSpPr>
            <a:spLocks noGrp="1"/>
          </p:cNvSpPr>
          <p:nvPr>
            <p:ph type="body" sz="quarter" idx="11" hasCustomPrompt="1"/>
          </p:nvPr>
        </p:nvSpPr>
        <p:spPr>
          <a:xfrm>
            <a:off x="419100" y="1578168"/>
            <a:ext cx="5541959" cy="1962076"/>
          </a:xfrm>
        </p:spPr>
        <p:txBody>
          <a:bodyPr lIns="0" tIns="0" rIns="0" bIns="0"/>
          <a:lstStyle>
            <a:lvl1pPr marL="0" indent="0">
              <a:lnSpc>
                <a:spcPct val="100000"/>
              </a:lnSpc>
              <a:spcBef>
                <a:spcPts val="0"/>
              </a:spcBef>
              <a:spcAft>
                <a:spcPts val="600"/>
              </a:spcAft>
              <a:buNone/>
              <a:defRPr lang="en-US" sz="1800" b="1" kern="1200" spc="0" baseline="0" dirty="0">
                <a:solidFill>
                  <a:srgbClr val="0078D7"/>
                </a:solidFill>
                <a:latin typeface="+mn-lt"/>
                <a:ea typeface="+mn-ea"/>
                <a:cs typeface="+mn-cs"/>
              </a:defRPr>
            </a:lvl1pPr>
            <a:lvl2pPr marL="0" marR="0" indent="0" algn="l" defTabSz="914192" rtl="0" eaLnBrk="1" fontAlgn="auto" latinLnBrk="0" hangingPunct="1">
              <a:lnSpc>
                <a:spcPct val="100000"/>
              </a:lnSpc>
              <a:spcBef>
                <a:spcPts val="0"/>
              </a:spcBef>
              <a:spcAft>
                <a:spcPts val="600"/>
              </a:spcAft>
              <a:buClrTx/>
              <a:buSzPct val="90000"/>
              <a:buFont typeface="Arial" panose="020B0604020202020204" pitchFamily="34" charset="0"/>
              <a:buNone/>
              <a:tabLst/>
              <a:defRPr sz="1600">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marL="0" marR="0" lvl="1"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vel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p:txBody>
      </p:sp>
      <p:sp>
        <p:nvSpPr>
          <p:cNvPr id="7" name="Text Placeholder 4">
            <a:extLst>
              <a:ext uri="{FF2B5EF4-FFF2-40B4-BE49-F238E27FC236}">
                <a16:creationId xmlns:a16="http://schemas.microsoft.com/office/drawing/2014/main" id="{FEA242EE-C0BC-480C-90F3-98A412FE514A}"/>
              </a:ext>
            </a:extLst>
          </p:cNvPr>
          <p:cNvSpPr>
            <a:spLocks noGrp="1"/>
          </p:cNvSpPr>
          <p:nvPr>
            <p:ph type="body" sz="quarter" idx="12" hasCustomPrompt="1"/>
          </p:nvPr>
        </p:nvSpPr>
        <p:spPr>
          <a:xfrm>
            <a:off x="6229844" y="1578168"/>
            <a:ext cx="5541959" cy="1962076"/>
          </a:xfrm>
        </p:spPr>
        <p:txBody>
          <a:bodyPr lIns="0" tIns="0" rIns="0" bIns="0"/>
          <a:lstStyle>
            <a:lvl1pPr marL="0" indent="0">
              <a:lnSpc>
                <a:spcPct val="100000"/>
              </a:lnSpc>
              <a:spcBef>
                <a:spcPts val="0"/>
              </a:spcBef>
              <a:spcAft>
                <a:spcPts val="600"/>
              </a:spcAft>
              <a:buNone/>
              <a:defRPr lang="en-US" sz="1800" b="1" kern="1200" spc="0" baseline="0" dirty="0">
                <a:solidFill>
                  <a:srgbClr val="0078D7"/>
                </a:solidFill>
                <a:latin typeface="+mn-lt"/>
                <a:ea typeface="+mn-ea"/>
                <a:cs typeface="+mn-cs"/>
              </a:defRPr>
            </a:lvl1pPr>
            <a:lvl2pPr marL="0" marR="0" indent="0" algn="l" defTabSz="914192" rtl="0" eaLnBrk="1" fontAlgn="auto" latinLnBrk="0" hangingPunct="1">
              <a:lnSpc>
                <a:spcPct val="100000"/>
              </a:lnSpc>
              <a:spcBef>
                <a:spcPts val="0"/>
              </a:spcBef>
              <a:spcAft>
                <a:spcPts val="600"/>
              </a:spcAft>
              <a:buClrTx/>
              <a:buSzPct val="90000"/>
              <a:buFont typeface="Arial" panose="020B0604020202020204" pitchFamily="34" charset="0"/>
              <a:buNone/>
              <a:tabLst/>
              <a:defRPr sz="1600">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marL="0" marR="0" lvl="1"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vel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p:txBody>
      </p:sp>
      <p:sp>
        <p:nvSpPr>
          <p:cNvPr id="5" name="Text Placeholder 2">
            <a:extLst>
              <a:ext uri="{FF2B5EF4-FFF2-40B4-BE49-F238E27FC236}">
                <a16:creationId xmlns:a16="http://schemas.microsoft.com/office/drawing/2014/main" id="{60CAE46F-7CA2-4F22-BBEF-81592DBE0A0A}"/>
              </a:ext>
            </a:extLst>
          </p:cNvPr>
          <p:cNvSpPr>
            <a:spLocks noGrp="1"/>
          </p:cNvSpPr>
          <p:nvPr>
            <p:ph type="body" sz="quarter" idx="10" hasCustomPrompt="1"/>
          </p:nvPr>
        </p:nvSpPr>
        <p:spPr>
          <a:xfrm>
            <a:off x="429538" y="999679"/>
            <a:ext cx="11038647" cy="307777"/>
          </a:xfrm>
        </p:spPr>
        <p:txBody>
          <a:bodyPr/>
          <a:lstStyle>
            <a:lvl1pPr marL="0" indent="0">
              <a:buNone/>
              <a:defRPr sz="2000"/>
            </a:lvl1pPr>
          </a:lstStyle>
          <a:p>
            <a:pPr lvl="0"/>
            <a:r>
              <a:rPr lang="en-US"/>
              <a:t>Subhead</a:t>
            </a:r>
          </a:p>
        </p:txBody>
      </p:sp>
    </p:spTree>
    <p:extLst>
      <p:ext uri="{BB962C8B-B14F-4D97-AF65-F5344CB8AC3E}">
        <p14:creationId xmlns:p14="http://schemas.microsoft.com/office/powerpoint/2010/main" val="41390789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ragraph Layout 2">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36184F4-B6AF-4CC5-BC48-DAC3B1BF6C03}"/>
              </a:ext>
            </a:extLst>
          </p:cNvPr>
          <p:cNvSpPr>
            <a:spLocks noGrp="1"/>
          </p:cNvSpPr>
          <p:nvPr>
            <p:ph type="body" sz="quarter" idx="10" hasCustomPrompt="1"/>
          </p:nvPr>
        </p:nvSpPr>
        <p:spPr>
          <a:xfrm>
            <a:off x="419100" y="1568450"/>
            <a:ext cx="7454644" cy="923330"/>
          </a:xfrm>
        </p:spPr>
        <p:txBody>
          <a:bodyPr wrap="square" lIns="0" tIns="0" rIns="0" bIns="0">
            <a:spAutoFit/>
          </a:bodyPr>
          <a:lstStyle>
            <a:lvl1pPr marL="0" indent="0">
              <a:lnSpc>
                <a:spcPts val="2353"/>
              </a:lnSpc>
              <a:buNone/>
              <a:defRPr sz="2000"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9" name="Text Placeholder 4">
            <a:extLst>
              <a:ext uri="{FF2B5EF4-FFF2-40B4-BE49-F238E27FC236}">
                <a16:creationId xmlns:a16="http://schemas.microsoft.com/office/drawing/2014/main" id="{3E55D5B5-DF62-4483-B849-891A53370C60}"/>
              </a:ext>
            </a:extLst>
          </p:cNvPr>
          <p:cNvSpPr>
            <a:spLocks noGrp="1"/>
          </p:cNvSpPr>
          <p:nvPr>
            <p:ph type="body" sz="quarter" idx="11" hasCustomPrompt="1"/>
          </p:nvPr>
        </p:nvSpPr>
        <p:spPr>
          <a:xfrm>
            <a:off x="419100" y="2869258"/>
            <a:ext cx="3618381" cy="2598212"/>
          </a:xfrm>
        </p:spPr>
        <p:txBody>
          <a:bodyPr lIns="0" tIns="0" rIns="0" bIns="0"/>
          <a:lstStyle>
            <a:lvl1pPr marL="0" indent="0">
              <a:lnSpc>
                <a:spcPts val="1765"/>
              </a:lnSpc>
              <a:spcBef>
                <a:spcPts val="882"/>
              </a:spcBef>
              <a:spcAft>
                <a:spcPts val="0"/>
              </a:spcAft>
              <a:buNone/>
              <a:defRPr sz="1371" b="1">
                <a:solidFill>
                  <a:schemeClr val="accent1"/>
                </a:solidFill>
                <a:latin typeface="+mn-lt"/>
              </a:defRPr>
            </a:lvl1pPr>
            <a:lvl2pPr marL="0" marR="0" indent="0" algn="l" defTabSz="914192" rtl="0" eaLnBrk="1" fontAlgn="auto" latinLnBrk="0" hangingPunct="1">
              <a:lnSpc>
                <a:spcPts val="1765"/>
              </a:lnSpc>
              <a:spcBef>
                <a:spcPts val="0"/>
              </a:spcBef>
              <a:spcAft>
                <a:spcPts val="0"/>
              </a:spcAft>
              <a:buClrTx/>
              <a:buSzPct val="90000"/>
              <a:buFontTx/>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p:txBody>
      </p:sp>
      <p:sp>
        <p:nvSpPr>
          <p:cNvPr id="10" name="Text Placeholder 4">
            <a:extLst>
              <a:ext uri="{FF2B5EF4-FFF2-40B4-BE49-F238E27FC236}">
                <a16:creationId xmlns:a16="http://schemas.microsoft.com/office/drawing/2014/main" id="{577A1B57-9E8A-4C14-B430-DA17856CFB74}"/>
              </a:ext>
            </a:extLst>
          </p:cNvPr>
          <p:cNvSpPr>
            <a:spLocks noGrp="1"/>
          </p:cNvSpPr>
          <p:nvPr>
            <p:ph type="body" sz="quarter" idx="12" hasCustomPrompt="1"/>
          </p:nvPr>
        </p:nvSpPr>
        <p:spPr>
          <a:xfrm>
            <a:off x="4290149" y="2878651"/>
            <a:ext cx="3597528" cy="2623860"/>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lang="en-US" sz="1371" kern="1200" spc="0" baseline="0" dirty="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marL="0" marR="0" lvl="1" indent="0" algn="l" defTabSz="914192" rtl="0" eaLnBrk="1" fontAlgn="auto" latinLnBrk="0" hangingPunct="1">
              <a:lnSpc>
                <a:spcPts val="1765"/>
              </a:lnSpc>
              <a:spcBef>
                <a:spcPts val="0"/>
              </a:spcBef>
              <a:spcAft>
                <a:spcPts val="0"/>
              </a:spcAft>
              <a:buClrTx/>
              <a:buSzPct val="90000"/>
              <a:buFontTx/>
              <a:buNone/>
              <a:tabLst/>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p:txBody>
      </p:sp>
      <p:sp>
        <p:nvSpPr>
          <p:cNvPr id="11" name="Text Placeholder 4">
            <a:extLst>
              <a:ext uri="{FF2B5EF4-FFF2-40B4-BE49-F238E27FC236}">
                <a16:creationId xmlns:a16="http://schemas.microsoft.com/office/drawing/2014/main" id="{2750020D-E59B-4D94-9ECF-A8DE2A146410}"/>
              </a:ext>
            </a:extLst>
          </p:cNvPr>
          <p:cNvSpPr>
            <a:spLocks noGrp="1"/>
          </p:cNvSpPr>
          <p:nvPr>
            <p:ph type="body" sz="quarter" idx="13" hasCustomPrompt="1"/>
          </p:nvPr>
        </p:nvSpPr>
        <p:spPr>
          <a:xfrm>
            <a:off x="8140346" y="2869258"/>
            <a:ext cx="3622117" cy="2521268"/>
          </a:xfrm>
        </p:spPr>
        <p:txBody>
          <a:bodyPr lIns="0" tIns="0" rIns="0" bIns="0"/>
          <a:lstStyle>
            <a:lvl1pPr marL="0" indent="0">
              <a:lnSpc>
                <a:spcPts val="1765"/>
              </a:lnSpc>
              <a:spcBef>
                <a:spcPts val="882"/>
              </a:spcBef>
              <a:buNone/>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0"/>
              </a:spcBef>
              <a:spcAft>
                <a:spcPts val="0"/>
              </a:spcAft>
              <a:buClrTx/>
              <a:buSzPct val="90000"/>
              <a:buFont typeface="Arial" panose="020B0604020202020204" pitchFamily="34" charset="0"/>
              <a:buNone/>
              <a:tabLst/>
              <a:defRPr lang="en-US" sz="1371" kern="1200" spc="0" baseline="0" dirty="0" err="1">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p:txBody>
      </p:sp>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19100" y="598488"/>
            <a:ext cx="11306469" cy="403137"/>
          </a:xfrm>
        </p:spPr>
        <p:txBody>
          <a:bodyPr wrap="square" lIns="0" tIns="0" rIns="0" bIns="0">
            <a:spAutoFit/>
          </a:bodyPr>
          <a:lstStyle>
            <a:lvl1pPr>
              <a:lnSpc>
                <a:spcPts val="3073"/>
              </a:lnSpc>
              <a:defRPr sz="3000">
                <a:solidFill>
                  <a:srgbClr val="0078D7"/>
                </a:solidFill>
              </a:defRPr>
            </a:lvl1pPr>
          </a:lstStyle>
          <a:p>
            <a:r>
              <a:rPr lang="en-US"/>
              <a:t>Paragraph Layout 2: three column bulleted list </a:t>
            </a:r>
          </a:p>
        </p:txBody>
      </p:sp>
    </p:spTree>
    <p:extLst>
      <p:ext uri="{BB962C8B-B14F-4D97-AF65-F5344CB8AC3E}">
        <p14:creationId xmlns:p14="http://schemas.microsoft.com/office/powerpoint/2010/main" val="1667268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ragraph Layout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9A264C1-3BEC-409F-B336-BEEFB87CAE46}"/>
              </a:ext>
            </a:extLst>
          </p:cNvPr>
          <p:cNvSpPr>
            <a:spLocks noGrp="1"/>
          </p:cNvSpPr>
          <p:nvPr>
            <p:ph type="title" hasCustomPrompt="1"/>
          </p:nvPr>
        </p:nvSpPr>
        <p:spPr>
          <a:xfrm>
            <a:off x="419100" y="591048"/>
            <a:ext cx="11306469" cy="403137"/>
          </a:xfrm>
        </p:spPr>
        <p:txBody>
          <a:bodyPr wrap="square" lIns="0" tIns="0" rIns="0" bIns="0">
            <a:spAutoFit/>
          </a:bodyPr>
          <a:lstStyle>
            <a:lvl1pPr>
              <a:lnSpc>
                <a:spcPts val="3073"/>
              </a:lnSpc>
              <a:defRPr sz="3000">
                <a:solidFill>
                  <a:srgbClr val="0078D7"/>
                </a:solidFill>
              </a:defRPr>
            </a:lvl1pPr>
          </a:lstStyle>
          <a:p>
            <a:r>
              <a:rPr lang="en-US"/>
              <a:t>Paragraph Layout 3: six column </a:t>
            </a:r>
          </a:p>
        </p:txBody>
      </p:sp>
      <p:sp>
        <p:nvSpPr>
          <p:cNvPr id="7" name="Content Placeholder 15">
            <a:extLst>
              <a:ext uri="{FF2B5EF4-FFF2-40B4-BE49-F238E27FC236}">
                <a16:creationId xmlns:a16="http://schemas.microsoft.com/office/drawing/2014/main" id="{C004169C-FE9C-41CF-8C90-1F4385864062}"/>
              </a:ext>
            </a:extLst>
          </p:cNvPr>
          <p:cNvSpPr>
            <a:spLocks noGrp="1"/>
          </p:cNvSpPr>
          <p:nvPr>
            <p:ph sz="quarter" idx="25" hasCustomPrompt="1"/>
          </p:nvPr>
        </p:nvSpPr>
        <p:spPr>
          <a:xfrm>
            <a:off x="433961" y="1574294"/>
            <a:ext cx="1693247" cy="1021696"/>
          </a:xfrm>
        </p:spPr>
        <p:txBody>
          <a:bodyPr>
            <a:noAutofit/>
          </a:bodyPr>
          <a:lstStyle>
            <a:lvl1pPr marL="0" indent="0">
              <a:buNone/>
              <a:defRPr sz="1961"/>
            </a:lvl1pPr>
          </a:lstStyle>
          <a:p>
            <a:pPr lvl="0"/>
            <a:r>
              <a:rPr lang="en-US"/>
              <a:t>Picture</a:t>
            </a:r>
          </a:p>
        </p:txBody>
      </p:sp>
      <p:sp>
        <p:nvSpPr>
          <p:cNvPr id="13" name="Text Placeholder 4">
            <a:extLst>
              <a:ext uri="{FF2B5EF4-FFF2-40B4-BE49-F238E27FC236}">
                <a16:creationId xmlns:a16="http://schemas.microsoft.com/office/drawing/2014/main" id="{26322589-6D51-44E1-85CB-CA83709B8FAC}"/>
              </a:ext>
            </a:extLst>
          </p:cNvPr>
          <p:cNvSpPr>
            <a:spLocks noGrp="1"/>
          </p:cNvSpPr>
          <p:nvPr>
            <p:ph type="body" sz="quarter" idx="11" hasCustomPrompt="1"/>
          </p:nvPr>
        </p:nvSpPr>
        <p:spPr>
          <a:xfrm>
            <a:off x="433961" y="2605959"/>
            <a:ext cx="1693247" cy="2821285"/>
          </a:xfrm>
        </p:spPr>
        <p:txBody>
          <a:bodyPr lIns="0" tIns="0" rIns="0" bIns="0"/>
          <a:lstStyle>
            <a:lvl1pPr marL="0" indent="0">
              <a:lnSpc>
                <a:spcPts val="1765"/>
              </a:lnSpc>
              <a:spcBef>
                <a:spcPts val="882"/>
              </a:spcBef>
              <a:buNone/>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a:extLst>
              <a:ext uri="{FF2B5EF4-FFF2-40B4-BE49-F238E27FC236}">
                <a16:creationId xmlns:a16="http://schemas.microsoft.com/office/drawing/2014/main" id="{41FBF3CD-E190-4951-96AD-3A255298EC08}"/>
              </a:ext>
            </a:extLst>
          </p:cNvPr>
          <p:cNvSpPr>
            <a:spLocks noGrp="1"/>
          </p:cNvSpPr>
          <p:nvPr>
            <p:ph type="body" sz="quarter" idx="15" hasCustomPrompt="1"/>
          </p:nvPr>
        </p:nvSpPr>
        <p:spPr>
          <a:xfrm>
            <a:off x="2360701" y="2605959"/>
            <a:ext cx="1693247" cy="2911053"/>
          </a:xfrm>
        </p:spPr>
        <p:txBody>
          <a:bodyPr lIns="0" tIns="0" rIns="0" bIns="0"/>
          <a:lstStyle>
            <a:lvl1pPr marL="0" indent="0">
              <a:lnSpc>
                <a:spcPts val="1765"/>
              </a:lnSpc>
              <a:spcBef>
                <a:spcPts val="882"/>
              </a:spcBef>
              <a:buNone/>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5" name="Text Placeholder 4">
            <a:extLst>
              <a:ext uri="{FF2B5EF4-FFF2-40B4-BE49-F238E27FC236}">
                <a16:creationId xmlns:a16="http://schemas.microsoft.com/office/drawing/2014/main" id="{B8E4E097-17FB-4DBE-9710-0426CA60A238}"/>
              </a:ext>
            </a:extLst>
          </p:cNvPr>
          <p:cNvSpPr>
            <a:spLocks noGrp="1"/>
          </p:cNvSpPr>
          <p:nvPr>
            <p:ph type="body" sz="quarter" idx="17" hasCustomPrompt="1"/>
          </p:nvPr>
        </p:nvSpPr>
        <p:spPr>
          <a:xfrm>
            <a:off x="4287441" y="260595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a:extLst>
              <a:ext uri="{FF2B5EF4-FFF2-40B4-BE49-F238E27FC236}">
                <a16:creationId xmlns:a16="http://schemas.microsoft.com/office/drawing/2014/main" id="{BF99D9E5-9B16-48AA-8EE9-22BAAA6A8B67}"/>
              </a:ext>
            </a:extLst>
          </p:cNvPr>
          <p:cNvSpPr>
            <a:spLocks noGrp="1"/>
          </p:cNvSpPr>
          <p:nvPr>
            <p:ph type="body" sz="quarter" idx="19" hasCustomPrompt="1"/>
          </p:nvPr>
        </p:nvSpPr>
        <p:spPr>
          <a:xfrm>
            <a:off x="6214181" y="260595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7" name="Text Placeholder 4">
            <a:extLst>
              <a:ext uri="{FF2B5EF4-FFF2-40B4-BE49-F238E27FC236}">
                <a16:creationId xmlns:a16="http://schemas.microsoft.com/office/drawing/2014/main" id="{2F8FC5F9-48E5-4BB7-9D85-7D96F0D197DF}"/>
              </a:ext>
            </a:extLst>
          </p:cNvPr>
          <p:cNvSpPr>
            <a:spLocks noGrp="1"/>
          </p:cNvSpPr>
          <p:nvPr>
            <p:ph type="body" sz="quarter" idx="21" hasCustomPrompt="1"/>
          </p:nvPr>
        </p:nvSpPr>
        <p:spPr>
          <a:xfrm>
            <a:off x="8140921" y="260595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a:extLst>
              <a:ext uri="{FF2B5EF4-FFF2-40B4-BE49-F238E27FC236}">
                <a16:creationId xmlns:a16="http://schemas.microsoft.com/office/drawing/2014/main" id="{8FF7E122-7978-4B0B-9E72-000B45F77396}"/>
              </a:ext>
            </a:extLst>
          </p:cNvPr>
          <p:cNvSpPr>
            <a:spLocks noGrp="1"/>
          </p:cNvSpPr>
          <p:nvPr>
            <p:ph type="body" sz="quarter" idx="23" hasCustomPrompt="1"/>
          </p:nvPr>
        </p:nvSpPr>
        <p:spPr>
          <a:xfrm>
            <a:off x="10067660" y="260595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chemeClr val="accent1"/>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9" name="Content Placeholder 15">
            <a:extLst>
              <a:ext uri="{FF2B5EF4-FFF2-40B4-BE49-F238E27FC236}">
                <a16:creationId xmlns:a16="http://schemas.microsoft.com/office/drawing/2014/main" id="{979291C9-ED71-44C6-982C-C0C32F5BF5F5}"/>
              </a:ext>
            </a:extLst>
          </p:cNvPr>
          <p:cNvSpPr>
            <a:spLocks noGrp="1"/>
          </p:cNvSpPr>
          <p:nvPr>
            <p:ph sz="quarter" idx="26" hasCustomPrompt="1"/>
          </p:nvPr>
        </p:nvSpPr>
        <p:spPr>
          <a:xfrm>
            <a:off x="2360701" y="1574294"/>
            <a:ext cx="1693247" cy="1021696"/>
          </a:xfrm>
        </p:spPr>
        <p:txBody>
          <a:bodyPr>
            <a:noAutofit/>
          </a:bodyPr>
          <a:lstStyle>
            <a:lvl1pPr marL="0" indent="0">
              <a:buNone/>
              <a:defRPr sz="1961"/>
            </a:lvl1pPr>
          </a:lstStyle>
          <a:p>
            <a:pPr lvl="0"/>
            <a:r>
              <a:rPr lang="en-US"/>
              <a:t>Picture</a:t>
            </a:r>
          </a:p>
        </p:txBody>
      </p:sp>
      <p:sp>
        <p:nvSpPr>
          <p:cNvPr id="20" name="Content Placeholder 15">
            <a:extLst>
              <a:ext uri="{FF2B5EF4-FFF2-40B4-BE49-F238E27FC236}">
                <a16:creationId xmlns:a16="http://schemas.microsoft.com/office/drawing/2014/main" id="{068E7B92-4A52-40B7-AF72-84185DB40378}"/>
              </a:ext>
            </a:extLst>
          </p:cNvPr>
          <p:cNvSpPr>
            <a:spLocks noGrp="1"/>
          </p:cNvSpPr>
          <p:nvPr>
            <p:ph sz="quarter" idx="27" hasCustomPrompt="1"/>
          </p:nvPr>
        </p:nvSpPr>
        <p:spPr>
          <a:xfrm>
            <a:off x="4287441" y="1574294"/>
            <a:ext cx="1693247" cy="1021696"/>
          </a:xfrm>
        </p:spPr>
        <p:txBody>
          <a:bodyPr>
            <a:noAutofit/>
          </a:bodyPr>
          <a:lstStyle>
            <a:lvl1pPr marL="0" indent="0">
              <a:buNone/>
              <a:defRPr sz="1961"/>
            </a:lvl1pPr>
          </a:lstStyle>
          <a:p>
            <a:pPr lvl="0"/>
            <a:r>
              <a:rPr lang="en-US"/>
              <a:t>Picture</a:t>
            </a:r>
          </a:p>
        </p:txBody>
      </p:sp>
      <p:sp>
        <p:nvSpPr>
          <p:cNvPr id="21" name="Content Placeholder 15">
            <a:extLst>
              <a:ext uri="{FF2B5EF4-FFF2-40B4-BE49-F238E27FC236}">
                <a16:creationId xmlns:a16="http://schemas.microsoft.com/office/drawing/2014/main" id="{440444DD-F7B0-442D-B5D9-8DE50A522231}"/>
              </a:ext>
            </a:extLst>
          </p:cNvPr>
          <p:cNvSpPr>
            <a:spLocks noGrp="1"/>
          </p:cNvSpPr>
          <p:nvPr>
            <p:ph sz="quarter" idx="28" hasCustomPrompt="1"/>
          </p:nvPr>
        </p:nvSpPr>
        <p:spPr>
          <a:xfrm>
            <a:off x="6214181" y="1574294"/>
            <a:ext cx="1693247" cy="1021696"/>
          </a:xfrm>
        </p:spPr>
        <p:txBody>
          <a:bodyPr>
            <a:noAutofit/>
          </a:bodyPr>
          <a:lstStyle>
            <a:lvl1pPr marL="0" indent="0">
              <a:buNone/>
              <a:defRPr sz="1961"/>
            </a:lvl1pPr>
          </a:lstStyle>
          <a:p>
            <a:pPr lvl="0"/>
            <a:r>
              <a:rPr lang="en-US"/>
              <a:t>Picture</a:t>
            </a:r>
          </a:p>
        </p:txBody>
      </p:sp>
      <p:sp>
        <p:nvSpPr>
          <p:cNvPr id="22" name="Content Placeholder 15">
            <a:extLst>
              <a:ext uri="{FF2B5EF4-FFF2-40B4-BE49-F238E27FC236}">
                <a16:creationId xmlns:a16="http://schemas.microsoft.com/office/drawing/2014/main" id="{CF0C06BA-A297-47AE-B2AE-A88B9FFCDF25}"/>
              </a:ext>
            </a:extLst>
          </p:cNvPr>
          <p:cNvSpPr>
            <a:spLocks noGrp="1"/>
          </p:cNvSpPr>
          <p:nvPr>
            <p:ph sz="quarter" idx="29" hasCustomPrompt="1"/>
          </p:nvPr>
        </p:nvSpPr>
        <p:spPr>
          <a:xfrm>
            <a:off x="8140921" y="1574294"/>
            <a:ext cx="1693247" cy="1021696"/>
          </a:xfrm>
        </p:spPr>
        <p:txBody>
          <a:bodyPr>
            <a:noAutofit/>
          </a:bodyPr>
          <a:lstStyle>
            <a:lvl1pPr marL="0" indent="0">
              <a:buNone/>
              <a:defRPr sz="1961"/>
            </a:lvl1pPr>
          </a:lstStyle>
          <a:p>
            <a:pPr lvl="0"/>
            <a:r>
              <a:rPr lang="en-US"/>
              <a:t>Picture</a:t>
            </a:r>
          </a:p>
        </p:txBody>
      </p:sp>
      <p:sp>
        <p:nvSpPr>
          <p:cNvPr id="23" name="Content Placeholder 15">
            <a:extLst>
              <a:ext uri="{FF2B5EF4-FFF2-40B4-BE49-F238E27FC236}">
                <a16:creationId xmlns:a16="http://schemas.microsoft.com/office/drawing/2014/main" id="{6C99EB99-F265-4591-B5E7-EB8ECEE75424}"/>
              </a:ext>
            </a:extLst>
          </p:cNvPr>
          <p:cNvSpPr>
            <a:spLocks noGrp="1"/>
          </p:cNvSpPr>
          <p:nvPr>
            <p:ph sz="quarter" idx="30" hasCustomPrompt="1"/>
          </p:nvPr>
        </p:nvSpPr>
        <p:spPr>
          <a:xfrm>
            <a:off x="10067660" y="1574294"/>
            <a:ext cx="1693247" cy="102169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30613609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98488"/>
            <a:ext cx="11306469" cy="410369"/>
          </a:xfrm>
        </p:spPr>
        <p:txBody>
          <a:bodyPr wrap="square" lIns="0" tIns="0" rIns="0" bIns="0">
            <a:spAutoFit/>
          </a:bodyPr>
          <a:lstStyle>
            <a:lvl1pPr>
              <a:lnSpc>
                <a:spcPts val="3136"/>
              </a:lnSpc>
              <a:defRPr sz="3000">
                <a:solidFill>
                  <a:srgbClr val="0078D7"/>
                </a:solidFill>
              </a:defRPr>
            </a:lvl1pPr>
          </a:lstStyle>
          <a:p>
            <a:r>
              <a:rPr lang="en-US"/>
              <a:t>Photo Layout 1: Three columns images and text</a:t>
            </a:r>
          </a:p>
        </p:txBody>
      </p:sp>
      <p:sp>
        <p:nvSpPr>
          <p:cNvPr id="5" name="Text Placeholder 4"/>
          <p:cNvSpPr>
            <a:spLocks noGrp="1"/>
          </p:cNvSpPr>
          <p:nvPr>
            <p:ph type="body" sz="quarter" idx="11" hasCustomPrompt="1"/>
          </p:nvPr>
        </p:nvSpPr>
        <p:spPr>
          <a:xfrm>
            <a:off x="433963" y="4971990"/>
            <a:ext cx="3618381" cy="1218282"/>
          </a:xfrm>
        </p:spPr>
        <p:txBody>
          <a:bodyPr lIns="0" tIns="0" rIns="0" bIns="0"/>
          <a:lstStyle>
            <a:lvl1pPr marL="0" indent="0">
              <a:lnSpc>
                <a:spcPts val="1765"/>
              </a:lnSpc>
              <a:spcBef>
                <a:spcPts val="882"/>
              </a:spcBef>
              <a:buNone/>
              <a:defRPr lang="en-US" sz="1371" b="1" kern="1200" spc="0" baseline="0" dirty="0">
                <a:solidFill>
                  <a:srgbClr val="00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9" name="Text Placeholder 4"/>
          <p:cNvSpPr>
            <a:spLocks noGrp="1"/>
          </p:cNvSpPr>
          <p:nvPr>
            <p:ph type="body" sz="quarter" idx="12" hasCustomPrompt="1"/>
          </p:nvPr>
        </p:nvSpPr>
        <p:spPr>
          <a:xfrm>
            <a:off x="4289024" y="4971990"/>
            <a:ext cx="3618381" cy="1218282"/>
          </a:xfrm>
        </p:spPr>
        <p:txBody>
          <a:bodyPr lIns="0" tIns="0" rIns="0" bIns="0"/>
          <a:lstStyle>
            <a:lvl1pPr marL="0" indent="0">
              <a:lnSpc>
                <a:spcPts val="1765"/>
              </a:lnSpc>
              <a:spcBef>
                <a:spcPts val="882"/>
              </a:spcBef>
              <a:buNone/>
              <a:defRPr lang="en-US" sz="1371" b="1" kern="1200" spc="0" baseline="0" dirty="0">
                <a:solidFill>
                  <a:srgbClr val="00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5" y="4971990"/>
            <a:ext cx="3618381" cy="1218282"/>
          </a:xfrm>
        </p:spPr>
        <p:txBody>
          <a:bodyPr lIns="0" tIns="0" rIns="0" bIns="0"/>
          <a:lstStyle>
            <a:lvl1pPr marL="0" indent="0">
              <a:lnSpc>
                <a:spcPts val="1765"/>
              </a:lnSpc>
              <a:spcBef>
                <a:spcPts val="882"/>
              </a:spcBef>
              <a:buNone/>
              <a:defRPr lang="en-US" sz="1371" b="1" kern="1200" spc="0" baseline="0" dirty="0">
                <a:solidFill>
                  <a:srgbClr val="00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7" name="Picture Placeholder 6">
            <a:extLst>
              <a:ext uri="{FF2B5EF4-FFF2-40B4-BE49-F238E27FC236}">
                <a16:creationId xmlns:a16="http://schemas.microsoft.com/office/drawing/2014/main" id="{ABE01C0E-0479-4C93-AAC0-C2F5F90B363E}"/>
              </a:ext>
            </a:extLst>
          </p:cNvPr>
          <p:cNvSpPr>
            <a:spLocks noGrp="1"/>
          </p:cNvSpPr>
          <p:nvPr>
            <p:ph type="pic" sz="quarter" idx="20"/>
          </p:nvPr>
        </p:nvSpPr>
        <p:spPr>
          <a:xfrm>
            <a:off x="433963" y="1567044"/>
            <a:ext cx="3618381" cy="3327825"/>
          </a:xfrm>
          <a:blipFill>
            <a:blip r:embed="rId2"/>
            <a:stretch>
              <a:fillRect/>
            </a:stretch>
          </a:blipFill>
        </p:spPr>
        <p:txBody>
          <a:bodyPr>
            <a:noAutofit/>
          </a:bodyPr>
          <a:lstStyle/>
          <a:p>
            <a:r>
              <a:rPr lang="en-US"/>
              <a:t>Click icon to add picture</a:t>
            </a:r>
          </a:p>
        </p:txBody>
      </p:sp>
      <p:sp>
        <p:nvSpPr>
          <p:cNvPr id="14" name="Picture Placeholder 6">
            <a:extLst>
              <a:ext uri="{FF2B5EF4-FFF2-40B4-BE49-F238E27FC236}">
                <a16:creationId xmlns:a16="http://schemas.microsoft.com/office/drawing/2014/main" id="{8BA60483-81D0-4D88-89E0-E83447658034}"/>
              </a:ext>
            </a:extLst>
          </p:cNvPr>
          <p:cNvSpPr>
            <a:spLocks noGrp="1"/>
          </p:cNvSpPr>
          <p:nvPr>
            <p:ph type="pic" sz="quarter" idx="21"/>
          </p:nvPr>
        </p:nvSpPr>
        <p:spPr>
          <a:xfrm>
            <a:off x="4285703" y="1567044"/>
            <a:ext cx="3618381" cy="3327825"/>
          </a:xfrm>
          <a:blipFill>
            <a:blip r:embed="rId3"/>
            <a:stretch>
              <a:fillRect/>
            </a:stretch>
          </a:blipFill>
        </p:spPr>
        <p:txBody>
          <a:bodyPr>
            <a:noAutofit/>
          </a:bodyPr>
          <a:lstStyle/>
          <a:p>
            <a:r>
              <a:rPr lang="en-US"/>
              <a:t>Click icon to add picture</a:t>
            </a:r>
          </a:p>
        </p:txBody>
      </p:sp>
      <p:sp>
        <p:nvSpPr>
          <p:cNvPr id="11" name="Picture Placeholder 6">
            <a:extLst>
              <a:ext uri="{FF2B5EF4-FFF2-40B4-BE49-F238E27FC236}">
                <a16:creationId xmlns:a16="http://schemas.microsoft.com/office/drawing/2014/main" id="{2009B689-E711-46E6-8310-D69228E55A99}"/>
              </a:ext>
            </a:extLst>
          </p:cNvPr>
          <p:cNvSpPr>
            <a:spLocks noGrp="1"/>
          </p:cNvSpPr>
          <p:nvPr>
            <p:ph type="pic" sz="quarter" idx="22"/>
          </p:nvPr>
        </p:nvSpPr>
        <p:spPr>
          <a:xfrm>
            <a:off x="8137443" y="1567045"/>
            <a:ext cx="3618381" cy="3327825"/>
          </a:xfrm>
          <a:blipFill>
            <a:blip r:embed="rId4"/>
            <a:stretch>
              <a:fillRect/>
            </a:stretch>
          </a:blipFill>
        </p:spPr>
        <p:txBody>
          <a:bodyPr>
            <a:noAutofit/>
          </a:bodyPr>
          <a:lstStyle/>
          <a:p>
            <a:r>
              <a:rPr lang="en-US"/>
              <a:t>Click icon to add picture</a:t>
            </a:r>
          </a:p>
        </p:txBody>
      </p:sp>
    </p:spTree>
    <p:extLst>
      <p:ext uri="{BB962C8B-B14F-4D97-AF65-F5344CB8AC3E}">
        <p14:creationId xmlns:p14="http://schemas.microsoft.com/office/powerpoint/2010/main" val="96982296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81B4D1CC-F73F-4B8C-9E62-D678FBA17BE5}"/>
              </a:ext>
            </a:extLst>
          </p:cNvPr>
          <p:cNvSpPr>
            <a:spLocks noGrp="1"/>
          </p:cNvSpPr>
          <p:nvPr>
            <p:ph type="pic" sz="quarter" idx="17" hasCustomPrompt="1"/>
          </p:nvPr>
        </p:nvSpPr>
        <p:spPr>
          <a:xfrm>
            <a:off x="9087198" y="1568450"/>
            <a:ext cx="2679937" cy="3906255"/>
          </a:xfrm>
          <a:blipFill>
            <a:blip r:embed="rId2"/>
            <a:stretch>
              <a:fillRect/>
            </a:stretch>
          </a:blipFill>
        </p:spPr>
        <p:txBody>
          <a:bodyPr>
            <a:noAutofit/>
          </a:bodyPr>
          <a:lstStyle>
            <a:lvl1pPr marL="0" indent="0">
              <a:buFontTx/>
              <a:buNone/>
              <a:defRPr sz="2353">
                <a:solidFill>
                  <a:schemeClr val="bg2"/>
                </a:solidFill>
              </a:defRPr>
            </a:lvl1pPr>
          </a:lstStyle>
          <a:p>
            <a:r>
              <a:rPr lang="en-US"/>
              <a:t>Image here</a:t>
            </a:r>
          </a:p>
        </p:txBody>
      </p:sp>
      <p:sp>
        <p:nvSpPr>
          <p:cNvPr id="20" name="Picture Placeholder 6">
            <a:extLst>
              <a:ext uri="{FF2B5EF4-FFF2-40B4-BE49-F238E27FC236}">
                <a16:creationId xmlns:a16="http://schemas.microsoft.com/office/drawing/2014/main" id="{13DE2DEB-C371-4575-BB41-68D8DFD82CC7}"/>
              </a:ext>
            </a:extLst>
          </p:cNvPr>
          <p:cNvSpPr>
            <a:spLocks noGrp="1"/>
          </p:cNvSpPr>
          <p:nvPr>
            <p:ph type="pic" sz="quarter" idx="16" hasCustomPrompt="1"/>
          </p:nvPr>
        </p:nvSpPr>
        <p:spPr>
          <a:xfrm>
            <a:off x="6197832" y="1568450"/>
            <a:ext cx="2679937" cy="3906255"/>
          </a:xfrm>
          <a:blipFill>
            <a:blip r:embed="rId3"/>
            <a:stretch>
              <a:fillRect/>
            </a:stretch>
          </a:blipFill>
        </p:spPr>
        <p:txBody>
          <a:bodyPr>
            <a:noAutofit/>
          </a:bodyPr>
          <a:lstStyle>
            <a:lvl1pPr marL="0" indent="0">
              <a:buFontTx/>
              <a:buNone/>
              <a:defRPr sz="2353">
                <a:solidFill>
                  <a:schemeClr val="bg2"/>
                </a:solidFill>
              </a:defRPr>
            </a:lvl1pPr>
          </a:lstStyle>
          <a:p>
            <a:r>
              <a:rPr lang="en-US"/>
              <a:t>Image here</a:t>
            </a:r>
          </a:p>
        </p:txBody>
      </p:sp>
      <p:sp>
        <p:nvSpPr>
          <p:cNvPr id="19" name="Picture Placeholder 6">
            <a:extLst>
              <a:ext uri="{FF2B5EF4-FFF2-40B4-BE49-F238E27FC236}">
                <a16:creationId xmlns:a16="http://schemas.microsoft.com/office/drawing/2014/main" id="{0B4B30D7-0DB3-48BD-B5DB-30F53026774E}"/>
              </a:ext>
            </a:extLst>
          </p:cNvPr>
          <p:cNvSpPr>
            <a:spLocks noGrp="1"/>
          </p:cNvSpPr>
          <p:nvPr>
            <p:ph type="pic" sz="quarter" idx="15" hasCustomPrompt="1"/>
          </p:nvPr>
        </p:nvSpPr>
        <p:spPr>
          <a:xfrm>
            <a:off x="3308466" y="1568450"/>
            <a:ext cx="2679937" cy="3906255"/>
          </a:xfrm>
          <a:blipFill>
            <a:blip r:embed="rId4"/>
            <a:stretch>
              <a:fillRect/>
            </a:stretch>
          </a:blipFill>
        </p:spPr>
        <p:txBody>
          <a:bodyPr>
            <a:noAutofit/>
          </a:bodyPr>
          <a:lstStyle>
            <a:lvl1pPr marL="0" indent="0">
              <a:buFontTx/>
              <a:buNone/>
              <a:defRPr sz="2353">
                <a:solidFill>
                  <a:schemeClr val="bg2"/>
                </a:solidFill>
              </a:defRPr>
            </a:lvl1pPr>
          </a:lstStyle>
          <a:p>
            <a:r>
              <a:rPr lang="en-US"/>
              <a:t>Image here</a:t>
            </a:r>
          </a:p>
        </p:txBody>
      </p:sp>
      <p:sp>
        <p:nvSpPr>
          <p:cNvPr id="7" name="Picture Placeholder 6">
            <a:extLst>
              <a:ext uri="{FF2B5EF4-FFF2-40B4-BE49-F238E27FC236}">
                <a16:creationId xmlns:a16="http://schemas.microsoft.com/office/drawing/2014/main" id="{4B68C5FC-6986-43E4-A4A6-DE6F0A5E7A93}"/>
              </a:ext>
            </a:extLst>
          </p:cNvPr>
          <p:cNvSpPr>
            <a:spLocks noGrp="1"/>
          </p:cNvSpPr>
          <p:nvPr>
            <p:ph type="pic" sz="quarter" idx="14" hasCustomPrompt="1"/>
          </p:nvPr>
        </p:nvSpPr>
        <p:spPr>
          <a:xfrm>
            <a:off x="419100" y="1568450"/>
            <a:ext cx="2679937" cy="3906255"/>
          </a:xfrm>
          <a:blipFill>
            <a:blip r:embed="rId5"/>
            <a:stretch>
              <a:fillRect/>
            </a:stretch>
          </a:blipFill>
        </p:spPr>
        <p:txBody>
          <a:bodyPr>
            <a:noAutofit/>
          </a:bodyPr>
          <a:lstStyle>
            <a:lvl1pPr marL="0" indent="0">
              <a:buFontTx/>
              <a:buNone/>
              <a:defRPr sz="2353">
                <a:solidFill>
                  <a:schemeClr val="bg2"/>
                </a:solidFill>
              </a:defRPr>
            </a:lvl1pPr>
          </a:lstStyle>
          <a:p>
            <a:r>
              <a:rPr lang="en-US"/>
              <a:t>Image here</a:t>
            </a:r>
          </a:p>
        </p:txBody>
      </p:sp>
      <p:sp>
        <p:nvSpPr>
          <p:cNvPr id="2" name="Title 1"/>
          <p:cNvSpPr>
            <a:spLocks noGrp="1"/>
          </p:cNvSpPr>
          <p:nvPr>
            <p:ph type="title" hasCustomPrompt="1"/>
          </p:nvPr>
        </p:nvSpPr>
        <p:spPr>
          <a:xfrm>
            <a:off x="419100" y="598488"/>
            <a:ext cx="11306469" cy="410369"/>
          </a:xfrm>
        </p:spPr>
        <p:txBody>
          <a:bodyPr wrap="square" lIns="0" tIns="0" rIns="0" bIns="0">
            <a:spAutoFit/>
          </a:bodyPr>
          <a:lstStyle>
            <a:lvl1pPr>
              <a:lnSpc>
                <a:spcPts val="3136"/>
              </a:lnSpc>
              <a:defRPr sz="3000">
                <a:solidFill>
                  <a:srgbClr val="0078D7"/>
                </a:solidFill>
              </a:defRPr>
            </a:lvl1pPr>
          </a:lstStyle>
          <a:p>
            <a:r>
              <a:rPr lang="en-US"/>
              <a:t>Photo Layout 2:  Four column images</a:t>
            </a:r>
          </a:p>
        </p:txBody>
      </p:sp>
    </p:spTree>
    <p:extLst>
      <p:ext uri="{BB962C8B-B14F-4D97-AF65-F5344CB8AC3E}">
        <p14:creationId xmlns:p14="http://schemas.microsoft.com/office/powerpoint/2010/main" val="30588282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1132004" y="4459536"/>
            <a:ext cx="723520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Chapter Title Here Segoe UI Light </a:t>
            </a:r>
          </a:p>
        </p:txBody>
      </p:sp>
      <p:sp>
        <p:nvSpPr>
          <p:cNvPr id="10" name="Picture Placeholder 9"/>
          <p:cNvSpPr>
            <a:spLocks noGrp="1"/>
          </p:cNvSpPr>
          <p:nvPr>
            <p:ph type="pic" sz="quarter" idx="10" hasCustomPrompt="1"/>
          </p:nvPr>
        </p:nvSpPr>
        <p:spPr>
          <a:xfrm>
            <a:off x="0" y="0"/>
            <a:ext cx="12192000" cy="673454"/>
          </a:xfrm>
          <a:solidFill>
            <a:schemeClr val="bg1"/>
          </a:solidFill>
        </p:spPr>
        <p:txBody>
          <a:bodyPr/>
          <a:lstStyle/>
          <a:p>
            <a:r>
              <a:rPr lang="en-US"/>
              <a:t>Picture placed here</a:t>
            </a:r>
          </a:p>
        </p:txBody>
      </p:sp>
      <p:grpSp>
        <p:nvGrpSpPr>
          <p:cNvPr id="13" name="Group 12"/>
          <p:cNvGrpSpPr>
            <a:grpSpLocks noChangeAspect="1"/>
          </p:cNvGrpSpPr>
          <p:nvPr userDrawn="1"/>
        </p:nvGrpSpPr>
        <p:grpSpPr>
          <a:xfrm>
            <a:off x="1132004" y="3262952"/>
            <a:ext cx="726104" cy="726207"/>
            <a:chOff x="804774" y="1723355"/>
            <a:chExt cx="976066" cy="976066"/>
          </a:xfrm>
        </p:grpSpPr>
        <p:sp>
          <p:nvSpPr>
            <p:cNvPr id="14" name="Oval 13"/>
            <p:cNvSpPr/>
            <p:nvPr/>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2"/>
            <a:stretch>
              <a:fillRect/>
            </a:stretch>
          </p:blipFill>
          <p:spPr>
            <a:xfrm>
              <a:off x="927347" y="2015288"/>
              <a:ext cx="730920" cy="392200"/>
            </a:xfrm>
            <a:prstGeom prst="rect">
              <a:avLst/>
            </a:prstGeom>
          </p:spPr>
        </p:pic>
      </p:grpSp>
      <p:sp>
        <p:nvSpPr>
          <p:cNvPr id="4" name="Text Placeholder 3">
            <a:extLst>
              <a:ext uri="{FF2B5EF4-FFF2-40B4-BE49-F238E27FC236}">
                <a16:creationId xmlns:a16="http://schemas.microsoft.com/office/drawing/2014/main" id="{89C32877-4F40-42AA-89A2-E3DEDD09E92F}"/>
              </a:ext>
            </a:extLst>
          </p:cNvPr>
          <p:cNvSpPr>
            <a:spLocks noGrp="1"/>
          </p:cNvSpPr>
          <p:nvPr>
            <p:ph type="body" sz="quarter" idx="4294967295"/>
          </p:nvPr>
        </p:nvSpPr>
        <p:spPr>
          <a:xfrm>
            <a:off x="1132004" y="4822080"/>
            <a:ext cx="6599660" cy="1234762"/>
          </a:xfrm>
        </p:spPr>
        <p:txBody>
          <a:bodyPr lIns="0"/>
          <a:lstStyle>
            <a:lvl1pPr marL="100874" indent="-280206">
              <a:lnSpc>
                <a:spcPct val="140000"/>
              </a:lnSpc>
              <a:spcBef>
                <a:spcPts val="0"/>
              </a:spcBef>
              <a:spcAft>
                <a:spcPts val="294"/>
              </a:spcAft>
              <a:buFont typeface="Arial" charset="0"/>
              <a:buChar char="•"/>
              <a:defRPr/>
            </a:lvl1pPr>
          </a:lstStyle>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Enhance independence for students of all abilities with intelligent tools</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Spark curiosity in STEM</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Bring lessons to life</a:t>
            </a:r>
          </a:p>
        </p:txBody>
      </p:sp>
    </p:spTree>
    <p:extLst>
      <p:ext uri="{BB962C8B-B14F-4D97-AF65-F5344CB8AC3E}">
        <p14:creationId xmlns:p14="http://schemas.microsoft.com/office/powerpoint/2010/main" val="3305284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7D9C8E-BEA6-4F72-B64A-41427BC38296}"/>
              </a:ext>
            </a:extLst>
          </p:cNvPr>
          <p:cNvSpPr/>
          <p:nvPr userDrawn="1"/>
        </p:nvSpPr>
        <p:spPr bwMode="auto">
          <a:xfrm>
            <a:off x="201613" y="214313"/>
            <a:ext cx="11791950" cy="642937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644367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D12A71-8123-4DC8-9D4B-558D7BCCFF30}"/>
              </a:ext>
            </a:extLst>
          </p:cNvPr>
          <p:cNvSpPr/>
          <p:nvPr userDrawn="1"/>
        </p:nvSpPr>
        <p:spPr bwMode="auto">
          <a:xfrm>
            <a:off x="201613" y="214313"/>
            <a:ext cx="11791950" cy="642937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3005650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FC5338-7487-4101-AD16-6FADCFB19669}"/>
              </a:ext>
            </a:extLst>
          </p:cNvPr>
          <p:cNvSpPr/>
          <p:nvPr userDrawn="1"/>
        </p:nvSpPr>
        <p:spPr>
          <a:xfrm>
            <a:off x="201613" y="214313"/>
            <a:ext cx="11791951" cy="6429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a:p>
        </p:txBody>
      </p:sp>
      <p:sp>
        <p:nvSpPr>
          <p:cNvPr id="7" name="Title 6"/>
          <p:cNvSpPr>
            <a:spLocks noGrp="1"/>
          </p:cNvSpPr>
          <p:nvPr>
            <p:ph type="title" hasCustomPrompt="1"/>
          </p:nvPr>
        </p:nvSpPr>
        <p:spPr>
          <a:xfrm>
            <a:off x="419100" y="3015459"/>
            <a:ext cx="10014140" cy="705321"/>
          </a:xfrm>
        </p:spPr>
        <p:txBody>
          <a:bodyPr vert="horz" wrap="square" lIns="0" tIns="0" rIns="0" bIns="0" rtlCol="0" anchor="b" anchorCtr="0">
            <a:spAutoFit/>
          </a:bodyPr>
          <a:lstStyle>
            <a:lvl1pPr>
              <a:lnSpc>
                <a:spcPts val="7000"/>
              </a:lnSpc>
              <a:defRPr lang="en-US" sz="5293" b="0" kern="1200" cap="none" spc="-147" baseline="0" dirty="0">
                <a:ln w="3175">
                  <a:noFill/>
                </a:ln>
                <a:solidFill>
                  <a:srgbClr val="0078D7"/>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
        <p:nvSpPr>
          <p:cNvPr id="11" name="Text Placeholder 10"/>
          <p:cNvSpPr>
            <a:spLocks noGrp="1"/>
          </p:cNvSpPr>
          <p:nvPr>
            <p:ph type="body" sz="quarter" idx="13" hasCustomPrompt="1"/>
          </p:nvPr>
        </p:nvSpPr>
        <p:spPr>
          <a:xfrm>
            <a:off x="419100" y="3731797"/>
            <a:ext cx="8430768" cy="369332"/>
          </a:xfrm>
          <a:noFill/>
        </p:spPr>
        <p:txBody>
          <a:bodyPr wrap="square" rtlCol="0">
            <a:spAutoFit/>
          </a:bodyPr>
          <a:lstStyle>
            <a:lvl1pPr marL="0" indent="0">
              <a:lnSpc>
                <a:spcPct val="113000"/>
              </a:lnSpc>
              <a:spcBef>
                <a:spcPts val="0"/>
              </a:spcBef>
              <a:spcAft>
                <a:spcPts val="300"/>
              </a:spcAft>
              <a:buNone/>
              <a:defRPr lang="en-US" sz="2400" b="0" i="0" kern="1200" spc="0" baseline="0" dirty="0">
                <a:solidFill>
                  <a:schemeClr val="bg2"/>
                </a:solidFill>
                <a:latin typeface="+mn-lt"/>
                <a:ea typeface="+mn-ea"/>
                <a:cs typeface="+mn-cs"/>
              </a:defRPr>
            </a:lvl1pPr>
          </a:lstStyle>
          <a:p>
            <a:pPr marL="0" marR="0" lvl="0" indent="0" algn="l" defTabSz="914192" rtl="0" eaLnBrk="1" fontAlgn="auto" latinLnBrk="0" hangingPunct="1">
              <a:lnSpc>
                <a:spcPct val="100000"/>
              </a:lnSpc>
              <a:spcBef>
                <a:spcPts val="0"/>
              </a:spcBef>
              <a:spcAft>
                <a:spcPts val="600"/>
              </a:spcAft>
              <a:buClrTx/>
              <a:buSzPct val="90000"/>
              <a:buFont typeface="Wingdings" panose="05000000000000000000" pitchFamily="2" charset="2"/>
              <a:buNone/>
              <a:tabLst/>
            </a:pPr>
            <a:r>
              <a:rPr lang="en-US"/>
              <a:t>Click to edit Master text styles</a:t>
            </a:r>
          </a:p>
        </p:txBody>
      </p:sp>
    </p:spTree>
    <p:extLst>
      <p:ext uri="{BB962C8B-B14F-4D97-AF65-F5344CB8AC3E}">
        <p14:creationId xmlns:p14="http://schemas.microsoft.com/office/powerpoint/2010/main" val="4243979711"/>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ub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CE1798-2C3F-4F3A-8661-D65C40334E6F}"/>
              </a:ext>
            </a:extLst>
          </p:cNvPr>
          <p:cNvSpPr/>
          <p:nvPr userDrawn="1"/>
        </p:nvSpPr>
        <p:spPr>
          <a:xfrm>
            <a:off x="201613" y="3569465"/>
            <a:ext cx="11791951" cy="30742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a:lnSpc>
                <a:spcPct val="90000"/>
              </a:lnSpc>
              <a:spcBef>
                <a:spcPts val="600"/>
              </a:spcBef>
            </a:pPr>
            <a:endParaRPr lang="en-US" sz="2000"/>
          </a:p>
        </p:txBody>
      </p:sp>
      <p:sp>
        <p:nvSpPr>
          <p:cNvPr id="7" name="Title 6"/>
          <p:cNvSpPr>
            <a:spLocks noGrp="1"/>
          </p:cNvSpPr>
          <p:nvPr>
            <p:ph type="title" hasCustomPrompt="1"/>
          </p:nvPr>
        </p:nvSpPr>
        <p:spPr>
          <a:xfrm>
            <a:off x="419100" y="3018373"/>
            <a:ext cx="10014140" cy="705321"/>
          </a:xfrm>
        </p:spPr>
        <p:txBody>
          <a:bodyPr vert="horz" wrap="square" lIns="0" tIns="0" rIns="0" bIns="0" rtlCol="0" anchor="b" anchorCtr="0">
            <a:spAutoFit/>
          </a:bodyPr>
          <a:lstStyle>
            <a:lvl1pPr>
              <a:defRPr lang="en-US" sz="5293" spc="-147" dirty="0"/>
            </a:lvl1pPr>
          </a:lstStyle>
          <a:p>
            <a:pPr marL="0" lvl="0">
              <a:lnSpc>
                <a:spcPts val="5489"/>
              </a:lnSpc>
            </a:pPr>
            <a:r>
              <a:rPr lang="en-US"/>
              <a:t>Subhead title</a:t>
            </a:r>
          </a:p>
        </p:txBody>
      </p:sp>
      <p:sp>
        <p:nvSpPr>
          <p:cNvPr id="11" name="Text Placeholder 10"/>
          <p:cNvSpPr>
            <a:spLocks noGrp="1"/>
          </p:cNvSpPr>
          <p:nvPr>
            <p:ph type="body" sz="quarter" idx="13" hasCustomPrompt="1"/>
          </p:nvPr>
        </p:nvSpPr>
        <p:spPr>
          <a:xfrm>
            <a:off x="419100" y="3749719"/>
            <a:ext cx="8430768" cy="369332"/>
          </a:xfrm>
          <a:noFill/>
        </p:spPr>
        <p:txBody>
          <a:bodyPr vert="horz" wrap="square" lIns="0" tIns="0" rIns="0" bIns="0" rtlCol="0">
            <a:spAutoFit/>
          </a:bodyPr>
          <a:lstStyle>
            <a:lvl1pPr marL="0" indent="0">
              <a:buNone/>
              <a:defRPr lang="en-US" sz="2400" dirty="0">
                <a:solidFill>
                  <a:schemeClr val="bg2"/>
                </a:solidFill>
              </a:defRPr>
            </a:lvl1pPr>
          </a:lstStyle>
          <a:p>
            <a:pPr marL="224054" lvl="0" indent="-224054"/>
            <a:r>
              <a:rPr lang="en-US"/>
              <a:t>Click to edit Master text styles</a:t>
            </a:r>
          </a:p>
        </p:txBody>
      </p:sp>
    </p:spTree>
    <p:extLst>
      <p:ext uri="{BB962C8B-B14F-4D97-AF65-F5344CB8AC3E}">
        <p14:creationId xmlns:p14="http://schemas.microsoft.com/office/powerpoint/2010/main" val="3603611123"/>
      </p:ext>
    </p:extLst>
  </p:cSld>
  <p:clrMapOvr>
    <a:overrideClrMapping bg1="dk1" tx1="lt1" bg2="dk2" tx2="lt2" accent1="accent1" accent2="accent2" accent3="accent3" accent4="accent4" accent5="accent5" accent6="accent6" hlink="hlink" folHlink="folHlink"/>
  </p:clrMapOvr>
  <p:transition>
    <p:fade/>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B4E325-5ED2-42F5-96CB-5DB36511F3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55"/>
          <a:stretch/>
        </p:blipFill>
        <p:spPr>
          <a:xfrm>
            <a:off x="201613" y="214313"/>
            <a:ext cx="11791950" cy="6425574"/>
          </a:xfrm>
          <a:prstGeom prst="rect">
            <a:avLst/>
          </a:prstGeom>
        </p:spPr>
      </p:pic>
      <p:sp>
        <p:nvSpPr>
          <p:cNvPr id="2" name="Title 1"/>
          <p:cNvSpPr>
            <a:spLocks noGrp="1"/>
          </p:cNvSpPr>
          <p:nvPr>
            <p:ph type="title" hasCustomPrompt="1"/>
          </p:nvPr>
        </p:nvSpPr>
        <p:spPr>
          <a:xfrm>
            <a:off x="419100" y="2050431"/>
            <a:ext cx="7491541" cy="2649187"/>
          </a:xfrm>
          <a:noFill/>
        </p:spPr>
        <p:txBody>
          <a:bodyPr wrap="square" lIns="0" tIns="0" rIns="0" bIns="0" anchor="ctr" anchorCtr="0">
            <a:noAutofit/>
          </a:bodyPr>
          <a:lstStyle>
            <a:lvl1pPr>
              <a:lnSpc>
                <a:spcPts val="5489"/>
              </a:lnSpc>
              <a:defRPr sz="5293" spc="-147" baseline="0">
                <a:solidFill>
                  <a:schemeClr val="accent1"/>
                </a:solidFill>
              </a:defRPr>
            </a:lvl1pPr>
          </a:lstStyle>
          <a:p>
            <a:r>
              <a:rPr lang="en-US"/>
              <a:t>Section title</a:t>
            </a:r>
          </a:p>
        </p:txBody>
      </p:sp>
    </p:spTree>
    <p:extLst>
      <p:ext uri="{BB962C8B-B14F-4D97-AF65-F5344CB8AC3E}">
        <p14:creationId xmlns:p14="http://schemas.microsoft.com/office/powerpoint/2010/main" val="326919223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photo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A44E56-331F-4541-8470-267A634FA4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9"/>
          <a:stretch/>
        </p:blipFill>
        <p:spPr>
          <a:xfrm>
            <a:off x="201613" y="214312"/>
            <a:ext cx="11791950" cy="6429375"/>
          </a:xfrm>
          <a:prstGeom prst="rect">
            <a:avLst/>
          </a:prstGeom>
        </p:spPr>
      </p:pic>
      <p:sp>
        <p:nvSpPr>
          <p:cNvPr id="2" name="Title 1"/>
          <p:cNvSpPr>
            <a:spLocks noGrp="1"/>
          </p:cNvSpPr>
          <p:nvPr>
            <p:ph type="title" hasCustomPrompt="1"/>
          </p:nvPr>
        </p:nvSpPr>
        <p:spPr>
          <a:xfrm>
            <a:off x="419100" y="2037731"/>
            <a:ext cx="7491541" cy="2649187"/>
          </a:xfrm>
          <a:noFill/>
        </p:spPr>
        <p:txBody>
          <a:bodyPr wrap="square" lIns="0" tIns="0" rIns="0" bIns="0" anchor="ctr" anchorCtr="0">
            <a:noAutofit/>
          </a:bodyPr>
          <a:lstStyle>
            <a:lvl1pPr>
              <a:lnSpc>
                <a:spcPts val="5489"/>
              </a:lnSpc>
              <a:defRPr sz="5293" spc="-147" baseline="0">
                <a:solidFill>
                  <a:srgbClr val="0078D7"/>
                </a:solidFill>
              </a:defRPr>
            </a:lvl1pPr>
          </a:lstStyle>
          <a:p>
            <a:r>
              <a:rPr lang="en-US"/>
              <a:t>Section title</a:t>
            </a:r>
          </a:p>
        </p:txBody>
      </p:sp>
    </p:spTree>
    <p:extLst>
      <p:ext uri="{BB962C8B-B14F-4D97-AF65-F5344CB8AC3E}">
        <p14:creationId xmlns:p14="http://schemas.microsoft.com/office/powerpoint/2010/main" val="34285606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_Logo_Slide 1">
    <p:bg>
      <p:bgPr>
        <a:solidFill>
          <a:schemeClr val="bg2"/>
        </a:solidFill>
        <a:effectLst/>
      </p:bgPr>
    </p:bg>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78EFCEA-0C47-4020-9F40-1B35C16718BD}"/>
              </a:ext>
            </a:extLst>
          </p:cNvPr>
          <p:cNvSpPr txBox="1">
            <a:spLocks noChangeArrowheads="1"/>
          </p:cNvSpPr>
          <p:nvPr userDrawn="1"/>
        </p:nvSpPr>
        <p:spPr bwMode="blackWhite">
          <a:xfrm>
            <a:off x="241944" y="6159351"/>
            <a:ext cx="4482124" cy="477001"/>
          </a:xfrm>
          <a:prstGeom prst="rect">
            <a:avLst/>
          </a:prstGeom>
          <a:noFill/>
          <a:ln w="12700">
            <a:noFill/>
            <a:miter lim="800000"/>
            <a:headEnd type="none" w="sm" len="sm"/>
            <a:tailEnd type="none" w="sm" len="sm"/>
          </a:ln>
          <a:effectLst/>
        </p:spPr>
        <p:txBody>
          <a:bodyPr vert="horz" wrap="square" lIns="179259" tIns="179259" rIns="179259" bIns="179259" numCol="1" anchor="t" anchorCtr="0" compatLnSpc="1">
            <a:prstTxWarp prst="textNoShape">
              <a:avLst/>
            </a:prstTxWarp>
            <a:spAutoFit/>
          </a:bodyPr>
          <a:lstStyle/>
          <a:p>
            <a:pPr defTabSz="913748"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E6302158-0EE5-4828-9C8B-34A819927573}"/>
              </a:ext>
            </a:extLst>
          </p:cNvPr>
          <p:cNvPicPr>
            <a:picLocks noChangeAspect="1"/>
          </p:cNvPicPr>
          <p:nvPr userDrawn="1"/>
        </p:nvPicPr>
        <p:blipFill>
          <a:blip r:embed="rId2"/>
          <a:stretch>
            <a:fillRect/>
          </a:stretch>
        </p:blipFill>
        <p:spPr bwMode="black">
          <a:xfrm>
            <a:off x="430213" y="3129520"/>
            <a:ext cx="2905242" cy="623028"/>
          </a:xfrm>
          <a:prstGeom prst="rect">
            <a:avLst/>
          </a:prstGeom>
        </p:spPr>
      </p:pic>
    </p:spTree>
    <p:extLst>
      <p:ext uri="{BB962C8B-B14F-4D97-AF65-F5344CB8AC3E}">
        <p14:creationId xmlns:p14="http://schemas.microsoft.com/office/powerpoint/2010/main" val="16252852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094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5" y="3877274"/>
            <a:ext cx="6273419" cy="1794661"/>
          </a:xfrm>
          <a:noFill/>
        </p:spPr>
        <p:txBody>
          <a:bodyPr lIns="146304" tIns="109728" rIns="146304" bIns="109728">
            <a:noAutofit/>
          </a:bodyPr>
          <a:lstStyle>
            <a:lvl1pPr marL="0" indent="0">
              <a:spcBef>
                <a:spcPts val="0"/>
              </a:spcBef>
              <a:buNone/>
              <a:defRPr sz="1845"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3" y="2075843"/>
            <a:ext cx="8067760" cy="1801436"/>
          </a:xfrm>
          <a:noFill/>
        </p:spPr>
        <p:txBody>
          <a:bodyPr lIns="146304" tIns="91440" rIns="146304" bIns="91440" anchor="t" anchorCtr="0"/>
          <a:lstStyle>
            <a:lvl1pPr>
              <a:defRPr sz="3114" spc="-58" baseline="0">
                <a:gradFill>
                  <a:gsLst>
                    <a:gs pos="3333">
                      <a:schemeClr val="tx2"/>
                    </a:gs>
                    <a:gs pos="39000">
                      <a:schemeClr val="tx2"/>
                    </a:gs>
                  </a:gsLst>
                  <a:lin ang="5400000" scaled="0"/>
                </a:gradFill>
              </a:defRPr>
            </a:lvl1pPr>
          </a:lstStyle>
          <a:p>
            <a:r>
              <a:rPr lang="en-US"/>
              <a:t>Presentation title</a:t>
            </a:r>
          </a:p>
        </p:txBody>
      </p:sp>
      <p:sp>
        <p:nvSpPr>
          <p:cNvPr id="2" name="TextBox 1"/>
          <p:cNvSpPr txBox="1"/>
          <p:nvPr/>
        </p:nvSpPr>
        <p:spPr>
          <a:xfrm>
            <a:off x="269306" y="291069"/>
            <a:ext cx="6275219" cy="314143"/>
          </a:xfrm>
          <a:prstGeom prst="rect">
            <a:avLst/>
          </a:prstGeom>
          <a:noFill/>
        </p:spPr>
        <p:txBody>
          <a:bodyPr wrap="square" lIns="105462" tIns="84369" rIns="105462" bIns="84369" rtlCol="0">
            <a:spAutoFit/>
          </a:bodyPr>
          <a:lstStyle/>
          <a:p>
            <a:pPr>
              <a:lnSpc>
                <a:spcPct val="90000"/>
              </a:lnSpc>
              <a:spcAft>
                <a:spcPts val="346"/>
              </a:spcAft>
            </a:pPr>
            <a:r>
              <a:rPr lang="en-US" sz="1038">
                <a:gradFill>
                  <a:gsLst>
                    <a:gs pos="2917">
                      <a:schemeClr val="tx1"/>
                    </a:gs>
                    <a:gs pos="30000">
                      <a:schemeClr val="tx1"/>
                    </a:gs>
                  </a:gsLst>
                  <a:lin ang="5400000" scaled="0"/>
                </a:gradFill>
              </a:rPr>
              <a:t>Org Name (update on Slide Master)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48213" y="6122874"/>
            <a:ext cx="1231945" cy="264744"/>
          </a:xfrm>
          <a:prstGeom prst="rect">
            <a:avLst/>
          </a:prstGeom>
        </p:spPr>
      </p:pic>
    </p:spTree>
    <p:extLst>
      <p:ext uri="{BB962C8B-B14F-4D97-AF65-F5344CB8AC3E}">
        <p14:creationId xmlns:p14="http://schemas.microsoft.com/office/powerpoint/2010/main" val="3128262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10_green">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3"/>
          <a:stretch/>
        </p:blipFill>
        <p:spPr>
          <a:xfrm>
            <a:off x="0" y="-1"/>
            <a:ext cx="12192000" cy="6858973"/>
          </a:xfrm>
          <a:prstGeom prst="rect">
            <a:avLst/>
          </a:prstGeom>
        </p:spPr>
      </p:pic>
      <p:sp>
        <p:nvSpPr>
          <p:cNvPr id="17" name="Rectangle 16"/>
          <p:cNvSpPr/>
          <p:nvPr/>
        </p:nvSpPr>
        <p:spPr bwMode="gray">
          <a:xfrm>
            <a:off x="269241" y="2084172"/>
            <a:ext cx="6274975" cy="3586208"/>
          </a:xfrm>
          <a:prstGeom prst="rect">
            <a:avLst/>
          </a:prstGeom>
          <a:solidFill>
            <a:schemeClr val="accent1">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5462" tIns="84369" rIns="105462" bIns="84369" numCol="1" spcCol="0" rtlCol="0" fromWordArt="0" anchor="t" anchorCtr="0" forceAA="0" compatLnSpc="1">
            <a:prstTxWarp prst="textNoShape">
              <a:avLst/>
            </a:prstTxWarp>
            <a:noAutofit/>
          </a:bodyPr>
          <a:lstStyle/>
          <a:p>
            <a:pPr algn="ctr" defTabSz="537714" fontAlgn="base">
              <a:lnSpc>
                <a:spcPct val="90000"/>
              </a:lnSpc>
              <a:spcBef>
                <a:spcPct val="0"/>
              </a:spcBef>
              <a:spcAft>
                <a:spcPct val="0"/>
              </a:spcAft>
            </a:pPr>
            <a:endParaRPr lang="en-US" sz="1384">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85" y="2082468"/>
            <a:ext cx="6276531" cy="1794808"/>
          </a:xfrm>
          <a:noFill/>
        </p:spPr>
        <p:txBody>
          <a:bodyPr lIns="146304" tIns="91440" rIns="146304" bIns="91440" anchor="t" anchorCtr="0"/>
          <a:lstStyle>
            <a:lvl1pPr>
              <a:defRPr sz="3114" spc="-58" baseline="0">
                <a:gradFill>
                  <a:gsLst>
                    <a:gs pos="5833">
                      <a:srgbClr val="FFFFFF"/>
                    </a:gs>
                    <a:gs pos="18000">
                      <a:srgbClr val="FFFFFF"/>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ltGray">
          <a:xfrm>
            <a:off x="267685" y="3880395"/>
            <a:ext cx="6276531" cy="1789991"/>
          </a:xfrm>
          <a:noFill/>
        </p:spPr>
        <p:txBody>
          <a:bodyPr tIns="109728" bIns="109728">
            <a:noAutofit/>
          </a:bodyPr>
          <a:lstStyle>
            <a:lvl1pPr marL="0" indent="0">
              <a:spcBef>
                <a:spcPts val="0"/>
              </a:spcBef>
              <a:buNone/>
              <a:defRPr sz="1845">
                <a:gradFill>
                  <a:gsLst>
                    <a:gs pos="1250">
                      <a:srgbClr val="FFFFFF"/>
                    </a:gs>
                    <a:gs pos="99000">
                      <a:srgbClr val="FFFFFF"/>
                    </a:gs>
                  </a:gsLst>
                  <a:lin ang="5400000" scaled="0"/>
                </a:gradFill>
              </a:defRPr>
            </a:lvl1pPr>
          </a:lstStyle>
          <a:p>
            <a:pPr lvl="0"/>
            <a:r>
              <a:rPr lang="en-US"/>
              <a:t>Speaker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48213" y="6122874"/>
            <a:ext cx="1231945" cy="264744"/>
          </a:xfrm>
          <a:prstGeom prst="rect">
            <a:avLst/>
          </a:prstGeom>
        </p:spPr>
      </p:pic>
    </p:spTree>
    <p:extLst>
      <p:ext uri="{BB962C8B-B14F-4D97-AF65-F5344CB8AC3E}">
        <p14:creationId xmlns:p14="http://schemas.microsoft.com/office/powerpoint/2010/main" val="23042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1132004" y="4459536"/>
            <a:ext cx="723520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Chapter Title Here Segoe UI Light </a:t>
            </a:r>
          </a:p>
        </p:txBody>
      </p:sp>
      <p:sp>
        <p:nvSpPr>
          <p:cNvPr id="10" name="Picture Placeholder 9"/>
          <p:cNvSpPr>
            <a:spLocks noGrp="1"/>
          </p:cNvSpPr>
          <p:nvPr>
            <p:ph type="pic" sz="quarter" idx="10" hasCustomPrompt="1"/>
          </p:nvPr>
        </p:nvSpPr>
        <p:spPr>
          <a:xfrm>
            <a:off x="0" y="0"/>
            <a:ext cx="12192000" cy="673454"/>
          </a:xfrm>
          <a:solidFill>
            <a:schemeClr val="bg1"/>
          </a:solidFill>
        </p:spPr>
        <p:txBody>
          <a:bodyPr/>
          <a:lstStyle/>
          <a:p>
            <a:r>
              <a:rPr lang="en-US"/>
              <a:t>Picture placed here</a:t>
            </a:r>
          </a:p>
        </p:txBody>
      </p:sp>
      <p:sp>
        <p:nvSpPr>
          <p:cNvPr id="4" name="Text Placeholder 3">
            <a:extLst>
              <a:ext uri="{FF2B5EF4-FFF2-40B4-BE49-F238E27FC236}">
                <a16:creationId xmlns:a16="http://schemas.microsoft.com/office/drawing/2014/main" id="{89C32877-4F40-42AA-89A2-E3DEDD09E92F}"/>
              </a:ext>
            </a:extLst>
          </p:cNvPr>
          <p:cNvSpPr>
            <a:spLocks noGrp="1"/>
          </p:cNvSpPr>
          <p:nvPr>
            <p:ph type="body" sz="quarter" idx="4294967295"/>
          </p:nvPr>
        </p:nvSpPr>
        <p:spPr>
          <a:xfrm>
            <a:off x="1132004" y="4822080"/>
            <a:ext cx="6599660" cy="1234762"/>
          </a:xfrm>
        </p:spPr>
        <p:txBody>
          <a:bodyPr lIns="0"/>
          <a:lstStyle>
            <a:lvl1pPr marL="100874" indent="-280206">
              <a:lnSpc>
                <a:spcPct val="140000"/>
              </a:lnSpc>
              <a:spcBef>
                <a:spcPts val="0"/>
              </a:spcBef>
              <a:spcAft>
                <a:spcPts val="294"/>
              </a:spcAft>
              <a:buFont typeface="Arial" charset="0"/>
              <a:buChar char="•"/>
              <a:defRPr/>
            </a:lvl1pPr>
          </a:lstStyle>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Enhance independence for students of all abilities with intelligent tools</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Spark curiosity in STEM</a:t>
            </a:r>
          </a:p>
          <a:p>
            <a:pPr marL="102870" indent="-285750">
              <a:lnSpc>
                <a:spcPct val="140000"/>
              </a:lnSpc>
              <a:spcBef>
                <a:spcPts val="0"/>
              </a:spcBef>
              <a:spcAft>
                <a:spcPts val="300"/>
              </a:spcAft>
              <a:buFont typeface="Arial" charset="0"/>
              <a:buChar char="•"/>
            </a:pPr>
            <a:r>
              <a:rPr lang="en-US" sz="1566">
                <a:solidFill>
                  <a:schemeClr val="bg1">
                    <a:lumMod val="25000"/>
                  </a:schemeClr>
                </a:solidFill>
                <a:latin typeface="Segoe UI Semilight" charset="0"/>
                <a:ea typeface="Segoe UI Semilight" charset="0"/>
                <a:cs typeface="Segoe UI Semilight" charset="0"/>
              </a:rPr>
              <a:t>Bring lessons to life</a:t>
            </a:r>
          </a:p>
        </p:txBody>
      </p:sp>
      <p:grpSp>
        <p:nvGrpSpPr>
          <p:cNvPr id="8" name="Group 7"/>
          <p:cNvGrpSpPr>
            <a:grpSpLocks noChangeAspect="1"/>
          </p:cNvGrpSpPr>
          <p:nvPr userDrawn="1"/>
        </p:nvGrpSpPr>
        <p:grpSpPr>
          <a:xfrm>
            <a:off x="1130886" y="3264053"/>
            <a:ext cx="726104" cy="726207"/>
            <a:chOff x="804774" y="1723355"/>
            <a:chExt cx="976066" cy="976066"/>
          </a:xfrm>
        </p:grpSpPr>
        <p:sp>
          <p:nvSpPr>
            <p:cNvPr id="9" name="Oval 8"/>
            <p:cNvSpPr/>
            <p:nvPr/>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a:stretch>
              <a:fillRect/>
            </a:stretch>
          </p:blipFill>
          <p:spPr>
            <a:xfrm>
              <a:off x="967853" y="2026846"/>
              <a:ext cx="649908" cy="369084"/>
            </a:xfrm>
            <a:prstGeom prst="rect">
              <a:avLst/>
            </a:prstGeom>
          </p:spPr>
        </p:pic>
      </p:grpSp>
    </p:spTree>
    <p:extLst>
      <p:ext uri="{BB962C8B-B14F-4D97-AF65-F5344CB8AC3E}">
        <p14:creationId xmlns:p14="http://schemas.microsoft.com/office/powerpoint/2010/main" val="2978275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2" y="1189178"/>
            <a:ext cx="11653523" cy="1245662"/>
          </a:xfrm>
        </p:spPr>
        <p:txBody>
          <a:bodyPr/>
          <a:lstStyle>
            <a:lvl1pPr marL="0" indent="0">
              <a:buNone/>
              <a:defRPr>
                <a:gradFill>
                  <a:gsLst>
                    <a:gs pos="1250">
                      <a:schemeClr val="tx2"/>
                    </a:gs>
                    <a:gs pos="99000">
                      <a:schemeClr val="tx2"/>
                    </a:gs>
                  </a:gsLst>
                  <a:lin ang="5400000" scaled="0"/>
                </a:gradFill>
              </a:defRPr>
            </a:lvl1pPr>
            <a:lvl2pPr marL="0" indent="0">
              <a:buFontTx/>
              <a:buNone/>
              <a:defRPr sz="1153"/>
            </a:lvl2pPr>
            <a:lvl3pPr marL="131824" indent="0">
              <a:buNone/>
              <a:defRPr/>
            </a:lvl3pPr>
            <a:lvl4pPr marL="263647" indent="0">
              <a:buNone/>
              <a:defRPr/>
            </a:lvl4pPr>
            <a:lvl5pPr marL="39547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04343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2" y="1189178"/>
            <a:ext cx="11653523" cy="1245662"/>
          </a:xfrm>
        </p:spPr>
        <p:txBody>
          <a:bodyPr/>
          <a:lstStyle>
            <a:lvl1pPr marL="0" indent="0">
              <a:buNone/>
              <a:defRPr>
                <a:gradFill>
                  <a:gsLst>
                    <a:gs pos="1250">
                      <a:schemeClr val="tx1"/>
                    </a:gs>
                    <a:gs pos="99000">
                      <a:schemeClr val="tx1"/>
                    </a:gs>
                  </a:gsLst>
                  <a:lin ang="5400000" scaled="0"/>
                </a:gradFill>
              </a:defRPr>
            </a:lvl1pPr>
            <a:lvl2pPr marL="0" indent="0">
              <a:buFontTx/>
              <a:buNone/>
              <a:defRPr sz="1153"/>
            </a:lvl2pPr>
            <a:lvl3pPr marL="131824" indent="0">
              <a:buNone/>
              <a:defRPr/>
            </a:lvl3pPr>
            <a:lvl4pPr marL="263647" indent="0">
              <a:buNone/>
              <a:defRPr/>
            </a:lvl4pPr>
            <a:lvl5pPr marL="39547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4960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2" y="1189179"/>
            <a:ext cx="11653523" cy="128483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4617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2" y="1189179"/>
            <a:ext cx="11653523" cy="1284839"/>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16431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5" y="1189176"/>
            <a:ext cx="5378548" cy="1213794"/>
          </a:xfrm>
        </p:spPr>
        <p:txBody>
          <a:bodyPr wrap="square">
            <a:spAutoFit/>
          </a:bodyPr>
          <a:lstStyle>
            <a:lvl1pPr marL="0" indent="0">
              <a:spcBef>
                <a:spcPts val="706"/>
              </a:spcBef>
              <a:buClr>
                <a:schemeClr val="tx1"/>
              </a:buClr>
              <a:buFont typeface="Wingdings" pitchFamily="2" charset="2"/>
              <a:buNone/>
              <a:defRPr sz="2076">
                <a:gradFill>
                  <a:gsLst>
                    <a:gs pos="1250">
                      <a:schemeClr val="tx2"/>
                    </a:gs>
                    <a:gs pos="99000">
                      <a:schemeClr val="tx2"/>
                    </a:gs>
                  </a:gsLst>
                  <a:lin ang="5400000" scaled="0"/>
                </a:gradFill>
              </a:defRPr>
            </a:lvl1pPr>
            <a:lvl2pPr marL="0" indent="0">
              <a:buNone/>
              <a:defRPr sz="1153"/>
            </a:lvl2pPr>
            <a:lvl3pPr marL="133654" indent="0">
              <a:buNone/>
              <a:tabLst/>
              <a:defRPr sz="1153"/>
            </a:lvl3pPr>
            <a:lvl4pPr marL="265478" indent="0">
              <a:buNone/>
              <a:defRPr/>
            </a:lvl4pPr>
            <a:lvl5pPr marL="39547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9" y="1189176"/>
            <a:ext cx="5378548" cy="1213794"/>
          </a:xfrm>
        </p:spPr>
        <p:txBody>
          <a:bodyPr wrap="square">
            <a:spAutoFit/>
          </a:bodyPr>
          <a:lstStyle>
            <a:lvl1pPr marL="0" indent="0">
              <a:spcBef>
                <a:spcPts val="706"/>
              </a:spcBef>
              <a:buClr>
                <a:schemeClr val="tx1"/>
              </a:buClr>
              <a:buFont typeface="Wingdings" pitchFamily="2" charset="2"/>
              <a:buNone/>
              <a:defRPr sz="2076">
                <a:gradFill>
                  <a:gsLst>
                    <a:gs pos="1250">
                      <a:schemeClr val="tx2"/>
                    </a:gs>
                    <a:gs pos="99000">
                      <a:schemeClr val="tx2"/>
                    </a:gs>
                  </a:gsLst>
                  <a:lin ang="5400000" scaled="0"/>
                </a:gradFill>
              </a:defRPr>
            </a:lvl1pPr>
            <a:lvl2pPr marL="0" indent="0">
              <a:buNone/>
              <a:defRPr sz="1153"/>
            </a:lvl2pPr>
            <a:lvl3pPr marL="133654" indent="0">
              <a:buNone/>
              <a:tabLst/>
              <a:defRPr sz="1153"/>
            </a:lvl3pPr>
            <a:lvl4pPr marL="265478" indent="0">
              <a:buNone/>
              <a:defRPr/>
            </a:lvl4pPr>
            <a:lvl5pPr marL="39547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53088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5" y="1189176"/>
            <a:ext cx="5378548" cy="1213794"/>
          </a:xfrm>
        </p:spPr>
        <p:txBody>
          <a:bodyPr wrap="square">
            <a:spAutoFit/>
          </a:bodyPr>
          <a:lstStyle>
            <a:lvl1pPr marL="0" indent="0">
              <a:spcBef>
                <a:spcPts val="706"/>
              </a:spcBef>
              <a:buClr>
                <a:schemeClr val="tx1"/>
              </a:buClr>
              <a:buFont typeface="Wingdings" pitchFamily="2" charset="2"/>
              <a:buNone/>
              <a:defRPr sz="2076"/>
            </a:lvl1pPr>
            <a:lvl2pPr marL="0" indent="0">
              <a:buNone/>
              <a:defRPr sz="1153"/>
            </a:lvl2pPr>
            <a:lvl3pPr marL="133654" indent="0">
              <a:buNone/>
              <a:tabLst/>
              <a:defRPr sz="1153"/>
            </a:lvl3pPr>
            <a:lvl4pPr marL="265478" indent="0">
              <a:buNone/>
              <a:defRPr/>
            </a:lvl4pPr>
            <a:lvl5pPr marL="39547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9" y="1189176"/>
            <a:ext cx="5378548" cy="1213794"/>
          </a:xfrm>
        </p:spPr>
        <p:txBody>
          <a:bodyPr wrap="square">
            <a:spAutoFit/>
          </a:bodyPr>
          <a:lstStyle>
            <a:lvl1pPr marL="0" indent="0">
              <a:spcBef>
                <a:spcPts val="706"/>
              </a:spcBef>
              <a:buClr>
                <a:schemeClr val="tx1"/>
              </a:buClr>
              <a:buFont typeface="Wingdings" pitchFamily="2" charset="2"/>
              <a:buNone/>
              <a:defRPr sz="2076"/>
            </a:lvl1pPr>
            <a:lvl2pPr marL="0" indent="0">
              <a:buNone/>
              <a:defRPr sz="1153"/>
            </a:lvl2pPr>
            <a:lvl3pPr marL="133654" indent="0">
              <a:buNone/>
              <a:tabLst/>
              <a:defRPr sz="1153"/>
            </a:lvl3pPr>
            <a:lvl4pPr marL="265478" indent="0">
              <a:buNone/>
              <a:defRPr/>
            </a:lvl4pPr>
            <a:lvl5pPr marL="39547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3848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5" y="1189178"/>
            <a:ext cx="5378548" cy="1252972"/>
          </a:xfrm>
        </p:spPr>
        <p:txBody>
          <a:bodyPr wrap="square">
            <a:spAutoFit/>
          </a:bodyPr>
          <a:lstStyle>
            <a:lvl1pPr marL="165694" indent="-165694">
              <a:spcBef>
                <a:spcPts val="706"/>
              </a:spcBef>
              <a:buClr>
                <a:schemeClr val="tx1"/>
              </a:buClr>
              <a:buFont typeface="Arial" pitchFamily="34" charset="0"/>
              <a:buChar char="•"/>
              <a:defRPr sz="2076"/>
            </a:lvl1pPr>
            <a:lvl2pPr marL="306299" indent="-134473">
              <a:defRPr sz="1384"/>
            </a:lvl2pPr>
            <a:lvl3pPr marL="403419" indent="-97120">
              <a:tabLst/>
              <a:defRPr sz="1153"/>
            </a:lvl3pPr>
            <a:lvl4pPr marL="508009" indent="-104591">
              <a:defRPr/>
            </a:lvl4pPr>
            <a:lvl5pPr marL="605129" indent="-971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9" y="1189178"/>
            <a:ext cx="5378548" cy="1252972"/>
          </a:xfrm>
        </p:spPr>
        <p:txBody>
          <a:bodyPr wrap="square">
            <a:spAutoFit/>
          </a:bodyPr>
          <a:lstStyle>
            <a:lvl1pPr marL="165694" indent="-165694">
              <a:spcBef>
                <a:spcPts val="706"/>
              </a:spcBef>
              <a:buClr>
                <a:schemeClr val="tx1"/>
              </a:buClr>
              <a:buFont typeface="Arial" pitchFamily="34" charset="0"/>
              <a:buChar char="•"/>
              <a:defRPr sz="2076"/>
            </a:lvl1pPr>
            <a:lvl2pPr marL="306299" indent="-134473">
              <a:defRPr sz="1384"/>
            </a:lvl2pPr>
            <a:lvl3pPr marL="403419" indent="-97120">
              <a:tabLst/>
              <a:defRPr sz="1153"/>
            </a:lvl3pPr>
            <a:lvl4pPr marL="508009" indent="-104591">
              <a:defRPr/>
            </a:lvl4pPr>
            <a:lvl5pPr marL="605129" indent="-971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78791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5" y="1189178"/>
            <a:ext cx="5378548" cy="1252972"/>
          </a:xfrm>
        </p:spPr>
        <p:txBody>
          <a:bodyPr wrap="square">
            <a:spAutoFit/>
          </a:bodyPr>
          <a:lstStyle>
            <a:lvl1pPr marL="165694" indent="-165694">
              <a:spcBef>
                <a:spcPts val="706"/>
              </a:spcBef>
              <a:buClr>
                <a:schemeClr val="tx2"/>
              </a:buClr>
              <a:buFont typeface="Arial" pitchFamily="34" charset="0"/>
              <a:buChar char="•"/>
              <a:defRPr sz="2076">
                <a:gradFill>
                  <a:gsLst>
                    <a:gs pos="1250">
                      <a:schemeClr val="tx2"/>
                    </a:gs>
                    <a:gs pos="99000">
                      <a:schemeClr val="tx2"/>
                    </a:gs>
                  </a:gsLst>
                  <a:lin ang="5400000" scaled="0"/>
                </a:gradFill>
              </a:defRPr>
            </a:lvl1pPr>
            <a:lvl2pPr marL="306299" indent="-134473">
              <a:defRPr sz="1384"/>
            </a:lvl2pPr>
            <a:lvl3pPr marL="403419" indent="-97120">
              <a:tabLst/>
              <a:defRPr sz="1153"/>
            </a:lvl3pPr>
            <a:lvl4pPr marL="508009" indent="-104591">
              <a:defRPr/>
            </a:lvl4pPr>
            <a:lvl5pPr marL="605129" indent="-971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9" y="1189178"/>
            <a:ext cx="5378548" cy="1252972"/>
          </a:xfrm>
        </p:spPr>
        <p:txBody>
          <a:bodyPr wrap="square">
            <a:spAutoFit/>
          </a:bodyPr>
          <a:lstStyle>
            <a:lvl1pPr marL="165694" indent="-165694">
              <a:spcBef>
                <a:spcPts val="706"/>
              </a:spcBef>
              <a:buClr>
                <a:schemeClr val="tx2"/>
              </a:buClr>
              <a:buFont typeface="Arial" pitchFamily="34" charset="0"/>
              <a:buChar char="•"/>
              <a:defRPr sz="2076">
                <a:gradFill>
                  <a:gsLst>
                    <a:gs pos="1250">
                      <a:schemeClr val="tx2"/>
                    </a:gs>
                    <a:gs pos="99000">
                      <a:schemeClr val="tx2"/>
                    </a:gs>
                  </a:gsLst>
                  <a:lin ang="5400000" scaled="0"/>
                </a:gradFill>
              </a:defRPr>
            </a:lvl1pPr>
            <a:lvl2pPr marL="306299" indent="-134473">
              <a:defRPr sz="1384"/>
            </a:lvl2pPr>
            <a:lvl3pPr marL="403419" indent="-97120">
              <a:tabLst/>
              <a:defRPr sz="1153"/>
            </a:lvl3pPr>
            <a:lvl4pPr marL="508009" indent="-104591">
              <a:defRPr/>
            </a:lvl4pPr>
            <a:lvl5pPr marL="605129" indent="-97120">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062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2278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sz="4152" spc="-5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1" y="3877280"/>
            <a:ext cx="9860675" cy="1793881"/>
          </a:xfrm>
          <a:noFill/>
        </p:spPr>
        <p:txBody>
          <a:bodyPr lIns="182880" tIns="146304" rIns="182880" bIns="146304">
            <a:noAutofit/>
          </a:bodyPr>
          <a:lstStyle>
            <a:lvl1pPr marL="0" indent="0">
              <a:spcBef>
                <a:spcPts val="0"/>
              </a:spcBef>
              <a:buNone/>
              <a:defRPr sz="2076"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027736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0" y="0"/>
            <a:ext cx="12192000" cy="673454"/>
          </a:xfrm>
          <a:solidFill>
            <a:schemeClr val="bg1"/>
          </a:solidFill>
        </p:spPr>
        <p:txBody>
          <a:bodyPr/>
          <a:lstStyle>
            <a:lvl1pPr marL="0" indent="0">
              <a:buNone/>
              <a:defRPr baseline="0"/>
            </a:lvl1pPr>
          </a:lstStyle>
          <a:p>
            <a:r>
              <a:rPr lang="en-US"/>
              <a:t>New approved photo here</a:t>
            </a:r>
          </a:p>
        </p:txBody>
      </p:sp>
      <p:sp>
        <p:nvSpPr>
          <p:cNvPr id="2" name="Title 1"/>
          <p:cNvSpPr>
            <a:spLocks noGrp="1"/>
          </p:cNvSpPr>
          <p:nvPr>
            <p:ph type="title" hasCustomPrompt="1"/>
          </p:nvPr>
        </p:nvSpPr>
        <p:spPr>
          <a:xfrm>
            <a:off x="764054" y="2869770"/>
            <a:ext cx="3319661" cy="2390011"/>
          </a:xfrm>
        </p:spPr>
        <p:txBody>
          <a:bodyPr wrap="square" lIns="0" tIns="0" rIns="0" bIns="0">
            <a:spAutoFit/>
          </a:bodyPr>
          <a:lstStyle>
            <a:lvl1pPr>
              <a:lnSpc>
                <a:spcPct val="110000"/>
              </a:lnSpc>
              <a:defRPr sz="4699" b="0" i="0" strike="noStrike" baseline="0">
                <a:solidFill>
                  <a:srgbClr val="63175B"/>
                </a:solidFill>
                <a:latin typeface="Segoe UI Light" charset="0"/>
                <a:ea typeface="Segoe UI Light" charset="0"/>
                <a:cs typeface="Segoe UI Light" charset="0"/>
              </a:defRPr>
            </a:lvl1pPr>
          </a:lstStyle>
          <a:p>
            <a:r>
              <a:rPr lang="en-US"/>
              <a:t>Title here Segoe UI </a:t>
            </a:r>
            <a:br>
              <a:rPr lang="en-US"/>
            </a:br>
            <a:r>
              <a:rPr lang="en-US"/>
              <a:t>48 </a:t>
            </a:r>
            <a:r>
              <a:rPr lang="en-US" err="1"/>
              <a:t>pt</a:t>
            </a:r>
            <a:endParaRPr lang="en-US"/>
          </a:p>
        </p:txBody>
      </p:sp>
      <p:sp>
        <p:nvSpPr>
          <p:cNvPr id="6" name="TextBox 5"/>
          <p:cNvSpPr txBox="1"/>
          <p:nvPr userDrawn="1"/>
        </p:nvSpPr>
        <p:spPr>
          <a:xfrm>
            <a:off x="5946597" y="2993862"/>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SCENARIO</a:t>
            </a:r>
          </a:p>
        </p:txBody>
      </p:sp>
      <p:sp>
        <p:nvSpPr>
          <p:cNvPr id="7" name="TextBox 6"/>
          <p:cNvSpPr txBox="1"/>
          <p:nvPr userDrawn="1"/>
        </p:nvSpPr>
        <p:spPr>
          <a:xfrm>
            <a:off x="5946597" y="5121730"/>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SOLUTIONS</a:t>
            </a:r>
          </a:p>
        </p:txBody>
      </p:sp>
      <p:grpSp>
        <p:nvGrpSpPr>
          <p:cNvPr id="23" name="Group 22"/>
          <p:cNvGrpSpPr/>
          <p:nvPr userDrawn="1"/>
        </p:nvGrpSpPr>
        <p:grpSpPr>
          <a:xfrm>
            <a:off x="788955" y="1689717"/>
            <a:ext cx="956879" cy="957014"/>
            <a:chOff x="804774" y="1723355"/>
            <a:chExt cx="976066" cy="976066"/>
          </a:xfrm>
        </p:grpSpPr>
        <p:sp>
          <p:nvSpPr>
            <p:cNvPr id="21" name="Oval 20"/>
            <p:cNvSpPr/>
            <p:nvPr userDrawn="1"/>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userDrawn="1"/>
          </p:nvPicPr>
          <p:blipFill>
            <a:blip r:embed="rId2"/>
            <a:stretch>
              <a:fillRect/>
            </a:stretch>
          </p:blipFill>
          <p:spPr>
            <a:xfrm>
              <a:off x="978539" y="1889575"/>
              <a:ext cx="635794" cy="635794"/>
            </a:xfrm>
            <a:prstGeom prst="rect">
              <a:avLst/>
            </a:prstGeom>
          </p:spPr>
        </p:pic>
      </p:grpSp>
      <p:sp>
        <p:nvSpPr>
          <p:cNvPr id="15" name="Text Placeholder 14"/>
          <p:cNvSpPr>
            <a:spLocks noGrp="1"/>
          </p:cNvSpPr>
          <p:nvPr>
            <p:ph type="body" sz="quarter" idx="11" hasCustomPrompt="1"/>
          </p:nvPr>
        </p:nvSpPr>
        <p:spPr>
          <a:xfrm>
            <a:off x="5946597" y="3243754"/>
            <a:ext cx="5644675" cy="279328"/>
          </a:xfrm>
        </p:spPr>
        <p:txBody>
          <a:bodyPr lIns="0" tIns="0" rIns="0" bIns="0"/>
          <a:lstStyle>
            <a:lvl1pPr marL="0" indent="0">
              <a:lnSpc>
                <a:spcPct val="120000"/>
              </a:lnSpc>
              <a:buNone/>
              <a:defRPr sz="1665" b="0" i="0" baseline="0">
                <a:solidFill>
                  <a:schemeClr val="bg1">
                    <a:lumMod val="25000"/>
                  </a:schemeClr>
                </a:solidFill>
                <a:latin typeface="Segoe UI Light" charset="0"/>
                <a:ea typeface="Segoe UI Light" charset="0"/>
                <a:cs typeface="Segoe UI Light" charset="0"/>
              </a:defRPr>
            </a:lvl1pPr>
          </a:lstStyle>
          <a:p>
            <a:pPr lvl="0"/>
            <a:r>
              <a:rPr lang="en-US"/>
              <a:t>Scenario or customer story Segoe UI 12 </a:t>
            </a:r>
            <a:r>
              <a:rPr lang="en-US" err="1"/>
              <a:t>pt</a:t>
            </a:r>
            <a:endParaRPr lang="en-US"/>
          </a:p>
        </p:txBody>
      </p:sp>
      <p:sp>
        <p:nvSpPr>
          <p:cNvPr id="16" name="Text Placeholder 14"/>
          <p:cNvSpPr>
            <a:spLocks noGrp="1"/>
          </p:cNvSpPr>
          <p:nvPr>
            <p:ph type="body" sz="quarter" idx="12" hasCustomPrompt="1"/>
          </p:nvPr>
        </p:nvSpPr>
        <p:spPr>
          <a:xfrm>
            <a:off x="5946597" y="5397328"/>
            <a:ext cx="5644675" cy="638482"/>
          </a:xfrm>
        </p:spPr>
        <p:txBody>
          <a:bodyPr lIns="0" tIns="0" rIns="0" bIns="0"/>
          <a:lstStyle>
            <a:lvl1pPr marL="279768" indent="-279768">
              <a:lnSpc>
                <a:spcPct val="120000"/>
              </a:lnSpc>
              <a:buSzPct val="70000"/>
              <a:buFont typeface="Arial" charset="0"/>
              <a:buChar char="•"/>
              <a:defRPr sz="1665" b="0" i="0" baseline="0">
                <a:solidFill>
                  <a:srgbClr val="63175B"/>
                </a:solidFill>
                <a:latin typeface="Segoe UI Light" charset="0"/>
                <a:ea typeface="Segoe UI Light" charset="0"/>
                <a:cs typeface="Segoe UI Light" charset="0"/>
              </a:defRPr>
            </a:lvl1pPr>
          </a:lstStyle>
          <a:p>
            <a:pPr lvl="0"/>
            <a:r>
              <a:rPr lang="en-US"/>
              <a:t>Product that makes good on promise</a:t>
            </a:r>
          </a:p>
          <a:p>
            <a:pPr lvl="0"/>
            <a:r>
              <a:rPr lang="en-US"/>
              <a:t>Segoe UI 12 </a:t>
            </a:r>
            <a:r>
              <a:rPr lang="en-US" err="1"/>
              <a:t>pt</a:t>
            </a:r>
            <a:endParaRPr lang="en-US"/>
          </a:p>
        </p:txBody>
      </p:sp>
    </p:spTree>
    <p:extLst>
      <p:ext uri="{BB962C8B-B14F-4D97-AF65-F5344CB8AC3E}">
        <p14:creationId xmlns:p14="http://schemas.microsoft.com/office/powerpoint/2010/main" val="129859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186356"/>
            <a:ext cx="9859116" cy="2697988"/>
          </a:xfrm>
          <a:noFill/>
        </p:spPr>
        <p:txBody>
          <a:bodyPr tIns="91440" bIns="91440" anchor="t" anchorCtr="0"/>
          <a:lstStyle>
            <a:lvl1pPr>
              <a:defRPr lang="en-US" sz="4152" b="0" kern="1200" cap="none" spc="-5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675293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1669698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rgbClr val="B400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43861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731943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Accent Color 4">
    <p:bg>
      <p:bgPr>
        <a:solidFill>
          <a:srgbClr val="5C2D9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2146202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Accent Color 5">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2069664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Title Accent Color 6">
    <p:bg>
      <p:bgPr>
        <a:solidFill>
          <a:srgbClr val="D83B0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2" y="2084178"/>
            <a:ext cx="11653523" cy="1796217"/>
          </a:xfrm>
          <a:noFill/>
        </p:spPr>
        <p:txBody>
          <a:bodyPr tIns="91440" bIns="91440" anchor="t" anchorCtr="0"/>
          <a:lstStyle>
            <a:lvl1pPr>
              <a:defRPr sz="4152" spc="-5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445902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44640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8120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3763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0" y="0"/>
            <a:ext cx="12192000" cy="673454"/>
          </a:xfrm>
          <a:solidFill>
            <a:schemeClr val="bg1"/>
          </a:solidFill>
        </p:spPr>
        <p:txBody>
          <a:bodyPr/>
          <a:lstStyle>
            <a:lvl1pPr marL="0" indent="0">
              <a:buNone/>
              <a:defRPr baseline="0"/>
            </a:lvl1pPr>
          </a:lstStyle>
          <a:p>
            <a:r>
              <a:rPr lang="en-US"/>
              <a:t>New approved photo here</a:t>
            </a:r>
          </a:p>
        </p:txBody>
      </p:sp>
      <p:sp>
        <p:nvSpPr>
          <p:cNvPr id="2" name="Title 1"/>
          <p:cNvSpPr>
            <a:spLocks noGrp="1"/>
          </p:cNvSpPr>
          <p:nvPr>
            <p:ph type="title" hasCustomPrompt="1"/>
          </p:nvPr>
        </p:nvSpPr>
        <p:spPr>
          <a:xfrm>
            <a:off x="764054" y="2869770"/>
            <a:ext cx="3319661" cy="2390011"/>
          </a:xfrm>
        </p:spPr>
        <p:txBody>
          <a:bodyPr wrap="square" lIns="0" tIns="0" rIns="0" bIns="0">
            <a:spAutoFit/>
          </a:bodyPr>
          <a:lstStyle>
            <a:lvl1pPr>
              <a:lnSpc>
                <a:spcPct val="110000"/>
              </a:lnSpc>
              <a:defRPr sz="4699" b="0" i="0" strike="noStrike" baseline="0">
                <a:solidFill>
                  <a:srgbClr val="63175B"/>
                </a:solidFill>
                <a:latin typeface="Segoe UI Light" charset="0"/>
                <a:ea typeface="Segoe UI Light" charset="0"/>
                <a:cs typeface="Segoe UI Light" charset="0"/>
              </a:defRPr>
            </a:lvl1pPr>
          </a:lstStyle>
          <a:p>
            <a:r>
              <a:rPr lang="en-US"/>
              <a:t>Title here Segoe UI </a:t>
            </a:r>
            <a:br>
              <a:rPr lang="en-US"/>
            </a:br>
            <a:r>
              <a:rPr lang="en-US"/>
              <a:t>48 </a:t>
            </a:r>
            <a:r>
              <a:rPr lang="en-US" err="1"/>
              <a:t>pt</a:t>
            </a:r>
            <a:endParaRPr lang="en-US"/>
          </a:p>
        </p:txBody>
      </p:sp>
      <p:sp>
        <p:nvSpPr>
          <p:cNvPr id="6" name="TextBox 5"/>
          <p:cNvSpPr txBox="1"/>
          <p:nvPr userDrawn="1"/>
        </p:nvSpPr>
        <p:spPr>
          <a:xfrm>
            <a:off x="5946597" y="2993862"/>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SCENARIO</a:t>
            </a:r>
          </a:p>
        </p:txBody>
      </p:sp>
      <p:sp>
        <p:nvSpPr>
          <p:cNvPr id="7" name="TextBox 6"/>
          <p:cNvSpPr txBox="1"/>
          <p:nvPr userDrawn="1"/>
        </p:nvSpPr>
        <p:spPr>
          <a:xfrm>
            <a:off x="5946597" y="5121730"/>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SOLUTIONS</a:t>
            </a:r>
          </a:p>
        </p:txBody>
      </p:sp>
      <p:grpSp>
        <p:nvGrpSpPr>
          <p:cNvPr id="9" name="Group 8"/>
          <p:cNvGrpSpPr>
            <a:grpSpLocks noChangeAspect="1"/>
          </p:cNvGrpSpPr>
          <p:nvPr userDrawn="1"/>
        </p:nvGrpSpPr>
        <p:grpSpPr>
          <a:xfrm>
            <a:off x="788954" y="1688570"/>
            <a:ext cx="959175" cy="959311"/>
            <a:chOff x="804774" y="1723355"/>
            <a:chExt cx="976066" cy="976066"/>
          </a:xfrm>
        </p:grpSpPr>
        <p:sp>
          <p:nvSpPr>
            <p:cNvPr id="10" name="Oval 9"/>
            <p:cNvSpPr/>
            <p:nvPr/>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a:stretch>
              <a:fillRect/>
            </a:stretch>
          </p:blipFill>
          <p:spPr>
            <a:xfrm>
              <a:off x="927347" y="1979748"/>
              <a:ext cx="730920" cy="392200"/>
            </a:xfrm>
            <a:prstGeom prst="rect">
              <a:avLst/>
            </a:prstGeom>
          </p:spPr>
        </p:pic>
      </p:grpSp>
      <p:sp>
        <p:nvSpPr>
          <p:cNvPr id="15" name="Text Placeholder 14"/>
          <p:cNvSpPr>
            <a:spLocks noGrp="1"/>
          </p:cNvSpPr>
          <p:nvPr>
            <p:ph type="body" sz="quarter" idx="11" hasCustomPrompt="1"/>
          </p:nvPr>
        </p:nvSpPr>
        <p:spPr>
          <a:xfrm>
            <a:off x="5946597" y="3243754"/>
            <a:ext cx="5644675" cy="279328"/>
          </a:xfrm>
        </p:spPr>
        <p:txBody>
          <a:bodyPr lIns="0" tIns="0" rIns="0" bIns="0"/>
          <a:lstStyle>
            <a:lvl1pPr marL="0" indent="0">
              <a:lnSpc>
                <a:spcPct val="120000"/>
              </a:lnSpc>
              <a:buNone/>
              <a:defRPr sz="1665" b="0" i="0" baseline="0">
                <a:solidFill>
                  <a:schemeClr val="bg1">
                    <a:lumMod val="25000"/>
                  </a:schemeClr>
                </a:solidFill>
                <a:latin typeface="Segoe UI Light" charset="0"/>
                <a:ea typeface="Segoe UI Light" charset="0"/>
                <a:cs typeface="Segoe UI Light" charset="0"/>
              </a:defRPr>
            </a:lvl1pPr>
          </a:lstStyle>
          <a:p>
            <a:pPr lvl="0"/>
            <a:r>
              <a:rPr lang="en-US"/>
              <a:t>Scenario or customer story Segoe UI 12 </a:t>
            </a:r>
            <a:r>
              <a:rPr lang="en-US" err="1"/>
              <a:t>pt</a:t>
            </a:r>
            <a:endParaRPr lang="en-US"/>
          </a:p>
        </p:txBody>
      </p:sp>
      <p:sp>
        <p:nvSpPr>
          <p:cNvPr id="16" name="Text Placeholder 14"/>
          <p:cNvSpPr>
            <a:spLocks noGrp="1"/>
          </p:cNvSpPr>
          <p:nvPr>
            <p:ph type="body" sz="quarter" idx="12" hasCustomPrompt="1"/>
          </p:nvPr>
        </p:nvSpPr>
        <p:spPr>
          <a:xfrm>
            <a:off x="5946597" y="5397328"/>
            <a:ext cx="5644675" cy="638482"/>
          </a:xfrm>
        </p:spPr>
        <p:txBody>
          <a:bodyPr lIns="0" tIns="0" rIns="0" bIns="0"/>
          <a:lstStyle>
            <a:lvl1pPr marL="279768" indent="-279768">
              <a:lnSpc>
                <a:spcPct val="120000"/>
              </a:lnSpc>
              <a:buSzPct val="70000"/>
              <a:buFont typeface="Arial" charset="0"/>
              <a:buChar char="•"/>
              <a:defRPr sz="1665" b="0" i="0" baseline="0">
                <a:solidFill>
                  <a:srgbClr val="63175B"/>
                </a:solidFill>
                <a:latin typeface="Segoe UI Light" charset="0"/>
                <a:ea typeface="Segoe UI Light" charset="0"/>
                <a:cs typeface="Segoe UI Light" charset="0"/>
              </a:defRPr>
            </a:lvl1pPr>
          </a:lstStyle>
          <a:p>
            <a:pPr lvl="0"/>
            <a:r>
              <a:rPr lang="en-US"/>
              <a:t>Product that makes good on promise</a:t>
            </a:r>
          </a:p>
          <a:p>
            <a:pPr lvl="0"/>
            <a:r>
              <a:rPr lang="en-US"/>
              <a:t>Segoe UI 12 </a:t>
            </a:r>
            <a:r>
              <a:rPr lang="en-US" err="1"/>
              <a:t>pt</a:t>
            </a:r>
            <a:endParaRPr lang="en-US"/>
          </a:p>
        </p:txBody>
      </p:sp>
    </p:spTree>
    <p:extLst>
      <p:ext uri="{BB962C8B-B14F-4D97-AF65-F5344CB8AC3E}">
        <p14:creationId xmlns:p14="http://schemas.microsoft.com/office/powerpoint/2010/main" val="147791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7885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2425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een">
    <p:bg>
      <p:bgPr>
        <a:solidFill>
          <a:srgbClr val="107C1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611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189179"/>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6895" tIns="26895" rIns="26895" bIns="26895" numCol="1" spcCol="0" rtlCol="0" fromWordArt="0" anchor="ctr" anchorCtr="0" forceAA="0" compatLnSpc="1">
            <a:prstTxWarp prst="textNoShape">
              <a:avLst/>
            </a:prstTxWarp>
            <a:noAutofit/>
          </a:bodyPr>
          <a:lstStyle/>
          <a:p>
            <a:pPr algn="ctr" defTabSz="537714" fontAlgn="base">
              <a:spcBef>
                <a:spcPct val="0"/>
              </a:spcBef>
              <a:spcAft>
                <a:spcPct val="0"/>
              </a:spcAft>
            </a:pPr>
            <a:endParaRPr lang="en-US" sz="1038">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1" y="1197327"/>
            <a:ext cx="11653523" cy="1228991"/>
          </a:xfrm>
        </p:spPr>
        <p:txBody>
          <a:bodyPr/>
          <a:lstStyle>
            <a:lvl1pPr marL="0" indent="0">
              <a:buNone/>
              <a:defRPr sz="190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19984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3371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46972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6060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85474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_dark background">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1" y="6171621"/>
            <a:ext cx="11653523" cy="232582"/>
          </a:xfrm>
          <a:prstGeom prst="rect">
            <a:avLst/>
          </a:prstGeom>
          <a:noFill/>
          <a:ln w="12700">
            <a:noFill/>
            <a:miter lim="800000"/>
            <a:headEnd type="none" w="sm" len="sm"/>
            <a:tailEnd type="none" w="sm" len="sm"/>
          </a:ln>
          <a:effectLst/>
        </p:spPr>
        <p:txBody>
          <a:bodyPr vert="horz" wrap="square" lIns="105462" tIns="84369" rIns="105462" bIns="84369" numCol="1" anchor="t" anchorCtr="0" compatLnSpc="1">
            <a:prstTxWarp prst="textNoShape">
              <a:avLst/>
            </a:prstTxWarp>
            <a:spAutoFit/>
          </a:bodyPr>
          <a:lstStyle/>
          <a:p>
            <a:pPr defTabSz="537611" eaLnBrk="0" hangingPunct="0"/>
            <a:r>
              <a:rPr lang="en-US" sz="404">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4" y="3083655"/>
            <a:ext cx="3223861" cy="690695"/>
          </a:xfrm>
          <a:prstGeom prst="rect">
            <a:avLst/>
          </a:prstGeom>
        </p:spPr>
      </p:pic>
    </p:spTree>
    <p:extLst>
      <p:ext uri="{BB962C8B-B14F-4D97-AF65-F5344CB8AC3E}">
        <p14:creationId xmlns:p14="http://schemas.microsoft.com/office/powerpoint/2010/main" val="42144267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lide_light backgroun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2" y="6170064"/>
            <a:ext cx="11623331" cy="232582"/>
          </a:xfrm>
          <a:prstGeom prst="rect">
            <a:avLst/>
          </a:prstGeom>
          <a:noFill/>
          <a:ln w="12700">
            <a:noFill/>
            <a:miter lim="800000"/>
            <a:headEnd type="none" w="sm" len="sm"/>
            <a:tailEnd type="none" w="sm" len="sm"/>
          </a:ln>
          <a:effectLst/>
        </p:spPr>
        <p:txBody>
          <a:bodyPr vert="horz" wrap="square" lIns="105462" tIns="84369" rIns="105462" bIns="84369" numCol="1" anchor="t" anchorCtr="0" compatLnSpc="1">
            <a:prstTxWarp prst="textNoShape">
              <a:avLst/>
            </a:prstTxWarp>
            <a:spAutoFit/>
          </a:bodyPr>
          <a:lstStyle/>
          <a:p>
            <a:pPr defTabSz="537611" eaLnBrk="0" hangingPunct="0"/>
            <a:r>
              <a:rPr lang="en-US" sz="404">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4" y="3083653"/>
            <a:ext cx="3223861" cy="690694"/>
          </a:xfrm>
          <a:prstGeom prst="rect">
            <a:avLst/>
          </a:prstGeom>
        </p:spPr>
      </p:pic>
    </p:spTree>
    <p:extLst>
      <p:ext uri="{BB962C8B-B14F-4D97-AF65-F5344CB8AC3E}">
        <p14:creationId xmlns:p14="http://schemas.microsoft.com/office/powerpoint/2010/main" val="359407424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42" y="1189182"/>
            <a:ext cx="11653523" cy="1487267"/>
          </a:xfrm>
          <a:prstGeom prst="rect">
            <a:avLst/>
          </a:prstGeom>
        </p:spPr>
        <p:txBody>
          <a:bodyPr/>
          <a:lstStyle>
            <a:lvl1pPr marL="167526" indent="-167526">
              <a:buClr>
                <a:schemeClr val="tx1"/>
              </a:buClr>
              <a:buSzPct val="90000"/>
              <a:buFont typeface="Arial" pitchFamily="34" charset="0"/>
              <a:buChar char="•"/>
              <a:defRPr sz="207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329558" indent="-162034">
              <a:buClr>
                <a:schemeClr val="tx1"/>
              </a:buClr>
              <a:buSzPct val="90000"/>
              <a:buFont typeface="Arial" pitchFamily="34" charset="0"/>
              <a:buChar char="•"/>
              <a:defRPr sz="184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497084" indent="-167526">
              <a:buClr>
                <a:schemeClr val="tx1"/>
              </a:buClr>
              <a:buSzPct val="90000"/>
              <a:buFont typeface="Arial" pitchFamily="34" charset="0"/>
              <a:buChar char="•"/>
              <a:defRPr sz="161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628908" indent="-131824">
              <a:buClr>
                <a:schemeClr val="tx1"/>
              </a:buClr>
              <a:buSzPct val="90000"/>
              <a:buFont typeface="Arial" pitchFamily="34" charset="0"/>
              <a:buChar char="•"/>
              <a:defRPr sz="1384">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760731" indent="-131824">
              <a:buClr>
                <a:schemeClr val="tx1"/>
              </a:buClr>
              <a:buSzPct val="90000"/>
              <a:buFont typeface="Arial" pitchFamily="34" charset="0"/>
              <a:buChar char="•"/>
              <a:defRPr sz="1153">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4" y="6238882"/>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134" spc="-29"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8708874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4" strike="noStrike" spc="-14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4"/>
            <a:ext cx="8359808" cy="715931"/>
          </a:xfrm>
          <a:noFill/>
        </p:spPr>
        <p:txBody>
          <a:bodyPr lIns="0" tIns="109728" rIns="164592" bIns="109728">
            <a:noAutofit/>
          </a:bodyPr>
          <a:lstStyle>
            <a:lvl1pPr marL="0" indent="0">
              <a:spcBef>
                <a:spcPts val="0"/>
              </a:spcBef>
              <a:buNone/>
              <a:defRPr sz="1961"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455998" y="440498"/>
            <a:ext cx="1182545" cy="253265"/>
          </a:xfrm>
          <a:prstGeom prst="rect">
            <a:avLst/>
          </a:prstGeom>
        </p:spPr>
      </p:pic>
    </p:spTree>
    <p:extLst>
      <p:ext uri="{BB962C8B-B14F-4D97-AF65-F5344CB8AC3E}">
        <p14:creationId xmlns:p14="http://schemas.microsoft.com/office/powerpoint/2010/main" val="2243669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941695"/>
            <a:ext cx="3618381" cy="899665"/>
          </a:xfrm>
        </p:spPr>
        <p:txBody>
          <a:bodyPr lIns="0" tIns="0" rIns="0" bIns="0"/>
          <a:lstStyle>
            <a:lvl1pPr>
              <a:defRPr sz="1765" spc="-4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6229843" y="941695"/>
            <a:ext cx="3837818" cy="3786998"/>
          </a:xfrm>
        </p:spPr>
        <p:txBody>
          <a:bodyPr wrap="square" lIns="0" tIns="0" rIns="0" bIns="0">
            <a:noAutofit/>
          </a:bodyPr>
          <a:lstStyle>
            <a:lvl1pPr marL="0" indent="0" defTabSz="497341">
              <a:buNone/>
              <a:defRPr sz="1765" spc="-48" baseline="0">
                <a:solidFill>
                  <a:schemeClr val="accent1"/>
                </a:solidFill>
              </a:defRPr>
            </a:lvl1pPr>
            <a:lvl2pPr marL="219685" indent="0">
              <a:buNone/>
              <a:defRPr sz="1730"/>
            </a:lvl2pPr>
            <a:lvl3pPr marL="439368" indent="0">
              <a:buNone/>
              <a:defRPr sz="1730"/>
            </a:lvl3pPr>
            <a:lvl4pPr marL="659054" indent="0">
              <a:buNone/>
              <a:defRPr sz="1730"/>
            </a:lvl4pPr>
            <a:lvl5pPr marL="878738" indent="0">
              <a:buNone/>
              <a:defRPr sz="1730"/>
            </a:lvl5pPr>
          </a:lstStyle>
          <a:p>
            <a:pPr lvl="0"/>
            <a:r>
              <a:rPr lang="en-US"/>
              <a:t>##	Section Title</a:t>
            </a:r>
          </a:p>
        </p:txBody>
      </p:sp>
    </p:spTree>
    <p:extLst>
      <p:ext uri="{BB962C8B-B14F-4D97-AF65-F5344CB8AC3E}">
        <p14:creationId xmlns:p14="http://schemas.microsoft.com/office/powerpoint/2010/main" val="421184928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35499524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0" y="0"/>
            <a:ext cx="12192000" cy="673454"/>
          </a:xfrm>
          <a:solidFill>
            <a:schemeClr val="bg1"/>
          </a:solidFill>
        </p:spPr>
        <p:txBody>
          <a:bodyPr/>
          <a:lstStyle>
            <a:lvl1pPr marL="0" indent="0">
              <a:buNone/>
              <a:defRPr baseline="0"/>
            </a:lvl1pPr>
          </a:lstStyle>
          <a:p>
            <a:r>
              <a:rPr lang="en-US"/>
              <a:t>New approved photo here</a:t>
            </a:r>
          </a:p>
        </p:txBody>
      </p:sp>
      <p:sp>
        <p:nvSpPr>
          <p:cNvPr id="2" name="Title 1"/>
          <p:cNvSpPr>
            <a:spLocks noGrp="1"/>
          </p:cNvSpPr>
          <p:nvPr>
            <p:ph type="title" hasCustomPrompt="1"/>
          </p:nvPr>
        </p:nvSpPr>
        <p:spPr>
          <a:xfrm>
            <a:off x="764054" y="2869770"/>
            <a:ext cx="3319661" cy="2390011"/>
          </a:xfrm>
        </p:spPr>
        <p:txBody>
          <a:bodyPr wrap="square" lIns="0" tIns="0" rIns="0" bIns="0">
            <a:spAutoFit/>
          </a:bodyPr>
          <a:lstStyle>
            <a:lvl1pPr>
              <a:lnSpc>
                <a:spcPct val="110000"/>
              </a:lnSpc>
              <a:defRPr sz="4699" b="0" i="0" strike="noStrike" baseline="0">
                <a:solidFill>
                  <a:srgbClr val="63175B"/>
                </a:solidFill>
                <a:latin typeface="Segoe UI Light" charset="0"/>
                <a:ea typeface="Segoe UI Light" charset="0"/>
                <a:cs typeface="Segoe UI Light" charset="0"/>
              </a:defRPr>
            </a:lvl1pPr>
          </a:lstStyle>
          <a:p>
            <a:r>
              <a:rPr lang="en-US"/>
              <a:t>Title here Segoe UI </a:t>
            </a:r>
            <a:br>
              <a:rPr lang="en-US"/>
            </a:br>
            <a:r>
              <a:rPr lang="en-US"/>
              <a:t>48 </a:t>
            </a:r>
            <a:r>
              <a:rPr lang="en-US" err="1"/>
              <a:t>pt</a:t>
            </a:r>
            <a:endParaRPr lang="en-US"/>
          </a:p>
        </p:txBody>
      </p:sp>
      <p:sp>
        <p:nvSpPr>
          <p:cNvPr id="6" name="TextBox 5"/>
          <p:cNvSpPr txBox="1"/>
          <p:nvPr userDrawn="1"/>
        </p:nvSpPr>
        <p:spPr>
          <a:xfrm>
            <a:off x="5946597" y="2993862"/>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SCENARIO</a:t>
            </a:r>
          </a:p>
        </p:txBody>
      </p:sp>
      <p:grpSp>
        <p:nvGrpSpPr>
          <p:cNvPr id="14" name="Group 13"/>
          <p:cNvGrpSpPr>
            <a:grpSpLocks noChangeAspect="1"/>
          </p:cNvGrpSpPr>
          <p:nvPr userDrawn="1"/>
        </p:nvGrpSpPr>
        <p:grpSpPr>
          <a:xfrm>
            <a:off x="764053" y="1687421"/>
            <a:ext cx="959175" cy="959311"/>
            <a:chOff x="804774" y="1723355"/>
            <a:chExt cx="976066" cy="976066"/>
          </a:xfrm>
        </p:grpSpPr>
        <p:sp>
          <p:nvSpPr>
            <p:cNvPr id="17" name="Oval 16"/>
            <p:cNvSpPr/>
            <p:nvPr/>
          </p:nvSpPr>
          <p:spPr bwMode="auto">
            <a:xfrm>
              <a:off x="804774" y="1723355"/>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2"/>
            <a:stretch>
              <a:fillRect/>
            </a:stretch>
          </p:blipFill>
          <p:spPr>
            <a:xfrm>
              <a:off x="967853" y="2026846"/>
              <a:ext cx="649908" cy="369084"/>
            </a:xfrm>
            <a:prstGeom prst="rect">
              <a:avLst/>
            </a:prstGeom>
          </p:spPr>
        </p:pic>
      </p:grpSp>
      <p:sp>
        <p:nvSpPr>
          <p:cNvPr id="7" name="TextBox 6"/>
          <p:cNvSpPr txBox="1"/>
          <p:nvPr userDrawn="1"/>
        </p:nvSpPr>
        <p:spPr>
          <a:xfrm>
            <a:off x="5946597" y="5121730"/>
            <a:ext cx="2492247" cy="165943"/>
          </a:xfrm>
          <a:prstGeom prst="rect">
            <a:avLst/>
          </a:prstGeom>
          <a:noFill/>
        </p:spPr>
        <p:txBody>
          <a:bodyPr wrap="square" lIns="0" tIns="0" rIns="0" bIns="0" rtlCol="0">
            <a:spAutoFit/>
          </a:bodyPr>
          <a:lstStyle/>
          <a:p>
            <a:pPr>
              <a:lnSpc>
                <a:spcPct val="90000"/>
              </a:lnSpc>
            </a:pPr>
            <a:r>
              <a:rPr lang="en-US" sz="1175" spc="49">
                <a:solidFill>
                  <a:srgbClr val="63175B"/>
                </a:solidFill>
              </a:rPr>
              <a:t>SOLUTIONS</a:t>
            </a:r>
          </a:p>
        </p:txBody>
      </p:sp>
      <p:sp>
        <p:nvSpPr>
          <p:cNvPr id="15" name="Text Placeholder 14"/>
          <p:cNvSpPr>
            <a:spLocks noGrp="1"/>
          </p:cNvSpPr>
          <p:nvPr>
            <p:ph type="body" sz="quarter" idx="11" hasCustomPrompt="1"/>
          </p:nvPr>
        </p:nvSpPr>
        <p:spPr>
          <a:xfrm>
            <a:off x="5946597" y="3243754"/>
            <a:ext cx="5644675" cy="279328"/>
          </a:xfrm>
        </p:spPr>
        <p:txBody>
          <a:bodyPr lIns="0" tIns="0" rIns="0" bIns="0"/>
          <a:lstStyle>
            <a:lvl1pPr marL="0" indent="0">
              <a:lnSpc>
                <a:spcPct val="120000"/>
              </a:lnSpc>
              <a:buNone/>
              <a:defRPr sz="1665" b="0" i="0" baseline="0">
                <a:solidFill>
                  <a:schemeClr val="bg1">
                    <a:lumMod val="25000"/>
                  </a:schemeClr>
                </a:solidFill>
                <a:latin typeface="Segoe UI Light" charset="0"/>
                <a:ea typeface="Segoe UI Light" charset="0"/>
                <a:cs typeface="Segoe UI Light" charset="0"/>
              </a:defRPr>
            </a:lvl1pPr>
          </a:lstStyle>
          <a:p>
            <a:pPr lvl="0"/>
            <a:r>
              <a:rPr lang="en-US"/>
              <a:t>Scenario or customer story Segoe UI 12 </a:t>
            </a:r>
            <a:r>
              <a:rPr lang="en-US" err="1"/>
              <a:t>pt</a:t>
            </a:r>
            <a:endParaRPr lang="en-US"/>
          </a:p>
        </p:txBody>
      </p:sp>
      <p:sp>
        <p:nvSpPr>
          <p:cNvPr id="16" name="Text Placeholder 14"/>
          <p:cNvSpPr>
            <a:spLocks noGrp="1"/>
          </p:cNvSpPr>
          <p:nvPr>
            <p:ph type="body" sz="quarter" idx="12" hasCustomPrompt="1"/>
          </p:nvPr>
        </p:nvSpPr>
        <p:spPr>
          <a:xfrm>
            <a:off x="5946597" y="5397328"/>
            <a:ext cx="5644675" cy="638482"/>
          </a:xfrm>
        </p:spPr>
        <p:txBody>
          <a:bodyPr lIns="0" tIns="0" rIns="0" bIns="0"/>
          <a:lstStyle>
            <a:lvl1pPr marL="279768" indent="-279768">
              <a:lnSpc>
                <a:spcPct val="120000"/>
              </a:lnSpc>
              <a:buSzPct val="70000"/>
              <a:buFont typeface="Arial" charset="0"/>
              <a:buChar char="•"/>
              <a:defRPr sz="1665" b="0" i="0" baseline="0">
                <a:solidFill>
                  <a:srgbClr val="63175B"/>
                </a:solidFill>
                <a:latin typeface="Segoe UI Light" charset="0"/>
                <a:ea typeface="Segoe UI Light" charset="0"/>
                <a:cs typeface="Segoe UI Light" charset="0"/>
              </a:defRPr>
            </a:lvl1pPr>
          </a:lstStyle>
          <a:p>
            <a:pPr lvl="0"/>
            <a:r>
              <a:rPr lang="en-US"/>
              <a:t>Product that makes good on promise</a:t>
            </a:r>
          </a:p>
          <a:p>
            <a:pPr lvl="0"/>
            <a:r>
              <a:rPr lang="en-US"/>
              <a:t>Segoe UI 12 </a:t>
            </a:r>
            <a:r>
              <a:rPr lang="en-US" err="1"/>
              <a:t>pt</a:t>
            </a:r>
            <a:endParaRPr lang="en-US"/>
          </a:p>
        </p:txBody>
      </p:sp>
    </p:spTree>
    <p:extLst>
      <p:ext uri="{BB962C8B-B14F-4D97-AF65-F5344CB8AC3E}">
        <p14:creationId xmlns:p14="http://schemas.microsoft.com/office/powerpoint/2010/main" val="3287998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4"/>
            <a:ext cx="7454643" cy="3558191"/>
          </a:xfrm>
          <a:noFill/>
        </p:spPr>
        <p:txBody>
          <a:bodyPr vert="horz" wrap="square" lIns="0" tIns="0" rIns="0" bIns="0" rtlCol="0" anchor="t" anchorCtr="0">
            <a:noAutofit/>
          </a:bodyPr>
          <a:lstStyle>
            <a:lvl1pPr>
              <a:defRPr lang="en-US" sz="5294" spc="-144" dirty="0">
                <a:solidFill>
                  <a:schemeClr val="bg1"/>
                </a:solidFill>
              </a:defRPr>
            </a:lvl1pPr>
          </a:lstStyle>
          <a:p>
            <a:pPr marL="0" lvl="0">
              <a:lnSpc>
                <a:spcPts val="5382"/>
              </a:lnSpc>
            </a:pPr>
            <a:r>
              <a:rPr lang="en-US"/>
              <a:t>Section title</a:t>
            </a:r>
          </a:p>
        </p:txBody>
      </p:sp>
    </p:spTree>
    <p:extLst>
      <p:ext uri="{BB962C8B-B14F-4D97-AF65-F5344CB8AC3E}">
        <p14:creationId xmlns:p14="http://schemas.microsoft.com/office/powerpoint/2010/main" val="6983270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8" y="1882335"/>
            <a:ext cx="4758211" cy="589905"/>
          </a:xfrm>
        </p:spPr>
        <p:txBody>
          <a:bodyPr wrap="square" lIns="0" tIns="0" rIns="0" bIns="0">
            <a:spAutoFit/>
          </a:bodyPr>
          <a:lstStyle>
            <a:lvl1pPr marL="0" indent="0">
              <a:lnSpc>
                <a:spcPts val="2307"/>
              </a:lnSpc>
              <a:buNone/>
              <a:defRPr sz="1961" b="0" i="0">
                <a:solidFill>
                  <a:schemeClr val="tx1"/>
                </a:solidFill>
                <a:latin typeface="+mn-lt"/>
              </a:defRPr>
            </a:lvl1pPr>
            <a:lvl2pPr marL="219685" indent="0">
              <a:buNone/>
              <a:defRPr/>
            </a:lvl2pPr>
            <a:lvl3pPr marL="439368" indent="0">
              <a:buNone/>
              <a:defRPr/>
            </a:lvl3pPr>
            <a:lvl4pPr marL="659054" indent="0">
              <a:buNone/>
              <a:defRPr/>
            </a:lvl4pPr>
            <a:lvl5pPr marL="878738"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383473"/>
          </a:xfrm>
        </p:spPr>
        <p:txBody>
          <a:bodyPr lIns="0" tIns="0" rIns="0" bIns="0"/>
          <a:lstStyle>
            <a:lvl1pPr marL="274606" indent="-274606">
              <a:lnSpc>
                <a:spcPts val="1730"/>
              </a:lnSpc>
              <a:spcBef>
                <a:spcPts val="0"/>
              </a:spcBef>
              <a:buFont typeface="Arial" panose="020B0604020202020204" pitchFamily="34" charset="0"/>
              <a:buChar char="•"/>
              <a:defRPr sz="1372" b="0" i="0">
                <a:solidFill>
                  <a:schemeClr val="tx1"/>
                </a:solidFill>
                <a:latin typeface="+mn-lt"/>
              </a:defRPr>
            </a:lvl1pPr>
            <a:lvl2pPr marL="0" indent="0">
              <a:lnSpc>
                <a:spcPts val="1730"/>
              </a:lnSpc>
              <a:spcBef>
                <a:spcPts val="0"/>
              </a:spcBef>
              <a:buNone/>
              <a:defRPr sz="1345">
                <a:solidFill>
                  <a:schemeClr val="tx1"/>
                </a:solidFill>
              </a:defRPr>
            </a:lvl2pPr>
            <a:lvl3pPr marL="439368" indent="0">
              <a:buNone/>
              <a:defRPr/>
            </a:lvl3pPr>
            <a:lvl4pPr marL="659054" indent="0">
              <a:buNone/>
              <a:defRPr/>
            </a:lvl4pPr>
            <a:lvl5pPr marL="878738"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96085082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3</a:t>
            </a:r>
          </a:p>
        </p:txBody>
      </p:sp>
    </p:spTree>
    <p:extLst>
      <p:ext uri="{BB962C8B-B14F-4D97-AF65-F5344CB8AC3E}">
        <p14:creationId xmlns:p14="http://schemas.microsoft.com/office/powerpoint/2010/main" val="76717071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2323602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Device layout 1">
    <p:spTree>
      <p:nvGrpSpPr>
        <p:cNvPr id="1" name=""/>
        <p:cNvGrpSpPr/>
        <p:nvPr/>
      </p:nvGrpSpPr>
      <p:grpSpPr>
        <a:xfrm>
          <a:off x="0" y="0"/>
          <a:ext cx="0" cy="0"/>
          <a:chOff x="0" y="0"/>
          <a:chExt cx="0" cy="0"/>
        </a:xfrm>
      </p:grpSpPr>
      <p:grpSp>
        <p:nvGrpSpPr>
          <p:cNvPr id="6" name="Group 5"/>
          <p:cNvGrpSpPr/>
          <p:nvPr userDrawn="1"/>
        </p:nvGrpSpPr>
        <p:grpSpPr>
          <a:xfrm>
            <a:off x="788954" y="449833"/>
            <a:ext cx="747775" cy="747881"/>
            <a:chOff x="804774" y="924269"/>
            <a:chExt cx="976066" cy="976066"/>
          </a:xfrm>
        </p:grpSpPr>
        <p:sp>
          <p:nvSpPr>
            <p:cNvPr id="7" name="Oval 6"/>
            <p:cNvSpPr/>
            <p:nvPr/>
          </p:nvSpPr>
          <p:spPr bwMode="auto">
            <a:xfrm>
              <a:off x="804774" y="924269"/>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a:stretch>
              <a:fillRect/>
            </a:stretch>
          </p:blipFill>
          <p:spPr>
            <a:xfrm>
              <a:off x="967853" y="1227760"/>
              <a:ext cx="649908" cy="369084"/>
            </a:xfrm>
            <a:prstGeom prst="rect">
              <a:avLst/>
            </a:prstGeom>
          </p:spPr>
        </p:pic>
      </p:grpSp>
      <p:sp>
        <p:nvSpPr>
          <p:cNvPr id="20" name="Picture Placeholder 19"/>
          <p:cNvSpPr>
            <a:spLocks noGrp="1"/>
          </p:cNvSpPr>
          <p:nvPr>
            <p:ph type="pic" sz="quarter" idx="10" hasCustomPrompt="1"/>
          </p:nvPr>
        </p:nvSpPr>
        <p:spPr>
          <a:xfrm>
            <a:off x="6096000" y="898920"/>
            <a:ext cx="10064547" cy="1162241"/>
          </a:xfrm>
          <a:solidFill>
            <a:schemeClr val="bg1"/>
          </a:solidFill>
        </p:spPr>
        <p:txBody>
          <a:bodyPr/>
          <a:lstStyle>
            <a:lvl1pPr marL="0" indent="0">
              <a:buFontTx/>
              <a:buNone/>
              <a:defRPr/>
            </a:lvl1pPr>
          </a:lstStyle>
          <a:p>
            <a:r>
              <a:rPr lang="en-US"/>
              <a:t>Screenshot of product </a:t>
            </a:r>
            <a:br>
              <a:rPr lang="en-US"/>
            </a:br>
            <a:r>
              <a:rPr lang="en-US"/>
              <a:t>offering is placed here</a:t>
            </a:r>
          </a:p>
        </p:txBody>
      </p:sp>
      <p:sp>
        <p:nvSpPr>
          <p:cNvPr id="23" name="Text Placeholder 4"/>
          <p:cNvSpPr>
            <a:spLocks noGrp="1"/>
          </p:cNvSpPr>
          <p:nvPr>
            <p:ph type="body" sz="quarter" idx="12" hasCustomPrompt="1"/>
          </p:nvPr>
        </p:nvSpPr>
        <p:spPr>
          <a:xfrm>
            <a:off x="786838" y="1831879"/>
            <a:ext cx="4685863" cy="203582"/>
          </a:xfrm>
        </p:spPr>
        <p:txBody>
          <a:bodyPr lIns="0" tIns="0" rIns="0" bIns="0"/>
          <a:lstStyle>
            <a:lvl1pPr marL="0" indent="0">
              <a:buNone/>
              <a:defRPr sz="1470" b="0" i="0">
                <a:solidFill>
                  <a:srgbClr val="63175B"/>
                </a:solidFill>
                <a:latin typeface="Segoe UI Light" charset="0"/>
                <a:ea typeface="Segoe UI Light" charset="0"/>
                <a:cs typeface="Segoe UI Light" charset="0"/>
              </a:defRPr>
            </a:lvl1pPr>
          </a:lstStyle>
          <a:p>
            <a:pPr lvl="0"/>
            <a:r>
              <a:rPr lang="en-US"/>
              <a:t>SUBHEAD SEGOE UI LIGHT 15 ALL CAPS</a:t>
            </a:r>
          </a:p>
        </p:txBody>
      </p:sp>
      <p:sp>
        <p:nvSpPr>
          <p:cNvPr id="24" name="Text Placeholder 2"/>
          <p:cNvSpPr>
            <a:spLocks noGrp="1"/>
          </p:cNvSpPr>
          <p:nvPr>
            <p:ph type="body" sz="quarter" idx="11" hasCustomPrompt="1"/>
          </p:nvPr>
        </p:nvSpPr>
        <p:spPr>
          <a:xfrm>
            <a:off x="788954" y="1424491"/>
            <a:ext cx="4683746" cy="325911"/>
          </a:xfrm>
        </p:spPr>
        <p:txBody>
          <a:bodyPr lIns="0" tIns="0" rIns="0" bIns="0"/>
          <a:lstStyle>
            <a:lvl1pPr marL="0" indent="0">
              <a:buNone/>
              <a:defRPr sz="2353" b="0" i="0" baseline="0">
                <a:solidFill>
                  <a:srgbClr val="63175B"/>
                </a:solidFill>
                <a:latin typeface="Segoe UI Light" charset="0"/>
                <a:ea typeface="Segoe UI Light" charset="0"/>
                <a:cs typeface="Segoe UI Light" charset="0"/>
              </a:defRPr>
            </a:lvl1pPr>
          </a:lstStyle>
          <a:p>
            <a:pPr lvl="0"/>
            <a:r>
              <a:rPr lang="en-US"/>
              <a:t>Headline Segoe UI Light 24</a:t>
            </a:r>
          </a:p>
        </p:txBody>
      </p:sp>
      <p:sp>
        <p:nvSpPr>
          <p:cNvPr id="3" name="Text Placeholder 2"/>
          <p:cNvSpPr>
            <a:spLocks noGrp="1"/>
          </p:cNvSpPr>
          <p:nvPr>
            <p:ph type="body" sz="quarter" idx="19" hasCustomPrompt="1"/>
          </p:nvPr>
        </p:nvSpPr>
        <p:spPr>
          <a:xfrm>
            <a:off x="786839" y="2403257"/>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6" name="Text Placeholder 2"/>
          <p:cNvSpPr>
            <a:spLocks noGrp="1"/>
          </p:cNvSpPr>
          <p:nvPr>
            <p:ph type="body" sz="quarter" idx="20" hasCustomPrompt="1"/>
          </p:nvPr>
        </p:nvSpPr>
        <p:spPr>
          <a:xfrm>
            <a:off x="3413602" y="2403257"/>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7" name="Text Placeholder 2"/>
          <p:cNvSpPr>
            <a:spLocks noGrp="1"/>
          </p:cNvSpPr>
          <p:nvPr>
            <p:ph type="body" sz="quarter" idx="21" hasCustomPrompt="1"/>
          </p:nvPr>
        </p:nvSpPr>
        <p:spPr>
          <a:xfrm>
            <a:off x="786839" y="5454102"/>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8" name="Text Placeholder 2"/>
          <p:cNvSpPr>
            <a:spLocks noGrp="1"/>
          </p:cNvSpPr>
          <p:nvPr>
            <p:ph type="body" sz="quarter" idx="22" hasCustomPrompt="1"/>
          </p:nvPr>
        </p:nvSpPr>
        <p:spPr>
          <a:xfrm>
            <a:off x="3413602" y="5454102"/>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9" name="Text Placeholder 2"/>
          <p:cNvSpPr>
            <a:spLocks noGrp="1"/>
          </p:cNvSpPr>
          <p:nvPr>
            <p:ph type="body" sz="quarter" idx="23" hasCustomPrompt="1"/>
          </p:nvPr>
        </p:nvSpPr>
        <p:spPr>
          <a:xfrm>
            <a:off x="786839" y="3940598"/>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9" name="Text Placeholder 2"/>
          <p:cNvSpPr>
            <a:spLocks noGrp="1"/>
          </p:cNvSpPr>
          <p:nvPr>
            <p:ph type="body" sz="quarter" idx="24" hasCustomPrompt="1"/>
          </p:nvPr>
        </p:nvSpPr>
        <p:spPr>
          <a:xfrm>
            <a:off x="3413602" y="3940598"/>
            <a:ext cx="2064956" cy="1086369"/>
          </a:xfrm>
        </p:spPr>
        <p:txBody>
          <a:bodyPr lIns="0" tIns="0" rIns="0" bIns="0"/>
          <a:lstStyle>
            <a:lvl1pPr marL="0" indent="0">
              <a:lnSpc>
                <a:spcPct val="120000"/>
              </a:lnSpc>
              <a:spcBef>
                <a:spcPts val="0"/>
              </a:spcBef>
              <a:buNone/>
              <a:defRPr sz="1470"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Tree>
    <p:extLst>
      <p:ext uri="{BB962C8B-B14F-4D97-AF65-F5344CB8AC3E}">
        <p14:creationId xmlns:p14="http://schemas.microsoft.com/office/powerpoint/2010/main" val="2518735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anim calcmode="lin" valueType="num">
                                      <p:cBhvr>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anim calcmode="lin" valueType="num">
                                      <p:cBhvr>
                                        <p:cTn id="2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anim calcmode="lin" valueType="num">
                                      <p:cBhvr>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anim calcmode="lin" valueType="num">
                                      <p:cBhvr>
                                        <p:cTn id="3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anim calcmode="lin" valueType="num">
                                      <p:cBhvr>
                                        <p:cTn id="3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2246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A5810-2B15-4D05-9D53-08E964C1D04D}" type="datetime1">
              <a:rPr lang="en-US" smtClean="0"/>
              <a:t>7/19/2019</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94118540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leprompter Talk Track">
    <p:bg bwMode="black">
      <p:bgPr>
        <a:solidFill>
          <a:srgbClr val="0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91" y="1591"/>
          <a:ext cx="1587" cy="1587"/>
        </p:xfrm>
        <a:graphic>
          <a:graphicData uri="http://schemas.openxmlformats.org/presentationml/2006/ole">
            <mc:AlternateContent xmlns:mc="http://schemas.openxmlformats.org/markup-compatibility/2006">
              <mc:Choice xmlns:v="urn:schemas-microsoft-com:vml" Requires="v">
                <p:oleObj spid="_x0000_s82945"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91" y="1591"/>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381292" y="816858"/>
            <a:ext cx="11429416" cy="2429511"/>
          </a:xfrm>
          <a:prstGeom prst="rect">
            <a:avLst/>
          </a:prstGeom>
        </p:spPr>
        <p:txBody>
          <a:bodyPr/>
          <a:lstStyle>
            <a:lvl1pPr marL="284625" indent="-284625">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59920" indent="-275295">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2pPr>
            <a:lvl3pPr marL="844545" indent="-284625">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3pPr>
            <a:lvl4pPr marL="1068512" indent="-223968">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4pPr>
            <a:lvl5pPr marL="1292478" indent="-223968">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4"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4" spc="-50" baseline="0">
                <a:gradFill>
                  <a:gsLst>
                    <a:gs pos="0">
                      <a:srgbClr val="000000"/>
                    </a:gs>
                    <a:gs pos="100000">
                      <a:srgbClr val="000000"/>
                    </a:gs>
                  </a:gsLst>
                  <a:lin ang="5400000" scaled="0"/>
                </a:gradFill>
                <a:effectLst/>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US"/>
              <a:t>Next:</a:t>
            </a:r>
          </a:p>
        </p:txBody>
      </p:sp>
      <p:sp>
        <p:nvSpPr>
          <p:cNvPr id="5" name="Title 4"/>
          <p:cNvSpPr>
            <a:spLocks noGrp="1"/>
          </p:cNvSpPr>
          <p:nvPr>
            <p:ph type="title"/>
          </p:nvPr>
        </p:nvSpPr>
        <p:spPr>
          <a:xfrm>
            <a:off x="381292" y="365781"/>
            <a:ext cx="3867377" cy="510524"/>
          </a:xfrm>
        </p:spPr>
        <p:txBody>
          <a:bodyPr>
            <a:spAutoFit/>
          </a:bodyPr>
          <a:lstStyle>
            <a:lvl1pPr>
              <a:defRPr sz="2353">
                <a:gradFill>
                  <a:gsLst>
                    <a:gs pos="0">
                      <a:srgbClr val="F3F3F3"/>
                    </a:gs>
                    <a:gs pos="100000">
                      <a:srgbClr val="F3F3F3">
                        <a:alpha val="99000"/>
                      </a:srgbClr>
                    </a:gs>
                  </a:gsLst>
                  <a:lin ang="8100000" scaled="1"/>
                </a:gra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26212292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4"/>
          </p:nvPr>
        </p:nvSpPr>
        <p:spPr>
          <a:xfrm>
            <a:off x="381295" y="838964"/>
            <a:ext cx="3525773" cy="51052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lvl="0"/>
            <a:r>
              <a:rPr lang="en-US"/>
              <a:t>Edit Master text styles</a:t>
            </a:r>
          </a:p>
        </p:txBody>
      </p:sp>
      <p:sp>
        <p:nvSpPr>
          <p:cNvPr id="7" name="Date Placeholder 6"/>
          <p:cNvSpPr>
            <a:spLocks noGrp="1"/>
          </p:cNvSpPr>
          <p:nvPr>
            <p:ph type="dt" sz="half" idx="15"/>
          </p:nvPr>
        </p:nvSpPr>
        <p:spPr/>
        <p:txBody>
          <a:bodyPr/>
          <a:lstStyle/>
          <a:p>
            <a:fld id="{85FD39CC-F725-4780-862A-802C6E928CE5}" type="datetime1">
              <a:rPr lang="en-US" smtClean="0"/>
              <a:t>7/19/2019</a:t>
            </a:fld>
            <a:endParaRPr lang="en-US"/>
          </a:p>
        </p:txBody>
      </p:sp>
      <p:sp>
        <p:nvSpPr>
          <p:cNvPr id="8" name="Footer Placeholder 7"/>
          <p:cNvSpPr>
            <a:spLocks noGrp="1"/>
          </p:cNvSpPr>
          <p:nvPr>
            <p:ph type="ftr" sz="quarter" idx="16"/>
          </p:nvPr>
        </p:nvSpPr>
        <p:spPr/>
        <p:txBody>
          <a:bodyPr/>
          <a:lstStyle/>
          <a:p>
            <a:r>
              <a:rPr lang="en-US"/>
              <a:t>MICROSOFT CONFIDENTIAL Pre-release simulated screenshot shown, final experience may differ</a:t>
            </a:r>
          </a:p>
        </p:txBody>
      </p:sp>
      <p:sp>
        <p:nvSpPr>
          <p:cNvPr id="9" name="Slide Number Placeholder 8"/>
          <p:cNvSpPr>
            <a:spLocks noGrp="1"/>
          </p:cNvSpPr>
          <p:nvPr>
            <p:ph type="sldNum" sz="quarter" idx="17"/>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139284336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187660" y="6492221"/>
            <a:ext cx="869349" cy="358621"/>
          </a:xfrm>
          <a:prstGeom prst="rect">
            <a:avLst/>
          </a:prstGeom>
        </p:spPr>
        <p:txBody>
          <a:bodyPr lIns="0" rIns="0"/>
          <a:lstStyle/>
          <a:p>
            <a:fld id="{792E516C-708A-4193-AFDE-73E7BCEE5044}" type="datetime1">
              <a:rPr lang="en-US" smtClean="0"/>
              <a:t>7/19/2019</a:t>
            </a:fld>
            <a:endParaRPr lang="en-US"/>
          </a:p>
        </p:txBody>
      </p:sp>
      <p:sp>
        <p:nvSpPr>
          <p:cNvPr id="7" name="Footer Placeholder 6"/>
          <p:cNvSpPr>
            <a:spLocks noGrp="1"/>
          </p:cNvSpPr>
          <p:nvPr>
            <p:ph type="ftr" sz="quarter" idx="11"/>
          </p:nvPr>
        </p:nvSpPr>
        <p:spPr>
          <a:xfrm>
            <a:off x="381294" y="6492221"/>
            <a:ext cx="5714707" cy="358621"/>
          </a:xfrm>
          <a:prstGeom prst="rect">
            <a:avLst/>
          </a:prstGeom>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a:xfrm>
            <a:off x="11445809" y="6492221"/>
            <a:ext cx="364901" cy="358621"/>
          </a:xfrm>
          <a:prstGeom prst="rect">
            <a:avLst/>
          </a:prstGeom>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2332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4177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grpSp>
        <p:nvGrpSpPr>
          <p:cNvPr id="6" name="Group 5"/>
          <p:cNvGrpSpPr/>
          <p:nvPr userDrawn="1"/>
        </p:nvGrpSpPr>
        <p:grpSpPr>
          <a:xfrm>
            <a:off x="788955" y="449834"/>
            <a:ext cx="747775" cy="747881"/>
            <a:chOff x="804774" y="924269"/>
            <a:chExt cx="976066" cy="976066"/>
          </a:xfrm>
        </p:grpSpPr>
        <p:sp>
          <p:nvSpPr>
            <p:cNvPr id="7" name="Oval 6"/>
            <p:cNvSpPr/>
            <p:nvPr/>
          </p:nvSpPr>
          <p:spPr bwMode="auto">
            <a:xfrm>
              <a:off x="804774" y="924269"/>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a:stretch>
              <a:fillRect/>
            </a:stretch>
          </p:blipFill>
          <p:spPr>
            <a:xfrm>
              <a:off x="967853" y="1227760"/>
              <a:ext cx="649908" cy="369084"/>
            </a:xfrm>
            <a:prstGeom prst="rect">
              <a:avLst/>
            </a:prstGeom>
          </p:spPr>
        </p:pic>
      </p:grpSp>
      <p:sp>
        <p:nvSpPr>
          <p:cNvPr id="20" name="Picture Placeholder 19"/>
          <p:cNvSpPr>
            <a:spLocks noGrp="1"/>
          </p:cNvSpPr>
          <p:nvPr>
            <p:ph type="pic" sz="quarter" idx="10" hasCustomPrompt="1"/>
          </p:nvPr>
        </p:nvSpPr>
        <p:spPr>
          <a:xfrm>
            <a:off x="6096001" y="898920"/>
            <a:ext cx="10064547" cy="1162241"/>
          </a:xfrm>
          <a:solidFill>
            <a:schemeClr val="bg1"/>
          </a:solidFill>
        </p:spPr>
        <p:txBody>
          <a:bodyPr/>
          <a:lstStyle>
            <a:lvl1pPr marL="0" indent="0">
              <a:buFontTx/>
              <a:buNone/>
              <a:defRPr/>
            </a:lvl1pPr>
          </a:lstStyle>
          <a:p>
            <a:r>
              <a:rPr lang="en-US"/>
              <a:t>Screenshot of product </a:t>
            </a:r>
            <a:br>
              <a:rPr lang="en-US"/>
            </a:br>
            <a:r>
              <a:rPr lang="en-US"/>
              <a:t>offering is placed here</a:t>
            </a:r>
          </a:p>
        </p:txBody>
      </p:sp>
      <p:sp>
        <p:nvSpPr>
          <p:cNvPr id="23" name="Text Placeholder 4"/>
          <p:cNvSpPr>
            <a:spLocks noGrp="1"/>
          </p:cNvSpPr>
          <p:nvPr>
            <p:ph type="body" sz="quarter" idx="12" hasCustomPrompt="1"/>
          </p:nvPr>
        </p:nvSpPr>
        <p:spPr>
          <a:xfrm>
            <a:off x="786838" y="1831879"/>
            <a:ext cx="4685863" cy="203582"/>
          </a:xfrm>
        </p:spPr>
        <p:txBody>
          <a:bodyPr lIns="0" tIns="0" rIns="0" bIns="0"/>
          <a:lstStyle>
            <a:lvl1pPr marL="0" indent="0">
              <a:buNone/>
              <a:defRPr sz="1468" b="0" i="0">
                <a:solidFill>
                  <a:srgbClr val="63175B"/>
                </a:solidFill>
                <a:latin typeface="Segoe UI Light" charset="0"/>
                <a:ea typeface="Segoe UI Light" charset="0"/>
                <a:cs typeface="Segoe UI Light" charset="0"/>
              </a:defRPr>
            </a:lvl1pPr>
          </a:lstStyle>
          <a:p>
            <a:pPr lvl="0"/>
            <a:r>
              <a:rPr lang="en-US"/>
              <a:t>SUBHEAD SEGOE UI LIGHT 15 ALL CAPS</a:t>
            </a:r>
          </a:p>
        </p:txBody>
      </p:sp>
      <p:sp>
        <p:nvSpPr>
          <p:cNvPr id="24" name="Text Placeholder 2"/>
          <p:cNvSpPr>
            <a:spLocks noGrp="1"/>
          </p:cNvSpPr>
          <p:nvPr>
            <p:ph type="body" sz="quarter" idx="11" hasCustomPrompt="1"/>
          </p:nvPr>
        </p:nvSpPr>
        <p:spPr>
          <a:xfrm>
            <a:off x="788955" y="1424491"/>
            <a:ext cx="468374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Headline Segoe UI Light 24</a:t>
            </a:r>
          </a:p>
        </p:txBody>
      </p:sp>
      <p:sp>
        <p:nvSpPr>
          <p:cNvPr id="3" name="Text Placeholder 2"/>
          <p:cNvSpPr>
            <a:spLocks noGrp="1"/>
          </p:cNvSpPr>
          <p:nvPr>
            <p:ph type="body" sz="quarter" idx="19" hasCustomPrompt="1"/>
          </p:nvPr>
        </p:nvSpPr>
        <p:spPr>
          <a:xfrm>
            <a:off x="786840"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6" name="Text Placeholder 2"/>
          <p:cNvSpPr>
            <a:spLocks noGrp="1"/>
          </p:cNvSpPr>
          <p:nvPr>
            <p:ph type="body" sz="quarter" idx="20" hasCustomPrompt="1"/>
          </p:nvPr>
        </p:nvSpPr>
        <p:spPr>
          <a:xfrm>
            <a:off x="3413603"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7" name="Text Placeholder 2"/>
          <p:cNvSpPr>
            <a:spLocks noGrp="1"/>
          </p:cNvSpPr>
          <p:nvPr>
            <p:ph type="body" sz="quarter" idx="21" hasCustomPrompt="1"/>
          </p:nvPr>
        </p:nvSpPr>
        <p:spPr>
          <a:xfrm>
            <a:off x="786840"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8" name="Text Placeholder 2"/>
          <p:cNvSpPr>
            <a:spLocks noGrp="1"/>
          </p:cNvSpPr>
          <p:nvPr>
            <p:ph type="body" sz="quarter" idx="22" hasCustomPrompt="1"/>
          </p:nvPr>
        </p:nvSpPr>
        <p:spPr>
          <a:xfrm>
            <a:off x="3413603"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9" name="Text Placeholder 2"/>
          <p:cNvSpPr>
            <a:spLocks noGrp="1"/>
          </p:cNvSpPr>
          <p:nvPr>
            <p:ph type="body" sz="quarter" idx="23" hasCustomPrompt="1"/>
          </p:nvPr>
        </p:nvSpPr>
        <p:spPr>
          <a:xfrm>
            <a:off x="786840"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9" name="Text Placeholder 2"/>
          <p:cNvSpPr>
            <a:spLocks noGrp="1"/>
          </p:cNvSpPr>
          <p:nvPr>
            <p:ph type="body" sz="quarter" idx="24" hasCustomPrompt="1"/>
          </p:nvPr>
        </p:nvSpPr>
        <p:spPr>
          <a:xfrm>
            <a:off x="3413603"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Tree>
    <p:extLst>
      <p:ext uri="{BB962C8B-B14F-4D97-AF65-F5344CB8AC3E}">
        <p14:creationId xmlns:p14="http://schemas.microsoft.com/office/powerpoint/2010/main" val="315550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anim calcmode="lin" valueType="num">
                                      <p:cBhvr>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anim calcmode="lin" valueType="num">
                                      <p:cBhvr>
                                        <p:cTn id="2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500"/>
                                        <p:tgtEl>
                                          <p:spTgt spid="29">
                                            <p:txEl>
                                              <p:pRg st="0" end="0"/>
                                            </p:txEl>
                                          </p:spTgt>
                                        </p:tgtEl>
                                      </p:cBhvr>
                                    </p:animEffect>
                                    <p:anim calcmode="lin" valueType="num">
                                      <p:cBhvr>
                                        <p:cTn id="26"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anim calcmode="lin" valueType="num">
                                      <p:cBhvr>
                                        <p:cTn id="3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anim calcmode="lin" valueType="num">
                                      <p:cBhvr>
                                        <p:cTn id="3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18" grpId="0" build="p">
        <p:tmplLst>
          <p:tmpl lvl="1">
            <p:tnLst>
              <p:par>
                <p:cTn presetID="42"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42"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anim calcmode="lin" valueType="num">
                      <p:cBhvr>
                        <p:cTn dur="500" fill="hold"/>
                        <p:tgtEl>
                          <p:spTgt spid="19"/>
                        </p:tgtEl>
                        <p:attrNameLst>
                          <p:attrName>ppt_x</p:attrName>
                        </p:attrNameLst>
                      </p:cBhvr>
                      <p:tavLst>
                        <p:tav tm="0">
                          <p:val>
                            <p:strVal val="#ppt_x"/>
                          </p:val>
                        </p:tav>
                        <p:tav tm="100000">
                          <p:val>
                            <p:strVal val="#ppt_x"/>
                          </p:val>
                        </p:tav>
                      </p:tavLst>
                    </p:anim>
                    <p:anim calcmode="lin" valueType="num">
                      <p:cBhvr>
                        <p:cTn dur="500" fill="hold"/>
                        <p:tgtEl>
                          <p:spTgt spid="19"/>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anim calcmode="lin" valueType="num">
                      <p:cBhvr>
                        <p:cTn dur="500" fill="hold"/>
                        <p:tgtEl>
                          <p:spTgt spid="29"/>
                        </p:tgtEl>
                        <p:attrNameLst>
                          <p:attrName>ppt_x</p:attrName>
                        </p:attrNameLst>
                      </p:cBhvr>
                      <p:tavLst>
                        <p:tav tm="0">
                          <p:val>
                            <p:strVal val="#ppt_x"/>
                          </p:val>
                        </p:tav>
                        <p:tav tm="100000">
                          <p:val>
                            <p:strVal val="#ppt_x"/>
                          </p:val>
                        </p:tav>
                      </p:tavLst>
                    </p:anim>
                    <p:anim calcmode="lin" valueType="num">
                      <p:cBhvr>
                        <p:cTn dur="500" fill="hold"/>
                        <p:tgtEl>
                          <p:spTgt spid="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187660" y="6492221"/>
            <a:ext cx="869349" cy="358621"/>
          </a:xfrm>
          <a:prstGeom prst="rect">
            <a:avLst/>
          </a:prstGeom>
        </p:spPr>
        <p:txBody>
          <a:bodyPr lIns="0" rIns="0"/>
          <a:lstStyle/>
          <a:p>
            <a:fld id="{E915BF88-FEF4-4A9F-95AC-DEC8393A70E1}" type="datetime1">
              <a:rPr lang="en-US" smtClean="0"/>
              <a:t>7/19/2019</a:t>
            </a:fld>
            <a:endParaRPr lang="en-US"/>
          </a:p>
        </p:txBody>
      </p:sp>
      <p:sp>
        <p:nvSpPr>
          <p:cNvPr id="7" name="Footer Placeholder 6"/>
          <p:cNvSpPr>
            <a:spLocks noGrp="1"/>
          </p:cNvSpPr>
          <p:nvPr>
            <p:ph type="ftr" sz="quarter" idx="11"/>
          </p:nvPr>
        </p:nvSpPr>
        <p:spPr>
          <a:xfrm>
            <a:off x="381294" y="6492221"/>
            <a:ext cx="5714707" cy="358621"/>
          </a:xfrm>
          <a:prstGeom prst="rect">
            <a:avLst/>
          </a:prstGeom>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a:xfrm>
            <a:off x="11445809" y="6492221"/>
            <a:ext cx="364901" cy="358621"/>
          </a:xfrm>
          <a:prstGeom prst="rect">
            <a:avLst/>
          </a:prstGeom>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2332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p:nvPr>
        </p:nvSpPr>
        <p:spPr>
          <a:xfrm>
            <a:off x="381294" y="838963"/>
            <a:ext cx="3525773" cy="51052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187676648"/>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50/50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187660" y="6492221"/>
            <a:ext cx="869349" cy="358621"/>
          </a:xfrm>
          <a:prstGeom prst="rect">
            <a:avLst/>
          </a:prstGeom>
        </p:spPr>
        <p:txBody>
          <a:bodyPr lIns="0" rIns="0"/>
          <a:lstStyle/>
          <a:p>
            <a:fld id="{757B4127-1B60-4204-8929-F301F611351E}" type="datetime1">
              <a:rPr lang="en-US" smtClean="0"/>
              <a:t>7/19/2019</a:t>
            </a:fld>
            <a:endParaRPr lang="en-US"/>
          </a:p>
        </p:txBody>
      </p:sp>
      <p:sp>
        <p:nvSpPr>
          <p:cNvPr id="7" name="Footer Placeholder 6"/>
          <p:cNvSpPr>
            <a:spLocks noGrp="1"/>
          </p:cNvSpPr>
          <p:nvPr>
            <p:ph type="ftr" sz="quarter" idx="11"/>
          </p:nvPr>
        </p:nvSpPr>
        <p:spPr>
          <a:xfrm>
            <a:off x="381294" y="6492221"/>
            <a:ext cx="5714707" cy="358621"/>
          </a:xfrm>
          <a:prstGeom prst="rect">
            <a:avLst/>
          </a:prstGeom>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a:xfrm>
            <a:off x="11445809" y="6492221"/>
            <a:ext cx="364901" cy="358621"/>
          </a:xfrm>
          <a:prstGeom prst="rect">
            <a:avLst/>
          </a:prstGeom>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4" y="1561184"/>
            <a:ext cx="5576653" cy="2332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p:nvPr>
        </p:nvSpPr>
        <p:spPr>
          <a:xfrm>
            <a:off x="381294" y="838963"/>
            <a:ext cx="3525773" cy="51052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
        <p:nvSpPr>
          <p:cNvPr id="9" name="Content Placeholder 11"/>
          <p:cNvSpPr>
            <a:spLocks noGrp="1"/>
          </p:cNvSpPr>
          <p:nvPr>
            <p:ph sz="quarter" idx="15"/>
          </p:nvPr>
        </p:nvSpPr>
        <p:spPr>
          <a:xfrm>
            <a:off x="6231103" y="1561184"/>
            <a:ext cx="5576653" cy="2332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49701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187660" y="6492221"/>
            <a:ext cx="869349" cy="358621"/>
          </a:xfrm>
          <a:prstGeom prst="rect">
            <a:avLst/>
          </a:prstGeom>
        </p:spPr>
        <p:txBody>
          <a:bodyPr/>
          <a:lstStyle/>
          <a:p>
            <a:fld id="{65A3DDA3-3163-4A84-9C1F-BB36ECA14ABA}" type="datetime1">
              <a:rPr lang="en-US" smtClean="0"/>
              <a:t>7/19/2019</a:t>
            </a:fld>
            <a:endParaRPr lang="en-US"/>
          </a:p>
        </p:txBody>
      </p:sp>
      <p:sp>
        <p:nvSpPr>
          <p:cNvPr id="6" name="Footer Placeholder 5"/>
          <p:cNvSpPr>
            <a:spLocks noGrp="1"/>
          </p:cNvSpPr>
          <p:nvPr>
            <p:ph type="ftr" sz="quarter" idx="11"/>
          </p:nvPr>
        </p:nvSpPr>
        <p:spPr>
          <a:xfrm>
            <a:off x="381294" y="6492221"/>
            <a:ext cx="5714707" cy="358621"/>
          </a:xfrm>
          <a:prstGeom prst="rect">
            <a:avLst/>
          </a:prstGeom>
        </p:spPr>
        <p:txBody>
          <a:bodyPr/>
          <a:lstStyle/>
          <a:p>
            <a:r>
              <a:rPr lang="en-US"/>
              <a:t>MICROSOFT CONFIDENTIAL Pre-release simulated screenshot shown, final experience may differ</a:t>
            </a:r>
          </a:p>
        </p:txBody>
      </p:sp>
      <p:sp>
        <p:nvSpPr>
          <p:cNvPr id="7" name="Slide Number Placeholder 6"/>
          <p:cNvSpPr>
            <a:spLocks noGrp="1"/>
          </p:cNvSpPr>
          <p:nvPr>
            <p:ph type="sldNum" sz="quarter" idx="12"/>
          </p:nvPr>
        </p:nvSpPr>
        <p:spPr>
          <a:xfrm>
            <a:off x="11445809" y="6492221"/>
            <a:ext cx="364901" cy="358621"/>
          </a:xfrm>
          <a:prstGeom prst="rect">
            <a:avLst/>
          </a:prstGeom>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156922466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4"/>
          </p:nvPr>
        </p:nvSpPr>
        <p:spPr>
          <a:xfrm>
            <a:off x="381293" y="838963"/>
            <a:ext cx="11421634" cy="510524"/>
          </a:xfrm>
        </p:spPr>
        <p:txBody>
          <a:bodyPr wrap="square">
            <a:spAutoFit/>
          </a:bodyPr>
          <a:lstStyle>
            <a:lvl1pPr>
              <a:defRPr sz="2353">
                <a:solidFill>
                  <a:schemeClr val="bg1">
                    <a:lumMod val="50000"/>
                  </a:schemeClr>
                </a:solidFill>
                <a:latin typeface="Segoe UI" panose="020B0502040204020203" pitchFamily="34" charset="0"/>
                <a:cs typeface="Segoe UI" panose="020B0502040204020203" pitchFamily="34" charset="0"/>
              </a:defRPr>
            </a:lvl1pPr>
          </a:lstStyle>
          <a:p>
            <a:pPr lvl="0"/>
            <a:r>
              <a:rPr lang="en-US"/>
              <a:t>Edit Master text styles</a:t>
            </a:r>
          </a:p>
        </p:txBody>
      </p:sp>
      <p:sp>
        <p:nvSpPr>
          <p:cNvPr id="9" name="Footer Placeholder 7"/>
          <p:cNvSpPr>
            <a:spLocks noGrp="1"/>
          </p:cNvSpPr>
          <p:nvPr>
            <p:ph type="ftr" sz="quarter" idx="3"/>
          </p:nvPr>
        </p:nvSpPr>
        <p:spPr>
          <a:xfrm>
            <a:off x="381292" y="6492221"/>
            <a:ext cx="6097414" cy="358621"/>
          </a:xfrm>
          <a:prstGeom prst="rect">
            <a:avLst/>
          </a:prstGeom>
        </p:spPr>
        <p:txBody>
          <a:bodyPr vert="horz" wrap="none" lIns="0" tIns="45720" rIns="0" bIns="45720" rtlCol="0" anchor="ctr">
            <a:noAutofit/>
          </a:bodyPr>
          <a:lstStyle>
            <a:lvl1pPr algn="l">
              <a:defRPr sz="1077">
                <a:solidFill>
                  <a:schemeClr val="bg1">
                    <a:lumMod val="65000"/>
                  </a:schemeClr>
                </a:solidFill>
              </a:defRPr>
            </a:lvl1pPr>
          </a:lstStyle>
          <a:p>
            <a:r>
              <a:rPr lang="en-US"/>
              <a:t>MICROSOFT CONFIDENTIAL Pre-release simulated screenshot shown, final experience may differ</a:t>
            </a:r>
          </a:p>
        </p:txBody>
      </p:sp>
      <p:sp>
        <p:nvSpPr>
          <p:cNvPr id="10" name="Date Placeholder 6"/>
          <p:cNvSpPr>
            <a:spLocks noGrp="1"/>
          </p:cNvSpPr>
          <p:nvPr>
            <p:ph type="dt" sz="half" idx="2"/>
          </p:nvPr>
        </p:nvSpPr>
        <p:spPr>
          <a:xfrm>
            <a:off x="8187660" y="6492221"/>
            <a:ext cx="869349" cy="358621"/>
          </a:xfrm>
          <a:prstGeom prst="rect">
            <a:avLst/>
          </a:prstGeom>
        </p:spPr>
        <p:txBody>
          <a:bodyPr vert="horz" wrap="none" lIns="91440" tIns="45720" rIns="0" bIns="45720" rtlCol="0" anchor="ctr">
            <a:noAutofit/>
          </a:bodyPr>
          <a:lstStyle>
            <a:lvl1pPr algn="l">
              <a:defRPr sz="1077">
                <a:solidFill>
                  <a:schemeClr val="bg1">
                    <a:lumMod val="65000"/>
                  </a:schemeClr>
                </a:solidFill>
              </a:defRPr>
            </a:lvl1pPr>
          </a:lstStyle>
          <a:p>
            <a:fld id="{89DE2E20-C700-4A3A-A890-B84EE414F382}" type="datetime1">
              <a:rPr lang="en-US" smtClean="0"/>
              <a:pPr/>
              <a:t>7/19/2019</a:t>
            </a:fld>
            <a:endParaRPr lang="en-US"/>
          </a:p>
        </p:txBody>
      </p:sp>
      <p:sp>
        <p:nvSpPr>
          <p:cNvPr id="11" name="Slide Number Placeholder 8"/>
          <p:cNvSpPr>
            <a:spLocks noGrp="1"/>
          </p:cNvSpPr>
          <p:nvPr>
            <p:ph type="sldNum" sz="quarter" idx="4"/>
          </p:nvPr>
        </p:nvSpPr>
        <p:spPr>
          <a:xfrm>
            <a:off x="11445809" y="6492221"/>
            <a:ext cx="364901" cy="358621"/>
          </a:xfrm>
          <a:prstGeom prst="rect">
            <a:avLst/>
          </a:prstGeom>
        </p:spPr>
        <p:txBody>
          <a:bodyPr vert="horz" wrap="none" lIns="91440" tIns="45720" rIns="0" bIns="45720" rtlCol="0" anchor="ctr">
            <a:noAutofit/>
          </a:bodyPr>
          <a:lstStyle>
            <a:lvl1pPr algn="r">
              <a:defRPr sz="1077">
                <a:solidFill>
                  <a:schemeClr val="bg1">
                    <a:lumMod val="65000"/>
                  </a:schemeClr>
                </a:solidFill>
              </a:defRPr>
            </a:lvl1pPr>
          </a:lstStyle>
          <a:p>
            <a:fld id="{9373C030-8119-439B-A7A2-330B51F4C009}" type="slidenum">
              <a:rPr lang="en-US" smtClean="0"/>
              <a:pPr/>
              <a:t>‹#›</a:t>
            </a:fld>
            <a:endParaRPr lang="en-US"/>
          </a:p>
        </p:txBody>
      </p:sp>
    </p:spTree>
    <p:extLst>
      <p:ext uri="{BB962C8B-B14F-4D97-AF65-F5344CB8AC3E}">
        <p14:creationId xmlns:p14="http://schemas.microsoft.com/office/powerpoint/2010/main" val="152544496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90113"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293" y="1189179"/>
            <a:ext cx="11660648" cy="2200089"/>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11" indent="0">
              <a:buNone/>
              <a:defRPr/>
            </a:lvl3pPr>
            <a:lvl4pPr marL="448021" indent="0">
              <a:buNone/>
              <a:defRPr/>
            </a:lvl4pPr>
            <a:lvl5pPr marL="67203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a:xfrm>
            <a:off x="4038583" y="6449326"/>
            <a:ext cx="4114839" cy="364224"/>
          </a:xfrm>
          <a:prstGeom prst="rect">
            <a:avLst/>
          </a:prstGeom>
        </p:spPr>
        <p:txBody>
          <a:bodyPr/>
          <a:lstStyle/>
          <a:p>
            <a:pPr defTabSz="914016"/>
            <a:r>
              <a:rPr lang="en-US"/>
              <a:t>MICROSOFT CONFIDENTIAL | FOR DISCUSSION ONLY</a:t>
            </a:r>
          </a:p>
        </p:txBody>
      </p:sp>
      <p:sp>
        <p:nvSpPr>
          <p:cNvPr id="8" name="Slide Number Placeholder 7"/>
          <p:cNvSpPr>
            <a:spLocks noGrp="1"/>
          </p:cNvSpPr>
          <p:nvPr>
            <p:ph type="sldNum" sz="quarter" idx="12"/>
          </p:nvPr>
        </p:nvSpPr>
        <p:spPr>
          <a:xfrm>
            <a:off x="11445809" y="6492221"/>
            <a:ext cx="364901" cy="358621"/>
          </a:xfrm>
          <a:prstGeom prst="rect">
            <a:avLst/>
          </a:prstGeom>
        </p:spPr>
        <p:txBody>
          <a:bodyPr/>
          <a:lstStyle/>
          <a:p>
            <a:pPr defTabSz="914016"/>
            <a:fld id="{6503E857-4F15-4ECA-BD4D-D22AAAB9E67A}" type="slidenum">
              <a:rPr lang="en-US" smtClean="0"/>
              <a:pPr defTabSz="914016"/>
              <a:t>‹#›</a:t>
            </a:fld>
            <a:endParaRPr lang="en-US"/>
          </a:p>
        </p:txBody>
      </p:sp>
    </p:spTree>
    <p:extLst>
      <p:ext uri="{BB962C8B-B14F-4D97-AF65-F5344CB8AC3E}">
        <p14:creationId xmlns:p14="http://schemas.microsoft.com/office/powerpoint/2010/main" val="8334448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Title,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4"/>
          </p:nvPr>
        </p:nvSpPr>
        <p:spPr>
          <a:xfrm>
            <a:off x="381293" y="838962"/>
            <a:ext cx="11421634" cy="510524"/>
          </a:xfrm>
        </p:spPr>
        <p:txBody>
          <a:bodyPr wrap="square">
            <a:spAutoFit/>
          </a:bodyPr>
          <a:lstStyle>
            <a:lvl1pPr>
              <a:defRPr sz="2353">
                <a:solidFill>
                  <a:schemeClr val="bg1">
                    <a:lumMod val="50000"/>
                  </a:schemeClr>
                </a:solidFill>
                <a:latin typeface="Segoe UI" panose="020B0502040204020203" pitchFamily="34" charset="0"/>
                <a:cs typeface="Segoe UI" panose="020B0502040204020203" pitchFamily="34" charset="0"/>
              </a:defRPr>
            </a:lvl1pPr>
          </a:lstStyle>
          <a:p>
            <a:pPr lvl="0"/>
            <a:r>
              <a:rPr lang="en-US"/>
              <a:t>Edit Master text styles</a:t>
            </a:r>
          </a:p>
        </p:txBody>
      </p:sp>
      <p:sp>
        <p:nvSpPr>
          <p:cNvPr id="9" name="Footer Placeholder 7"/>
          <p:cNvSpPr>
            <a:spLocks noGrp="1"/>
          </p:cNvSpPr>
          <p:nvPr>
            <p:ph type="ftr" sz="quarter" idx="3"/>
          </p:nvPr>
        </p:nvSpPr>
        <p:spPr>
          <a:xfrm>
            <a:off x="381292" y="6492220"/>
            <a:ext cx="6097414" cy="358621"/>
          </a:xfrm>
          <a:prstGeom prst="rect">
            <a:avLst/>
          </a:prstGeom>
        </p:spPr>
        <p:txBody>
          <a:bodyPr vert="horz" wrap="none" lIns="0" tIns="45720" rIns="0" bIns="45720" rtlCol="0" anchor="ctr">
            <a:noAutofit/>
          </a:bodyPr>
          <a:lstStyle>
            <a:lvl1pPr algn="l">
              <a:defRPr sz="1078">
                <a:solidFill>
                  <a:schemeClr val="bg1">
                    <a:lumMod val="65000"/>
                  </a:schemeClr>
                </a:solidFill>
              </a:defRPr>
            </a:lvl1pPr>
          </a:lstStyle>
          <a:p>
            <a:r>
              <a:rPr lang="en-US"/>
              <a:t>MICROSOFT CONFIDENTIAL Pre-release simulated screenshot shown, final experience may differ</a:t>
            </a:r>
          </a:p>
        </p:txBody>
      </p:sp>
      <p:sp>
        <p:nvSpPr>
          <p:cNvPr id="10" name="Date Placeholder 6"/>
          <p:cNvSpPr>
            <a:spLocks noGrp="1"/>
          </p:cNvSpPr>
          <p:nvPr>
            <p:ph type="dt" sz="half" idx="2"/>
          </p:nvPr>
        </p:nvSpPr>
        <p:spPr>
          <a:xfrm>
            <a:off x="8187659" y="6492220"/>
            <a:ext cx="869349" cy="358621"/>
          </a:xfrm>
          <a:prstGeom prst="rect">
            <a:avLst/>
          </a:prstGeom>
        </p:spPr>
        <p:txBody>
          <a:bodyPr vert="horz" wrap="none" lIns="91440" tIns="45720" rIns="0" bIns="45720" rtlCol="0" anchor="ctr">
            <a:noAutofit/>
          </a:bodyPr>
          <a:lstStyle>
            <a:lvl1pPr algn="l">
              <a:defRPr sz="1078">
                <a:solidFill>
                  <a:schemeClr val="bg1">
                    <a:lumMod val="65000"/>
                  </a:schemeClr>
                </a:solidFill>
              </a:defRPr>
            </a:lvl1pPr>
          </a:lstStyle>
          <a:p>
            <a:fld id="{89DE2E20-C700-4A3A-A890-B84EE414F382}" type="datetime1">
              <a:rPr lang="en-US" smtClean="0"/>
              <a:pPr/>
              <a:t>7/19/2019</a:t>
            </a:fld>
            <a:endParaRPr lang="en-US"/>
          </a:p>
        </p:txBody>
      </p:sp>
      <p:sp>
        <p:nvSpPr>
          <p:cNvPr id="11" name="Slide Number Placeholder 8"/>
          <p:cNvSpPr>
            <a:spLocks noGrp="1"/>
          </p:cNvSpPr>
          <p:nvPr>
            <p:ph type="sldNum" sz="quarter" idx="4"/>
          </p:nvPr>
        </p:nvSpPr>
        <p:spPr>
          <a:xfrm>
            <a:off x="11445808" y="6492220"/>
            <a:ext cx="364901" cy="358621"/>
          </a:xfrm>
          <a:prstGeom prst="rect">
            <a:avLst/>
          </a:prstGeom>
        </p:spPr>
        <p:txBody>
          <a:bodyPr vert="horz" wrap="none" lIns="91440" tIns="45720" rIns="0" bIns="45720" rtlCol="0" anchor="ctr">
            <a:noAutofit/>
          </a:bodyPr>
          <a:lstStyle>
            <a:lvl1pPr algn="r">
              <a:defRPr sz="1078">
                <a:solidFill>
                  <a:schemeClr val="bg1">
                    <a:lumMod val="65000"/>
                  </a:schemeClr>
                </a:solidFill>
              </a:defRPr>
            </a:lvl1pPr>
          </a:lstStyle>
          <a:p>
            <a:fld id="{9373C030-8119-439B-A7A2-330B51F4C009}" type="slidenum">
              <a:rPr lang="en-US" smtClean="0"/>
              <a:pPr/>
              <a:t>‹#›</a:t>
            </a:fld>
            <a:endParaRPr lang="en-US"/>
          </a:p>
        </p:txBody>
      </p:sp>
    </p:spTree>
    <p:extLst>
      <p:ext uri="{BB962C8B-B14F-4D97-AF65-F5344CB8AC3E}">
        <p14:creationId xmlns:p14="http://schemas.microsoft.com/office/powerpoint/2010/main" val="255855767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2161"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81293" y="1189178"/>
            <a:ext cx="11660648" cy="2200089"/>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a:xfrm>
            <a:off x="4038582" y="6449326"/>
            <a:ext cx="4114839" cy="364224"/>
          </a:xfrm>
          <a:prstGeom prst="rect">
            <a:avLst/>
          </a:prstGeom>
        </p:spPr>
        <p:txBody>
          <a:bodyPr/>
          <a:lstStyle/>
          <a:p>
            <a:pPr defTabSz="914192"/>
            <a:r>
              <a:rPr lang="en-US"/>
              <a:t>MICROSOFT CONFIDENTIAL | FOR DISCUSSION ONLY</a:t>
            </a:r>
          </a:p>
        </p:txBody>
      </p:sp>
      <p:sp>
        <p:nvSpPr>
          <p:cNvPr id="8" name="Slide Number Placeholder 7"/>
          <p:cNvSpPr>
            <a:spLocks noGrp="1"/>
          </p:cNvSpPr>
          <p:nvPr>
            <p:ph type="sldNum" sz="quarter" idx="12"/>
          </p:nvPr>
        </p:nvSpPr>
        <p:spPr>
          <a:xfrm>
            <a:off x="11445808" y="6492220"/>
            <a:ext cx="364901" cy="358621"/>
          </a:xfrm>
          <a:prstGeom prst="rect">
            <a:avLst/>
          </a:prstGeom>
        </p:spPr>
        <p:txBody>
          <a:bodyPr/>
          <a:lstStyle/>
          <a:p>
            <a:pPr defTabSz="914192"/>
            <a:fld id="{6503E857-4F15-4ECA-BD4D-D22AAAB9E67A}" type="slidenum">
              <a:rPr lang="en-US" smtClean="0"/>
              <a:pPr defTabSz="914192"/>
              <a:t>‹#›</a:t>
            </a:fld>
            <a:endParaRPr lang="en-US"/>
          </a:p>
        </p:txBody>
      </p:sp>
    </p:spTree>
    <p:extLst>
      <p:ext uri="{BB962C8B-B14F-4D97-AF65-F5344CB8AC3E}">
        <p14:creationId xmlns:p14="http://schemas.microsoft.com/office/powerpoint/2010/main" val="253183219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Device layout 1">
    <p:spTree>
      <p:nvGrpSpPr>
        <p:cNvPr id="1" name=""/>
        <p:cNvGrpSpPr/>
        <p:nvPr/>
      </p:nvGrpSpPr>
      <p:grpSpPr>
        <a:xfrm>
          <a:off x="0" y="0"/>
          <a:ext cx="0" cy="0"/>
          <a:chOff x="0" y="0"/>
          <a:chExt cx="0" cy="0"/>
        </a:xfrm>
      </p:grpSpPr>
      <p:grpSp>
        <p:nvGrpSpPr>
          <p:cNvPr id="2" name="Group 1"/>
          <p:cNvGrpSpPr/>
          <p:nvPr userDrawn="1"/>
        </p:nvGrpSpPr>
        <p:grpSpPr>
          <a:xfrm>
            <a:off x="792696" y="453576"/>
            <a:ext cx="744033" cy="744138"/>
            <a:chOff x="758451" y="-1743337"/>
            <a:chExt cx="976066" cy="976066"/>
          </a:xfrm>
        </p:grpSpPr>
        <p:sp>
          <p:nvSpPr>
            <p:cNvPr id="18" name="Oval 17"/>
            <p:cNvSpPr/>
            <p:nvPr userDrawn="1"/>
          </p:nvSpPr>
          <p:spPr bwMode="auto">
            <a:xfrm>
              <a:off x="758451" y="-1743337"/>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userDrawn="1"/>
          </p:nvPicPr>
          <p:blipFill>
            <a:blip r:embed="rId2"/>
            <a:stretch>
              <a:fillRect/>
            </a:stretch>
          </p:blipFill>
          <p:spPr>
            <a:xfrm>
              <a:off x="932216" y="-1564417"/>
              <a:ext cx="635794" cy="635794"/>
            </a:xfrm>
            <a:prstGeom prst="rect">
              <a:avLst/>
            </a:prstGeom>
          </p:spPr>
        </p:pic>
      </p:grpSp>
      <p:sp>
        <p:nvSpPr>
          <p:cNvPr id="20" name="Picture Placeholder 19"/>
          <p:cNvSpPr>
            <a:spLocks noGrp="1"/>
          </p:cNvSpPr>
          <p:nvPr>
            <p:ph type="pic" sz="quarter" idx="10" hasCustomPrompt="1"/>
          </p:nvPr>
        </p:nvSpPr>
        <p:spPr>
          <a:xfrm>
            <a:off x="6096000" y="898920"/>
            <a:ext cx="10064547" cy="1162241"/>
          </a:xfrm>
          <a:solidFill>
            <a:schemeClr val="bg1"/>
          </a:solidFill>
        </p:spPr>
        <p:txBody>
          <a:bodyPr/>
          <a:lstStyle>
            <a:lvl1pPr marL="0" indent="0">
              <a:buFontTx/>
              <a:buNone/>
              <a:defRPr/>
            </a:lvl1pPr>
          </a:lstStyle>
          <a:p>
            <a:r>
              <a:rPr lang="en-US"/>
              <a:t>Screenshot of product </a:t>
            </a:r>
            <a:br>
              <a:rPr lang="en-US"/>
            </a:br>
            <a:r>
              <a:rPr lang="en-US"/>
              <a:t>offering is placed here</a:t>
            </a:r>
          </a:p>
        </p:txBody>
      </p:sp>
      <p:sp>
        <p:nvSpPr>
          <p:cNvPr id="26" name="Text Placeholder 4"/>
          <p:cNvSpPr>
            <a:spLocks noGrp="1"/>
          </p:cNvSpPr>
          <p:nvPr>
            <p:ph type="body" sz="quarter" idx="12" hasCustomPrompt="1"/>
          </p:nvPr>
        </p:nvSpPr>
        <p:spPr>
          <a:xfrm>
            <a:off x="786838" y="1831880"/>
            <a:ext cx="4685863" cy="203694"/>
          </a:xfrm>
        </p:spPr>
        <p:txBody>
          <a:bodyPr lIns="0" tIns="0" rIns="0" bIns="0"/>
          <a:lstStyle>
            <a:lvl1pPr marL="0" indent="0">
              <a:buNone/>
              <a:defRPr sz="1470" b="0" i="0">
                <a:solidFill>
                  <a:schemeClr val="bg1">
                    <a:lumMod val="25000"/>
                  </a:schemeClr>
                </a:solidFill>
                <a:latin typeface="Segoe UI Light" charset="0"/>
                <a:ea typeface="Segoe UI Light" charset="0"/>
                <a:cs typeface="Segoe UI Light" charset="0"/>
              </a:defRPr>
            </a:lvl1pPr>
          </a:lstStyle>
          <a:p>
            <a:pPr lvl="0"/>
            <a:r>
              <a:rPr lang="en-US"/>
              <a:t>SUBHEAD SEGOE UI LIGHT 15 ALL CAPS</a:t>
            </a:r>
          </a:p>
        </p:txBody>
      </p:sp>
      <p:sp>
        <p:nvSpPr>
          <p:cNvPr id="27" name="Text Placeholder 2"/>
          <p:cNvSpPr>
            <a:spLocks noGrp="1"/>
          </p:cNvSpPr>
          <p:nvPr>
            <p:ph type="body" sz="quarter" idx="11" hasCustomPrompt="1"/>
          </p:nvPr>
        </p:nvSpPr>
        <p:spPr>
          <a:xfrm>
            <a:off x="788954" y="1424491"/>
            <a:ext cx="4683746" cy="325911"/>
          </a:xfrm>
        </p:spPr>
        <p:txBody>
          <a:bodyPr lIns="0" tIns="0" rIns="0" bIns="0"/>
          <a:lstStyle>
            <a:lvl1pPr marL="0" indent="0">
              <a:buNone/>
              <a:defRPr sz="2353" b="0" i="0" baseline="0">
                <a:solidFill>
                  <a:srgbClr val="63175B"/>
                </a:solidFill>
                <a:latin typeface="Segoe UI Light" charset="0"/>
                <a:ea typeface="Segoe UI Light" charset="0"/>
                <a:cs typeface="Segoe UI Light" charset="0"/>
              </a:defRPr>
            </a:lvl1pPr>
          </a:lstStyle>
          <a:p>
            <a:pPr lvl="0"/>
            <a:r>
              <a:rPr lang="en-US"/>
              <a:t>Headline Segoe UI Light 24</a:t>
            </a:r>
          </a:p>
        </p:txBody>
      </p:sp>
      <p:sp>
        <p:nvSpPr>
          <p:cNvPr id="14" name="Text Placeholder 2"/>
          <p:cNvSpPr>
            <a:spLocks noGrp="1"/>
          </p:cNvSpPr>
          <p:nvPr>
            <p:ph type="body" sz="quarter" idx="19" hasCustomPrompt="1"/>
          </p:nvPr>
        </p:nvSpPr>
        <p:spPr>
          <a:xfrm>
            <a:off x="786839" y="2403258"/>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
        <p:nvSpPr>
          <p:cNvPr id="15" name="Text Placeholder 2"/>
          <p:cNvSpPr>
            <a:spLocks noGrp="1"/>
          </p:cNvSpPr>
          <p:nvPr>
            <p:ph type="body" sz="quarter" idx="20" hasCustomPrompt="1"/>
          </p:nvPr>
        </p:nvSpPr>
        <p:spPr>
          <a:xfrm>
            <a:off x="3413602" y="2403258"/>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
        <p:nvSpPr>
          <p:cNvPr id="16" name="Text Placeholder 2"/>
          <p:cNvSpPr>
            <a:spLocks noGrp="1"/>
          </p:cNvSpPr>
          <p:nvPr>
            <p:ph type="body" sz="quarter" idx="21" hasCustomPrompt="1"/>
          </p:nvPr>
        </p:nvSpPr>
        <p:spPr>
          <a:xfrm>
            <a:off x="786839" y="5454102"/>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
        <p:nvSpPr>
          <p:cNvPr id="17" name="Text Placeholder 2"/>
          <p:cNvSpPr>
            <a:spLocks noGrp="1"/>
          </p:cNvSpPr>
          <p:nvPr>
            <p:ph type="body" sz="quarter" idx="22" hasCustomPrompt="1"/>
          </p:nvPr>
        </p:nvSpPr>
        <p:spPr>
          <a:xfrm>
            <a:off x="3413602" y="5454102"/>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
        <p:nvSpPr>
          <p:cNvPr id="21" name="Text Placeholder 2"/>
          <p:cNvSpPr>
            <a:spLocks noGrp="1"/>
          </p:cNvSpPr>
          <p:nvPr>
            <p:ph type="body" sz="quarter" idx="23" hasCustomPrompt="1"/>
          </p:nvPr>
        </p:nvSpPr>
        <p:spPr>
          <a:xfrm>
            <a:off x="786839" y="3940598"/>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
        <p:nvSpPr>
          <p:cNvPr id="22" name="Text Placeholder 2"/>
          <p:cNvSpPr>
            <a:spLocks noGrp="1"/>
          </p:cNvSpPr>
          <p:nvPr>
            <p:ph type="body" sz="quarter" idx="24" hasCustomPrompt="1"/>
          </p:nvPr>
        </p:nvSpPr>
        <p:spPr>
          <a:xfrm>
            <a:off x="3413602" y="3940598"/>
            <a:ext cx="2064956" cy="1013944"/>
          </a:xfrm>
        </p:spPr>
        <p:txBody>
          <a:bodyPr lIns="0" tIns="0" rIns="0" bIns="0"/>
          <a:lstStyle>
            <a:lvl1pPr marL="0" indent="0">
              <a:lnSpc>
                <a:spcPct val="120000"/>
              </a:lnSpc>
              <a:spcBef>
                <a:spcPts val="0"/>
              </a:spcBef>
              <a:buNone/>
              <a:defRPr sz="1372" b="0" i="0" baseline="0">
                <a:solidFill>
                  <a:srgbClr val="63175B"/>
                </a:solidFill>
                <a:latin typeface="Segoe UI Light" charset="0"/>
                <a:ea typeface="Segoe UI Light" charset="0"/>
                <a:cs typeface="Segoe UI Light" charset="0"/>
              </a:defRPr>
            </a:lvl1pPr>
          </a:lstStyle>
          <a:p>
            <a:pPr lvl="0"/>
            <a:r>
              <a:rPr lang="en-US"/>
              <a:t>Product value offering at Segoe UI 14 and has a portion highlighted in a Purple color</a:t>
            </a:r>
          </a:p>
        </p:txBody>
      </p:sp>
    </p:spTree>
    <p:extLst>
      <p:ext uri="{BB962C8B-B14F-4D97-AF65-F5344CB8AC3E}">
        <p14:creationId xmlns:p14="http://schemas.microsoft.com/office/powerpoint/2010/main" val="191344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anim calcmode="lin" valueType="num">
                                      <p:cBhvr>
                                        <p:cTn id="38" dur="500" fill="hold"/>
                                        <p:tgtEl>
                                          <p:spTgt spid="17"/>
                                        </p:tgtEl>
                                        <p:attrNameLst>
                                          <p:attrName>ppt_x</p:attrName>
                                        </p:attrNameLst>
                                      </p:cBhvr>
                                      <p:tavLst>
                                        <p:tav tm="0">
                                          <p:val>
                                            <p:strVal val="#ppt_x"/>
                                          </p:val>
                                        </p:tav>
                                        <p:tav tm="100000">
                                          <p:val>
                                            <p:strVal val="#ppt_x"/>
                                          </p:val>
                                        </p:tav>
                                      </p:tavLst>
                                    </p:anim>
                                    <p:anim calcmode="lin" valueType="num">
                                      <p:cBhvr>
                                        <p:cTn id="3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p:tmplLst>
          <p:tmpl>
            <p:tnLst>
              <p:par>
                <p:cTn presetID="42"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p:tmplLst>
          <p:tmpl>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p:tmplLst>
          <p:tmpl>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1" grpId="0">
        <p:tmplLst>
          <p:tmpl>
            <p:tnLst>
              <p:par>
                <p:cT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p:tmplLst>
          <p:tmpl>
            <p:tnLst>
              <p:par>
                <p:cTn presetID="42"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Feature Product">
    <p:spTree>
      <p:nvGrpSpPr>
        <p:cNvPr id="1" name=""/>
        <p:cNvGrpSpPr/>
        <p:nvPr/>
      </p:nvGrpSpPr>
      <p:grpSpPr>
        <a:xfrm>
          <a:off x="0" y="0"/>
          <a:ext cx="0" cy="0"/>
          <a:chOff x="0" y="0"/>
          <a:chExt cx="0" cy="0"/>
        </a:xfrm>
      </p:grpSpPr>
      <p:sp>
        <p:nvSpPr>
          <p:cNvPr id="2" name="Title 1"/>
          <p:cNvSpPr>
            <a:spLocks noGrp="1"/>
          </p:cNvSpPr>
          <p:nvPr>
            <p:ph type="title"/>
          </p:nvPr>
        </p:nvSpPr>
        <p:spPr>
          <a:xfrm>
            <a:off x="381295" y="365783"/>
            <a:ext cx="5714707" cy="603538"/>
          </a:xfrm>
        </p:spPr>
        <p:txBody>
          <a:bodyPr/>
          <a:lstStyle>
            <a:lvl1pPr algn="ctr">
              <a:defRPr sz="2353">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p>
            <a:pPr defTabSz="914225"/>
            <a:fld id="{C7B1B2E6-798F-420F-BF07-73CC7DB770F3}" type="datetime1">
              <a:rPr lang="en-US" smtClean="0"/>
              <a:pPr defTabSz="914225"/>
              <a:t>7/19/2019</a:t>
            </a:fld>
            <a:endParaRPr lang="en-US"/>
          </a:p>
        </p:txBody>
      </p:sp>
      <p:sp>
        <p:nvSpPr>
          <p:cNvPr id="4" name="Footer Placeholder 3"/>
          <p:cNvSpPr>
            <a:spLocks noGrp="1"/>
          </p:cNvSpPr>
          <p:nvPr>
            <p:ph type="ftr" sz="quarter" idx="11"/>
          </p:nvPr>
        </p:nvSpPr>
        <p:spPr/>
        <p:txBody>
          <a:bodyPr/>
          <a:lstStyle/>
          <a:p>
            <a:pPr defTabSz="914225"/>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pPr defTabSz="914225"/>
            <a:fld id="{9373C030-8119-439B-A7A2-330B51F4C009}" type="slidenum">
              <a:rPr lang="en-US" smtClean="0"/>
              <a:pPr defTabSz="914225"/>
              <a:t>‹#›</a:t>
            </a:fld>
            <a:endParaRPr lang="en-US"/>
          </a:p>
        </p:txBody>
      </p:sp>
      <p:sp>
        <p:nvSpPr>
          <p:cNvPr id="7" name="Picture Placeholder 6"/>
          <p:cNvSpPr>
            <a:spLocks noGrp="1"/>
          </p:cNvSpPr>
          <p:nvPr>
            <p:ph type="pic" sz="quarter" idx="13" hasCustomPrompt="1"/>
          </p:nvPr>
        </p:nvSpPr>
        <p:spPr>
          <a:xfrm>
            <a:off x="381292" y="2283030"/>
            <a:ext cx="5714708" cy="1412118"/>
          </a:xfrm>
        </p:spPr>
        <p:txBody>
          <a:bodyPr tIns="822960" anchor="ctr"/>
          <a:lstStyle>
            <a:lvl1pPr algn="ctr">
              <a:defRPr/>
            </a:lvl1pPr>
          </a:lstStyle>
          <a:p>
            <a:r>
              <a:rPr lang="en-US"/>
              <a:t>Product Shot</a:t>
            </a:r>
          </a:p>
        </p:txBody>
      </p:sp>
      <p:sp>
        <p:nvSpPr>
          <p:cNvPr id="9" name="Text Placeholder 8"/>
          <p:cNvSpPr>
            <a:spLocks noGrp="1"/>
          </p:cNvSpPr>
          <p:nvPr>
            <p:ph type="body" sz="quarter" idx="14"/>
          </p:nvPr>
        </p:nvSpPr>
        <p:spPr>
          <a:xfrm>
            <a:off x="6544212" y="757089"/>
            <a:ext cx="5266497" cy="1221425"/>
          </a:xfrm>
        </p:spPr>
        <p:txBody>
          <a:bodyPr/>
          <a:lstStyle>
            <a:lvl1pPr>
              <a:spcBef>
                <a:spcPts val="1175"/>
              </a:spcBef>
              <a:defRPr sz="1567"/>
            </a:lvl1pPr>
            <a:lvl2pPr>
              <a:spcBef>
                <a:spcPts val="0"/>
              </a:spcBef>
              <a:defRPr sz="1371"/>
            </a:lvl2pPr>
            <a:lvl3pPr>
              <a:defRPr sz="1371"/>
            </a:lvl3pPr>
            <a:lvl4pPr>
              <a:defRPr sz="1175"/>
            </a:lvl4pPr>
            <a:lvl5pPr>
              <a:defRPr sz="11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6544212" y="4250840"/>
            <a:ext cx="5266497" cy="2241380"/>
          </a:xfrm>
          <a:prstGeom prst="rect">
            <a:avLst/>
          </a:prstGeom>
          <a:solidFill>
            <a:srgbClr val="91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11" name="Text Placeholder 19"/>
          <p:cNvSpPr>
            <a:spLocks noGrp="1"/>
          </p:cNvSpPr>
          <p:nvPr>
            <p:ph type="body" sz="quarter" idx="22" hasCustomPrompt="1"/>
          </p:nvPr>
        </p:nvSpPr>
        <p:spPr>
          <a:xfrm>
            <a:off x="7216530" y="4445780"/>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12" name="Text Placeholder 19"/>
          <p:cNvSpPr>
            <a:spLocks noGrp="1"/>
          </p:cNvSpPr>
          <p:nvPr>
            <p:ph type="body" sz="quarter" idx="23" hasCustomPrompt="1"/>
          </p:nvPr>
        </p:nvSpPr>
        <p:spPr>
          <a:xfrm>
            <a:off x="7216530" y="4912347"/>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15" name="Text Placeholder 19"/>
          <p:cNvSpPr>
            <a:spLocks noGrp="1"/>
          </p:cNvSpPr>
          <p:nvPr>
            <p:ph type="body" sz="quarter" idx="24" hasCustomPrompt="1"/>
          </p:nvPr>
        </p:nvSpPr>
        <p:spPr>
          <a:xfrm>
            <a:off x="7216530" y="5378914"/>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16" name="Text Placeholder 19"/>
          <p:cNvSpPr>
            <a:spLocks noGrp="1"/>
          </p:cNvSpPr>
          <p:nvPr>
            <p:ph type="body" sz="quarter" idx="25" hasCustomPrompt="1"/>
          </p:nvPr>
        </p:nvSpPr>
        <p:spPr>
          <a:xfrm>
            <a:off x="7216530" y="5845482"/>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22" name="Picture Placeholder 21"/>
          <p:cNvSpPr>
            <a:spLocks noGrp="1"/>
          </p:cNvSpPr>
          <p:nvPr>
            <p:ph type="pic" sz="quarter" idx="30" hasCustomPrompt="1"/>
          </p:nvPr>
        </p:nvSpPr>
        <p:spPr>
          <a:xfrm>
            <a:off x="2585002" y="5100155"/>
            <a:ext cx="1344639" cy="1162241"/>
          </a:xfrm>
        </p:spPr>
        <p:txBody>
          <a:bodyPr anchor="ctr"/>
          <a:lstStyle>
            <a:lvl1pPr algn="ctr">
              <a:defRPr/>
            </a:lvl1pPr>
          </a:lstStyle>
          <a:p>
            <a:r>
              <a:rPr lang="en-US"/>
              <a:t>Logo</a:t>
            </a:r>
          </a:p>
        </p:txBody>
      </p:sp>
      <p:sp>
        <p:nvSpPr>
          <p:cNvPr id="24" name="Content Placeholder 23"/>
          <p:cNvSpPr>
            <a:spLocks noGrp="1"/>
          </p:cNvSpPr>
          <p:nvPr>
            <p:ph sz="quarter" idx="31" hasCustomPrompt="1"/>
          </p:nvPr>
        </p:nvSpPr>
        <p:spPr>
          <a:xfrm>
            <a:off x="6807075" y="4378019"/>
            <a:ext cx="275764" cy="619144"/>
          </a:xfrm>
        </p:spPr>
        <p:txBody>
          <a:bodyPr anchor="ctr"/>
          <a:lstStyle>
            <a:lvl1pPr algn="ctr">
              <a:defRPr sz="784">
                <a:solidFill>
                  <a:schemeClr val="bg1"/>
                </a:solidFill>
              </a:defRPr>
            </a:lvl1pPr>
          </a:lstStyle>
          <a:p>
            <a:pPr lvl="0"/>
            <a:r>
              <a:rPr lang="en-US"/>
              <a:t>icon</a:t>
            </a:r>
          </a:p>
        </p:txBody>
      </p:sp>
      <p:sp>
        <p:nvSpPr>
          <p:cNvPr id="25" name="Content Placeholder 23"/>
          <p:cNvSpPr>
            <a:spLocks noGrp="1"/>
          </p:cNvSpPr>
          <p:nvPr>
            <p:ph sz="quarter" idx="32" hasCustomPrompt="1"/>
          </p:nvPr>
        </p:nvSpPr>
        <p:spPr>
          <a:xfrm>
            <a:off x="6807075" y="4836879"/>
            <a:ext cx="275764" cy="619144"/>
          </a:xfrm>
        </p:spPr>
        <p:txBody>
          <a:bodyPr anchor="ctr"/>
          <a:lstStyle>
            <a:lvl1pPr algn="ctr">
              <a:defRPr sz="784">
                <a:solidFill>
                  <a:schemeClr val="bg1"/>
                </a:solidFill>
              </a:defRPr>
            </a:lvl1pPr>
          </a:lstStyle>
          <a:p>
            <a:pPr lvl="0"/>
            <a:r>
              <a:rPr lang="en-US"/>
              <a:t>icon</a:t>
            </a:r>
          </a:p>
        </p:txBody>
      </p:sp>
      <p:sp>
        <p:nvSpPr>
          <p:cNvPr id="26" name="Content Placeholder 23"/>
          <p:cNvSpPr>
            <a:spLocks noGrp="1"/>
          </p:cNvSpPr>
          <p:nvPr>
            <p:ph sz="quarter" idx="33" hasCustomPrompt="1"/>
          </p:nvPr>
        </p:nvSpPr>
        <p:spPr>
          <a:xfrm>
            <a:off x="6807075" y="5317536"/>
            <a:ext cx="275764" cy="619144"/>
          </a:xfrm>
        </p:spPr>
        <p:txBody>
          <a:bodyPr anchor="ctr"/>
          <a:lstStyle>
            <a:lvl1pPr algn="ctr">
              <a:defRPr sz="784">
                <a:solidFill>
                  <a:schemeClr val="bg1"/>
                </a:solidFill>
              </a:defRPr>
            </a:lvl1pPr>
          </a:lstStyle>
          <a:p>
            <a:pPr lvl="0"/>
            <a:r>
              <a:rPr lang="en-US"/>
              <a:t>icon</a:t>
            </a:r>
          </a:p>
        </p:txBody>
      </p:sp>
      <p:sp>
        <p:nvSpPr>
          <p:cNvPr id="27" name="Content Placeholder 23"/>
          <p:cNvSpPr>
            <a:spLocks noGrp="1"/>
          </p:cNvSpPr>
          <p:nvPr>
            <p:ph sz="quarter" idx="34" hasCustomPrompt="1"/>
          </p:nvPr>
        </p:nvSpPr>
        <p:spPr>
          <a:xfrm>
            <a:off x="6807075" y="5776393"/>
            <a:ext cx="275764" cy="619144"/>
          </a:xfrm>
        </p:spPr>
        <p:txBody>
          <a:bodyPr anchor="ctr"/>
          <a:lstStyle>
            <a:lvl1pPr algn="ctr">
              <a:defRPr sz="784">
                <a:solidFill>
                  <a:schemeClr val="bg1"/>
                </a:solidFill>
              </a:defRPr>
            </a:lvl1pPr>
          </a:lstStyle>
          <a:p>
            <a:pPr lvl="0"/>
            <a:r>
              <a:rPr lang="en-US"/>
              <a:t>icon</a:t>
            </a:r>
          </a:p>
        </p:txBody>
      </p:sp>
      <p:sp>
        <p:nvSpPr>
          <p:cNvPr id="28" name="Text Placeholder 19"/>
          <p:cNvSpPr>
            <a:spLocks noGrp="1"/>
          </p:cNvSpPr>
          <p:nvPr>
            <p:ph type="body" sz="quarter" idx="35" hasCustomPrompt="1"/>
          </p:nvPr>
        </p:nvSpPr>
        <p:spPr>
          <a:xfrm>
            <a:off x="9697262" y="4445780"/>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29" name="Text Placeholder 19"/>
          <p:cNvSpPr>
            <a:spLocks noGrp="1"/>
          </p:cNvSpPr>
          <p:nvPr>
            <p:ph type="body" sz="quarter" idx="36" hasCustomPrompt="1"/>
          </p:nvPr>
        </p:nvSpPr>
        <p:spPr>
          <a:xfrm>
            <a:off x="9697262" y="4912347"/>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30" name="Text Placeholder 19"/>
          <p:cNvSpPr>
            <a:spLocks noGrp="1"/>
          </p:cNvSpPr>
          <p:nvPr>
            <p:ph type="body" sz="quarter" idx="37" hasCustomPrompt="1"/>
          </p:nvPr>
        </p:nvSpPr>
        <p:spPr>
          <a:xfrm>
            <a:off x="9697262" y="5378914"/>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31" name="Text Placeholder 19"/>
          <p:cNvSpPr>
            <a:spLocks noGrp="1"/>
          </p:cNvSpPr>
          <p:nvPr>
            <p:ph type="body" sz="quarter" idx="38" hasCustomPrompt="1"/>
          </p:nvPr>
        </p:nvSpPr>
        <p:spPr>
          <a:xfrm>
            <a:off x="9697262" y="5845482"/>
            <a:ext cx="1942254" cy="483081"/>
          </a:xfrm>
        </p:spPr>
        <p:txBody>
          <a:bodyPr wrap="square" anchor="ctr">
            <a:spAutoFit/>
          </a:bodyPr>
          <a:lstStyle>
            <a:lvl1pPr algn="l">
              <a:spcBef>
                <a:spcPts val="0"/>
              </a:spcBef>
              <a:spcAft>
                <a:spcPts val="0"/>
              </a:spcAft>
              <a:defRPr sz="1077">
                <a:solidFill>
                  <a:schemeClr val="bg1"/>
                </a:solidFill>
              </a:defRPr>
            </a:lvl1pPr>
            <a:lvl2pPr algn="l">
              <a:spcBef>
                <a:spcPts val="0"/>
              </a:spcBef>
              <a:spcAft>
                <a:spcPts val="0"/>
              </a:spcAft>
              <a:defRPr sz="1077">
                <a:solidFill>
                  <a:schemeClr val="bg1"/>
                </a:solidFill>
              </a:defRPr>
            </a:lvl2pPr>
            <a:lvl3pPr algn="ctr">
              <a:spcBef>
                <a:spcPts val="0"/>
              </a:spcBef>
              <a:spcAft>
                <a:spcPts val="0"/>
              </a:spcAft>
              <a:defRPr sz="1026"/>
            </a:lvl3pPr>
            <a:lvl4pPr algn="ctr">
              <a:spcBef>
                <a:spcPts val="0"/>
              </a:spcBef>
              <a:spcAft>
                <a:spcPts val="0"/>
              </a:spcAft>
              <a:defRPr sz="1026"/>
            </a:lvl4pPr>
            <a:lvl5pPr algn="ctr">
              <a:spcBef>
                <a:spcPts val="0"/>
              </a:spcBef>
              <a:spcAft>
                <a:spcPts val="0"/>
              </a:spcAft>
              <a:defRPr sz="1026"/>
            </a:lvl5pPr>
          </a:lstStyle>
          <a:p>
            <a:pPr lvl="0"/>
            <a:r>
              <a:rPr lang="en-US"/>
              <a:t>Spec Name</a:t>
            </a:r>
          </a:p>
          <a:p>
            <a:pPr lvl="1"/>
            <a:r>
              <a:rPr lang="en-US"/>
              <a:t>Second level</a:t>
            </a:r>
          </a:p>
        </p:txBody>
      </p:sp>
      <p:sp>
        <p:nvSpPr>
          <p:cNvPr id="32" name="Content Placeholder 23"/>
          <p:cNvSpPr>
            <a:spLocks noGrp="1"/>
          </p:cNvSpPr>
          <p:nvPr>
            <p:ph sz="quarter" idx="39" hasCustomPrompt="1"/>
          </p:nvPr>
        </p:nvSpPr>
        <p:spPr>
          <a:xfrm>
            <a:off x="9287806" y="4378019"/>
            <a:ext cx="275764" cy="619144"/>
          </a:xfrm>
        </p:spPr>
        <p:txBody>
          <a:bodyPr anchor="ctr"/>
          <a:lstStyle>
            <a:lvl1pPr algn="ctr">
              <a:defRPr sz="784">
                <a:solidFill>
                  <a:schemeClr val="bg1"/>
                </a:solidFill>
              </a:defRPr>
            </a:lvl1pPr>
          </a:lstStyle>
          <a:p>
            <a:pPr lvl="0"/>
            <a:r>
              <a:rPr lang="en-US"/>
              <a:t>icon</a:t>
            </a:r>
          </a:p>
        </p:txBody>
      </p:sp>
      <p:sp>
        <p:nvSpPr>
          <p:cNvPr id="33" name="Content Placeholder 23"/>
          <p:cNvSpPr>
            <a:spLocks noGrp="1"/>
          </p:cNvSpPr>
          <p:nvPr>
            <p:ph sz="quarter" idx="40" hasCustomPrompt="1"/>
          </p:nvPr>
        </p:nvSpPr>
        <p:spPr>
          <a:xfrm>
            <a:off x="9287806" y="4836879"/>
            <a:ext cx="275764" cy="619144"/>
          </a:xfrm>
        </p:spPr>
        <p:txBody>
          <a:bodyPr anchor="ctr"/>
          <a:lstStyle>
            <a:lvl1pPr algn="ctr">
              <a:defRPr sz="784">
                <a:solidFill>
                  <a:schemeClr val="bg1"/>
                </a:solidFill>
              </a:defRPr>
            </a:lvl1pPr>
          </a:lstStyle>
          <a:p>
            <a:pPr lvl="0"/>
            <a:r>
              <a:rPr lang="en-US"/>
              <a:t>icon</a:t>
            </a:r>
          </a:p>
        </p:txBody>
      </p:sp>
      <p:sp>
        <p:nvSpPr>
          <p:cNvPr id="34" name="Content Placeholder 23"/>
          <p:cNvSpPr>
            <a:spLocks noGrp="1"/>
          </p:cNvSpPr>
          <p:nvPr>
            <p:ph sz="quarter" idx="41" hasCustomPrompt="1"/>
          </p:nvPr>
        </p:nvSpPr>
        <p:spPr>
          <a:xfrm>
            <a:off x="9287806" y="5317536"/>
            <a:ext cx="275764" cy="619144"/>
          </a:xfrm>
        </p:spPr>
        <p:txBody>
          <a:bodyPr anchor="ctr"/>
          <a:lstStyle>
            <a:lvl1pPr algn="ctr">
              <a:defRPr sz="784">
                <a:solidFill>
                  <a:schemeClr val="bg1"/>
                </a:solidFill>
              </a:defRPr>
            </a:lvl1pPr>
          </a:lstStyle>
          <a:p>
            <a:pPr lvl="0"/>
            <a:r>
              <a:rPr lang="en-US"/>
              <a:t>icon</a:t>
            </a:r>
          </a:p>
        </p:txBody>
      </p:sp>
      <p:sp>
        <p:nvSpPr>
          <p:cNvPr id="35" name="Content Placeholder 23"/>
          <p:cNvSpPr>
            <a:spLocks noGrp="1"/>
          </p:cNvSpPr>
          <p:nvPr>
            <p:ph sz="quarter" idx="42" hasCustomPrompt="1"/>
          </p:nvPr>
        </p:nvSpPr>
        <p:spPr>
          <a:xfrm>
            <a:off x="9287806" y="5776393"/>
            <a:ext cx="275764" cy="619144"/>
          </a:xfrm>
        </p:spPr>
        <p:txBody>
          <a:bodyPr anchor="ctr"/>
          <a:lstStyle>
            <a:lvl1pPr algn="ctr">
              <a:defRPr sz="784">
                <a:solidFill>
                  <a:schemeClr val="bg1"/>
                </a:solidFill>
              </a:defRPr>
            </a:lvl1pPr>
          </a:lstStyle>
          <a:p>
            <a:pPr lvl="0"/>
            <a:r>
              <a:rPr lang="en-US"/>
              <a:t>icon</a:t>
            </a:r>
          </a:p>
        </p:txBody>
      </p:sp>
    </p:spTree>
    <p:extLst>
      <p:ext uri="{BB962C8B-B14F-4D97-AF65-F5344CB8AC3E}">
        <p14:creationId xmlns:p14="http://schemas.microsoft.com/office/powerpoint/2010/main" val="37496804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vice layout 1">
    <p:spTree>
      <p:nvGrpSpPr>
        <p:cNvPr id="1" name=""/>
        <p:cNvGrpSpPr/>
        <p:nvPr/>
      </p:nvGrpSpPr>
      <p:grpSpPr>
        <a:xfrm>
          <a:off x="0" y="0"/>
          <a:ext cx="0" cy="0"/>
          <a:chOff x="0" y="0"/>
          <a:chExt cx="0" cy="0"/>
        </a:xfrm>
      </p:grpSpPr>
      <p:grpSp>
        <p:nvGrpSpPr>
          <p:cNvPr id="2" name="Group 1"/>
          <p:cNvGrpSpPr/>
          <p:nvPr userDrawn="1"/>
        </p:nvGrpSpPr>
        <p:grpSpPr>
          <a:xfrm>
            <a:off x="792697" y="453576"/>
            <a:ext cx="744033" cy="744138"/>
            <a:chOff x="758451" y="-1743337"/>
            <a:chExt cx="976066" cy="976066"/>
          </a:xfrm>
        </p:grpSpPr>
        <p:sp>
          <p:nvSpPr>
            <p:cNvPr id="18" name="Oval 17"/>
            <p:cNvSpPr/>
            <p:nvPr userDrawn="1"/>
          </p:nvSpPr>
          <p:spPr bwMode="auto">
            <a:xfrm>
              <a:off x="758451" y="-1743337"/>
              <a:ext cx="976066" cy="976066"/>
            </a:xfrm>
            <a:prstGeom prst="ellipse">
              <a:avLst/>
            </a:prstGeom>
            <a:solidFill>
              <a:srgbClr val="63175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2951" fontAlgn="base">
                <a:lnSpc>
                  <a:spcPct val="90000"/>
                </a:lnSpc>
                <a:spcBef>
                  <a:spcPct val="0"/>
                </a:spcBef>
                <a:spcAft>
                  <a:spcPct val="0"/>
                </a:spcAft>
              </a:pPr>
              <a:endParaRPr lang="en-US" sz="235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userDrawn="1"/>
          </p:nvPicPr>
          <p:blipFill>
            <a:blip r:embed="rId2"/>
            <a:stretch>
              <a:fillRect/>
            </a:stretch>
          </p:blipFill>
          <p:spPr>
            <a:xfrm>
              <a:off x="932216" y="-1564417"/>
              <a:ext cx="635794" cy="635794"/>
            </a:xfrm>
            <a:prstGeom prst="rect">
              <a:avLst/>
            </a:prstGeom>
          </p:spPr>
        </p:pic>
      </p:grpSp>
      <p:sp>
        <p:nvSpPr>
          <p:cNvPr id="20" name="Picture Placeholder 19"/>
          <p:cNvSpPr>
            <a:spLocks noGrp="1"/>
          </p:cNvSpPr>
          <p:nvPr>
            <p:ph type="pic" sz="quarter" idx="10" hasCustomPrompt="1"/>
          </p:nvPr>
        </p:nvSpPr>
        <p:spPr>
          <a:xfrm>
            <a:off x="6096001" y="898920"/>
            <a:ext cx="10064547" cy="1162241"/>
          </a:xfrm>
          <a:solidFill>
            <a:schemeClr val="bg1"/>
          </a:solidFill>
        </p:spPr>
        <p:txBody>
          <a:bodyPr/>
          <a:lstStyle>
            <a:lvl1pPr marL="0" indent="0">
              <a:buFontTx/>
              <a:buNone/>
              <a:defRPr/>
            </a:lvl1pPr>
          </a:lstStyle>
          <a:p>
            <a:r>
              <a:rPr lang="en-US"/>
              <a:t>Screenshot of product </a:t>
            </a:r>
            <a:br>
              <a:rPr lang="en-US"/>
            </a:br>
            <a:r>
              <a:rPr lang="en-US"/>
              <a:t>offering is placed here</a:t>
            </a:r>
          </a:p>
        </p:txBody>
      </p:sp>
      <p:sp>
        <p:nvSpPr>
          <p:cNvPr id="26" name="Text Placeholder 4"/>
          <p:cNvSpPr>
            <a:spLocks noGrp="1"/>
          </p:cNvSpPr>
          <p:nvPr>
            <p:ph type="body" sz="quarter" idx="12" hasCustomPrompt="1"/>
          </p:nvPr>
        </p:nvSpPr>
        <p:spPr>
          <a:xfrm>
            <a:off x="786838" y="1831879"/>
            <a:ext cx="4685863" cy="203582"/>
          </a:xfrm>
        </p:spPr>
        <p:txBody>
          <a:bodyPr lIns="0" tIns="0" rIns="0" bIns="0"/>
          <a:lstStyle>
            <a:lvl1pPr marL="0" indent="0">
              <a:buNone/>
              <a:defRPr sz="1468" b="0" i="0">
                <a:solidFill>
                  <a:srgbClr val="63175B"/>
                </a:solidFill>
                <a:latin typeface="Segoe UI Light" charset="0"/>
                <a:ea typeface="Segoe UI Light" charset="0"/>
                <a:cs typeface="Segoe UI Light" charset="0"/>
              </a:defRPr>
            </a:lvl1pPr>
          </a:lstStyle>
          <a:p>
            <a:pPr lvl="0"/>
            <a:r>
              <a:rPr lang="en-US"/>
              <a:t>SUBHEAD SEGOE UI LIGHT 15 ALL CAPS</a:t>
            </a:r>
          </a:p>
        </p:txBody>
      </p:sp>
      <p:sp>
        <p:nvSpPr>
          <p:cNvPr id="27" name="Text Placeholder 2"/>
          <p:cNvSpPr>
            <a:spLocks noGrp="1"/>
          </p:cNvSpPr>
          <p:nvPr>
            <p:ph type="body" sz="quarter" idx="11" hasCustomPrompt="1"/>
          </p:nvPr>
        </p:nvSpPr>
        <p:spPr>
          <a:xfrm>
            <a:off x="788955" y="1424491"/>
            <a:ext cx="4683746" cy="325911"/>
          </a:xfrm>
        </p:spPr>
        <p:txBody>
          <a:bodyPr lIns="0" tIns="0" rIns="0" bIns="0"/>
          <a:lstStyle>
            <a:lvl1pPr marL="0" indent="0">
              <a:buNone/>
              <a:defRPr sz="2350" b="0" i="0" baseline="0">
                <a:solidFill>
                  <a:srgbClr val="63175B"/>
                </a:solidFill>
                <a:latin typeface="Segoe UI Light" charset="0"/>
                <a:ea typeface="Segoe UI Light" charset="0"/>
                <a:cs typeface="Segoe UI Light" charset="0"/>
              </a:defRPr>
            </a:lvl1pPr>
          </a:lstStyle>
          <a:p>
            <a:pPr lvl="0"/>
            <a:r>
              <a:rPr lang="en-US"/>
              <a:t>Headline Segoe UI Light 24</a:t>
            </a:r>
          </a:p>
        </p:txBody>
      </p:sp>
      <p:sp>
        <p:nvSpPr>
          <p:cNvPr id="14" name="Text Placeholder 2"/>
          <p:cNvSpPr>
            <a:spLocks noGrp="1"/>
          </p:cNvSpPr>
          <p:nvPr>
            <p:ph type="body" sz="quarter" idx="19" hasCustomPrompt="1"/>
          </p:nvPr>
        </p:nvSpPr>
        <p:spPr>
          <a:xfrm>
            <a:off x="786840"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5" name="Text Placeholder 2"/>
          <p:cNvSpPr>
            <a:spLocks noGrp="1"/>
          </p:cNvSpPr>
          <p:nvPr>
            <p:ph type="body" sz="quarter" idx="20" hasCustomPrompt="1"/>
          </p:nvPr>
        </p:nvSpPr>
        <p:spPr>
          <a:xfrm>
            <a:off x="3413603" y="2403258"/>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6" name="Text Placeholder 2"/>
          <p:cNvSpPr>
            <a:spLocks noGrp="1"/>
          </p:cNvSpPr>
          <p:nvPr>
            <p:ph type="body" sz="quarter" idx="21" hasCustomPrompt="1"/>
          </p:nvPr>
        </p:nvSpPr>
        <p:spPr>
          <a:xfrm>
            <a:off x="786840"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17" name="Text Placeholder 2"/>
          <p:cNvSpPr>
            <a:spLocks noGrp="1"/>
          </p:cNvSpPr>
          <p:nvPr>
            <p:ph type="body" sz="quarter" idx="22" hasCustomPrompt="1"/>
          </p:nvPr>
        </p:nvSpPr>
        <p:spPr>
          <a:xfrm>
            <a:off x="3413603" y="5454103"/>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1" name="Text Placeholder 2"/>
          <p:cNvSpPr>
            <a:spLocks noGrp="1"/>
          </p:cNvSpPr>
          <p:nvPr>
            <p:ph type="body" sz="quarter" idx="23" hasCustomPrompt="1"/>
          </p:nvPr>
        </p:nvSpPr>
        <p:spPr>
          <a:xfrm>
            <a:off x="786840"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
        <p:nvSpPr>
          <p:cNvPr id="22" name="Text Placeholder 2"/>
          <p:cNvSpPr>
            <a:spLocks noGrp="1"/>
          </p:cNvSpPr>
          <p:nvPr>
            <p:ph type="body" sz="quarter" idx="24" hasCustomPrompt="1"/>
          </p:nvPr>
        </p:nvSpPr>
        <p:spPr>
          <a:xfrm>
            <a:off x="3413603" y="3940599"/>
            <a:ext cx="2064956" cy="1086369"/>
          </a:xfrm>
        </p:spPr>
        <p:txBody>
          <a:bodyPr lIns="0" tIns="0" rIns="0" bIns="0"/>
          <a:lstStyle>
            <a:lvl1pPr marL="0" indent="0">
              <a:lnSpc>
                <a:spcPct val="120000"/>
              </a:lnSpc>
              <a:spcBef>
                <a:spcPts val="0"/>
              </a:spcBef>
              <a:buNone/>
              <a:defRPr sz="1468" b="0" i="0" baseline="0">
                <a:solidFill>
                  <a:srgbClr val="63175B"/>
                </a:solidFill>
                <a:latin typeface="Segoe UI Light" charset="0"/>
                <a:ea typeface="Segoe UI Light" charset="0"/>
                <a:cs typeface="Segoe UI Light" charset="0"/>
              </a:defRPr>
            </a:lvl1pPr>
          </a:lstStyle>
          <a:p>
            <a:pPr lvl="0"/>
            <a:r>
              <a:rPr lang="en-US"/>
              <a:t>Product value offering at Segoe UI 15 and has a portion highlighted in a Purple color</a:t>
            </a:r>
          </a:p>
        </p:txBody>
      </p:sp>
    </p:spTree>
    <p:extLst>
      <p:ext uri="{BB962C8B-B14F-4D97-AF65-F5344CB8AC3E}">
        <p14:creationId xmlns:p14="http://schemas.microsoft.com/office/powerpoint/2010/main" val="318351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anim calcmode="lin" valueType="num">
                                      <p:cBhvr>
                                        <p:cTn id="1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anim calcmode="lin" valueType="num">
                                      <p:cBhvr>
                                        <p:cTn id="2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anim calcmode="lin" valueType="num">
                                      <p:cBhvr>
                                        <p:cTn id="26"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anim calcmode="lin" valueType="num">
                                      <p:cBhvr>
                                        <p:cTn id="3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anim calcmode="lin" valueType="num">
                                      <p:cBhvr>
                                        <p:cTn id="3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anim calcmode="lin" valueType="num">
                      <p:cBhvr>
                        <p:cTn dur="500" fill="hold"/>
                        <p:tgtEl>
                          <p:spTgt spid="22"/>
                        </p:tgtEl>
                        <p:attrNameLst>
                          <p:attrName>ppt_x</p:attrName>
                        </p:attrNameLst>
                      </p:cBhvr>
                      <p:tavLst>
                        <p:tav tm="0">
                          <p:val>
                            <p:strVal val="#ppt_x"/>
                          </p:val>
                        </p:tav>
                        <p:tav tm="100000">
                          <p:val>
                            <p:strVal val="#ppt_x"/>
                          </p:val>
                        </p:tav>
                      </p:tavLst>
                    </p:anim>
                    <p:anim calcmode="lin" valueType="num">
                      <p:cBhvr>
                        <p:cTn dur="500" fill="hold"/>
                        <p:tgtEl>
                          <p:spTgt spid="22"/>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image" Target="../media/image23.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1.emf"/><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5"/>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4" y="1189178"/>
            <a:ext cx="11653521" cy="232965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2"/>
          <a:stretch>
            <a:fillRect/>
          </a:stretch>
        </p:blipFill>
        <p:spPr>
          <a:xfrm rot="5400000">
            <a:off x="9179302" y="3012081"/>
            <a:ext cx="6858623" cy="833218"/>
          </a:xfrm>
          <a:prstGeom prst="rect">
            <a:avLst/>
          </a:prstGeom>
        </p:spPr>
      </p:pic>
    </p:spTree>
    <p:extLst>
      <p:ext uri="{BB962C8B-B14F-4D97-AF65-F5344CB8AC3E}">
        <p14:creationId xmlns:p14="http://schemas.microsoft.com/office/powerpoint/2010/main" val="3156724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xStyles>
    <p:titleStyle>
      <a:lvl1pPr algn="l" defTabSz="895237" rtl="0" eaLnBrk="1" latinLnBrk="0" hangingPunct="1">
        <a:lnSpc>
          <a:spcPct val="90000"/>
        </a:lnSpc>
        <a:spcBef>
          <a:spcPct val="0"/>
        </a:spcBef>
        <a:buNone/>
        <a:defRPr lang="en-US" sz="4699" b="0" kern="1200" cap="none" spc="-14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9408" marR="0" indent="-219408" algn="l" defTabSz="89523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4" kern="1200" spc="0" baseline="0">
          <a:gradFill>
            <a:gsLst>
              <a:gs pos="1250">
                <a:schemeClr val="tx1"/>
              </a:gs>
              <a:gs pos="100000">
                <a:schemeClr val="tx1"/>
              </a:gs>
            </a:gsLst>
            <a:lin ang="5400000" scaled="0"/>
          </a:gradFill>
          <a:latin typeface="+mj-lt"/>
          <a:ea typeface="+mn-ea"/>
          <a:cs typeface="+mn-cs"/>
        </a:defRPr>
      </a:lvl1pPr>
      <a:lvl2pPr marL="438815" marR="0" indent="-219408" algn="l" defTabSz="89523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2" kern="1200" spc="0" baseline="0">
          <a:gradFill>
            <a:gsLst>
              <a:gs pos="1250">
                <a:schemeClr val="tx1"/>
              </a:gs>
              <a:gs pos="100000">
                <a:schemeClr val="tx1"/>
              </a:gs>
            </a:gsLst>
            <a:lin ang="5400000" scaled="0"/>
          </a:gradFill>
          <a:latin typeface="+mn-lt"/>
          <a:ea typeface="+mn-ea"/>
          <a:cs typeface="+mn-cs"/>
        </a:defRPr>
      </a:lvl2pPr>
      <a:lvl3pPr marL="658224" marR="0" indent="-219408" algn="l" defTabSz="89523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0" kern="1200" spc="0" baseline="0">
          <a:gradFill>
            <a:gsLst>
              <a:gs pos="1250">
                <a:schemeClr val="tx1"/>
              </a:gs>
              <a:gs pos="100000">
                <a:schemeClr val="tx1"/>
              </a:gs>
            </a:gsLst>
            <a:lin ang="5400000" scaled="0"/>
          </a:gradFill>
          <a:latin typeface="+mn-lt"/>
          <a:ea typeface="+mn-ea"/>
          <a:cs typeface="+mn-cs"/>
        </a:defRPr>
      </a:lvl3pPr>
      <a:lvl4pPr marL="877632" marR="0" indent="-219408" algn="l" defTabSz="89523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0" kern="1200" spc="0" baseline="0">
          <a:gradFill>
            <a:gsLst>
              <a:gs pos="1250">
                <a:schemeClr val="tx1"/>
              </a:gs>
              <a:gs pos="100000">
                <a:schemeClr val="tx1"/>
              </a:gs>
            </a:gsLst>
            <a:lin ang="5400000" scaled="0"/>
          </a:gradFill>
          <a:latin typeface="+mn-lt"/>
          <a:ea typeface="+mn-ea"/>
          <a:cs typeface="+mn-cs"/>
        </a:defRPr>
      </a:lvl4pPr>
      <a:lvl5pPr marL="1097040" marR="0" indent="-219408" algn="l" defTabSz="89523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0" kern="1200" spc="0" baseline="0">
          <a:gradFill>
            <a:gsLst>
              <a:gs pos="1250">
                <a:schemeClr val="tx1"/>
              </a:gs>
              <a:gs pos="100000">
                <a:schemeClr val="tx1"/>
              </a:gs>
            </a:gsLst>
            <a:lin ang="5400000" scaled="0"/>
          </a:gradFill>
          <a:latin typeface="+mn-lt"/>
          <a:ea typeface="+mn-ea"/>
          <a:cs typeface="+mn-cs"/>
        </a:defRPr>
      </a:lvl5pPr>
      <a:lvl6pPr marL="2461900" indent="-223810" algn="l" defTabSz="895237" rtl="0" eaLnBrk="1" latinLnBrk="0" hangingPunct="1">
        <a:spcBef>
          <a:spcPct val="20000"/>
        </a:spcBef>
        <a:buFont typeface="Arial" pitchFamily="34" charset="0"/>
        <a:buChar char="•"/>
        <a:defRPr sz="1920" kern="1200">
          <a:solidFill>
            <a:schemeClr val="tx1"/>
          </a:solidFill>
          <a:latin typeface="+mn-lt"/>
          <a:ea typeface="+mn-ea"/>
          <a:cs typeface="+mn-cs"/>
        </a:defRPr>
      </a:lvl6pPr>
      <a:lvl7pPr marL="2909519" indent="-223810" algn="l" defTabSz="895237" rtl="0" eaLnBrk="1" latinLnBrk="0" hangingPunct="1">
        <a:spcBef>
          <a:spcPct val="20000"/>
        </a:spcBef>
        <a:buFont typeface="Arial" pitchFamily="34" charset="0"/>
        <a:buChar char="•"/>
        <a:defRPr sz="1920" kern="1200">
          <a:solidFill>
            <a:schemeClr val="tx1"/>
          </a:solidFill>
          <a:latin typeface="+mn-lt"/>
          <a:ea typeface="+mn-ea"/>
          <a:cs typeface="+mn-cs"/>
        </a:defRPr>
      </a:lvl7pPr>
      <a:lvl8pPr marL="3357136" indent="-223810" algn="l" defTabSz="895237" rtl="0" eaLnBrk="1" latinLnBrk="0" hangingPunct="1">
        <a:spcBef>
          <a:spcPct val="20000"/>
        </a:spcBef>
        <a:buFont typeface="Arial" pitchFamily="34" charset="0"/>
        <a:buChar char="•"/>
        <a:defRPr sz="1920" kern="1200">
          <a:solidFill>
            <a:schemeClr val="tx1"/>
          </a:solidFill>
          <a:latin typeface="+mn-lt"/>
          <a:ea typeface="+mn-ea"/>
          <a:cs typeface="+mn-cs"/>
        </a:defRPr>
      </a:lvl8pPr>
      <a:lvl9pPr marL="3804756" indent="-223810" algn="l" defTabSz="895237" rtl="0" eaLnBrk="1" latinLnBrk="0" hangingPunct="1">
        <a:spcBef>
          <a:spcPct val="20000"/>
        </a:spcBef>
        <a:buFont typeface="Arial" pitchFamily="34" charset="0"/>
        <a:buChar char="•"/>
        <a:defRPr sz="1920" kern="1200">
          <a:solidFill>
            <a:schemeClr val="tx1"/>
          </a:solidFill>
          <a:latin typeface="+mn-lt"/>
          <a:ea typeface="+mn-ea"/>
          <a:cs typeface="+mn-cs"/>
        </a:defRPr>
      </a:lvl9pPr>
    </p:bodyStyle>
    <p:otherStyle>
      <a:defPPr>
        <a:defRPr lang="en-US"/>
      </a:defPPr>
      <a:lvl1pPr marL="0" algn="l" defTabSz="895237" rtl="0" eaLnBrk="1" latinLnBrk="0" hangingPunct="1">
        <a:defRPr sz="1728" kern="1200">
          <a:solidFill>
            <a:schemeClr val="tx1"/>
          </a:solidFill>
          <a:latin typeface="+mn-lt"/>
          <a:ea typeface="+mn-ea"/>
          <a:cs typeface="+mn-cs"/>
        </a:defRPr>
      </a:lvl1pPr>
      <a:lvl2pPr marL="447617" algn="l" defTabSz="895237" rtl="0" eaLnBrk="1" latinLnBrk="0" hangingPunct="1">
        <a:defRPr sz="1728" kern="1200">
          <a:solidFill>
            <a:schemeClr val="tx1"/>
          </a:solidFill>
          <a:latin typeface="+mn-lt"/>
          <a:ea typeface="+mn-ea"/>
          <a:cs typeface="+mn-cs"/>
        </a:defRPr>
      </a:lvl2pPr>
      <a:lvl3pPr marL="895237" algn="l" defTabSz="895237" rtl="0" eaLnBrk="1" latinLnBrk="0" hangingPunct="1">
        <a:defRPr sz="1728" kern="1200">
          <a:solidFill>
            <a:schemeClr val="tx1"/>
          </a:solidFill>
          <a:latin typeface="+mn-lt"/>
          <a:ea typeface="+mn-ea"/>
          <a:cs typeface="+mn-cs"/>
        </a:defRPr>
      </a:lvl3pPr>
      <a:lvl4pPr marL="1342854" algn="l" defTabSz="895237" rtl="0" eaLnBrk="1" latinLnBrk="0" hangingPunct="1">
        <a:defRPr sz="1728" kern="1200">
          <a:solidFill>
            <a:schemeClr val="tx1"/>
          </a:solidFill>
          <a:latin typeface="+mn-lt"/>
          <a:ea typeface="+mn-ea"/>
          <a:cs typeface="+mn-cs"/>
        </a:defRPr>
      </a:lvl4pPr>
      <a:lvl5pPr marL="1790474" algn="l" defTabSz="895237" rtl="0" eaLnBrk="1" latinLnBrk="0" hangingPunct="1">
        <a:defRPr sz="1728" kern="1200">
          <a:solidFill>
            <a:schemeClr val="tx1"/>
          </a:solidFill>
          <a:latin typeface="+mn-lt"/>
          <a:ea typeface="+mn-ea"/>
          <a:cs typeface="+mn-cs"/>
        </a:defRPr>
      </a:lvl5pPr>
      <a:lvl6pPr marL="2238092" algn="l" defTabSz="895237" rtl="0" eaLnBrk="1" latinLnBrk="0" hangingPunct="1">
        <a:defRPr sz="1728" kern="1200">
          <a:solidFill>
            <a:schemeClr val="tx1"/>
          </a:solidFill>
          <a:latin typeface="+mn-lt"/>
          <a:ea typeface="+mn-ea"/>
          <a:cs typeface="+mn-cs"/>
        </a:defRPr>
      </a:lvl6pPr>
      <a:lvl7pPr marL="2685708" algn="l" defTabSz="895237" rtl="0" eaLnBrk="1" latinLnBrk="0" hangingPunct="1">
        <a:defRPr sz="1728" kern="1200">
          <a:solidFill>
            <a:schemeClr val="tx1"/>
          </a:solidFill>
          <a:latin typeface="+mn-lt"/>
          <a:ea typeface="+mn-ea"/>
          <a:cs typeface="+mn-cs"/>
        </a:defRPr>
      </a:lvl7pPr>
      <a:lvl8pPr marL="3133328" algn="l" defTabSz="895237" rtl="0" eaLnBrk="1" latinLnBrk="0" hangingPunct="1">
        <a:defRPr sz="1728" kern="1200">
          <a:solidFill>
            <a:schemeClr val="tx1"/>
          </a:solidFill>
          <a:latin typeface="+mn-lt"/>
          <a:ea typeface="+mn-ea"/>
          <a:cs typeface="+mn-cs"/>
        </a:defRPr>
      </a:lvl8pPr>
      <a:lvl9pPr marL="3580946" algn="l" defTabSz="895237" rtl="0" eaLnBrk="1" latinLnBrk="0" hangingPunct="1">
        <a:defRPr sz="1728"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21">
          <p15:clr>
            <a:srgbClr val="C35EA4"/>
          </p15:clr>
        </p15:guide>
        <p15:guide id="6" pos="2765">
          <p15:clr>
            <a:srgbClr val="C35EA4"/>
          </p15:clr>
        </p15:guide>
        <p15:guide id="7" pos="3821">
          <p15:clr>
            <a:srgbClr val="C35EA4"/>
          </p15:clr>
        </p15:guide>
        <p15:guide id="8" pos="3989">
          <p15:clr>
            <a:srgbClr val="C35EA4"/>
          </p15:clr>
        </p15:guide>
        <p15:guide id="9" pos="5069">
          <p15:clr>
            <a:srgbClr val="C35EA4"/>
          </p15:clr>
        </p15:guide>
        <p15:guide id="10" pos="5213">
          <p15:clr>
            <a:srgbClr val="C35EA4"/>
          </p15:clr>
        </p15:guide>
        <p15:guide id="11" pos="6317">
          <p15:clr>
            <a:srgbClr val="C35EA4"/>
          </p15:clr>
        </p15:guide>
        <p15:guide id="12" pos="6461">
          <p15:clr>
            <a:srgbClr val="C35EA4"/>
          </p15:clr>
        </p15:guide>
        <p15:guide id="16" pos="293">
          <p15:clr>
            <a:srgbClr val="F26B43"/>
          </p15:clr>
        </p15:guide>
        <p15:guide id="17" pos="7541">
          <p15:clr>
            <a:srgbClr val="F26B43"/>
          </p15:clr>
        </p15:guide>
        <p15:guide id="18" orient="horz" pos="766">
          <p15:clr>
            <a:srgbClr val="5ACBF0"/>
          </p15:clr>
        </p15:guide>
        <p15:guide id="19" orient="horz" pos="1393">
          <p15:clr>
            <a:srgbClr val="5ACBF0"/>
          </p15:clr>
        </p15:guide>
        <p15:guide id="20" orient="horz" pos="617">
          <p15:clr>
            <a:srgbClr val="5ACBF0"/>
          </p15:clr>
        </p15:guide>
        <p15:guide id="21" orient="horz" pos="1544">
          <p15:clr>
            <a:srgbClr val="5ACBF0"/>
          </p15:clr>
        </p15:guide>
        <p15:guide id="22" orient="horz" pos="2172">
          <p15:clr>
            <a:srgbClr val="5ACBF0"/>
          </p15:clr>
        </p15:guide>
        <p15:guide id="23" orient="horz" pos="2320">
          <p15:clr>
            <a:srgbClr val="5ACBF0"/>
          </p15:clr>
        </p15:guide>
        <p15:guide id="25" orient="horz" pos="289">
          <p15:clr>
            <a:srgbClr val="F26B43"/>
          </p15:clr>
        </p15:guide>
        <p15:guide id="26" orient="horz" pos="4202">
          <p15:clr>
            <a:srgbClr val="F26B43"/>
          </p15:clr>
        </p15:guide>
        <p15:guide id="27" orient="horz" pos="2949">
          <p15:clr>
            <a:srgbClr val="5ACBF0"/>
          </p15:clr>
        </p15:guide>
        <p15:guide id="28" orient="horz" pos="3098">
          <p15:clr>
            <a:srgbClr val="5ACBF0"/>
          </p15:clr>
        </p15:guide>
        <p15:guide id="29" orient="horz" pos="3727">
          <p15:clr>
            <a:srgbClr val="5ACBF0"/>
          </p15:clr>
        </p15:guide>
        <p15:guide id="30" orient="horz" pos="3876">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215" y="609602"/>
            <a:ext cx="11238100" cy="397545"/>
          </a:xfrm>
          <a:prstGeom prst="rect">
            <a:avLst/>
          </a:prstGeom>
        </p:spPr>
        <p:txBody>
          <a:bodyPr vert="horz" wrap="square" lIns="0" tIns="0" rIns="0" bIns="0" rtlCol="0" anchor="t">
            <a:spAutoFit/>
          </a:bodyPr>
          <a:lstStyle/>
          <a:p>
            <a:pPr lvl="0">
              <a:lnSpc>
                <a:spcPts val="3073"/>
              </a:lnSpc>
            </a:pPr>
            <a:r>
              <a:rPr lang="en-US"/>
              <a:t>Click to edit Master title style</a:t>
            </a:r>
          </a:p>
        </p:txBody>
      </p:sp>
      <p:sp>
        <p:nvSpPr>
          <p:cNvPr id="4" name="Text Placeholder 3"/>
          <p:cNvSpPr>
            <a:spLocks noGrp="1"/>
          </p:cNvSpPr>
          <p:nvPr>
            <p:ph type="body" idx="1"/>
          </p:nvPr>
        </p:nvSpPr>
        <p:spPr>
          <a:xfrm>
            <a:off x="432533" y="1568450"/>
            <a:ext cx="11256364" cy="1754326"/>
          </a:xfrm>
          <a:prstGeom prst="rect">
            <a:avLst/>
          </a:prstGeom>
        </p:spPr>
        <p:txBody>
          <a:bodyPr vert="horz" wrap="square" lIns="0" tIns="0" rIns="0" bIns="0" rtlCol="0">
            <a:spAutoFit/>
          </a:bodyPr>
          <a:lstStyle/>
          <a:p>
            <a:pPr marL="0" marR="0" lvl="0" indent="0" algn="l" defTabSz="914192" rtl="0" eaLnBrk="1" fontAlgn="auto" latinLnBrk="0" hangingPunct="1">
              <a:lnSpc>
                <a:spcPct val="100000"/>
              </a:lnSpc>
              <a:spcBef>
                <a:spcPts val="0"/>
              </a:spcBef>
              <a:spcAft>
                <a:spcPts val="600"/>
              </a:spcAft>
              <a:buClrTx/>
              <a:buSzPct val="90000"/>
              <a:buFont typeface="Wingdings" panose="05000000000000000000" pitchFamily="2" charset="2"/>
              <a:buNone/>
              <a:tabLst/>
            </a:pPr>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577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Lst>
  <p:transition>
    <p:fade/>
  </p:transition>
  <p:txStyles>
    <p:titleStyle>
      <a:lvl1pPr algn="l" defTabSz="914192" rtl="0" eaLnBrk="1" latinLnBrk="0" hangingPunct="1">
        <a:lnSpc>
          <a:spcPct val="90000"/>
        </a:lnSpc>
        <a:spcBef>
          <a:spcPct val="0"/>
        </a:spcBef>
        <a:buNone/>
        <a:defRPr lang="en-US" sz="3000" b="0" kern="1200" cap="none" spc="-130" baseline="0">
          <a:ln w="3175">
            <a:noFill/>
          </a:ln>
          <a:solidFill>
            <a:srgbClr val="0078D7"/>
          </a:solidFill>
          <a:effectLst/>
          <a:latin typeface="+mj-lt"/>
          <a:ea typeface="+mn-ea"/>
          <a:cs typeface="Segoe UI" pitchFamily="34" charset="0"/>
        </a:defRPr>
      </a:lvl1pPr>
    </p:titleStyle>
    <p:bodyStyle>
      <a:lvl1pPr marL="224054" marR="0" indent="-224054" algn="l" defTabSz="914192" rtl="0" eaLnBrk="1" fontAlgn="auto" latinLnBrk="0" hangingPunct="1">
        <a:lnSpc>
          <a:spcPct val="100000"/>
        </a:lnSpc>
        <a:spcBef>
          <a:spcPts val="0"/>
        </a:spcBef>
        <a:spcAft>
          <a:spcPts val="600"/>
        </a:spcAft>
        <a:buClrTx/>
        <a:buSzPct val="90000"/>
        <a:buFont typeface="Wingdings" panose="05000000000000000000" pitchFamily="2" charset="2"/>
        <a:buChar char=""/>
        <a:tabLst/>
        <a:defRPr lang="en-US" sz="2000" b="0" i="0" kern="1200" spc="0" baseline="0" dirty="0">
          <a:solidFill>
            <a:schemeClr val="tx1"/>
          </a:solidFill>
          <a:latin typeface="+mn-lt"/>
          <a:ea typeface="+mn-ea"/>
          <a:cs typeface="+mn-cs"/>
        </a:defRPr>
      </a:lvl1pPr>
      <a:lvl2pPr marL="448107" marR="0" indent="-224054"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defRPr sz="1800" kern="1200" spc="0" baseline="0">
          <a:solidFill>
            <a:schemeClr val="tx1"/>
          </a:solidFill>
          <a:latin typeface="+mn-lt"/>
          <a:ea typeface="+mn-ea"/>
          <a:cs typeface="+mn-cs"/>
        </a:defRPr>
      </a:lvl2pPr>
      <a:lvl3pPr marL="672161" marR="0" indent="-224054"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defRPr sz="1800" kern="1200" spc="0" baseline="0">
          <a:solidFill>
            <a:schemeClr val="tx1"/>
          </a:solidFill>
          <a:latin typeface="+mn-lt"/>
          <a:ea typeface="+mn-ea"/>
          <a:cs typeface="+mn-cs"/>
        </a:defRPr>
      </a:lvl3pPr>
      <a:lvl4pPr marL="896214" marR="0" indent="-224054"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defRPr sz="1800" kern="1200" spc="0" baseline="0">
          <a:solidFill>
            <a:schemeClr val="tx1"/>
          </a:solidFill>
          <a:latin typeface="+mn-lt"/>
          <a:ea typeface="+mn-ea"/>
          <a:cs typeface="+mn-cs"/>
        </a:defRPr>
      </a:lvl4pPr>
      <a:lvl5pPr marL="1120268" marR="0" indent="-224054" algn="l" defTabSz="914192" rtl="0" eaLnBrk="1" fontAlgn="auto" latinLnBrk="0" hangingPunct="1">
        <a:lnSpc>
          <a:spcPct val="100000"/>
        </a:lnSpc>
        <a:spcBef>
          <a:spcPts val="0"/>
        </a:spcBef>
        <a:spcAft>
          <a:spcPts val="600"/>
        </a:spcAft>
        <a:buClr>
          <a:schemeClr val="bg1">
            <a:lumMod val="75000"/>
          </a:schemeClr>
        </a:buClr>
        <a:buSzPct val="90000"/>
        <a:buFont typeface="Arial" panose="020B0604020202020204" pitchFamily="34" charset="0"/>
        <a:buChar char="•"/>
        <a:tabLst/>
        <a:defRPr sz="1800" kern="1200" spc="0" baseline="0">
          <a:solidFill>
            <a:schemeClr val="tx1"/>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127">
          <p15:clr>
            <a:srgbClr val="F26B43"/>
          </p15:clr>
        </p15:guide>
        <p15:guide id="25" orient="horz" pos="277">
          <p15:clr>
            <a:srgbClr val="F26B43"/>
          </p15:clr>
        </p15:guide>
        <p15:guide id="26" orient="horz" pos="3970">
          <p15:clr>
            <a:srgbClr val="F26B43"/>
          </p15:clr>
        </p15:guide>
        <p15:guide id="31" pos="7416">
          <p15:clr>
            <a:srgbClr val="F26B43"/>
          </p15:clr>
        </p15:guide>
        <p15:guide id="32" orient="horz" pos="377">
          <p15:clr>
            <a:srgbClr val="F26B43"/>
          </p15:clr>
        </p15:guide>
        <p15:guide id="33" orient="horz" pos="2118">
          <p15:clr>
            <a:srgbClr val="F26B43"/>
          </p15:clr>
        </p15:guide>
        <p15:guide id="34" orient="horz" pos="1553">
          <p15:clr>
            <a:srgbClr val="F26B43"/>
          </p15:clr>
        </p15:guide>
        <p15:guide id="35" orient="horz" pos="988">
          <p15:clr>
            <a:srgbClr val="F26B43"/>
          </p15:clr>
        </p15:guide>
        <p15:guide id="36" orient="horz" pos="2683">
          <p15:clr>
            <a:srgbClr val="F26B43"/>
          </p15:clr>
        </p15:guide>
        <p15:guide id="37" orient="horz" pos="3247">
          <p15:clr>
            <a:srgbClr val="F26B43"/>
          </p15:clr>
        </p15:guide>
        <p15:guide id="38" pos="264">
          <p15:clr>
            <a:srgbClr val="F26B43"/>
          </p15:clr>
        </p15:guide>
        <p15:guide id="39" pos="7555">
          <p15:clr>
            <a:srgbClr val="F26B43"/>
          </p15:clr>
        </p15:guide>
        <p15:guide id="40" orient="horz" pos="135">
          <p15:clr>
            <a:srgbClr val="F26B43"/>
          </p15:clr>
        </p15:guide>
        <p15:guide id="41" orient="horz" pos="418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7"/>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5" y="1189180"/>
            <a:ext cx="11653521" cy="128483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rot="5400000">
            <a:off x="9208753" y="2991037"/>
            <a:ext cx="6858623" cy="876557"/>
          </a:xfrm>
          <a:prstGeom prst="rect">
            <a:avLst/>
          </a:prstGeom>
        </p:spPr>
      </p:pic>
      <p:sp>
        <p:nvSpPr>
          <p:cNvPr id="3" name="fc" descr="LBI - Microsoft"/>
          <p:cNvSpPr txBox="1"/>
          <p:nvPr userDrawn="1"/>
        </p:nvSpPr>
        <p:spPr>
          <a:xfrm>
            <a:off x="0" y="6739965"/>
            <a:ext cx="12192000" cy="255235"/>
          </a:xfrm>
          <a:prstGeom prst="rect">
            <a:avLst/>
          </a:prstGeom>
          <a:noFill/>
        </p:spPr>
        <p:txBody>
          <a:bodyPr vert="horz" wrap="square" lIns="107576" tIns="86061" rIns="107576" bIns="86061" rtlCol="0">
            <a:spAutoFit/>
          </a:bodyPr>
          <a:lstStyle/>
          <a:p>
            <a:pPr algn="ctr">
              <a:lnSpc>
                <a:spcPct val="90000"/>
              </a:lnSpc>
              <a:spcAft>
                <a:spcPts val="353"/>
              </a:spcAft>
            </a:pPr>
            <a:r>
              <a:rPr lang="en-US" sz="588" b="1" i="0" u="none" baseline="0">
                <a:gradFill flip="none" rotWithShape="1">
                  <a:gsLst>
                    <a:gs pos="2917">
                      <a:srgbClr val="3E8430"/>
                    </a:gs>
                    <a:gs pos="30000">
                      <a:schemeClr val="tx1"/>
                    </a:gs>
                  </a:gsLst>
                  <a:lin ang="5400000" scaled="0"/>
                  <a:tileRect/>
                </a:gradFill>
                <a:latin typeface="arial" panose="020B0604020202020204" pitchFamily="34" charset="0"/>
              </a:rPr>
              <a:t>LBI - Microsoft</a:t>
            </a:r>
            <a:endParaRPr lang="en-US" sz="588" b="1" i="0" u="none" baseline="0" err="1">
              <a:gradFill flip="none" rotWithShape="1">
                <a:gsLst>
                  <a:gs pos="2917">
                    <a:srgbClr val="3E8430"/>
                  </a:gs>
                  <a:gs pos="30000">
                    <a:schemeClr val="tx1"/>
                  </a:gs>
                </a:gsLst>
                <a:lin ang="5400000" scaled="0"/>
                <a:tileRect/>
              </a:gradFill>
              <a:latin typeface="arial" panose="020B0604020202020204" pitchFamily="34" charset="0"/>
            </a:endParaRPr>
          </a:p>
        </p:txBody>
      </p:sp>
    </p:spTree>
    <p:extLst>
      <p:ext uri="{BB962C8B-B14F-4D97-AF65-F5344CB8AC3E}">
        <p14:creationId xmlns:p14="http://schemas.microsoft.com/office/powerpoint/2010/main" val="391089011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Lst>
  <p:transition>
    <p:fade/>
  </p:transition>
  <p:txStyles>
    <p:titleStyle>
      <a:lvl1pPr algn="l" defTabSz="537871" rtl="0" eaLnBrk="1" latinLnBrk="0" hangingPunct="1">
        <a:lnSpc>
          <a:spcPct val="90000"/>
        </a:lnSpc>
        <a:spcBef>
          <a:spcPct val="0"/>
        </a:spcBef>
        <a:buNone/>
        <a:defRPr lang="en-US" sz="2767" b="0" kern="1200" cap="none" spc="-59"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97735" marR="0" indent="-197735" algn="l" defTabSz="537871" rtl="0" eaLnBrk="1" fontAlgn="auto" latinLnBrk="0" hangingPunct="1">
        <a:lnSpc>
          <a:spcPct val="90000"/>
        </a:lnSpc>
        <a:spcBef>
          <a:spcPct val="20000"/>
        </a:spcBef>
        <a:spcAft>
          <a:spcPts val="0"/>
        </a:spcAft>
        <a:buClrTx/>
        <a:buSzPct val="90000"/>
        <a:buFont typeface="Arial" pitchFamily="34" charset="0"/>
        <a:buChar char="•"/>
        <a:tabLst/>
        <a:defRPr sz="2306" kern="1200" spc="0" baseline="0">
          <a:gradFill>
            <a:gsLst>
              <a:gs pos="1250">
                <a:schemeClr val="tx1"/>
              </a:gs>
              <a:gs pos="100000">
                <a:schemeClr val="tx1"/>
              </a:gs>
            </a:gsLst>
            <a:lin ang="5400000" scaled="0"/>
          </a:gradFill>
          <a:latin typeface="+mj-lt"/>
          <a:ea typeface="+mn-ea"/>
          <a:cs typeface="+mn-cs"/>
        </a:defRPr>
      </a:lvl1pPr>
      <a:lvl2pPr marL="336882" marR="0" indent="-139146" algn="l" defTabSz="537871" rtl="0" eaLnBrk="1" fontAlgn="auto" latinLnBrk="0" hangingPunct="1">
        <a:lnSpc>
          <a:spcPct val="90000"/>
        </a:lnSpc>
        <a:spcBef>
          <a:spcPct val="20000"/>
        </a:spcBef>
        <a:spcAft>
          <a:spcPts val="0"/>
        </a:spcAft>
        <a:buClrTx/>
        <a:buSzPct val="90000"/>
        <a:buFont typeface="Arial" pitchFamily="34" charset="0"/>
        <a:buChar char="•"/>
        <a:tabLst/>
        <a:defRPr sz="1384" kern="1200" spc="0" baseline="0">
          <a:gradFill>
            <a:gsLst>
              <a:gs pos="1250">
                <a:schemeClr val="tx1"/>
              </a:gs>
              <a:gs pos="100000">
                <a:schemeClr val="tx1"/>
              </a:gs>
            </a:gsLst>
            <a:lin ang="5400000" scaled="0"/>
          </a:gradFill>
          <a:latin typeface="+mn-lt"/>
          <a:ea typeface="+mn-ea"/>
          <a:cs typeface="+mn-cs"/>
        </a:defRPr>
      </a:lvl2pPr>
      <a:lvl3pPr marL="461382" marR="0" indent="-131824" algn="l" defTabSz="537871" rtl="0" eaLnBrk="1" fontAlgn="auto" latinLnBrk="0" hangingPunct="1">
        <a:lnSpc>
          <a:spcPct val="90000"/>
        </a:lnSpc>
        <a:spcBef>
          <a:spcPct val="20000"/>
        </a:spcBef>
        <a:spcAft>
          <a:spcPts val="0"/>
        </a:spcAft>
        <a:buClrTx/>
        <a:buSzPct val="90000"/>
        <a:buFont typeface="Arial" pitchFamily="34" charset="0"/>
        <a:buChar char="•"/>
        <a:tabLst/>
        <a:defRPr sz="1153" kern="1200" spc="0" baseline="0">
          <a:gradFill>
            <a:gsLst>
              <a:gs pos="1250">
                <a:schemeClr val="tx1"/>
              </a:gs>
              <a:gs pos="100000">
                <a:schemeClr val="tx1"/>
              </a:gs>
            </a:gsLst>
            <a:lin ang="5400000" scaled="0"/>
          </a:gradFill>
          <a:latin typeface="+mn-lt"/>
          <a:ea typeface="+mn-ea"/>
          <a:cs typeface="+mn-cs"/>
        </a:defRPr>
      </a:lvl3pPr>
      <a:lvl4pPr marL="593206" marR="0" indent="-131824" algn="l" defTabSz="537871" rtl="0" eaLnBrk="1" fontAlgn="auto" latinLnBrk="0" hangingPunct="1">
        <a:lnSpc>
          <a:spcPct val="90000"/>
        </a:lnSpc>
        <a:spcBef>
          <a:spcPct val="20000"/>
        </a:spcBef>
        <a:spcAft>
          <a:spcPts val="0"/>
        </a:spcAft>
        <a:buClrTx/>
        <a:buSzPct val="90000"/>
        <a:buFont typeface="Arial" pitchFamily="34" charset="0"/>
        <a:buChar char="•"/>
        <a:tabLst/>
        <a:defRPr sz="1038" kern="1200" spc="0" baseline="0">
          <a:gradFill>
            <a:gsLst>
              <a:gs pos="1250">
                <a:schemeClr val="tx1"/>
              </a:gs>
              <a:gs pos="100000">
                <a:schemeClr val="tx1"/>
              </a:gs>
            </a:gsLst>
            <a:lin ang="5400000" scaled="0"/>
          </a:gradFill>
          <a:latin typeface="+mn-lt"/>
          <a:ea typeface="+mn-ea"/>
          <a:cs typeface="+mn-cs"/>
        </a:defRPr>
      </a:lvl4pPr>
      <a:lvl5pPr marL="725028" marR="0" indent="-131824" algn="l" defTabSz="537871" rtl="0" eaLnBrk="1" fontAlgn="auto" latinLnBrk="0" hangingPunct="1">
        <a:lnSpc>
          <a:spcPct val="90000"/>
        </a:lnSpc>
        <a:spcBef>
          <a:spcPct val="20000"/>
        </a:spcBef>
        <a:spcAft>
          <a:spcPts val="0"/>
        </a:spcAft>
        <a:buClrTx/>
        <a:buSzPct val="90000"/>
        <a:buFont typeface="Arial" pitchFamily="34" charset="0"/>
        <a:buChar char="•"/>
        <a:tabLst/>
        <a:defRPr sz="1038" kern="1200" spc="0" baseline="0">
          <a:gradFill>
            <a:gsLst>
              <a:gs pos="1250">
                <a:schemeClr val="tx1"/>
              </a:gs>
              <a:gs pos="100000">
                <a:schemeClr val="tx1"/>
              </a:gs>
            </a:gsLst>
            <a:lin ang="5400000" scaled="0"/>
          </a:gradFill>
          <a:latin typeface="+mn-lt"/>
          <a:ea typeface="+mn-ea"/>
          <a:cs typeface="+mn-cs"/>
        </a:defRPr>
      </a:lvl5pPr>
      <a:lvl6pPr marL="1479144" indent="-134468" algn="l" defTabSz="537871" rtl="0" eaLnBrk="1" latinLnBrk="0" hangingPunct="1">
        <a:spcBef>
          <a:spcPct val="20000"/>
        </a:spcBef>
        <a:buFont typeface="Arial" pitchFamily="34" charset="0"/>
        <a:buChar char="•"/>
        <a:defRPr sz="1153" kern="1200">
          <a:solidFill>
            <a:schemeClr val="tx1"/>
          </a:solidFill>
          <a:latin typeface="+mn-lt"/>
          <a:ea typeface="+mn-ea"/>
          <a:cs typeface="+mn-cs"/>
        </a:defRPr>
      </a:lvl6pPr>
      <a:lvl7pPr marL="1748079" indent="-134468" algn="l" defTabSz="537871" rtl="0" eaLnBrk="1" latinLnBrk="0" hangingPunct="1">
        <a:spcBef>
          <a:spcPct val="20000"/>
        </a:spcBef>
        <a:buFont typeface="Arial" pitchFamily="34" charset="0"/>
        <a:buChar char="•"/>
        <a:defRPr sz="1153" kern="1200">
          <a:solidFill>
            <a:schemeClr val="tx1"/>
          </a:solidFill>
          <a:latin typeface="+mn-lt"/>
          <a:ea typeface="+mn-ea"/>
          <a:cs typeface="+mn-cs"/>
        </a:defRPr>
      </a:lvl7pPr>
      <a:lvl8pPr marL="2017015" indent="-134468" algn="l" defTabSz="537871" rtl="0" eaLnBrk="1" latinLnBrk="0" hangingPunct="1">
        <a:spcBef>
          <a:spcPct val="20000"/>
        </a:spcBef>
        <a:buFont typeface="Arial" pitchFamily="34" charset="0"/>
        <a:buChar char="•"/>
        <a:defRPr sz="1153" kern="1200">
          <a:solidFill>
            <a:schemeClr val="tx1"/>
          </a:solidFill>
          <a:latin typeface="+mn-lt"/>
          <a:ea typeface="+mn-ea"/>
          <a:cs typeface="+mn-cs"/>
        </a:defRPr>
      </a:lvl8pPr>
      <a:lvl9pPr marL="2285950" indent="-134468" algn="l" defTabSz="537871" rtl="0" eaLnBrk="1" latinLnBrk="0" hangingPunct="1">
        <a:spcBef>
          <a:spcPct val="20000"/>
        </a:spcBef>
        <a:buFont typeface="Arial" pitchFamily="34" charset="0"/>
        <a:buChar char="•"/>
        <a:defRPr sz="1153" kern="1200">
          <a:solidFill>
            <a:schemeClr val="tx1"/>
          </a:solidFill>
          <a:latin typeface="+mn-lt"/>
          <a:ea typeface="+mn-ea"/>
          <a:cs typeface="+mn-cs"/>
        </a:defRPr>
      </a:lvl9pPr>
    </p:bodyStyle>
    <p:otherStyle>
      <a:defPPr>
        <a:defRPr lang="en-US"/>
      </a:defPPr>
      <a:lvl1pPr marL="0" algn="l" defTabSz="537871" rtl="0" eaLnBrk="1" latinLnBrk="0" hangingPunct="1">
        <a:defRPr sz="1038" kern="1200">
          <a:solidFill>
            <a:schemeClr val="tx1"/>
          </a:solidFill>
          <a:latin typeface="+mn-lt"/>
          <a:ea typeface="+mn-ea"/>
          <a:cs typeface="+mn-cs"/>
        </a:defRPr>
      </a:lvl1pPr>
      <a:lvl2pPr marL="268936" algn="l" defTabSz="537871" rtl="0" eaLnBrk="1" latinLnBrk="0" hangingPunct="1">
        <a:defRPr sz="1038" kern="1200">
          <a:solidFill>
            <a:schemeClr val="tx1"/>
          </a:solidFill>
          <a:latin typeface="+mn-lt"/>
          <a:ea typeface="+mn-ea"/>
          <a:cs typeface="+mn-cs"/>
        </a:defRPr>
      </a:lvl2pPr>
      <a:lvl3pPr marL="537871" algn="l" defTabSz="537871" rtl="0" eaLnBrk="1" latinLnBrk="0" hangingPunct="1">
        <a:defRPr sz="1038" kern="1200">
          <a:solidFill>
            <a:schemeClr val="tx1"/>
          </a:solidFill>
          <a:latin typeface="+mn-lt"/>
          <a:ea typeface="+mn-ea"/>
          <a:cs typeface="+mn-cs"/>
        </a:defRPr>
      </a:lvl3pPr>
      <a:lvl4pPr marL="806806" algn="l" defTabSz="537871" rtl="0" eaLnBrk="1" latinLnBrk="0" hangingPunct="1">
        <a:defRPr sz="1038" kern="1200">
          <a:solidFill>
            <a:schemeClr val="tx1"/>
          </a:solidFill>
          <a:latin typeface="+mn-lt"/>
          <a:ea typeface="+mn-ea"/>
          <a:cs typeface="+mn-cs"/>
        </a:defRPr>
      </a:lvl4pPr>
      <a:lvl5pPr marL="1075741" algn="l" defTabSz="537871" rtl="0" eaLnBrk="1" latinLnBrk="0" hangingPunct="1">
        <a:defRPr sz="1038" kern="1200">
          <a:solidFill>
            <a:schemeClr val="tx1"/>
          </a:solidFill>
          <a:latin typeface="+mn-lt"/>
          <a:ea typeface="+mn-ea"/>
          <a:cs typeface="+mn-cs"/>
        </a:defRPr>
      </a:lvl5pPr>
      <a:lvl6pPr marL="1344677" algn="l" defTabSz="537871" rtl="0" eaLnBrk="1" latinLnBrk="0" hangingPunct="1">
        <a:defRPr sz="1038" kern="1200">
          <a:solidFill>
            <a:schemeClr val="tx1"/>
          </a:solidFill>
          <a:latin typeface="+mn-lt"/>
          <a:ea typeface="+mn-ea"/>
          <a:cs typeface="+mn-cs"/>
        </a:defRPr>
      </a:lvl6pPr>
      <a:lvl7pPr marL="1613612" algn="l" defTabSz="537871" rtl="0" eaLnBrk="1" latinLnBrk="0" hangingPunct="1">
        <a:defRPr sz="1038" kern="1200">
          <a:solidFill>
            <a:schemeClr val="tx1"/>
          </a:solidFill>
          <a:latin typeface="+mn-lt"/>
          <a:ea typeface="+mn-ea"/>
          <a:cs typeface="+mn-cs"/>
        </a:defRPr>
      </a:lvl7pPr>
      <a:lvl8pPr marL="1882546" algn="l" defTabSz="537871" rtl="0" eaLnBrk="1" latinLnBrk="0" hangingPunct="1">
        <a:defRPr sz="1038" kern="1200">
          <a:solidFill>
            <a:schemeClr val="tx1"/>
          </a:solidFill>
          <a:latin typeface="+mn-lt"/>
          <a:ea typeface="+mn-ea"/>
          <a:cs typeface="+mn-cs"/>
        </a:defRPr>
      </a:lvl8pPr>
      <a:lvl9pPr marL="2151483" algn="l" defTabSz="537871" rtl="0" eaLnBrk="1" latinLnBrk="0" hangingPunct="1">
        <a:defRPr sz="10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8">
          <p15:clr>
            <a:srgbClr val="5ACBF0"/>
          </p15:clr>
        </p15:guide>
        <p15:guide id="2" pos="214">
          <p15:clr>
            <a:srgbClr val="5ACBF0"/>
          </p15:clr>
        </p15:guide>
        <p15:guide id="3" pos="927">
          <p15:clr>
            <a:srgbClr val="5ACBF0"/>
          </p15:clr>
        </p15:guide>
        <p15:guide id="4" pos="1640">
          <p15:clr>
            <a:srgbClr val="5ACBF0"/>
          </p15:clr>
        </p15:guide>
        <p15:guide id="5" pos="2352">
          <p15:clr>
            <a:srgbClr val="5ACBF0"/>
          </p15:clr>
        </p15:guide>
        <p15:guide id="6" pos="3065">
          <p15:clr>
            <a:srgbClr val="5ACBF0"/>
          </p15:clr>
        </p15:guide>
        <p15:guide id="7" pos="3778">
          <p15:clr>
            <a:srgbClr val="5ACBF0"/>
          </p15:clr>
        </p15:guide>
        <p15:guide id="8" pos="4491">
          <p15:clr>
            <a:srgbClr val="5ACBF0"/>
          </p15:clr>
        </p15:guide>
        <p15:guide id="9" pos="5204">
          <p15:clr>
            <a:srgbClr val="5ACBF0"/>
          </p15:clr>
        </p15:guide>
        <p15:guide id="10" pos="5916">
          <p15:clr>
            <a:srgbClr val="5ACBF0"/>
          </p15:clr>
        </p15:guide>
        <p15:guide id="11" pos="6629">
          <p15:clr>
            <a:srgbClr val="5ACBF0"/>
          </p15:clr>
        </p15:guide>
        <p15:guide id="12" pos="7342">
          <p15:clr>
            <a:srgbClr val="5ACBF0"/>
          </p15:clr>
        </p15:guide>
        <p15:guide id="13" pos="8055">
          <p15:clr>
            <a:srgbClr val="5ACBF0"/>
          </p15:clr>
        </p15:guide>
        <p15:guide id="14" pos="8768">
          <p15:clr>
            <a:srgbClr val="5ACBF0"/>
          </p15:clr>
        </p15:guide>
        <p15:guide id="15" pos="9480">
          <p15:clr>
            <a:srgbClr val="5ACBF0"/>
          </p15:clr>
        </p15:guide>
        <p15:guide id="16" pos="356">
          <p15:clr>
            <a:srgbClr val="C35EA4"/>
          </p15:clr>
        </p15:guide>
        <p15:guide id="17" pos="9339">
          <p15:clr>
            <a:srgbClr val="C35EA4"/>
          </p15:clr>
        </p15:guide>
        <p15:guide id="18" orient="horz" pos="1297">
          <p15:clr>
            <a:srgbClr val="5ACBF0"/>
          </p15:clr>
        </p15:guide>
        <p15:guide id="19" orient="horz" pos="2276">
          <p15:clr>
            <a:srgbClr val="5ACBF0"/>
          </p15:clr>
        </p15:guide>
        <p15:guide id="20" orient="horz" pos="3256">
          <p15:clr>
            <a:srgbClr val="5ACBF0"/>
          </p15:clr>
        </p15:guide>
        <p15:guide id="21" orient="horz" pos="4235">
          <p15:clr>
            <a:srgbClr val="5ACBF0"/>
          </p15:clr>
        </p15:guide>
        <p15:guide id="22" orient="horz" pos="5214">
          <p15:clr>
            <a:srgbClr val="5ACBF0"/>
          </p15:clr>
        </p15:guide>
        <p15:guide id="23" orient="horz" pos="6193">
          <p15:clr>
            <a:srgbClr val="5ACBF0"/>
          </p15:clr>
        </p15:guide>
        <p15:guide id="24" orient="horz" pos="7172">
          <p15:clr>
            <a:srgbClr val="5ACBF0"/>
          </p15:clr>
        </p15:guide>
        <p15:guide id="25" orient="horz" pos="513">
          <p15:clr>
            <a:srgbClr val="C35EA4"/>
          </p15:clr>
        </p15:guide>
        <p15:guide id="26" orient="horz" pos="6977">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4" y="1189178"/>
            <a:ext cx="11653521" cy="232965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4"/>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9862478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Lst>
  <p:transition>
    <p:fade/>
  </p:transition>
  <p:txStyles>
    <p:titleStyle>
      <a:lvl1pPr algn="l" defTabSz="896365" rtl="0" eaLnBrk="1" latinLnBrk="0" hangingPunct="1">
        <a:lnSpc>
          <a:spcPct val="90000"/>
        </a:lnSpc>
        <a:spcBef>
          <a:spcPct val="0"/>
        </a:spcBef>
        <a:buNone/>
        <a:defRPr lang="en-US" sz="4705" b="0" kern="1200" cap="none" spc="-14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9685"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3936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59054"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7873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098423"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5pPr>
      <a:lvl6pPr marL="2465003"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6pPr>
      <a:lvl7pPr marL="2913186"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7pPr>
      <a:lvl8pPr marL="3361368"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8pPr>
      <a:lvl9pPr marL="3809552"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9pPr>
    </p:bodyStyle>
    <p:otherStyle>
      <a:defPPr>
        <a:defRPr lang="en-US"/>
      </a:defPPr>
      <a:lvl1pPr marL="0" algn="l" defTabSz="896365" rtl="0" eaLnBrk="1" latinLnBrk="0" hangingPunct="1">
        <a:defRPr sz="1730" kern="1200">
          <a:solidFill>
            <a:schemeClr val="tx1"/>
          </a:solidFill>
          <a:latin typeface="+mn-lt"/>
          <a:ea typeface="+mn-ea"/>
          <a:cs typeface="+mn-cs"/>
        </a:defRPr>
      </a:lvl1pPr>
      <a:lvl2pPr marL="448182" algn="l" defTabSz="896365" rtl="0" eaLnBrk="1" latinLnBrk="0" hangingPunct="1">
        <a:defRPr sz="1730" kern="1200">
          <a:solidFill>
            <a:schemeClr val="tx1"/>
          </a:solidFill>
          <a:latin typeface="+mn-lt"/>
          <a:ea typeface="+mn-ea"/>
          <a:cs typeface="+mn-cs"/>
        </a:defRPr>
      </a:lvl2pPr>
      <a:lvl3pPr marL="896365" algn="l" defTabSz="896365" rtl="0" eaLnBrk="1" latinLnBrk="0" hangingPunct="1">
        <a:defRPr sz="1730" kern="1200">
          <a:solidFill>
            <a:schemeClr val="tx1"/>
          </a:solidFill>
          <a:latin typeface="+mn-lt"/>
          <a:ea typeface="+mn-ea"/>
          <a:cs typeface="+mn-cs"/>
        </a:defRPr>
      </a:lvl3pPr>
      <a:lvl4pPr marL="1344547" algn="l" defTabSz="896365" rtl="0" eaLnBrk="1" latinLnBrk="0" hangingPunct="1">
        <a:defRPr sz="1730" kern="1200">
          <a:solidFill>
            <a:schemeClr val="tx1"/>
          </a:solidFill>
          <a:latin typeface="+mn-lt"/>
          <a:ea typeface="+mn-ea"/>
          <a:cs typeface="+mn-cs"/>
        </a:defRPr>
      </a:lvl4pPr>
      <a:lvl5pPr marL="1792730" algn="l" defTabSz="896365" rtl="0" eaLnBrk="1" latinLnBrk="0" hangingPunct="1">
        <a:defRPr sz="1730" kern="1200">
          <a:solidFill>
            <a:schemeClr val="tx1"/>
          </a:solidFill>
          <a:latin typeface="+mn-lt"/>
          <a:ea typeface="+mn-ea"/>
          <a:cs typeface="+mn-cs"/>
        </a:defRPr>
      </a:lvl5pPr>
      <a:lvl6pPr marL="2240913" algn="l" defTabSz="896365" rtl="0" eaLnBrk="1" latinLnBrk="0" hangingPunct="1">
        <a:defRPr sz="1730" kern="1200">
          <a:solidFill>
            <a:schemeClr val="tx1"/>
          </a:solidFill>
          <a:latin typeface="+mn-lt"/>
          <a:ea typeface="+mn-ea"/>
          <a:cs typeface="+mn-cs"/>
        </a:defRPr>
      </a:lvl6pPr>
      <a:lvl7pPr marL="2689094" algn="l" defTabSz="896365" rtl="0" eaLnBrk="1" latinLnBrk="0" hangingPunct="1">
        <a:defRPr sz="1730" kern="1200">
          <a:solidFill>
            <a:schemeClr val="tx1"/>
          </a:solidFill>
          <a:latin typeface="+mn-lt"/>
          <a:ea typeface="+mn-ea"/>
          <a:cs typeface="+mn-cs"/>
        </a:defRPr>
      </a:lvl7pPr>
      <a:lvl8pPr marL="3137277" algn="l" defTabSz="896365" rtl="0" eaLnBrk="1" latinLnBrk="0" hangingPunct="1">
        <a:defRPr sz="1730" kern="1200">
          <a:solidFill>
            <a:schemeClr val="tx1"/>
          </a:solidFill>
          <a:latin typeface="+mn-lt"/>
          <a:ea typeface="+mn-ea"/>
          <a:cs typeface="+mn-cs"/>
        </a:defRPr>
      </a:lvl8pPr>
      <a:lvl9pPr marL="3585460" algn="l" defTabSz="896365" rtl="0" eaLnBrk="1" latinLnBrk="0" hangingPunct="1">
        <a:defRPr sz="173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21">
          <p15:clr>
            <a:srgbClr val="C35EA4"/>
          </p15:clr>
        </p15:guide>
        <p15:guide id="6" pos="2765">
          <p15:clr>
            <a:srgbClr val="C35EA4"/>
          </p15:clr>
        </p15:guide>
        <p15:guide id="7" pos="3821">
          <p15:clr>
            <a:srgbClr val="C35EA4"/>
          </p15:clr>
        </p15:guide>
        <p15:guide id="8" pos="3989">
          <p15:clr>
            <a:srgbClr val="C35EA4"/>
          </p15:clr>
        </p15:guide>
        <p15:guide id="9" pos="5069">
          <p15:clr>
            <a:srgbClr val="C35EA4"/>
          </p15:clr>
        </p15:guide>
        <p15:guide id="10" pos="5213">
          <p15:clr>
            <a:srgbClr val="C35EA4"/>
          </p15:clr>
        </p15:guide>
        <p15:guide id="11" pos="6317">
          <p15:clr>
            <a:srgbClr val="C35EA4"/>
          </p15:clr>
        </p15:guide>
        <p15:guide id="12" pos="6461">
          <p15:clr>
            <a:srgbClr val="C35EA4"/>
          </p15:clr>
        </p15:guide>
        <p15:guide id="16" pos="293">
          <p15:clr>
            <a:srgbClr val="F26B43"/>
          </p15:clr>
        </p15:guide>
        <p15:guide id="17" pos="7541">
          <p15:clr>
            <a:srgbClr val="F26B43"/>
          </p15:clr>
        </p15:guide>
        <p15:guide id="18" orient="horz" pos="766">
          <p15:clr>
            <a:srgbClr val="5ACBF0"/>
          </p15:clr>
        </p15:guide>
        <p15:guide id="19" orient="horz" pos="1393">
          <p15:clr>
            <a:srgbClr val="5ACBF0"/>
          </p15:clr>
        </p15:guide>
        <p15:guide id="20" orient="horz" pos="617">
          <p15:clr>
            <a:srgbClr val="5ACBF0"/>
          </p15:clr>
        </p15:guide>
        <p15:guide id="21" orient="horz" pos="1544">
          <p15:clr>
            <a:srgbClr val="5ACBF0"/>
          </p15:clr>
        </p15:guide>
        <p15:guide id="22" orient="horz" pos="2172">
          <p15:clr>
            <a:srgbClr val="5ACBF0"/>
          </p15:clr>
        </p15:guide>
        <p15:guide id="23" orient="horz" pos="2320">
          <p15:clr>
            <a:srgbClr val="5ACBF0"/>
          </p15:clr>
        </p15:guide>
        <p15:guide id="25" orient="horz" pos="289">
          <p15:clr>
            <a:srgbClr val="F26B43"/>
          </p15:clr>
        </p15:guide>
        <p15:guide id="26" orient="horz" pos="4202">
          <p15:clr>
            <a:srgbClr val="F26B43"/>
          </p15:clr>
        </p15:guide>
        <p15:guide id="27" orient="horz" pos="2949">
          <p15:clr>
            <a:srgbClr val="5ACBF0"/>
          </p15:clr>
        </p15:guide>
        <p15:guide id="28" orient="horz" pos="3098">
          <p15:clr>
            <a:srgbClr val="5ACBF0"/>
          </p15:clr>
        </p15:guide>
        <p15:guide id="29" orient="horz" pos="3727">
          <p15:clr>
            <a:srgbClr val="5ACBF0"/>
          </p15:clr>
        </p15:guide>
        <p15:guide id="30" orient="horz" pos="3876">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4.emf"/><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videos/search?q=microsoft+learning+tools&amp;&amp;view=detail&amp;mid=C587D3F52BBD4F5266CCC587D3F52BBD4F5266CC&amp;&amp;FORM=VRDGAR" TargetMode="External"/><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hyperlink" Target="https://info.microsoft.com/US-WWEDU-CNTNT-FY18-05May-03-TheTotalEconomicImpactOfMicrosoft365Education-MGC0002393_01Registration-ForminBod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looking at a computer&#10;&#10;Description automatically generated">
            <a:extLst>
              <a:ext uri="{FF2B5EF4-FFF2-40B4-BE49-F238E27FC236}">
                <a16:creationId xmlns:a16="http://schemas.microsoft.com/office/drawing/2014/main" id="{EA0A8B64-3F24-4336-9979-A61BE06BCCC2}"/>
              </a:ext>
            </a:extLst>
          </p:cNvPr>
          <p:cNvPicPr>
            <a:picLocks noChangeAspect="1"/>
          </p:cNvPicPr>
          <p:nvPr/>
        </p:nvPicPr>
        <p:blipFill rotWithShape="1">
          <a:blip r:embed="rId2">
            <a:extLst>
              <a:ext uri="{28A0092B-C50C-407E-A947-70E740481C1C}">
                <a14:useLocalDpi xmlns:a14="http://schemas.microsoft.com/office/drawing/2010/main" val="0"/>
              </a:ext>
            </a:extLst>
          </a:blip>
          <a:srcRect r="-1" b="15835"/>
          <a:stretch/>
        </p:blipFill>
        <p:spPr>
          <a:xfrm>
            <a:off x="20" y="4291"/>
            <a:ext cx="12191980" cy="6849428"/>
          </a:xfrm>
          <a:prstGeom prst="rect">
            <a:avLst/>
          </a:prstGeom>
        </p:spPr>
      </p:pic>
      <p:sp>
        <p:nvSpPr>
          <p:cNvPr id="4" name="Rectangle 3">
            <a:extLst>
              <a:ext uri="{FF2B5EF4-FFF2-40B4-BE49-F238E27FC236}">
                <a16:creationId xmlns:a16="http://schemas.microsoft.com/office/drawing/2014/main" id="{22ECB553-F381-4BEF-BF89-ADFB0645B8B4}"/>
              </a:ext>
            </a:extLst>
          </p:cNvPr>
          <p:cNvSpPr/>
          <p:nvPr/>
        </p:nvSpPr>
        <p:spPr>
          <a:xfrm>
            <a:off x="6096000" y="5046132"/>
            <a:ext cx="6096000" cy="1323889"/>
          </a:xfrm>
          <a:prstGeom prst="rect">
            <a:avLst/>
          </a:prstGeom>
          <a:solidFill>
            <a:srgbClr val="4472C4"/>
          </a:solidFill>
        </p:spPr>
        <p:txBody>
          <a:bodyPr>
            <a:spAutoFit/>
          </a:bodyPr>
          <a:lstStyle/>
          <a:p>
            <a:pPr algn="ctr">
              <a:spcBef>
                <a:spcPts val="2353"/>
              </a:spcBef>
              <a:spcAft>
                <a:spcPts val="1198"/>
              </a:spcAft>
            </a:pPr>
            <a:endParaRPr lang="en-US" sz="100" dirty="0">
              <a:solidFill>
                <a:schemeClr val="bg1"/>
              </a:solidFill>
            </a:endParaRPr>
          </a:p>
          <a:p>
            <a:pPr algn="ctr">
              <a:spcBef>
                <a:spcPts val="1177"/>
              </a:spcBef>
              <a:spcAft>
                <a:spcPts val="1198"/>
              </a:spcAft>
            </a:pPr>
            <a:r>
              <a:rPr lang="en-US" sz="3138" dirty="0">
                <a:solidFill>
                  <a:schemeClr val="bg1"/>
                </a:solidFill>
              </a:rPr>
              <a:t>Microsoft Education Battlecard</a:t>
            </a:r>
          </a:p>
          <a:p>
            <a:pPr algn="ctr"/>
            <a:endParaRPr lang="en-US" sz="1765" dirty="0"/>
          </a:p>
        </p:txBody>
      </p:sp>
    </p:spTree>
    <p:extLst>
      <p:ext uri="{BB962C8B-B14F-4D97-AF65-F5344CB8AC3E}">
        <p14:creationId xmlns:p14="http://schemas.microsoft.com/office/powerpoint/2010/main" val="27816074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4589" y="1485391"/>
            <a:ext cx="9166674" cy="4527906"/>
          </a:xfrm>
        </p:spPr>
        <p:txBody>
          <a:bodyPr vert="horz" wrap="square" lIns="146304" tIns="91440" rIns="146304" bIns="91440" rtlCol="0" anchor="t">
            <a:spAutoFit/>
          </a:bodyPr>
          <a:lstStyle/>
          <a:p>
            <a:pPr marL="284480" indent="-284480"/>
            <a:r>
              <a:rPr lang="en-US" sz="1750" dirty="0"/>
              <a:t>This asset is Microsoft confidential and is for partner use only.</a:t>
            </a:r>
          </a:p>
          <a:p>
            <a:pPr marL="284480" indent="-284480"/>
            <a:r>
              <a:rPr lang="en-US" sz="1750" dirty="0"/>
              <a:t>The target audience for this asset is IT Decision Makers, although some content may be useful for educators and school leaders as well</a:t>
            </a:r>
          </a:p>
          <a:p>
            <a:pPr marL="284480" indent="-284480"/>
            <a:r>
              <a:rPr lang="en-US" sz="1750" dirty="0"/>
              <a:t>The first page is how to proactively position Microsoft Education. It is designed to provide you with quick digestible facts to convey to your customer as to why they should choose Microsoft Education for their school.</a:t>
            </a:r>
          </a:p>
          <a:p>
            <a:pPr marL="284480" indent="-284480"/>
            <a:r>
              <a:rPr lang="en-US" sz="1765" dirty="0"/>
              <a:t>You should </a:t>
            </a:r>
            <a:r>
              <a:rPr lang="en-US" sz="1765" u="sng" dirty="0"/>
              <a:t>always</a:t>
            </a:r>
            <a:r>
              <a:rPr lang="en-US" sz="1765" dirty="0"/>
              <a:t> determine which messaging pillar your customer is interested in and align the conversation to that. </a:t>
            </a:r>
          </a:p>
          <a:p>
            <a:pPr marL="0" indent="0">
              <a:buNone/>
            </a:pPr>
            <a:r>
              <a:rPr lang="en-US" sz="1765" dirty="0"/>
              <a:t>USING THE OBJECTION HANDLER</a:t>
            </a:r>
          </a:p>
          <a:p>
            <a:pPr marL="284480" indent="-284480"/>
            <a:r>
              <a:rPr lang="en-US" sz="1750" dirty="0"/>
              <a:t>The Objection Handler includes six of the most common objections that you have advised us you hear from customers .</a:t>
            </a:r>
          </a:p>
          <a:p>
            <a:pPr marL="284480" indent="-284480"/>
            <a:r>
              <a:rPr lang="en-US" sz="1750" dirty="0"/>
              <a:t>Find the objection you’re hearing in the left column, and then find your responses to those objections in the right. Use each point separately or combine into one holistic narrative. </a:t>
            </a:r>
          </a:p>
        </p:txBody>
      </p:sp>
      <p:sp>
        <p:nvSpPr>
          <p:cNvPr id="5" name="Text Placeholder 4"/>
          <p:cNvSpPr>
            <a:spLocks noGrp="1"/>
          </p:cNvSpPr>
          <p:nvPr>
            <p:ph type="body" sz="quarter" idx="11"/>
          </p:nvPr>
        </p:nvSpPr>
        <p:spPr>
          <a:xfrm>
            <a:off x="4" y="6479762"/>
            <a:ext cx="12192001" cy="377753"/>
          </a:xfrm>
        </p:spPr>
        <p:txBody>
          <a:bodyPr/>
          <a:lstStyle/>
          <a:p>
            <a:pPr algn="ctr"/>
            <a:r>
              <a:rPr lang="en-US" sz="1961"/>
              <a:t>Speaker guidance</a:t>
            </a:r>
            <a:endParaRPr lang="en-US" sz="1961" dirty="0"/>
          </a:p>
        </p:txBody>
      </p:sp>
      <p:sp>
        <p:nvSpPr>
          <p:cNvPr id="3" name="Title 2"/>
          <p:cNvSpPr>
            <a:spLocks noGrp="1"/>
          </p:cNvSpPr>
          <p:nvPr>
            <p:ph type="title"/>
          </p:nvPr>
        </p:nvSpPr>
        <p:spPr>
          <a:xfrm>
            <a:off x="381291" y="366216"/>
            <a:ext cx="10139121" cy="673454"/>
          </a:xfrm>
        </p:spPr>
        <p:txBody>
          <a:bodyPr/>
          <a:lstStyle/>
          <a:p>
            <a:r>
              <a:rPr lang="en-US" sz="3529" dirty="0"/>
              <a:t>How to use the Microsoft Education battlecard</a:t>
            </a:r>
          </a:p>
        </p:txBody>
      </p:sp>
    </p:spTree>
    <p:extLst>
      <p:ext uri="{BB962C8B-B14F-4D97-AF65-F5344CB8AC3E}">
        <p14:creationId xmlns:p14="http://schemas.microsoft.com/office/powerpoint/2010/main" val="4302421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01ADE6-4C3F-4D81-B5BA-0B2E64949848}"/>
              </a:ext>
            </a:extLst>
          </p:cNvPr>
          <p:cNvSpPr>
            <a:spLocks noGrp="1"/>
          </p:cNvSpPr>
          <p:nvPr>
            <p:ph type="title"/>
          </p:nvPr>
        </p:nvSpPr>
        <p:spPr>
          <a:xfrm>
            <a:off x="660166" y="43727"/>
            <a:ext cx="11280715" cy="677108"/>
          </a:xfrm>
        </p:spPr>
        <p:txBody>
          <a:bodyPr/>
          <a:lstStyle/>
          <a:p>
            <a:pPr algn="ctr">
              <a:lnSpc>
                <a:spcPct val="100000"/>
              </a:lnSpc>
            </a:pPr>
            <a:r>
              <a:rPr lang="en-US" sz="2400" dirty="0">
                <a:solidFill>
                  <a:srgbClr val="63175B"/>
                </a:solidFill>
              </a:rPr>
              <a:t>Microsoft Education </a:t>
            </a:r>
            <a:br>
              <a:rPr lang="en-US" sz="2400" dirty="0">
                <a:solidFill>
                  <a:srgbClr val="63175B"/>
                </a:solidFill>
              </a:rPr>
            </a:br>
            <a:r>
              <a:rPr lang="en-US" sz="2000" dirty="0">
                <a:solidFill>
                  <a:srgbClr val="63175B"/>
                </a:solidFill>
                <a:latin typeface="+mn-lt"/>
              </a:rPr>
              <a:t>Empowering every student on the planet to achieve more</a:t>
            </a:r>
            <a:endParaRPr lang="en-US" sz="2400" dirty="0">
              <a:solidFill>
                <a:srgbClr val="63175B"/>
              </a:solidFill>
              <a:latin typeface="+mn-lt"/>
            </a:endParaRPr>
          </a:p>
        </p:txBody>
      </p:sp>
      <p:sp>
        <p:nvSpPr>
          <p:cNvPr id="31" name="Rectangle 30">
            <a:extLst>
              <a:ext uri="{FF2B5EF4-FFF2-40B4-BE49-F238E27FC236}">
                <a16:creationId xmlns:a16="http://schemas.microsoft.com/office/drawing/2014/main" id="{194BBF36-2A8B-40BC-B22D-BA0230705E8E}"/>
              </a:ext>
            </a:extLst>
          </p:cNvPr>
          <p:cNvSpPr/>
          <p:nvPr/>
        </p:nvSpPr>
        <p:spPr>
          <a:xfrm>
            <a:off x="549866" y="1403962"/>
            <a:ext cx="3758904" cy="323165"/>
          </a:xfrm>
          <a:prstGeom prst="rect">
            <a:avLst/>
          </a:prstGeom>
        </p:spPr>
        <p:txBody>
          <a:bodyPr wrap="squar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393939"/>
                </a:solidFill>
                <a:effectLst/>
                <a:uLnTx/>
                <a:uFillTx/>
                <a:latin typeface="Segoe UI Semibold" panose="020B0702040204020203" pitchFamily="34" charset="0"/>
                <a:ea typeface="+mn-ea"/>
                <a:cs typeface="Segoe UI Semibold" panose="020B0702040204020203" pitchFamily="34" charset="0"/>
              </a:rPr>
              <a:t>Better learning outcomes</a:t>
            </a:r>
          </a:p>
        </p:txBody>
      </p:sp>
      <p:sp>
        <p:nvSpPr>
          <p:cNvPr id="34" name="Rectangle 33">
            <a:extLst>
              <a:ext uri="{FF2B5EF4-FFF2-40B4-BE49-F238E27FC236}">
                <a16:creationId xmlns:a16="http://schemas.microsoft.com/office/drawing/2014/main" id="{1F2C1875-76FD-4E1C-85B8-36BD0EA7EC1C}"/>
              </a:ext>
            </a:extLst>
          </p:cNvPr>
          <p:cNvSpPr/>
          <p:nvPr/>
        </p:nvSpPr>
        <p:spPr>
          <a:xfrm>
            <a:off x="8143875" y="1403962"/>
            <a:ext cx="3758905" cy="323165"/>
          </a:xfrm>
          <a:prstGeom prst="rect">
            <a:avLst/>
          </a:prstGeom>
        </p:spPr>
        <p:txBody>
          <a:bodyPr wrap="squar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393939"/>
                </a:solidFill>
                <a:effectLst/>
                <a:uLnTx/>
                <a:uFillTx/>
                <a:latin typeface="Segoe UI Semibold" panose="020B0702040204020203" pitchFamily="34" charset="0"/>
                <a:ea typeface="+mn-ea"/>
                <a:cs typeface="Segoe UI Semibold" panose="020B0702040204020203" pitchFamily="34" charset="0"/>
              </a:rPr>
              <a:t>Affordable, easy-to-manage technology</a:t>
            </a:r>
          </a:p>
        </p:txBody>
      </p:sp>
      <p:sp>
        <p:nvSpPr>
          <p:cNvPr id="37" name="Rectangle 36">
            <a:extLst>
              <a:ext uri="{FF2B5EF4-FFF2-40B4-BE49-F238E27FC236}">
                <a16:creationId xmlns:a16="http://schemas.microsoft.com/office/drawing/2014/main" id="{262033AD-FCE8-4DEE-BF15-94EC3FF93357}"/>
              </a:ext>
            </a:extLst>
          </p:cNvPr>
          <p:cNvSpPr/>
          <p:nvPr/>
        </p:nvSpPr>
        <p:spPr>
          <a:xfrm>
            <a:off x="4308770" y="1403962"/>
            <a:ext cx="3758905" cy="323165"/>
          </a:xfrm>
          <a:prstGeom prst="rect">
            <a:avLst/>
          </a:prstGeom>
        </p:spPr>
        <p:txBody>
          <a:bodyPr wrap="squar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393939"/>
                </a:solidFill>
                <a:effectLst/>
                <a:uLnTx/>
                <a:uFillTx/>
                <a:latin typeface="Segoe UI Semibold" panose="020B0702040204020203" pitchFamily="34" charset="0"/>
                <a:ea typeface="+mn-ea"/>
                <a:cs typeface="Segoe UI Semibold" panose="020B0702040204020203" pitchFamily="34" charset="0"/>
              </a:rPr>
              <a:t>Transform classroom time</a:t>
            </a:r>
          </a:p>
        </p:txBody>
      </p:sp>
      <p:graphicFrame>
        <p:nvGraphicFramePr>
          <p:cNvPr id="2" name="Table 1">
            <a:extLst>
              <a:ext uri="{FF2B5EF4-FFF2-40B4-BE49-F238E27FC236}">
                <a16:creationId xmlns:a16="http://schemas.microsoft.com/office/drawing/2014/main" id="{8479A846-99ED-4360-A1BB-255275EBF108}"/>
              </a:ext>
            </a:extLst>
          </p:cNvPr>
          <p:cNvGraphicFramePr>
            <a:graphicFrameLocks noGrp="1"/>
          </p:cNvGraphicFramePr>
          <p:nvPr>
            <p:extLst>
              <p:ext uri="{D42A27DB-BD31-4B8C-83A1-F6EECF244321}">
                <p14:modId xmlns:p14="http://schemas.microsoft.com/office/powerpoint/2010/main" val="3741459474"/>
              </p:ext>
            </p:extLst>
          </p:nvPr>
        </p:nvGraphicFramePr>
        <p:xfrm>
          <a:off x="275150" y="1790062"/>
          <a:ext cx="11420802" cy="4424301"/>
        </p:xfrm>
        <a:graphic>
          <a:graphicData uri="http://schemas.openxmlformats.org/drawingml/2006/table">
            <a:tbl>
              <a:tblPr firstRow="1" bandRow="1">
                <a:tableStyleId>{5C22544A-7EE6-4342-B048-85BDC9FD1C3A}</a:tableStyleId>
              </a:tblPr>
              <a:tblGrid>
                <a:gridCol w="3806934">
                  <a:extLst>
                    <a:ext uri="{9D8B030D-6E8A-4147-A177-3AD203B41FA5}">
                      <a16:colId xmlns:a16="http://schemas.microsoft.com/office/drawing/2014/main" val="2494625113"/>
                    </a:ext>
                  </a:extLst>
                </a:gridCol>
                <a:gridCol w="3806934">
                  <a:extLst>
                    <a:ext uri="{9D8B030D-6E8A-4147-A177-3AD203B41FA5}">
                      <a16:colId xmlns:a16="http://schemas.microsoft.com/office/drawing/2014/main" val="2330238999"/>
                    </a:ext>
                  </a:extLst>
                </a:gridCol>
                <a:gridCol w="3806934">
                  <a:extLst>
                    <a:ext uri="{9D8B030D-6E8A-4147-A177-3AD203B41FA5}">
                      <a16:colId xmlns:a16="http://schemas.microsoft.com/office/drawing/2014/main" val="3907861511"/>
                    </a:ext>
                  </a:extLst>
                </a:gridCol>
              </a:tblGrid>
              <a:tr h="797181">
                <a:tc>
                  <a:txBody>
                    <a:bodyPr/>
                    <a:lstStyle/>
                    <a:p>
                      <a:r>
                        <a:rPr lang="en-US" sz="1200" b="0" baseline="0" dirty="0">
                          <a:solidFill>
                            <a:schemeClr val="tx1"/>
                          </a:solidFill>
                          <a:latin typeface="+mj-lt"/>
                        </a:rPr>
                        <a:t>Enable personalized learning, adapt to meet diverse learning styles and capabilities, and inspire student creativity with Microsoft Education.</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lumMod val="95000"/>
                      </a:schemeClr>
                    </a:solidFill>
                  </a:tcPr>
                </a:tc>
                <a:tc>
                  <a:txBody>
                    <a:bodyPr/>
                    <a:lstStyle/>
                    <a:p>
                      <a:r>
                        <a:rPr lang="en-US" sz="1200" b="0" baseline="0" dirty="0">
                          <a:solidFill>
                            <a:schemeClr val="tx1"/>
                          </a:solidFill>
                          <a:latin typeface="+mj-lt"/>
                        </a:rPr>
                        <a:t>Time is a precious commodity - reclaim it by engaging students with rich learning experiences and spend less time managing technology.</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lumMod val="95000"/>
                      </a:schemeClr>
                    </a:solidFill>
                  </a:tcPr>
                </a:tc>
                <a:tc>
                  <a:txBody>
                    <a:bodyPr/>
                    <a:lstStyle/>
                    <a:p>
                      <a:r>
                        <a:rPr lang="en-US" sz="1200" b="0" baseline="0" dirty="0">
                          <a:solidFill>
                            <a:schemeClr val="tx1"/>
                          </a:solidFill>
                          <a:latin typeface="+mj-lt"/>
                        </a:rPr>
                        <a:t>Microsoft Education Windows devices offer built-in privacy and security protections. And IT management is simpler and less costly. </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56324597"/>
                  </a:ext>
                </a:extLst>
              </a:tr>
              <a:tr h="1225296">
                <a:tc>
                  <a:txBody>
                    <a:bodyPr/>
                    <a:lstStyle/>
                    <a:p>
                      <a:r>
                        <a:rPr lang="en-US" sz="1100" b="1" baseline="0" dirty="0">
                          <a:solidFill>
                            <a:schemeClr val="tx1"/>
                          </a:solidFill>
                          <a:latin typeface="+mn-lt"/>
                        </a:rPr>
                        <a:t>Increase reading and language skills with technology that enables personalized learning. </a:t>
                      </a:r>
                      <a:r>
                        <a:rPr lang="en-US" sz="1100" b="0" kern="1200" baseline="0" dirty="0">
                          <a:solidFill>
                            <a:schemeClr val="tx1"/>
                          </a:solidFill>
                          <a:latin typeface="+mn-lt"/>
                          <a:ea typeface="+mn-ea"/>
                          <a:cs typeface="+mn-cs"/>
                        </a:rPr>
                        <a:t>Microsoft Learning Tools are free tools that </a:t>
                      </a:r>
                      <a:r>
                        <a:rPr lang="en-US" sz="1100" b="0" kern="1200" noProof="0" dirty="0">
                          <a:solidFill>
                            <a:srgbClr val="505050"/>
                          </a:solidFill>
                          <a:latin typeface="+mn-lt"/>
                          <a:ea typeface="+mn-ea"/>
                          <a:cs typeface="+mn-cs"/>
                        </a:rPr>
                        <a:t>implement proven techniques to improve reading and writing for learners regardless of their age or ability. </a:t>
                      </a:r>
                    </a:p>
                    <a:p>
                      <a:endParaRPr lang="en-US" sz="1100">
                        <a:solidFill>
                          <a:schemeClr val="accent1"/>
                        </a:solidFill>
                      </a:endParaRPr>
                    </a:p>
                    <a:p>
                      <a:r>
                        <a:rPr lang="en-US" sz="1100" dirty="0">
                          <a:solidFill>
                            <a:schemeClr val="accent1"/>
                          </a:solidFill>
                        </a:rPr>
                        <a:t>                                                                                         </a:t>
                      </a:r>
                      <a:endParaRPr lang="en-US" sz="1100" dirty="0">
                        <a:solidFill>
                          <a:srgbClr val="FFC000"/>
                        </a:solidFill>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l" rtl="0">
                        <a:lnSpc>
                          <a:spcPct val="100000"/>
                        </a:lnSpc>
                        <a:spcBef>
                          <a:spcPts val="0"/>
                        </a:spcBef>
                        <a:spcAft>
                          <a:spcPts val="0"/>
                        </a:spcAft>
                        <a:buClrTx/>
                        <a:buSzTx/>
                        <a:buFontTx/>
                        <a:buNone/>
                      </a:pPr>
                      <a:r>
                        <a:rPr lang="en-US" sz="1100" b="1" baseline="0" dirty="0">
                          <a:solidFill>
                            <a:schemeClr val="tx1"/>
                          </a:solidFill>
                          <a:latin typeface="+mn-lt"/>
                        </a:rPr>
                        <a:t>Save teachers time </a:t>
                      </a:r>
                      <a:r>
                        <a:rPr lang="en-US" sz="1100" b="0" baseline="0" dirty="0">
                          <a:solidFill>
                            <a:schemeClr val="tx1"/>
                          </a:solidFill>
                          <a:latin typeface="+mn-lt"/>
                        </a:rPr>
                        <a:t>with tools for planning, assignments, and communication all in one location with Microsoft Teams. Teachers spend less time managing technology and more time assisting students in their learning. </a:t>
                      </a:r>
                      <a:r>
                        <a:rPr lang="en-US" sz="1100" b="1" baseline="0" dirty="0">
                          <a:solidFill>
                            <a:schemeClr val="tx1"/>
                          </a:solidFill>
                          <a:latin typeface="+mn-lt"/>
                        </a:rPr>
                        <a:t>It’s estimated technology can help teachers reallocate 20 – 30% of their time. </a:t>
                      </a:r>
                      <a:r>
                        <a:rPr lang="en-US" sz="1100" b="0" baseline="30000">
                          <a:solidFill>
                            <a:schemeClr val="tx1"/>
                          </a:solidFill>
                          <a:latin typeface="+mn-lt"/>
                        </a:rPr>
                        <a:t>1</a:t>
                      </a:r>
                      <a:endParaRPr lang="en-US" sz="1100" b="0" baseline="30000">
                        <a:solidFill>
                          <a:schemeClr val="tx1"/>
                        </a:solidFill>
                        <a:highlight>
                          <a:srgbClr val="FFFF00"/>
                        </a:highlight>
                        <a:latin typeface="+mn-lt"/>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l" rtl="0">
                        <a:lnSpc>
                          <a:spcPct val="100000"/>
                        </a:lnSpc>
                        <a:spcBef>
                          <a:spcPts val="0"/>
                        </a:spcBef>
                        <a:spcAft>
                          <a:spcPts val="0"/>
                        </a:spcAft>
                        <a:buClrTx/>
                        <a:buSzTx/>
                        <a:buFontTx/>
                        <a:buNone/>
                      </a:pPr>
                      <a:r>
                        <a:rPr kumimoji="0" lang="en-US" sz="1100" b="1" i="0" u="none" strike="noStrike" kern="1200" cap="none" spc="0" normalizeH="0" baseline="0" noProof="0" dirty="0">
                          <a:ln>
                            <a:noFill/>
                          </a:ln>
                          <a:solidFill>
                            <a:srgbClr val="393939"/>
                          </a:solidFill>
                          <a:effectLst/>
                          <a:uLnTx/>
                          <a:uFillTx/>
                          <a:latin typeface="+mn-lt"/>
                          <a:ea typeface="+mn-ea"/>
                          <a:cs typeface="Segoe UI"/>
                        </a:rPr>
                        <a:t>End-to-end privacy and security protection with a modern Windows 10 device. </a:t>
                      </a:r>
                      <a:r>
                        <a:rPr kumimoji="0" lang="en-US" sz="1100" b="0" i="0" u="none" strike="noStrike" kern="1200" cap="none" spc="0" normalizeH="0" baseline="0" noProof="0" dirty="0">
                          <a:ln>
                            <a:noFill/>
                          </a:ln>
                          <a:solidFill>
                            <a:srgbClr val="393939"/>
                          </a:solidFill>
                          <a:effectLst/>
                          <a:uLnTx/>
                          <a:uFillTx/>
                          <a:latin typeface="+mn-lt"/>
                          <a:ea typeface="+mn-ea"/>
                          <a:cs typeface="Segoe UI"/>
                        </a:rPr>
                        <a:t>You get built-in, always up-to-date</a:t>
                      </a:r>
                      <a:r>
                        <a:rPr kumimoji="0" lang="en-US" sz="1100" b="0" i="0" u="none" strike="noStrike" kern="1200" cap="none" spc="0" normalizeH="0" baseline="30000" noProof="0" dirty="0">
                          <a:ln>
                            <a:noFill/>
                          </a:ln>
                          <a:solidFill>
                            <a:srgbClr val="393939"/>
                          </a:solidFill>
                          <a:effectLst/>
                          <a:uLnTx/>
                          <a:uFillTx/>
                          <a:latin typeface="+mn-lt"/>
                          <a:ea typeface="+mn-ea"/>
                          <a:cs typeface="Segoe UI"/>
                        </a:rPr>
                        <a:t>5</a:t>
                      </a:r>
                      <a:r>
                        <a:rPr kumimoji="0" lang="en-US" sz="1100" b="0" i="0" u="none" strike="noStrike" kern="1200" cap="none" spc="0" normalizeH="0" baseline="0" noProof="0" dirty="0">
                          <a:ln>
                            <a:noFill/>
                          </a:ln>
                          <a:solidFill>
                            <a:srgbClr val="393939"/>
                          </a:solidFill>
                          <a:effectLst/>
                          <a:uLnTx/>
                          <a:uFillTx/>
                          <a:latin typeface="+mn-lt"/>
                          <a:ea typeface="+mn-ea"/>
                          <a:cs typeface="Segoe UI"/>
                        </a:rPr>
                        <a:t> safeguards for your information and devices. With Windows 10 devices</a:t>
                      </a:r>
                      <a:r>
                        <a:rPr lang="en-US" sz="1100" b="0" i="0" u="none" strike="noStrike" kern="1200" cap="none" spc="0" baseline="0" noProof="0" dirty="0">
                          <a:solidFill>
                            <a:srgbClr val="393939"/>
                          </a:solidFill>
                          <a:latin typeface="+mn-lt"/>
                          <a:ea typeface="+mn-ea"/>
                          <a:cs typeface="Segoe UI"/>
                        </a:rPr>
                        <a:t> </a:t>
                      </a:r>
                      <a:r>
                        <a:rPr kumimoji="0" lang="en-US" sz="1100" b="0" i="0" u="none" strike="noStrike" kern="1200" cap="none" spc="0" normalizeH="0" baseline="0" noProof="0" dirty="0">
                          <a:ln>
                            <a:noFill/>
                          </a:ln>
                          <a:solidFill>
                            <a:srgbClr val="393939"/>
                          </a:solidFill>
                          <a:effectLst/>
                          <a:uLnTx/>
                          <a:uFillTx/>
                          <a:latin typeface="+mn-lt"/>
                          <a:ea typeface="+mn-ea"/>
                          <a:cs typeface="Segoe UI"/>
                        </a:rPr>
                        <a:t> it’s estimated that security events </a:t>
                      </a:r>
                      <a:r>
                        <a:rPr kumimoji="0" lang="en-US" sz="1100" b="0" i="0" u="none" strike="noStrike" kern="0" cap="none" spc="0" normalizeH="0" baseline="0" noProof="0" dirty="0">
                          <a:ln>
                            <a:noFill/>
                          </a:ln>
                          <a:solidFill>
                            <a:srgbClr val="393939"/>
                          </a:solidFill>
                          <a:effectLst/>
                          <a:uLnTx/>
                          <a:uFillTx/>
                          <a:latin typeface="+mn-lt"/>
                          <a:ea typeface="+mn-ea"/>
                          <a:cs typeface="Segoe UI Semibold"/>
                        </a:rPr>
                        <a:t>requiring IT remediation are reduced or avoided by 33%</a:t>
                      </a:r>
                      <a:r>
                        <a:rPr kumimoji="0" lang="en-US" sz="1100" b="0" i="0" u="none" strike="noStrike" kern="0" cap="none" spc="0" normalizeH="0" baseline="0" noProof="0" dirty="0">
                          <a:ln>
                            <a:noFill/>
                          </a:ln>
                          <a:solidFill>
                            <a:srgbClr val="393939"/>
                          </a:solidFill>
                          <a:effectLst/>
                          <a:uLnTx/>
                          <a:uFillTx/>
                          <a:latin typeface="+mn-lt"/>
                          <a:ea typeface="+mn-ea"/>
                          <a:cs typeface="+mn-cs"/>
                        </a:rPr>
                        <a:t>.</a:t>
                      </a:r>
                      <a:r>
                        <a:rPr lang="en-US" sz="1100" b="0" i="0" u="none" strike="noStrike" kern="0" cap="none" spc="0" baseline="30000" noProof="0" dirty="0">
                          <a:solidFill>
                            <a:srgbClr val="393939"/>
                          </a:solidFill>
                          <a:latin typeface="+mn-lt"/>
                          <a:ea typeface="+mn-ea"/>
                          <a:cs typeface="+mn-cs"/>
                        </a:rPr>
                        <a:t>3</a:t>
                      </a:r>
                      <a:endParaRPr kumimoji="0" lang="en-US" sz="1100" b="0" i="0" u="none" strike="noStrike" kern="0" cap="none" spc="0" normalizeH="0" baseline="30000" noProof="0" dirty="0">
                        <a:ln>
                          <a:noFill/>
                        </a:ln>
                        <a:solidFill>
                          <a:srgbClr val="393939"/>
                        </a:solidFill>
                        <a:effectLst/>
                        <a:uLnTx/>
                        <a:uFillTx/>
                        <a:latin typeface="+mn-lt"/>
                        <a:ea typeface="+mn-ea"/>
                        <a:cs typeface="+mn-cs"/>
                      </a:endParaRPr>
                    </a:p>
                    <a:p>
                      <a:endParaRPr lang="en-US" sz="1100" b="0" baseline="0">
                        <a:solidFill>
                          <a:schemeClr val="tx1"/>
                        </a:solidFill>
                        <a:latin typeface="+mn-lt"/>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10064896"/>
                  </a:ext>
                </a:extLst>
              </a:tr>
              <a:tr h="644670">
                <a:tc>
                  <a:txBody>
                    <a:bodyPr/>
                    <a:lstStyle/>
                    <a:p>
                      <a:r>
                        <a:rPr lang="en-US" sz="1100" b="1" kern="1200" baseline="0" dirty="0">
                          <a:solidFill>
                            <a:schemeClr val="tx1"/>
                          </a:solidFill>
                          <a:latin typeface="+mn-lt"/>
                          <a:ea typeface="+mn-ea"/>
                          <a:cs typeface="+mn-cs"/>
                        </a:rPr>
                        <a:t>Bring data to life </a:t>
                      </a:r>
                      <a:r>
                        <a:rPr lang="en-US" sz="1100" dirty="0">
                          <a:effectLst/>
                          <a:latin typeface="+mn-lt"/>
                          <a:cs typeface="Calibri"/>
                        </a:rPr>
                        <a:t>and easily introduce data analysis to students with </a:t>
                      </a:r>
                      <a:r>
                        <a:rPr lang="en-US" sz="1100" kern="1200" dirty="0">
                          <a:solidFill>
                            <a:schemeClr val="tx1"/>
                          </a:solidFill>
                          <a:effectLst/>
                          <a:latin typeface="+mn-lt"/>
                          <a:ea typeface="+mn-ea"/>
                          <a:cs typeface="Calibri"/>
                        </a:rPr>
                        <a:t>Excel, Data Types, Ideas, and Pivot Tables. Or use Microsoft’s Hacking STEM program to provide teachers with project ideas to build affordable inquiry and project based activities to visualize data in Microsoft Excel across STEM curriculum.</a:t>
                      </a:r>
                    </a:p>
                    <a:p>
                      <a:r>
                        <a:rPr lang="en-US" sz="1100" dirty="0">
                          <a:solidFill>
                            <a:schemeClr val="accent1"/>
                          </a:solidFill>
                        </a:rPr>
                        <a:t>                                                                  </a:t>
                      </a:r>
                      <a:endParaRPr lang="en-US" sz="1100" dirty="0">
                        <a:solidFill>
                          <a:srgbClr val="FFC000"/>
                        </a:solidFill>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r>
                        <a:rPr lang="en-US" sz="1100" b="1" baseline="0" dirty="0">
                          <a:solidFill>
                            <a:schemeClr val="tx1"/>
                          </a:solidFill>
                          <a:latin typeface="+mn-lt"/>
                        </a:rPr>
                        <a:t>Foster collaboration and creativity </a:t>
                      </a:r>
                      <a:r>
                        <a:rPr lang="en-US" sz="1100" b="0" baseline="0" dirty="0">
                          <a:solidFill>
                            <a:schemeClr val="tx1"/>
                          </a:solidFill>
                          <a:latin typeface="+mn-lt"/>
                        </a:rPr>
                        <a:t>with OneNote. Students can capture ideas, and teachers personalize lesson plans in your digital notebook. Personalized learning is proven very effective to deepen cognitive skills. </a:t>
                      </a:r>
                      <a:r>
                        <a:rPr lang="en-US" sz="1100" b="1" baseline="0" dirty="0">
                          <a:solidFill>
                            <a:schemeClr val="tx1"/>
                          </a:solidFill>
                          <a:latin typeface="+mn-lt"/>
                        </a:rPr>
                        <a:t>Students who received 1-to-1 instruction outperformed 98%</a:t>
                      </a:r>
                      <a:r>
                        <a:rPr lang="en-US" sz="1100" b="0" baseline="0" dirty="0">
                          <a:solidFill>
                            <a:schemeClr val="tx1"/>
                          </a:solidFill>
                          <a:latin typeface="+mn-lt"/>
                        </a:rPr>
                        <a:t> of traditionally taught students.</a:t>
                      </a:r>
                      <a:r>
                        <a:rPr lang="en-US" sz="1100" b="0" baseline="30000" dirty="0">
                          <a:solidFill>
                            <a:schemeClr val="tx1"/>
                          </a:solidFill>
                          <a:latin typeface="+mn-lt"/>
                        </a:rPr>
                        <a:t>2 </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pPr marL="0" marR="0" lvl="0" indent="0" algn="l" rtl="0">
                        <a:lnSpc>
                          <a:spcPct val="100000"/>
                        </a:lnSpc>
                        <a:spcBef>
                          <a:spcPts val="0"/>
                        </a:spcBef>
                        <a:spcAft>
                          <a:spcPts val="0"/>
                        </a:spcAft>
                        <a:buFontTx/>
                        <a:buNone/>
                      </a:pPr>
                      <a:r>
                        <a:rPr lang="en-US" sz="1100" b="0" baseline="0" dirty="0">
                          <a:solidFill>
                            <a:schemeClr val="tx1"/>
                          </a:solidFill>
                          <a:latin typeface="+mn-lt"/>
                        </a:rPr>
                        <a:t>IT professionals appreciate the time savings and cost reductions of deploying and managing Windows 10 devices. With Intune for Education s</a:t>
                      </a:r>
                      <a:r>
                        <a:rPr kumimoji="0" lang="en-US" sz="1100" b="0" i="0" u="none" strike="noStrike" kern="0" cap="none" spc="0" normalizeH="0" baseline="0" noProof="0" dirty="0">
                          <a:ln>
                            <a:noFill/>
                          </a:ln>
                          <a:solidFill>
                            <a:srgbClr val="393939"/>
                          </a:solidFill>
                          <a:effectLst/>
                          <a:uLnTx/>
                          <a:uFillTx/>
                          <a:latin typeface="+mn-lt"/>
                          <a:ea typeface="+mn-ea"/>
                          <a:cs typeface="Segoe UI Semibold"/>
                        </a:rPr>
                        <a:t>et up a classroom of PCs in an hour. </a:t>
                      </a:r>
                      <a:r>
                        <a:rPr kumimoji="0" lang="en-US" sz="1100" b="1" i="0" u="none" strike="noStrike" kern="1200" cap="none" spc="0" normalizeH="0" baseline="0" noProof="0" dirty="0">
                          <a:ln>
                            <a:noFill/>
                          </a:ln>
                          <a:solidFill>
                            <a:srgbClr val="393939"/>
                          </a:solidFill>
                          <a:effectLst/>
                          <a:uLnTx/>
                          <a:uFillTx/>
                          <a:latin typeface="+mn-lt"/>
                          <a:ea typeface="+mn-ea"/>
                          <a:cs typeface="Segoe UI"/>
                        </a:rPr>
                        <a:t>IT administrators </a:t>
                      </a:r>
                      <a:r>
                        <a:rPr kumimoji="0" lang="en-US" sz="1100" b="1" i="0" u="none" strike="noStrike" kern="0" cap="none" spc="0" normalizeH="0" baseline="0" noProof="0" dirty="0">
                          <a:ln>
                            <a:noFill/>
                          </a:ln>
                          <a:solidFill>
                            <a:srgbClr val="393939"/>
                          </a:solidFill>
                          <a:effectLst/>
                          <a:uLnTx/>
                          <a:uFillTx/>
                          <a:latin typeface="+mn-lt"/>
                          <a:ea typeface="+mn-ea"/>
                          <a:cs typeface="Segoe UI Semibold"/>
                        </a:rPr>
                        <a:t>estimate up to 20% reduction in IT management </a:t>
                      </a:r>
                      <a:r>
                        <a:rPr lang="en-US" sz="1100" b="1" i="0" u="none" strike="noStrike" kern="0" cap="none" spc="0" baseline="0" noProof="0" dirty="0">
                          <a:solidFill>
                            <a:srgbClr val="393939"/>
                          </a:solidFill>
                          <a:latin typeface="+mn-lt"/>
                          <a:ea typeface="+mn-ea"/>
                          <a:cs typeface="Segoe UI Semibold"/>
                        </a:rPr>
                        <a:t>time</a:t>
                      </a:r>
                      <a:r>
                        <a:rPr lang="en-US" sz="1100" b="1" i="0" u="none" strike="noStrike" kern="0" cap="none" spc="0" baseline="30000" noProof="0" dirty="0">
                          <a:solidFill>
                            <a:srgbClr val="393939"/>
                          </a:solidFill>
                          <a:latin typeface="+mn-lt"/>
                          <a:ea typeface="+mn-ea"/>
                          <a:cs typeface="+mn-cs"/>
                        </a:rPr>
                        <a:t>4</a:t>
                      </a:r>
                      <a:r>
                        <a:rPr kumimoji="0" lang="en-US" sz="1100" b="1" i="0" u="none" strike="noStrike" kern="0" cap="none" spc="0" normalizeH="0" baseline="0" noProof="0" dirty="0">
                          <a:ln>
                            <a:noFill/>
                          </a:ln>
                          <a:solidFill>
                            <a:srgbClr val="393939"/>
                          </a:solidFill>
                          <a:effectLst/>
                          <a:uLnTx/>
                          <a:uFillTx/>
                          <a:latin typeface="+mn-lt"/>
                          <a:ea typeface="+mn-ea"/>
                          <a:cs typeface="+mn-cs"/>
                        </a:rPr>
                        <a:t> </a:t>
                      </a:r>
                      <a:r>
                        <a:rPr kumimoji="0" lang="en-US" sz="1100" b="1" i="0" u="none" strike="noStrike" kern="0" cap="none" spc="0" normalizeH="0" baseline="0" noProof="0" dirty="0">
                          <a:ln>
                            <a:noFill/>
                          </a:ln>
                          <a:solidFill>
                            <a:srgbClr val="393939"/>
                          </a:solidFill>
                          <a:effectLst/>
                          <a:uLnTx/>
                          <a:uFillTx/>
                          <a:latin typeface="+mn-lt"/>
                          <a:ea typeface="+mn-ea"/>
                          <a:cs typeface="Segoe UI Semibold"/>
                        </a:rPr>
                        <a:t>with Windows 10 devices</a:t>
                      </a:r>
                      <a:r>
                        <a:rPr kumimoji="0" lang="en-US" sz="1100" b="0" i="0" u="none" strike="noStrike" kern="0" cap="none" spc="0" normalizeH="0" baseline="0" noProof="0" dirty="0">
                          <a:ln>
                            <a:noFill/>
                          </a:ln>
                          <a:solidFill>
                            <a:srgbClr val="393939"/>
                          </a:solidFill>
                          <a:effectLst/>
                          <a:uLnTx/>
                          <a:uFillTx/>
                          <a:latin typeface="+mn-lt"/>
                          <a:ea typeface="+mn-ea"/>
                          <a:cs typeface="Segoe UI Semibold"/>
                        </a:rPr>
                        <a:t>.</a:t>
                      </a:r>
                      <a:r>
                        <a:rPr lang="en-US" sz="1100" b="0" i="0" u="none" strike="noStrike" kern="0" cap="none" spc="0" baseline="0" noProof="0" dirty="0">
                          <a:solidFill>
                            <a:srgbClr val="393939"/>
                          </a:solidFill>
                          <a:latin typeface="+mn-lt"/>
                          <a:ea typeface="+mn-ea"/>
                          <a:cs typeface="Segoe UI Semibold"/>
                        </a:rPr>
                        <a:t>  </a:t>
                      </a:r>
                      <a:endParaRPr lang="en-US" sz="1100" b="0" baseline="0" dirty="0">
                        <a:solidFill>
                          <a:schemeClr val="tx1"/>
                        </a:solidFill>
                        <a:latin typeface="+mn-lt"/>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052680768"/>
                  </a:ext>
                </a:extLst>
              </a:tr>
              <a:tr h="1062907">
                <a:tc>
                  <a:txBody>
                    <a:bodyPr/>
                    <a:lstStyle/>
                    <a:p>
                      <a:pPr marL="0" marR="0" lvl="0" indent="0" algn="l" rtl="0">
                        <a:lnSpc>
                          <a:spcPct val="100000"/>
                        </a:lnSpc>
                        <a:spcBef>
                          <a:spcPts val="0"/>
                        </a:spcBef>
                        <a:spcAft>
                          <a:spcPts val="0"/>
                        </a:spcAft>
                        <a:buClrTx/>
                        <a:buSzTx/>
                        <a:buFontTx/>
                        <a:buNone/>
                      </a:pPr>
                      <a:r>
                        <a:rPr lang="en-US" sz="1100" b="0" dirty="0">
                          <a:solidFill>
                            <a:srgbClr val="505050"/>
                          </a:solidFill>
                          <a:latin typeface="+mn-lt"/>
                        </a:rPr>
                        <a:t>Support educators with STEM lesson plans that excite and engage students with popular apps like Minecraft: Education Edition, and the </a:t>
                      </a:r>
                      <a:r>
                        <a:rPr lang="en-US" sz="1100" b="1" dirty="0">
                          <a:solidFill>
                            <a:srgbClr val="505050"/>
                          </a:solidFill>
                          <a:latin typeface="+mn-lt"/>
                        </a:rPr>
                        <a:t>new </a:t>
                      </a:r>
                      <a:r>
                        <a:rPr lang="en-US" sz="1100" b="1" dirty="0" err="1">
                          <a:solidFill>
                            <a:srgbClr val="505050"/>
                          </a:solidFill>
                          <a:latin typeface="+mn-lt"/>
                        </a:rPr>
                        <a:t>MakeCode</a:t>
                      </a:r>
                      <a:r>
                        <a:rPr lang="en-US" sz="1100" b="1" dirty="0">
                          <a:solidFill>
                            <a:srgbClr val="505050"/>
                          </a:solidFill>
                          <a:latin typeface="+mn-lt"/>
                        </a:rPr>
                        <a:t> Arcade</a:t>
                      </a:r>
                      <a:r>
                        <a:rPr lang="en-US" sz="1100" b="0" dirty="0">
                          <a:solidFill>
                            <a:srgbClr val="505050"/>
                          </a:solidFill>
                          <a:latin typeface="+mn-lt"/>
                        </a:rPr>
                        <a:t>, an </a:t>
                      </a:r>
                      <a:r>
                        <a:rPr lang="en-US" sz="1100" kern="1200" dirty="0">
                          <a:solidFill>
                            <a:srgbClr val="505050"/>
                          </a:solidFill>
                          <a:latin typeface="+mn-lt"/>
                          <a:ea typeface="+mn-ea"/>
                          <a:cs typeface="+mn-cs"/>
                        </a:rPr>
                        <a:t>online game development engine for simple 2D sprite-based games like asteroids or frogger. </a:t>
                      </a:r>
                      <a:r>
                        <a:rPr lang="en-US" sz="1100" dirty="0">
                          <a:solidFill>
                            <a:schemeClr val="accent1"/>
                          </a:solidFill>
                        </a:rPr>
                        <a:t>                                                                            </a:t>
                      </a:r>
                      <a:endParaRPr lang="en-US" sz="1100" dirty="0">
                        <a:solidFill>
                          <a:srgbClr val="FFC000"/>
                        </a:solidFill>
                      </a:endParaRP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r>
                        <a:rPr lang="en-US" sz="1100" b="1" baseline="0" dirty="0">
                          <a:solidFill>
                            <a:schemeClr val="tx1"/>
                          </a:solidFill>
                          <a:latin typeface="+mn-lt"/>
                        </a:rPr>
                        <a:t>Gain greater student insights</a:t>
                      </a:r>
                      <a:r>
                        <a:rPr lang="en-US" sz="1100" b="0" baseline="0" dirty="0">
                          <a:solidFill>
                            <a:schemeClr val="tx1"/>
                          </a:solidFill>
                          <a:latin typeface="+mn-lt"/>
                        </a:rPr>
                        <a:t> and make informed decisions to prepare them for success. With powerful analytics tools like Power BI you can identify academic performance and well-being insights to adapt teaching techniques that support improved student outcomes.</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tc>
                  <a:txBody>
                    <a:bodyPr/>
                    <a:lstStyle/>
                    <a:p>
                      <a:r>
                        <a:rPr lang="en-US" sz="1100" b="1" baseline="0" dirty="0">
                          <a:solidFill>
                            <a:schemeClr val="tx1"/>
                          </a:solidFill>
                          <a:latin typeface="+mn-lt"/>
                        </a:rPr>
                        <a:t>Choose among a wide variety of form factors and price points </a:t>
                      </a:r>
                      <a:r>
                        <a:rPr lang="en-US" sz="1100" b="0" baseline="0" dirty="0">
                          <a:solidFill>
                            <a:schemeClr val="tx1"/>
                          </a:solidFill>
                          <a:latin typeface="+mn-lt"/>
                        </a:rPr>
                        <a:t>to find the affordable Windows 10 devices that fit your needs and budget. Laptops start at $189 and 2-in-1s at $279.</a:t>
                      </a:r>
                      <a:r>
                        <a:rPr lang="en-US" sz="1100" b="0" baseline="30000" dirty="0">
                          <a:solidFill>
                            <a:schemeClr val="tx1"/>
                          </a:solidFill>
                          <a:latin typeface="+mn-lt"/>
                        </a:rPr>
                        <a:t>5</a:t>
                      </a:r>
                    </a:p>
                  </a:txBody>
                  <a:tcPr>
                    <a:lnL w="6350" cap="flat" cmpd="sng" algn="ctr">
                      <a:solidFill>
                        <a:schemeClr val="bg1">
                          <a:lumMod val="90000"/>
                        </a:schemeClr>
                      </a:solidFill>
                      <a:prstDash val="solid"/>
                      <a:round/>
                      <a:headEnd type="none" w="med" len="med"/>
                      <a:tailEnd type="none" w="med" len="med"/>
                    </a:lnL>
                    <a:lnR w="6350" cap="flat" cmpd="sng" algn="ctr">
                      <a:solidFill>
                        <a:schemeClr val="bg1">
                          <a:lumMod val="90000"/>
                        </a:schemeClr>
                      </a:solidFill>
                      <a:prstDash val="solid"/>
                      <a:round/>
                      <a:headEnd type="none" w="med" len="med"/>
                      <a:tailEnd type="none" w="med" len="med"/>
                    </a:lnR>
                    <a:lnT w="6350" cap="flat" cmpd="sng" algn="ctr">
                      <a:solidFill>
                        <a:schemeClr val="bg1">
                          <a:lumMod val="90000"/>
                        </a:schemeClr>
                      </a:solidFill>
                      <a:prstDash val="solid"/>
                      <a:round/>
                      <a:headEnd type="none" w="med" len="med"/>
                      <a:tailEnd type="none" w="med" len="med"/>
                    </a:lnT>
                    <a:lnB w="6350" cap="flat" cmpd="sng" algn="ctr">
                      <a:solidFill>
                        <a:schemeClr val="bg1">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688369438"/>
                  </a:ext>
                </a:extLst>
              </a:tr>
            </a:tbl>
          </a:graphicData>
        </a:graphic>
      </p:graphicFrame>
      <p:sp>
        <p:nvSpPr>
          <p:cNvPr id="4" name="Rectangle 3">
            <a:extLst>
              <a:ext uri="{FF2B5EF4-FFF2-40B4-BE49-F238E27FC236}">
                <a16:creationId xmlns:a16="http://schemas.microsoft.com/office/drawing/2014/main" id="{D5B7D17D-B735-4089-A69F-4AC7AFADAE35}"/>
              </a:ext>
            </a:extLst>
          </p:cNvPr>
          <p:cNvSpPr/>
          <p:nvPr/>
        </p:nvSpPr>
        <p:spPr>
          <a:xfrm>
            <a:off x="520079" y="6475719"/>
            <a:ext cx="11420802" cy="338554"/>
          </a:xfrm>
          <a:prstGeom prst="rect">
            <a:avLst/>
          </a:prstGeom>
        </p:spPr>
        <p:txBody>
          <a:bodyPr wrap="square" anchor="t">
            <a:spAutoFit/>
          </a:bodyPr>
          <a:lstStyle/>
          <a:p>
            <a:pPr>
              <a:defRPr/>
            </a:pPr>
            <a:r>
              <a:rPr lang="en-US" sz="800" baseline="30000" dirty="0">
                <a:solidFill>
                  <a:srgbClr val="393939"/>
                </a:solidFill>
                <a:latin typeface="Segoe UI"/>
              </a:rPr>
              <a:t>1</a:t>
            </a:r>
            <a:r>
              <a:rPr lang="en-US" sz="800" dirty="0">
                <a:solidFill>
                  <a:srgbClr val="393939"/>
                </a:solidFill>
                <a:latin typeface="Segoe UI"/>
              </a:rPr>
              <a:t> </a:t>
            </a:r>
            <a:r>
              <a:rPr kumimoji="0" lang="en-US" sz="800" b="0" i="0" u="none" strike="noStrike" kern="1200" cap="none" spc="0" normalizeH="0" baseline="0" noProof="0" dirty="0">
                <a:ln>
                  <a:noFill/>
                </a:ln>
                <a:solidFill>
                  <a:srgbClr val="393939"/>
                </a:solidFill>
                <a:effectLst/>
                <a:uLnTx/>
                <a:uFillTx/>
                <a:latin typeface="Segoe UI"/>
                <a:ea typeface="+mn-ea"/>
                <a:cs typeface="+mn-cs"/>
              </a:rPr>
              <a:t>Class of 2030 ●</a:t>
            </a:r>
            <a:r>
              <a:rPr lang="en-US" sz="800" dirty="0">
                <a:solidFill>
                  <a:srgbClr val="393939"/>
                </a:solidFill>
                <a:latin typeface="Segoe UI"/>
              </a:rPr>
              <a:t> </a:t>
            </a:r>
            <a:r>
              <a:rPr kumimoji="0" lang="en-US" sz="800" b="0" i="0" u="none" strike="noStrike" kern="1200" cap="none" spc="0" normalizeH="0" baseline="0" noProof="0" dirty="0">
                <a:ln>
                  <a:noFill/>
                </a:ln>
                <a:solidFill>
                  <a:srgbClr val="393939"/>
                </a:solidFill>
                <a:effectLst/>
                <a:uLnTx/>
                <a:uFillTx/>
                <a:latin typeface="Segoe UI"/>
                <a:ea typeface="+mn-ea"/>
                <a:cs typeface="+mn-cs"/>
              </a:rPr>
              <a:t> </a:t>
            </a:r>
            <a:r>
              <a:rPr lang="en-US" sz="800" baseline="30000" dirty="0"/>
              <a:t>2</a:t>
            </a:r>
            <a:r>
              <a:rPr lang="en-US" sz="800" dirty="0"/>
              <a:t>Benjamin</a:t>
            </a:r>
            <a:r>
              <a:rPr lang="en-US" sz="800" dirty="0">
                <a:solidFill>
                  <a:srgbClr val="393939"/>
                </a:solidFill>
                <a:latin typeface="Segoe UI"/>
              </a:rPr>
              <a:t> S. Bloom, “The 2 sigma problem” </a:t>
            </a:r>
            <a:r>
              <a:rPr lang="en-US" sz="800" dirty="0">
                <a:solidFill>
                  <a:srgbClr val="393939"/>
                </a:solidFill>
              </a:rPr>
              <a:t>● </a:t>
            </a:r>
            <a:r>
              <a:rPr lang="en-US" sz="800" baseline="30000" dirty="0">
                <a:solidFill>
                  <a:srgbClr val="393939"/>
                </a:solidFill>
              </a:rPr>
              <a:t>3</a:t>
            </a:r>
            <a:r>
              <a:rPr lang="en-US" sz="800" dirty="0">
                <a:solidFill>
                  <a:srgbClr val="393939"/>
                </a:solidFill>
              </a:rPr>
              <a:t>Forrester, Total Economic Impact™ of Microsoft Windows 10, 2018  ● </a:t>
            </a:r>
            <a:r>
              <a:rPr lang="en-US" sz="800" baseline="30000" dirty="0">
                <a:solidFill>
                  <a:srgbClr val="393939"/>
                </a:solidFill>
              </a:rPr>
              <a:t>4</a:t>
            </a:r>
            <a:r>
              <a:rPr lang="en-US" sz="800" dirty="0">
                <a:solidFill>
                  <a:srgbClr val="393939"/>
                </a:solidFill>
              </a:rPr>
              <a:t>For the supported lifetime of the device. Additional hardware and/or software requirements may apply over time for updates. ● </a:t>
            </a:r>
            <a:r>
              <a:rPr lang="en-US" sz="800" baseline="30000" dirty="0">
                <a:solidFill>
                  <a:srgbClr val="393939"/>
                </a:solidFill>
              </a:rPr>
              <a:t>5</a:t>
            </a:r>
            <a:r>
              <a:rPr lang="en-US" sz="800" dirty="0">
                <a:solidFill>
                  <a:srgbClr val="393939"/>
                </a:solidFill>
              </a:rPr>
              <a:t>Estimated retail price; actual prices may vary. ● </a:t>
            </a:r>
            <a:endParaRPr lang="en-US" sz="800" dirty="0">
              <a:solidFill>
                <a:srgbClr val="393939"/>
              </a:solidFill>
              <a:latin typeface="Segoe UI"/>
            </a:endParaRPr>
          </a:p>
        </p:txBody>
      </p:sp>
      <p:pic>
        <p:nvPicPr>
          <p:cNvPr id="13" name="Picture 12">
            <a:extLst>
              <a:ext uri="{FF2B5EF4-FFF2-40B4-BE49-F238E27FC236}">
                <a16:creationId xmlns:a16="http://schemas.microsoft.com/office/drawing/2014/main" id="{084620CB-5ED8-4346-B217-5DE58E31585A}"/>
              </a:ext>
            </a:extLst>
          </p:cNvPr>
          <p:cNvPicPr>
            <a:picLocks noChangeAspect="1"/>
          </p:cNvPicPr>
          <p:nvPr/>
        </p:nvPicPr>
        <p:blipFill>
          <a:blip r:embed="rId3"/>
          <a:stretch>
            <a:fillRect/>
          </a:stretch>
        </p:blipFill>
        <p:spPr>
          <a:xfrm>
            <a:off x="1978848" y="910198"/>
            <a:ext cx="493764" cy="493764"/>
          </a:xfrm>
          <a:prstGeom prst="rect">
            <a:avLst/>
          </a:prstGeom>
        </p:spPr>
      </p:pic>
      <p:pic>
        <p:nvPicPr>
          <p:cNvPr id="14" name="Picture 13">
            <a:extLst>
              <a:ext uri="{FF2B5EF4-FFF2-40B4-BE49-F238E27FC236}">
                <a16:creationId xmlns:a16="http://schemas.microsoft.com/office/drawing/2014/main" id="{596F80B1-10CF-4AF6-BF20-C427B6932B3E}"/>
              </a:ext>
            </a:extLst>
          </p:cNvPr>
          <p:cNvPicPr>
            <a:picLocks noChangeAspect="1"/>
          </p:cNvPicPr>
          <p:nvPr/>
        </p:nvPicPr>
        <p:blipFill>
          <a:blip r:embed="rId4"/>
          <a:stretch>
            <a:fillRect/>
          </a:stretch>
        </p:blipFill>
        <p:spPr>
          <a:xfrm>
            <a:off x="5935980" y="990704"/>
            <a:ext cx="493764" cy="264945"/>
          </a:xfrm>
          <a:prstGeom prst="rect">
            <a:avLst/>
          </a:prstGeom>
        </p:spPr>
      </p:pic>
      <p:pic>
        <p:nvPicPr>
          <p:cNvPr id="15" name="Picture 14">
            <a:extLst>
              <a:ext uri="{FF2B5EF4-FFF2-40B4-BE49-F238E27FC236}">
                <a16:creationId xmlns:a16="http://schemas.microsoft.com/office/drawing/2014/main" id="{3ED4387C-30FC-4526-9AAF-D2809F645CED}"/>
              </a:ext>
            </a:extLst>
          </p:cNvPr>
          <p:cNvPicPr>
            <a:picLocks noChangeAspect="1"/>
          </p:cNvPicPr>
          <p:nvPr/>
        </p:nvPicPr>
        <p:blipFill>
          <a:blip r:embed="rId5"/>
          <a:stretch>
            <a:fillRect/>
          </a:stretch>
        </p:blipFill>
        <p:spPr>
          <a:xfrm>
            <a:off x="9893112" y="977192"/>
            <a:ext cx="537257" cy="323165"/>
          </a:xfrm>
          <a:prstGeom prst="rect">
            <a:avLst/>
          </a:prstGeom>
        </p:spPr>
      </p:pic>
    </p:spTree>
    <p:extLst>
      <p:ext uri="{BB962C8B-B14F-4D97-AF65-F5344CB8AC3E}">
        <p14:creationId xmlns:p14="http://schemas.microsoft.com/office/powerpoint/2010/main" val="2045807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val 95"/>
          <p:cNvSpPr/>
          <p:nvPr/>
        </p:nvSpPr>
        <p:spPr bwMode="auto">
          <a:xfrm>
            <a:off x="-236826" y="4136707"/>
            <a:ext cx="26894" cy="26894"/>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76" tIns="86061" rIns="107576" bIns="86061" numCol="1" spcCol="0" rtlCol="0" fromWordArt="0" anchor="t" anchorCtr="0" forceAA="0" compatLnSpc="1">
            <a:prstTxWarp prst="textNoShape">
              <a:avLst/>
            </a:prstTxWarp>
            <a:noAutofit/>
          </a:bodyPr>
          <a:lstStyle/>
          <a:p>
            <a:pPr algn="ctr" defTabSz="548485" fontAlgn="base">
              <a:lnSpc>
                <a:spcPct val="90000"/>
              </a:lnSpc>
              <a:spcBef>
                <a:spcPct val="0"/>
              </a:spcBef>
              <a:spcAft>
                <a:spcPct val="0"/>
              </a:spcAft>
              <a:defRPr/>
            </a:pPr>
            <a:endParaRPr lang="en-US" sz="1412"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8" name="Oval 97"/>
          <p:cNvSpPr/>
          <p:nvPr/>
        </p:nvSpPr>
        <p:spPr bwMode="auto">
          <a:xfrm>
            <a:off x="-122272" y="4142038"/>
            <a:ext cx="26894" cy="26894"/>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7576" tIns="86061" rIns="107576" bIns="86061" numCol="1" spcCol="0" rtlCol="0" fromWordArt="0" anchor="t" anchorCtr="0" forceAA="0" compatLnSpc="1">
            <a:prstTxWarp prst="textNoShape">
              <a:avLst/>
            </a:prstTxWarp>
            <a:noAutofit/>
          </a:bodyPr>
          <a:lstStyle/>
          <a:p>
            <a:pPr algn="ctr" defTabSz="548485" fontAlgn="base">
              <a:lnSpc>
                <a:spcPct val="90000"/>
              </a:lnSpc>
              <a:spcBef>
                <a:spcPct val="0"/>
              </a:spcBef>
              <a:spcAft>
                <a:spcPct val="0"/>
              </a:spcAft>
              <a:defRPr/>
            </a:pPr>
            <a:endParaRPr lang="en-US" sz="1412" kern="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01" name="Straight Connector 100"/>
          <p:cNvCxnSpPr>
            <a:stCxn id="96" idx="6"/>
          </p:cNvCxnSpPr>
          <p:nvPr/>
        </p:nvCxnSpPr>
        <p:spPr>
          <a:xfrm>
            <a:off x="-209932" y="4150155"/>
            <a:ext cx="86260" cy="5331"/>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5"/>
          </p:cNvCxnSpPr>
          <p:nvPr/>
        </p:nvCxnSpPr>
        <p:spPr>
          <a:xfrm>
            <a:off x="-213870" y="4159662"/>
            <a:ext cx="80352" cy="21241"/>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14501" y="4168932"/>
            <a:ext cx="5676" cy="11971"/>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0" name="bk object 17"/>
          <p:cNvSpPr/>
          <p:nvPr/>
        </p:nvSpPr>
        <p:spPr>
          <a:xfrm>
            <a:off x="0" y="0"/>
            <a:ext cx="12192000" cy="482189"/>
          </a:xfrm>
          <a:custGeom>
            <a:avLst/>
            <a:gdLst/>
            <a:ahLst/>
            <a:cxnLst/>
            <a:rect l="l" t="t" r="r" b="b"/>
            <a:pathLst>
              <a:path w="10058400" h="2665729">
                <a:moveTo>
                  <a:pt x="0" y="2665476"/>
                </a:moveTo>
                <a:lnTo>
                  <a:pt x="10058400" y="2665476"/>
                </a:lnTo>
                <a:lnTo>
                  <a:pt x="10058400" y="0"/>
                </a:lnTo>
                <a:lnTo>
                  <a:pt x="0" y="0"/>
                </a:lnTo>
                <a:lnTo>
                  <a:pt x="0" y="2665476"/>
                </a:lnTo>
                <a:close/>
              </a:path>
            </a:pathLst>
          </a:custGeom>
          <a:solidFill>
            <a:srgbClr val="0072C6">
              <a:alpha val="95000"/>
            </a:srgbClr>
          </a:solidFill>
        </p:spPr>
        <p:txBody>
          <a:bodyPr wrap="square" lIns="0" tIns="0" rIns="0" bIns="0" rtlCol="0"/>
          <a:lstStyle/>
          <a:p>
            <a:pPr defTabSz="755021">
              <a:defRPr/>
            </a:pPr>
            <a:endParaRPr sz="2230" kern="0">
              <a:solidFill>
                <a:srgbClr val="505050"/>
              </a:solidFill>
              <a:latin typeface="Segoe UI"/>
            </a:endParaRPr>
          </a:p>
        </p:txBody>
      </p:sp>
      <p:sp>
        <p:nvSpPr>
          <p:cNvPr id="111" name="object 6"/>
          <p:cNvSpPr txBox="1"/>
          <p:nvPr/>
        </p:nvSpPr>
        <p:spPr>
          <a:xfrm>
            <a:off x="0" y="71898"/>
            <a:ext cx="13002655" cy="410369"/>
          </a:xfrm>
          <a:prstGeom prst="rect">
            <a:avLst/>
          </a:prstGeom>
        </p:spPr>
        <p:txBody>
          <a:bodyPr vert="horz" wrap="square" lIns="0" tIns="0" rIns="0" bIns="0" rtlCol="0" anchor="t">
            <a:spAutoFit/>
          </a:bodyPr>
          <a:lstStyle/>
          <a:p>
            <a:pPr marL="10795" marR="4445" algn="ctr" defTabSz="755021">
              <a:lnSpc>
                <a:spcPts val="3176"/>
              </a:lnSpc>
              <a:defRPr/>
            </a:pPr>
            <a:r>
              <a:rPr lang="en-US" sz="2800" kern="0" dirty="0">
                <a:solidFill>
                  <a:schemeClr val="bg1"/>
                </a:solidFill>
                <a:latin typeface="Segoe UI Light"/>
                <a:cs typeface="Arial"/>
              </a:rPr>
              <a:t>Overcoming Objections</a:t>
            </a:r>
            <a:endParaRPr lang="en-US" sz="1200" kern="0" dirty="0">
              <a:solidFill>
                <a:schemeClr val="bg1"/>
              </a:solidFill>
              <a:latin typeface="Segoe UI"/>
              <a:cs typeface="Segoe UI"/>
            </a:endParaRPr>
          </a:p>
        </p:txBody>
      </p:sp>
      <p:graphicFrame>
        <p:nvGraphicFramePr>
          <p:cNvPr id="2" name="Table 1"/>
          <p:cNvGraphicFramePr>
            <a:graphicFrameLocks noGrp="1"/>
          </p:cNvGraphicFramePr>
          <p:nvPr>
            <p:extLst>
              <p:ext uri="{D42A27DB-BD31-4B8C-83A1-F6EECF244321}">
                <p14:modId xmlns:p14="http://schemas.microsoft.com/office/powerpoint/2010/main" val="3076337669"/>
              </p:ext>
            </p:extLst>
          </p:nvPr>
        </p:nvGraphicFramePr>
        <p:xfrm>
          <a:off x="0" y="480889"/>
          <a:ext cx="12252960" cy="6260127"/>
        </p:xfrm>
        <a:graphic>
          <a:graphicData uri="http://schemas.openxmlformats.org/drawingml/2006/table">
            <a:tbl>
              <a:tblPr firstRow="1" bandRow="1">
                <a:tableStyleId>{5C22544A-7EE6-4342-B048-85BDC9FD1C3A}</a:tableStyleId>
              </a:tblPr>
              <a:tblGrid>
                <a:gridCol w="3078695">
                  <a:extLst>
                    <a:ext uri="{9D8B030D-6E8A-4147-A177-3AD203B41FA5}">
                      <a16:colId xmlns:a16="http://schemas.microsoft.com/office/drawing/2014/main" val="229510594"/>
                    </a:ext>
                  </a:extLst>
                </a:gridCol>
                <a:gridCol w="9174265">
                  <a:extLst>
                    <a:ext uri="{9D8B030D-6E8A-4147-A177-3AD203B41FA5}">
                      <a16:colId xmlns:a16="http://schemas.microsoft.com/office/drawing/2014/main" val="4146563258"/>
                    </a:ext>
                  </a:extLst>
                </a:gridCol>
              </a:tblGrid>
              <a:tr h="435001">
                <a:tc>
                  <a:txBody>
                    <a:bodyPr/>
                    <a:lstStyle/>
                    <a:p>
                      <a:r>
                        <a:rPr lang="en-US" sz="1400" b="0" dirty="0">
                          <a:solidFill>
                            <a:schemeClr val="bg1"/>
                          </a:solidFill>
                        </a:rPr>
                        <a:t>Objection:</a:t>
                      </a:r>
                    </a:p>
                  </a:txBody>
                  <a:tcPr marL="80682" marR="80682" marT="80682" marB="80682">
                    <a:lnR w="28575" cap="flat" cmpd="sng" algn="ctr">
                      <a:solidFill>
                        <a:schemeClr val="bg1">
                          <a:lumMod val="50000"/>
                        </a:schemeClr>
                      </a:solidFill>
                      <a:prstDash val="solid"/>
                      <a:round/>
                      <a:headEnd type="none" w="med" len="med"/>
                      <a:tailEnd type="none" w="med" len="med"/>
                    </a:lnR>
                    <a:lnB w="28575" cap="flat" cmpd="sng" algn="ctr">
                      <a:solidFill>
                        <a:srgbClr val="0D79C9"/>
                      </a:solidFill>
                      <a:prstDash val="solid"/>
                      <a:round/>
                      <a:headEnd type="none" w="med" len="med"/>
                      <a:tailEnd type="none" w="med" len="med"/>
                    </a:lnB>
                    <a:solidFill>
                      <a:srgbClr val="7F7F7F"/>
                    </a:solidFill>
                  </a:tcPr>
                </a:tc>
                <a:tc>
                  <a:txBody>
                    <a:bodyPr/>
                    <a:lstStyle/>
                    <a:p>
                      <a:r>
                        <a:rPr lang="en-US" sz="1400" b="0" dirty="0">
                          <a:solidFill>
                            <a:schemeClr val="bg1"/>
                          </a:solidFill>
                        </a:rPr>
                        <a:t>Suggested Response:</a:t>
                      </a:r>
                    </a:p>
                  </a:txBody>
                  <a:tcPr marL="80682" marR="80682" marT="80682" marB="80682">
                    <a:lnL w="28575" cap="flat" cmpd="sng" algn="ctr">
                      <a:solidFill>
                        <a:schemeClr val="bg1">
                          <a:lumMod val="50000"/>
                        </a:schemeClr>
                      </a:solidFill>
                      <a:prstDash val="solid"/>
                      <a:round/>
                      <a:headEnd type="none" w="med" len="med"/>
                      <a:tailEnd type="none" w="med" len="med"/>
                    </a:lnL>
                    <a:lnB w="28575" cap="flat" cmpd="sng" algn="ctr">
                      <a:solidFill>
                        <a:srgbClr val="0D79C9"/>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029659049"/>
                  </a:ext>
                </a:extLst>
              </a:tr>
              <a:tr h="964580">
                <a:tc>
                  <a:txBody>
                    <a:bodyPr/>
                    <a:lstStyle/>
                    <a:p>
                      <a:r>
                        <a:rPr lang="en-US" sz="1200" b="1" dirty="0">
                          <a:solidFill>
                            <a:srgbClr val="0D79C9"/>
                          </a:solidFill>
                        </a:rPr>
                        <a:t>Cost: </a:t>
                      </a:r>
                    </a:p>
                    <a:p>
                      <a:pPr marL="0" marR="0" indent="0" algn="l" defTabSz="914427" rtl="0" eaLnBrk="1" fontAlgn="auto" latinLnBrk="0" hangingPunct="1">
                        <a:lnSpc>
                          <a:spcPct val="100000"/>
                        </a:lnSpc>
                        <a:spcBef>
                          <a:spcPts val="0"/>
                        </a:spcBef>
                        <a:spcAft>
                          <a:spcPts val="0"/>
                        </a:spcAft>
                        <a:buClrTx/>
                        <a:buSzTx/>
                        <a:buFontTx/>
                        <a:buNone/>
                        <a:tabLst/>
                        <a:defRPr/>
                      </a:pPr>
                      <a:r>
                        <a:rPr lang="en-US" sz="900" dirty="0">
                          <a:solidFill>
                            <a:schemeClr val="tx1"/>
                          </a:solidFill>
                        </a:rPr>
                        <a:t>Microsoft Education devices and productivity software </a:t>
                      </a:r>
                      <a:r>
                        <a:rPr lang="en-US" sz="900" baseline="0" dirty="0">
                          <a:solidFill>
                            <a:schemeClr val="tx1"/>
                          </a:solidFill>
                        </a:rPr>
                        <a:t>is more expensive in comparison to Chromebooks and G-Suite for Education which is free.</a:t>
                      </a:r>
                      <a:endParaRPr lang="en-US" sz="900" dirty="0">
                        <a:solidFill>
                          <a:schemeClr val="tx1"/>
                        </a:solidFill>
                      </a:endParaRPr>
                    </a:p>
                    <a:p>
                      <a:endParaRPr lang="en-US" sz="1000"/>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r>
                        <a:rPr lang="en-US" sz="900" b="1" dirty="0">
                          <a:solidFill>
                            <a:srgbClr val="505050"/>
                          </a:solidFill>
                        </a:rPr>
                        <a:t>Microsoft Education offers several benefits over G-Suite for education and Chromebooks. </a:t>
                      </a:r>
                      <a:endParaRPr lang="en-US" sz="900" b="1" baseline="0" dirty="0"/>
                    </a:p>
                    <a:p>
                      <a:pPr marL="285750" lvl="1" indent="-285750">
                        <a:buClr>
                          <a:srgbClr val="58267E"/>
                        </a:buClr>
                        <a:buSzPct val="110000"/>
                        <a:buFont typeface="Arial" panose="020B0604020202020204" pitchFamily="34" charset="0"/>
                        <a:buChar char="•"/>
                      </a:pPr>
                      <a:r>
                        <a:rPr lang="en-US" sz="900" b="0" baseline="0" dirty="0">
                          <a:solidFill>
                            <a:srgbClr val="505050"/>
                          </a:solidFill>
                        </a:rPr>
                        <a:t>Office 365 Education A1 is free to students and teachers </a:t>
                      </a:r>
                    </a:p>
                    <a:p>
                      <a:pPr marL="285750" lvl="1" indent="-285750">
                        <a:buFont typeface="Arial" panose="020B0604020202020204" pitchFamily="34" charset="0"/>
                        <a:buChar char="•"/>
                      </a:pPr>
                      <a:r>
                        <a:rPr lang="en-US" sz="900" b="0" baseline="0" dirty="0">
                          <a:solidFill>
                            <a:srgbClr val="505050"/>
                          </a:solidFill>
                        </a:rPr>
                        <a:t>Student use benefit saves you $51 per student per year if software purchased for entire faculty and staff</a:t>
                      </a:r>
                    </a:p>
                    <a:p>
                      <a:pPr marL="285750" marR="0" lvl="1" indent="-28575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dirty="0">
                          <a:solidFill>
                            <a:srgbClr val="505050"/>
                          </a:solidFill>
                        </a:rPr>
                        <a:t>Full featured Widows 10 clamshells starting at $179</a:t>
                      </a:r>
                      <a:r>
                        <a:rPr lang="en-US" sz="900" b="0" baseline="0" dirty="0">
                          <a:solidFill>
                            <a:srgbClr val="505050"/>
                          </a:solidFill>
                        </a:rPr>
                        <a:t>, 2-in-1 t</a:t>
                      </a:r>
                      <a:r>
                        <a:rPr lang="en-US" sz="900" b="0" dirty="0">
                          <a:solidFill>
                            <a:srgbClr val="505050"/>
                          </a:solidFill>
                        </a:rPr>
                        <a:t>ouch</a:t>
                      </a:r>
                      <a:r>
                        <a:rPr lang="en-US" sz="900" b="0" baseline="0" dirty="0">
                          <a:solidFill>
                            <a:srgbClr val="505050"/>
                          </a:solidFill>
                        </a:rPr>
                        <a:t> and ink capable devices at $289 and below</a:t>
                      </a:r>
                    </a:p>
                    <a:p>
                      <a:pPr marL="285750" marR="0" lvl="1" indent="-285750" algn="l" rtl="0">
                        <a:lnSpc>
                          <a:spcPct val="100000"/>
                        </a:lnSpc>
                        <a:spcBef>
                          <a:spcPts val="0"/>
                        </a:spcBef>
                        <a:spcAft>
                          <a:spcPts val="0"/>
                        </a:spcAft>
                        <a:buFont typeface="Arial" panose="020B0604020202020204" pitchFamily="34" charset="0"/>
                        <a:buChar char="•"/>
                      </a:pPr>
                      <a:r>
                        <a:rPr lang="en-US" sz="900" b="0" baseline="0" dirty="0">
                          <a:solidFill>
                            <a:srgbClr val="505050"/>
                          </a:solidFill>
                        </a:rPr>
                        <a:t>More money to spend on things that matter. Windows devices + a wireless receiver + a projector can replace several pieces of hardware in the classroom like document scanners, microscopes, media switchers and interactive whiteboards. Saving you those costs, not to mention eliminating classroom clutter.    </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2014840745"/>
                  </a:ext>
                </a:extLst>
              </a:tr>
              <a:tr h="830171">
                <a:tc>
                  <a:txBody>
                    <a:bodyPr/>
                    <a:lstStyle/>
                    <a:p>
                      <a:r>
                        <a:rPr lang="en-US" sz="1200" b="1" dirty="0">
                          <a:solidFill>
                            <a:srgbClr val="0D79C9"/>
                          </a:solidFill>
                        </a:rPr>
                        <a:t>Deploy/Manage:</a:t>
                      </a:r>
                    </a:p>
                    <a:p>
                      <a:r>
                        <a:rPr lang="en-US" sz="900" dirty="0">
                          <a:solidFill>
                            <a:schemeClr val="tx1"/>
                          </a:solidFill>
                        </a:rPr>
                        <a:t>Windows devices are difficult</a:t>
                      </a:r>
                      <a:r>
                        <a:rPr lang="en-US" sz="900" baseline="0" dirty="0">
                          <a:solidFill>
                            <a:schemeClr val="tx1"/>
                          </a:solidFill>
                        </a:rPr>
                        <a:t> to deploy and manage in comparison to Chromebooks.</a:t>
                      </a:r>
                      <a:endParaRPr lang="en-US" sz="900" dirty="0">
                        <a:solidFill>
                          <a:schemeClr val="tx1"/>
                        </a:solidFill>
                      </a:endParaRP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pPr marL="0" lvl="1" indent="0" defTabSz="1507384">
                        <a:buClr>
                          <a:srgbClr val="58267E"/>
                        </a:buClr>
                        <a:buSzPct val="110000"/>
                        <a:buFont typeface="Arial" panose="020B0604020202020204" pitchFamily="34" charset="0"/>
                        <a:buNone/>
                      </a:pPr>
                      <a:r>
                        <a:rPr lang="en-US" sz="900" b="1" kern="0" dirty="0">
                          <a:cs typeface="Calibri"/>
                        </a:rPr>
                        <a:t>Windows 10 and Office 365 Education offers easy and flexible deployment and management options unlike</a:t>
                      </a:r>
                      <a:r>
                        <a:rPr lang="en-US" sz="900" b="1" kern="0" baseline="0" dirty="0">
                          <a:cs typeface="Calibri"/>
                        </a:rPr>
                        <a:t> other management consoles</a:t>
                      </a:r>
                      <a:endParaRPr lang="en-US" sz="900" b="0" dirty="0"/>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baseline="0" dirty="0">
                          <a:solidFill>
                            <a:srgbClr val="505050"/>
                          </a:solidFill>
                        </a:rPr>
                        <a:t>Simple cloud based management with Intune for Education</a:t>
                      </a:r>
                      <a:endParaRPr lang="en-US" sz="900" b="0" u="none" baseline="0" dirty="0">
                        <a:solidFill>
                          <a:srgbClr val="505050"/>
                        </a:solidFill>
                      </a:endParaRPr>
                    </a:p>
                    <a:p>
                      <a:pPr marL="353060" lvl="1" indent="-353060">
                        <a:buClr>
                          <a:srgbClr val="58267E"/>
                        </a:buClr>
                        <a:buSzPct val="110000"/>
                        <a:buFont typeface="Arial" panose="020B0604020202020204" pitchFamily="34" charset="0"/>
                        <a:buChar char="•"/>
                      </a:pPr>
                      <a:r>
                        <a:rPr lang="en-US" sz="900" b="0" baseline="0" dirty="0">
                          <a:solidFill>
                            <a:srgbClr val="505050"/>
                          </a:solidFill>
                        </a:rPr>
                        <a:t>Don’t spend more money for an additional management solution. Use Intune to manage Windows, iOS, Mac OS, and Android devices. </a:t>
                      </a:r>
                    </a:p>
                    <a:p>
                      <a:pPr marL="353060" lvl="1" indent="-353060" defTabSz="1507384">
                        <a:buClr>
                          <a:srgbClr val="58267E"/>
                        </a:buClr>
                        <a:buSzPct val="110000"/>
                        <a:buFont typeface="Arial" panose="020B0604020202020204" pitchFamily="34" charset="0"/>
                        <a:buChar char="•"/>
                      </a:pPr>
                      <a:r>
                        <a:rPr lang="en-US" sz="900" b="0" baseline="0" dirty="0">
                          <a:solidFill>
                            <a:srgbClr val="505050"/>
                          </a:solidFill>
                        </a:rPr>
                        <a:t>84% reduction in device setup time***</a:t>
                      </a:r>
                    </a:p>
                    <a:p>
                      <a:pPr marL="353060" lvl="1" indent="-353060" defTabSz="1507384">
                        <a:buClr>
                          <a:srgbClr val="58267E"/>
                        </a:buClr>
                        <a:buSzPct val="110000"/>
                        <a:buFont typeface="Arial" panose="020B0604020202020204" pitchFamily="34" charset="0"/>
                        <a:buChar char="•"/>
                      </a:pPr>
                      <a:r>
                        <a:rPr lang="en-US" sz="900" b="0" baseline="0" dirty="0">
                          <a:solidFill>
                            <a:srgbClr val="505050"/>
                          </a:solidFill>
                        </a:rPr>
                        <a:t>Integration with Azure Active Directory and Active Directory</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1642124040"/>
                  </a:ext>
                </a:extLst>
              </a:tr>
              <a:tr h="419894">
                <a:tc>
                  <a:txBody>
                    <a:bodyPr/>
                    <a:lstStyle/>
                    <a:p>
                      <a:r>
                        <a:rPr lang="en-US" sz="1200" b="1" dirty="0">
                          <a:solidFill>
                            <a:srgbClr val="0D79C9"/>
                          </a:solidFill>
                        </a:rPr>
                        <a:t>Operating System and Apps:</a:t>
                      </a:r>
                    </a:p>
                    <a:p>
                      <a:r>
                        <a:rPr lang="en-US" sz="900" baseline="0" dirty="0">
                          <a:solidFill>
                            <a:schemeClr val="tx1"/>
                          </a:solidFill>
                        </a:rPr>
                        <a:t>Windows devices do not have a good selection of education applications, are prone to viruses and get slower over time. </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pPr marL="0" lvl="1" indent="0" defTabSz="1507384">
                        <a:buClr>
                          <a:srgbClr val="58267E"/>
                        </a:buClr>
                        <a:buSzPct val="110000"/>
                        <a:buFont typeface="Arial" panose="020B0604020202020204" pitchFamily="34" charset="0"/>
                        <a:buNone/>
                      </a:pPr>
                      <a:r>
                        <a:rPr lang="en-US" sz="900" b="1" kern="0" dirty="0">
                          <a:cs typeface="Calibri"/>
                        </a:rPr>
                        <a:t>With Windows devices schools can choose between on-prem cloud based solutions to fit their needs.</a:t>
                      </a:r>
                    </a:p>
                    <a:p>
                      <a:pPr marL="353060" marR="0" lvl="1" indent="-353060" algn="l" rtl="0">
                        <a:lnSpc>
                          <a:spcPct val="100000"/>
                        </a:lnSpc>
                        <a:spcBef>
                          <a:spcPts val="0"/>
                        </a:spcBef>
                        <a:spcAft>
                          <a:spcPts val="0"/>
                        </a:spcAft>
                        <a:buClr>
                          <a:srgbClr val="58267E"/>
                        </a:buClr>
                        <a:buSzPct val="110000"/>
                        <a:buFont typeface="Arial" panose="020B0604020202020204" pitchFamily="34" charset="0"/>
                        <a:buChar char="•"/>
                      </a:pPr>
                      <a:r>
                        <a:rPr lang="en-US" sz="900" b="0" baseline="0" dirty="0">
                          <a:solidFill>
                            <a:srgbClr val="505050"/>
                          </a:solidFill>
                          <a:latin typeface="+mn-lt"/>
                        </a:rPr>
                        <a:t>Windows 10 Pro in S mode designed for security and performance runs just as fast on day 1000 as it does on day 1 </a:t>
                      </a:r>
                    </a:p>
                    <a:p>
                      <a:pPr marL="353060" lvl="1" indent="-353060">
                        <a:buClr>
                          <a:srgbClr val="58267E"/>
                        </a:buClr>
                        <a:buSzPct val="110000"/>
                        <a:buFont typeface="Arial" panose="020B0604020202020204" pitchFamily="34" charset="0"/>
                        <a:buChar char="•"/>
                      </a:pPr>
                      <a:r>
                        <a:rPr lang="en-US" sz="900" b="0" baseline="0" dirty="0">
                          <a:solidFill>
                            <a:srgbClr val="505050"/>
                          </a:solidFill>
                          <a:latin typeface="+mn-lt"/>
                        </a:rPr>
                        <a:t>Switch to Windows 10 Education at no cost if there are desktop applications that you want to install</a:t>
                      </a:r>
                    </a:p>
                    <a:p>
                      <a:pPr marL="353060" lvl="1" indent="-353060" defTabSz="1507384">
                        <a:buClr>
                          <a:srgbClr val="58267E"/>
                        </a:buClr>
                        <a:buSzPct val="110000"/>
                        <a:buFont typeface="Arial" panose="020B0604020202020204" pitchFamily="34" charset="0"/>
                        <a:buChar char="•"/>
                      </a:pPr>
                      <a:r>
                        <a:rPr lang="en-US" sz="900" b="0" baseline="0" dirty="0">
                          <a:solidFill>
                            <a:srgbClr val="505050"/>
                          </a:solidFill>
                          <a:latin typeface="+mn-lt"/>
                        </a:rPr>
                        <a:t>Choose from web, Microsoft Store and desktop applications</a:t>
                      </a:r>
                    </a:p>
                    <a:p>
                      <a:pPr marL="353060" lvl="1" indent="-353060">
                        <a:buClr>
                          <a:srgbClr val="58267E"/>
                        </a:buClr>
                        <a:buSzPct val="110000"/>
                        <a:buFont typeface="Arial" panose="020B0604020202020204" pitchFamily="34" charset="0"/>
                        <a:buChar char="•"/>
                      </a:pPr>
                      <a:r>
                        <a:rPr lang="en-US" sz="900" b="0" baseline="0" dirty="0">
                          <a:solidFill>
                            <a:srgbClr val="505050"/>
                          </a:solidFill>
                          <a:latin typeface="+mn-lt"/>
                        </a:rPr>
                        <a:t>Never worry about updates again, Windows 10 is automatically updated so you can rest easy knowing that it is always protected form the latest and greatest security threats </a:t>
                      </a:r>
                    </a:p>
                    <a:p>
                      <a:pPr marL="353060" lvl="1" indent="-353060" defTabSz="1507384">
                        <a:buClr>
                          <a:srgbClr val="58267E"/>
                        </a:buClr>
                        <a:buSzPct val="110000"/>
                        <a:buFont typeface="Arial" panose="020B0604020202020204" pitchFamily="34" charset="0"/>
                        <a:buChar char="•"/>
                      </a:pPr>
                      <a:r>
                        <a:rPr lang="en-US" sz="900" b="0" baseline="0" dirty="0">
                          <a:solidFill>
                            <a:srgbClr val="505050"/>
                          </a:solidFill>
                          <a:latin typeface="+mn-lt"/>
                        </a:rPr>
                        <a:t>Managed updates allow IT to choose when updates are pushed to the device so that updates never occur during classroom hours. </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2515051558"/>
                  </a:ext>
                </a:extLst>
              </a:tr>
              <a:tr h="1012784">
                <a:tc>
                  <a:txBody>
                    <a:bodyPr/>
                    <a:lstStyle/>
                    <a:p>
                      <a:r>
                        <a:rPr lang="en-US" sz="1200" b="1" kern="1200" dirty="0">
                          <a:solidFill>
                            <a:srgbClr val="0D79C9"/>
                          </a:solidFill>
                          <a:latin typeface="+mn-lt"/>
                          <a:ea typeface="+mn-ea"/>
                          <a:cs typeface="+mn-cs"/>
                        </a:rPr>
                        <a:t>G-Suite for Education :</a:t>
                      </a:r>
                    </a:p>
                    <a:p>
                      <a:pPr marL="0" algn="l" defTabSz="914435" rtl="0" eaLnBrk="1" latinLnBrk="0" hangingPunct="1"/>
                      <a:r>
                        <a:rPr lang="en-US" sz="900" kern="1200" dirty="0">
                          <a:solidFill>
                            <a:schemeClr val="tx1"/>
                          </a:solidFill>
                          <a:latin typeface="+mn-lt"/>
                          <a:ea typeface="+mn-ea"/>
                          <a:cs typeface="+mn-cs"/>
                        </a:rPr>
                        <a:t>Microsoft</a:t>
                      </a:r>
                      <a:r>
                        <a:rPr lang="en-US" sz="900" kern="1200" baseline="0" dirty="0">
                          <a:solidFill>
                            <a:schemeClr val="tx1"/>
                          </a:solidFill>
                          <a:latin typeface="+mn-lt"/>
                          <a:ea typeface="+mn-ea"/>
                          <a:cs typeface="+mn-cs"/>
                        </a:rPr>
                        <a:t>’s </a:t>
                      </a:r>
                      <a:r>
                        <a:rPr lang="en-US" sz="900" kern="1200" dirty="0">
                          <a:solidFill>
                            <a:schemeClr val="tx1"/>
                          </a:solidFill>
                          <a:latin typeface="+mn-lt"/>
                          <a:ea typeface="+mn-ea"/>
                          <a:cs typeface="+mn-cs"/>
                        </a:rPr>
                        <a:t>cloud productivity solution is not as robust as Google</a:t>
                      </a:r>
                      <a:r>
                        <a:rPr lang="en-US" sz="900" kern="1200" baseline="0" dirty="0">
                          <a:solidFill>
                            <a:schemeClr val="tx1"/>
                          </a:solidFill>
                          <a:latin typeface="+mn-lt"/>
                          <a:ea typeface="+mn-ea"/>
                          <a:cs typeface="+mn-cs"/>
                        </a:rPr>
                        <a:t> Apps for Education.</a:t>
                      </a:r>
                      <a:endParaRPr lang="en-US" sz="900" kern="1200" dirty="0">
                        <a:solidFill>
                          <a:schemeClr val="tx1"/>
                        </a:solidFill>
                        <a:latin typeface="+mn-lt"/>
                        <a:ea typeface="+mn-ea"/>
                        <a:cs typeface="+mn-cs"/>
                      </a:endParaRPr>
                    </a:p>
                    <a:p>
                      <a:endParaRPr lang="en-US" sz="1200" b="1" kern="1200">
                        <a:solidFill>
                          <a:srgbClr val="0D79C9"/>
                        </a:solidFill>
                        <a:latin typeface="+mn-lt"/>
                        <a:ea typeface="+mn-ea"/>
                        <a:cs typeface="+mn-cs"/>
                      </a:endParaRP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pPr marL="0" lvl="1" indent="0" algn="l" defTabSz="1507384" rtl="0" eaLnBrk="1" latinLnBrk="0" hangingPunct="1">
                        <a:buClr>
                          <a:srgbClr val="58267E"/>
                        </a:buClr>
                        <a:buSzPct val="110000"/>
                        <a:buFont typeface="Arial" panose="020B0604020202020204" pitchFamily="34" charset="0"/>
                        <a:buNone/>
                      </a:pPr>
                      <a:r>
                        <a:rPr lang="en-US" sz="900" b="1" kern="0" dirty="0">
                          <a:latin typeface="+mn-lt"/>
                          <a:ea typeface="+mn-ea"/>
                          <a:cs typeface="Calibri"/>
                        </a:rPr>
                        <a:t>Office 365</a:t>
                      </a:r>
                      <a:r>
                        <a:rPr lang="en-US" sz="900" b="1" kern="0" baseline="0" dirty="0">
                          <a:latin typeface="+mn-lt"/>
                          <a:ea typeface="+mn-ea"/>
                          <a:cs typeface="Calibri"/>
                        </a:rPr>
                        <a:t> for education offers advanced features not available on other platforms</a:t>
                      </a:r>
                    </a:p>
                    <a:p>
                      <a:pPr marL="353060" lvl="1" indent="-353060" algn="l" defTabSz="1507384" rtl="0" eaLnBrk="1" latinLnBrk="0" hangingPunct="1">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Increase reading comprehension with Microsoft Learning Tools**</a:t>
                      </a:r>
                    </a:p>
                    <a:p>
                      <a:pPr marL="353060" lvl="1" indent="-353060" algn="l" rtl="0" eaLnBrk="1" latinLnBrk="0" hangingPunct="1">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Inking has been shown to improve attention to detail and ability to learn. Only Office 365 offers Integration with Windows Ink across Word, PowerPoint, Microsoft Teams and OneNote. </a:t>
                      </a:r>
                    </a:p>
                    <a:p>
                      <a:pPr marL="353060" lvl="1" indent="-353060" algn="l" defTabSz="1507384" rtl="0" eaLnBrk="1" latinLnBrk="0" hangingPunct="1">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Only Microsoft provides user based risk assessment before granting access, protection across all devices, solutions, and operating systems (not just Android) and apps (not just G Suite) and rich IP data protection at a file level.</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77892618"/>
                  </a:ext>
                </a:extLst>
              </a:tr>
              <a:tr h="737886">
                <a:tc>
                  <a:txBody>
                    <a:bodyPr/>
                    <a:lstStyle/>
                    <a:p>
                      <a:r>
                        <a:rPr lang="en-US" sz="1200" b="1" dirty="0">
                          <a:solidFill>
                            <a:srgbClr val="0D79C9"/>
                          </a:solidFill>
                        </a:rPr>
                        <a:t>Total Cost of Ownership:</a:t>
                      </a:r>
                    </a:p>
                    <a:p>
                      <a:r>
                        <a:rPr lang="en-US" sz="900" dirty="0">
                          <a:solidFill>
                            <a:schemeClr val="tx1"/>
                          </a:solidFill>
                        </a:rPr>
                        <a:t>I’ve heard</a:t>
                      </a:r>
                      <a:r>
                        <a:rPr lang="en-US" sz="900" baseline="0" dirty="0">
                          <a:solidFill>
                            <a:schemeClr val="tx1"/>
                          </a:solidFill>
                        </a:rPr>
                        <a:t> that total cost of ownership is lower on Chromebooks than on Windows Devices.</a:t>
                      </a:r>
                      <a:endParaRPr lang="en-US" sz="900" dirty="0">
                        <a:solidFill>
                          <a:schemeClr val="tx1"/>
                        </a:solidFill>
                      </a:endParaRP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pPr marL="0" lvl="1" indent="0">
                        <a:buClr>
                          <a:srgbClr val="58267E"/>
                        </a:buClr>
                        <a:buSzPct val="110000"/>
                        <a:buFont typeface="Arial" panose="020B0604020202020204" pitchFamily="34" charset="0"/>
                        <a:buNone/>
                      </a:pPr>
                      <a:r>
                        <a:rPr lang="en-US" sz="900" b="1" kern="0" dirty="0">
                          <a:cs typeface="Calibri"/>
                        </a:rPr>
                        <a:t>Low cost Windows 10 devices and easy deployment and management solutions decrease total</a:t>
                      </a:r>
                      <a:r>
                        <a:rPr lang="en-US" sz="900" b="1" kern="0" baseline="0" dirty="0">
                          <a:cs typeface="Calibri"/>
                        </a:rPr>
                        <a:t> cost of ownership</a:t>
                      </a:r>
                      <a:r>
                        <a:rPr lang="en-US" sz="900" b="1" kern="0" dirty="0">
                          <a:cs typeface="Calibri"/>
                        </a:rPr>
                        <a:t> </a:t>
                      </a:r>
                      <a:endParaRPr lang="en-US" sz="900" b="1" kern="0" dirty="0">
                        <a:gradFill>
                          <a:gsLst>
                            <a:gs pos="0">
                              <a:srgbClr val="505050">
                                <a:lumMod val="50000"/>
                              </a:srgbClr>
                            </a:gs>
                            <a:gs pos="95000">
                              <a:srgbClr val="505050">
                                <a:lumMod val="50000"/>
                              </a:srgbClr>
                            </a:gs>
                          </a:gsLst>
                          <a:lin ang="0" scaled="1"/>
                        </a:gradFill>
                        <a:cs typeface="Calibri"/>
                      </a:endParaRPr>
                    </a:p>
                    <a:p>
                      <a:pPr marL="353060" lvl="1" indent="-353060" algn="l" defTabSz="1507384" rtl="0" eaLnBrk="1" latinLnBrk="0" hangingPunct="1">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Chromebooks create up to 700 times more network traffic than PCs. Upgrading your network to accommodate can be costly.</a:t>
                      </a:r>
                    </a:p>
                    <a:p>
                      <a:pPr marL="353060" lvl="1" indent="-353060" algn="l" defTabSz="1507384" rtl="0" eaLnBrk="1" latinLnBrk="0" hangingPunct="1">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Chromebooks can cause hours of lost productivity due to network downtime*.</a:t>
                      </a:r>
                    </a:p>
                    <a:p>
                      <a:pPr marL="353060" marR="0" lvl="1" indent="-353060" algn="l" rtl="0" eaLnBrk="1" latinLnBrk="0" hangingPunct="1">
                        <a:lnSpc>
                          <a:spcPct val="100000"/>
                        </a:lnSpc>
                        <a:spcBef>
                          <a:spcPts val="0"/>
                        </a:spcBef>
                        <a:spcAft>
                          <a:spcPts val="0"/>
                        </a:spcAft>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With Microsoft 365 Education you can see an 84% reduction in device setup time. </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2615551646"/>
                  </a:ext>
                </a:extLst>
              </a:tr>
              <a:tr h="1098989">
                <a:tc>
                  <a:txBody>
                    <a:bodyPr/>
                    <a:lstStyle/>
                    <a:p>
                      <a:r>
                        <a:rPr lang="en-US" sz="1200" b="1" dirty="0">
                          <a:solidFill>
                            <a:srgbClr val="0D79C9"/>
                          </a:solidFill>
                        </a:rPr>
                        <a:t>General:</a:t>
                      </a:r>
                    </a:p>
                    <a:p>
                      <a:r>
                        <a:rPr lang="en-US" sz="900" dirty="0">
                          <a:solidFill>
                            <a:schemeClr val="tx1"/>
                          </a:solidFill>
                        </a:rPr>
                        <a:t>What should I do,</a:t>
                      </a:r>
                      <a:r>
                        <a:rPr lang="en-US" sz="900" baseline="0" dirty="0">
                          <a:solidFill>
                            <a:schemeClr val="tx1"/>
                          </a:solidFill>
                        </a:rPr>
                        <a:t> I can’t decide?</a:t>
                      </a:r>
                      <a:endParaRPr lang="en-US" sz="900" dirty="0">
                        <a:solidFill>
                          <a:schemeClr val="tx1"/>
                        </a:solidFill>
                      </a:endParaRP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tc>
                  <a:txBody>
                    <a:bodyPr/>
                    <a:lstStyle/>
                    <a:p>
                      <a:pPr marL="0" marR="0" lvl="1" indent="0" algn="l" rtl="0">
                        <a:lnSpc>
                          <a:spcPct val="100000"/>
                        </a:lnSpc>
                        <a:spcBef>
                          <a:spcPts val="0"/>
                        </a:spcBef>
                        <a:spcAft>
                          <a:spcPts val="0"/>
                        </a:spcAft>
                        <a:buClr>
                          <a:srgbClr val="58267E"/>
                        </a:buClr>
                        <a:buSzPct val="110000"/>
                        <a:buFont typeface="Arial" panose="020B0604020202020204" pitchFamily="34" charset="0"/>
                        <a:buNone/>
                      </a:pPr>
                      <a:r>
                        <a:rPr lang="en-US" sz="900" b="1" kern="0" dirty="0">
                          <a:cs typeface="Calibri"/>
                        </a:rPr>
                        <a:t>The Microsoft</a:t>
                      </a:r>
                      <a:r>
                        <a:rPr lang="en-US" sz="900" b="1" kern="0" baseline="0" dirty="0">
                          <a:cs typeface="Calibri"/>
                        </a:rPr>
                        <a:t> Education o</a:t>
                      </a:r>
                      <a:r>
                        <a:rPr lang="en-US" sz="900" b="1" kern="0" dirty="0">
                          <a:cs typeface="Calibri"/>
                        </a:rPr>
                        <a:t>ffers students and institutions more flexibility </a:t>
                      </a:r>
                      <a:endParaRPr lang="en-US" sz="900" b="0" dirty="0">
                        <a:solidFill>
                          <a:srgbClr val="505050"/>
                        </a:solidFill>
                      </a:endParaRPr>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kern="1200" baseline="0" dirty="0">
                          <a:solidFill>
                            <a:srgbClr val="505050"/>
                          </a:solidFill>
                          <a:latin typeface="+mn-lt"/>
                          <a:ea typeface="+mn-ea"/>
                          <a:cs typeface="+mn-cs"/>
                        </a:rPr>
                        <a:t>Full rich, immersive experience with pen, touch, mouse and keyboard on devices starting at $250</a:t>
                      </a:r>
                    </a:p>
                    <a:p>
                      <a:pPr marL="353060" marR="0" lvl="1" indent="-353060" algn="l" defTabSz="1507384" rtl="0" eaLnBrk="1" latinLnBrk="0" hangingPunct="1">
                        <a:lnSpc>
                          <a:spcPct val="100000"/>
                        </a:lnSpc>
                        <a:spcBef>
                          <a:spcPts val="0"/>
                        </a:spcBef>
                        <a:spcAft>
                          <a:spcPts val="0"/>
                        </a:spcAft>
                        <a:buClr>
                          <a:srgbClr val="58267E"/>
                        </a:buClr>
                        <a:buSzPct val="110000"/>
                        <a:buFont typeface="Arial" panose="020B0604020202020204" pitchFamily="34" charset="0"/>
                        <a:buChar char="•"/>
                      </a:pPr>
                      <a:r>
                        <a:rPr lang="en-US" sz="900" b="0" kern="1200" baseline="0" dirty="0">
                          <a:solidFill>
                            <a:srgbClr val="505050"/>
                          </a:solidFill>
                          <a:latin typeface="+mn-lt"/>
                          <a:ea typeface="+mn-ea"/>
                          <a:cs typeface="+mn-cs"/>
                        </a:rPr>
                        <a:t>Office 365 Education free to teachers and students </a:t>
                      </a:r>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kern="1200" baseline="0" dirty="0">
                          <a:solidFill>
                            <a:srgbClr val="505050"/>
                          </a:solidFill>
                          <a:latin typeface="+mn-lt"/>
                          <a:ea typeface="+mn-ea"/>
                          <a:cs typeface="+mn-cs"/>
                        </a:rPr>
                        <a:t>Compatible with existing infrastructure and hardware</a:t>
                      </a:r>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kern="1200" baseline="0" dirty="0">
                          <a:solidFill>
                            <a:srgbClr val="505050"/>
                          </a:solidFill>
                          <a:latin typeface="+mn-lt"/>
                          <a:ea typeface="+mn-ea"/>
                          <a:cs typeface="+mn-cs"/>
                        </a:rPr>
                        <a:t>Now with easy cloud based deployment with Intune for Education saving up to 84% in device setup time***</a:t>
                      </a:r>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kern="1200" baseline="0" dirty="0">
                          <a:solidFill>
                            <a:srgbClr val="505050"/>
                          </a:solidFill>
                          <a:latin typeface="+mn-lt"/>
                          <a:ea typeface="+mn-ea"/>
                          <a:cs typeface="+mn-cs"/>
                        </a:rPr>
                        <a:t>Compatibility with powerful teaching applications like Minecraft: Education Edition, Office and Microsoft Learning Tools</a:t>
                      </a:r>
                    </a:p>
                    <a:p>
                      <a:pPr marL="353060" marR="0" lvl="1" indent="-353060" algn="l" defTabSz="1507384" rtl="0" eaLnBrk="1" fontAlgn="auto" latinLnBrk="0" hangingPunct="1">
                        <a:lnSpc>
                          <a:spcPct val="100000"/>
                        </a:lnSpc>
                        <a:spcBef>
                          <a:spcPts val="0"/>
                        </a:spcBef>
                        <a:spcAft>
                          <a:spcPts val="0"/>
                        </a:spcAft>
                        <a:buClr>
                          <a:srgbClr val="58267E"/>
                        </a:buClr>
                        <a:buSzPct val="110000"/>
                        <a:buFont typeface="Arial" panose="020B0604020202020204" pitchFamily="34" charset="0"/>
                        <a:buChar char="•"/>
                        <a:tabLst/>
                        <a:defRPr/>
                      </a:pPr>
                      <a:r>
                        <a:rPr lang="en-US" sz="900" b="0" kern="1200" baseline="0" dirty="0">
                          <a:solidFill>
                            <a:srgbClr val="505050"/>
                          </a:solidFill>
                          <a:latin typeface="+mn-lt"/>
                          <a:ea typeface="+mn-ea"/>
                          <a:cs typeface="+mn-cs"/>
                        </a:rPr>
                        <a:t>Flexible licensing options that can save you $54 per student per year***</a:t>
                      </a:r>
                    </a:p>
                  </a:txBody>
                  <a:tcPr marL="80682" marR="80682" marT="80682" marB="80682">
                    <a:lnT w="28575" cap="flat" cmpd="sng" algn="ctr">
                      <a:solidFill>
                        <a:srgbClr val="0D79C9"/>
                      </a:solidFill>
                      <a:prstDash val="solid"/>
                      <a:round/>
                      <a:headEnd type="none" w="med" len="med"/>
                      <a:tailEnd type="none" w="med" len="med"/>
                    </a:lnT>
                    <a:lnB w="28575" cap="flat" cmpd="sng" algn="ctr">
                      <a:solidFill>
                        <a:srgbClr val="0D79C9"/>
                      </a:solidFill>
                      <a:prstDash val="solid"/>
                      <a:round/>
                      <a:headEnd type="none" w="med" len="med"/>
                      <a:tailEnd type="none" w="med" len="med"/>
                    </a:lnB>
                    <a:solidFill>
                      <a:schemeClr val="bg1"/>
                    </a:solidFill>
                  </a:tcPr>
                </a:tc>
                <a:extLst>
                  <a:ext uri="{0D108BD9-81ED-4DB2-BD59-A6C34878D82A}">
                    <a16:rowId xmlns:a16="http://schemas.microsoft.com/office/drawing/2014/main" val="1450123668"/>
                  </a:ext>
                </a:extLst>
              </a:tr>
            </a:tbl>
          </a:graphicData>
        </a:graphic>
      </p:graphicFrame>
      <p:sp>
        <p:nvSpPr>
          <p:cNvPr id="3" name="TextBox 2"/>
          <p:cNvSpPr txBox="1"/>
          <p:nvPr/>
        </p:nvSpPr>
        <p:spPr>
          <a:xfrm>
            <a:off x="-95378" y="6640284"/>
            <a:ext cx="11504834" cy="518449"/>
          </a:xfrm>
          <a:prstGeom prst="rect">
            <a:avLst/>
          </a:prstGeom>
          <a:noFill/>
        </p:spPr>
        <p:txBody>
          <a:bodyPr wrap="square" lIns="107576" tIns="86061" rIns="107576" bIns="86061" rtlCol="0" anchor="t">
            <a:spAutoFit/>
          </a:bodyPr>
          <a:lstStyle/>
          <a:p>
            <a:pPr defTabSz="537850">
              <a:lnSpc>
                <a:spcPct val="90000"/>
              </a:lnSpc>
              <a:spcAft>
                <a:spcPts val="353"/>
              </a:spcAft>
              <a:defRPr/>
            </a:pPr>
            <a:r>
              <a:rPr lang="en-US" sz="600" kern="0" dirty="0">
                <a:latin typeface="Segoe UI"/>
              </a:rPr>
              <a:t>*</a:t>
            </a:r>
            <a:r>
              <a:rPr lang="en-US" sz="600" kern="0" dirty="0">
                <a:solidFill>
                  <a:sysClr val="windowText" lastClr="000000"/>
                </a:solidFill>
                <a:latin typeface="Segoe UI"/>
              </a:rPr>
              <a:t> Principledtechnologies.com/Microsoft/Chromebook_PC_network_traffic_0613.pdf **</a:t>
            </a:r>
            <a:r>
              <a:rPr lang="en-US" sz="600" kern="0" dirty="0">
                <a:solidFill>
                  <a:sysClr val="windowText" lastClr="000000"/>
                </a:solidFill>
                <a:latin typeface="Segoe UI"/>
                <a:hlinkClick r:id="rId3"/>
              </a:rPr>
              <a:t>view case study</a:t>
            </a:r>
            <a:r>
              <a:rPr lang="en-US" sz="600" kern="0" dirty="0">
                <a:solidFill>
                  <a:sysClr val="windowText" lastClr="000000"/>
                </a:solidFill>
                <a:latin typeface="Segoe UI"/>
              </a:rPr>
              <a:t> *** </a:t>
            </a:r>
            <a:r>
              <a:rPr lang="en-US" sz="600" kern="0" dirty="0">
                <a:solidFill>
                  <a:sysClr val="windowText" lastClr="000000"/>
                </a:solidFill>
                <a:latin typeface="Segoe UI"/>
                <a:hlinkClick r:id="rId4"/>
              </a:rPr>
              <a:t>Total Economic Impact of Microsoft 365</a:t>
            </a:r>
            <a:endParaRPr lang="en-US" sz="600" kern="0" dirty="0">
              <a:latin typeface="Segoe UI"/>
              <a:cs typeface="Segoe UI"/>
            </a:endParaRPr>
          </a:p>
          <a:p>
            <a:pPr defTabSz="537850">
              <a:lnSpc>
                <a:spcPct val="90000"/>
              </a:lnSpc>
              <a:spcAft>
                <a:spcPts val="353"/>
              </a:spcAft>
              <a:defRPr/>
            </a:pPr>
            <a:endParaRPr lang="en-US" sz="1412" kern="0">
              <a:gradFill>
                <a:gsLst>
                  <a:gs pos="2917">
                    <a:srgbClr val="505050"/>
                  </a:gs>
                  <a:gs pos="30000">
                    <a:srgbClr val="505050"/>
                  </a:gs>
                </a:gsLst>
                <a:lin ang="5400000" scaled="0"/>
              </a:gradFill>
              <a:latin typeface="Segoe UI"/>
            </a:endParaRPr>
          </a:p>
        </p:txBody>
      </p:sp>
    </p:spTree>
    <p:extLst>
      <p:ext uri="{BB962C8B-B14F-4D97-AF65-F5344CB8AC3E}">
        <p14:creationId xmlns:p14="http://schemas.microsoft.com/office/powerpoint/2010/main" val="113995158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365 PPT Template - 2017">
  <a:themeElements>
    <a:clrScheme name="Accent 1">
      <a:dk1>
        <a:srgbClr val="2F2F2F"/>
      </a:dk1>
      <a:lt1>
        <a:srgbClr val="E6E6E6"/>
      </a:lt1>
      <a:dk2>
        <a:srgbClr val="2F2F2F"/>
      </a:dk2>
      <a:lt2>
        <a:srgbClr val="FFFFFF"/>
      </a:lt2>
      <a:accent1>
        <a:srgbClr val="63175B"/>
      </a:accent1>
      <a:accent2>
        <a:srgbClr val="2F2F2F"/>
      </a:accent2>
      <a:accent3>
        <a:srgbClr val="D2D2D2"/>
      </a:accent3>
      <a:accent4>
        <a:srgbClr val="E6E6E6"/>
      </a:accent4>
      <a:accent5>
        <a:srgbClr val="2F2F2F"/>
      </a:accent5>
      <a:accent6>
        <a:srgbClr val="D2D2D2"/>
      </a:accent6>
      <a:hlink>
        <a:srgbClr val="D83B01"/>
      </a:hlink>
      <a:folHlink>
        <a:srgbClr val="D83B01"/>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FB5089AB-0981-461F-A323-43981932E4CD}" vid="{56B1AA26-1DBF-4ECC-A33C-29D0D70600A2}"/>
    </a:ext>
  </a:extLst>
</a:theme>
</file>

<file path=ppt/theme/theme2.xml><?xml version="1.0" encoding="utf-8"?>
<a:theme xmlns:a="http://schemas.openxmlformats.org/drawingml/2006/main" name="Windows Refresh Template">
  <a:themeElements>
    <a:clrScheme name="Windows 2018">
      <a:dk1>
        <a:srgbClr val="393939"/>
      </a:dk1>
      <a:lt1>
        <a:srgbClr val="E6E6E6"/>
      </a:lt1>
      <a:dk2>
        <a:srgbClr val="393939"/>
      </a:dk2>
      <a:lt2>
        <a:srgbClr val="FFFFFF"/>
      </a:lt2>
      <a:accent1>
        <a:srgbClr val="0078D7"/>
      </a:accent1>
      <a:accent2>
        <a:srgbClr val="2F2F2F"/>
      </a:accent2>
      <a:accent3>
        <a:srgbClr val="D2D2D2"/>
      </a:accent3>
      <a:accent4>
        <a:srgbClr val="E6E6E6"/>
      </a:accent4>
      <a:accent5>
        <a:srgbClr val="2F2F2F"/>
      </a:accent5>
      <a:accent6>
        <a:srgbClr val="D2D2D2"/>
      </a:accent6>
      <a:hlink>
        <a:srgbClr val="0070C0"/>
      </a:hlink>
      <a:folHlink>
        <a:srgbClr val="0070C0"/>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91440" tIns="45720" rIns="91440" bIns="45720" rtlCol="0">
        <a:spAutoFit/>
      </a:bodyPr>
      <a:lstStyle>
        <a:defPPr algn="l">
          <a:lnSpc>
            <a:spcPct val="90000"/>
          </a:lnSpc>
          <a:spcAft>
            <a:spcPts val="600"/>
          </a:spcAft>
          <a:defRPr sz="2400" dirty="0" err="1" smtClean="0">
            <a:solidFill>
              <a:schemeClr val="tx1"/>
            </a:solidFill>
          </a:defRPr>
        </a:defPPr>
      </a:lstStyle>
    </a:txDef>
  </a:objectDefaults>
  <a:extraClrSchemeLst/>
  <a:extLst>
    <a:ext uri="{05A4C25C-085E-4340-85A3-A5531E510DB2}">
      <thm15:themeFamily xmlns:thm15="http://schemas.microsoft.com/office/thememl/2012/main" name="Storybook-Template_V2" id="{B78952D9-D3C8-423B-8CDF-607AA41EA050}" vid="{A33956D0-9AC8-47A6-9F86-86F261EEAC82}"/>
    </a:ext>
  </a:extLst>
</a:theme>
</file>

<file path=ppt/theme/theme3.xml><?xml version="1.0" encoding="utf-8"?>
<a:theme xmlns:a="http://schemas.openxmlformats.org/drawingml/2006/main" name="1_Theme1">
  <a:themeElements>
    <a:clrScheme name="TT_2014_WHITE with BLUE accent">
      <a:dk1>
        <a:srgbClr val="505050"/>
      </a:dk1>
      <a:lt1>
        <a:srgbClr val="FFFFFF"/>
      </a:lt1>
      <a:dk2>
        <a:srgbClr val="0078D7"/>
      </a:dk2>
      <a:lt2>
        <a:srgbClr val="00BCF2"/>
      </a:lt2>
      <a:accent1>
        <a:srgbClr val="0078D7"/>
      </a:accent1>
      <a:accent2>
        <a:srgbClr val="B4009E"/>
      </a:accent2>
      <a:accent3>
        <a:srgbClr val="008272"/>
      </a:accent3>
      <a:accent4>
        <a:srgbClr val="5C2D91"/>
      </a:accent4>
      <a:accent5>
        <a:srgbClr val="D83B01"/>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heme1" id="{A0CBCDA7-36EA-094B-B3B3-C27912DE4619}" vid="{178BA9DA-8782-1146-8747-3568BCC01317}"/>
    </a:ext>
  </a:extLst>
</a:theme>
</file>

<file path=ppt/theme/theme4.xml><?xml version="1.0" encoding="utf-8"?>
<a:theme xmlns:a="http://schemas.openxmlformats.org/drawingml/2006/main" name="Office 365 PPT Template - 2017">
  <a:themeElements>
    <a:clrScheme name="Custom 14">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D83B01"/>
      </a:hlink>
      <a:folHlink>
        <a:srgbClr val="D83B01"/>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FB5089AB-0981-461F-A323-43981932E4CD}" vid="{56B1AA26-1DBF-4ECC-A33C-29D0D70600A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0971047c-4c4b-47d6-9978-fe64b8df6ef8" xsi:nil="true"/>
    <_dlc_DocId xmlns="30c63ef3-9331-48f0-bec7-fd83b8c2ba2b">XN7JQW3N34YQ-163904256-146340</_dlc_DocId>
    <_dlc_DocIdUrl xmlns="30c63ef3-9331-48f0-bec7-fd83b8c2ba2b">
      <Url>https://ply.sharepoint.com/sites/TeamSYNNEXatYesler/_layouts/15/DocIdRedir.aspx?ID=XN7JQW3N34YQ-163904256-146340</Url>
      <Description>XN7JQW3N34YQ-163904256-146340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B353FC5CCB104D91CE7927B6B41B99" ma:contentTypeVersion="21" ma:contentTypeDescription="Create a new document." ma:contentTypeScope="" ma:versionID="2fbf5a1d5133dabe088f981ee9084ad6">
  <xsd:schema xmlns:xsd="http://www.w3.org/2001/XMLSchema" xmlns:xs="http://www.w3.org/2001/XMLSchema" xmlns:p="http://schemas.microsoft.com/office/2006/metadata/properties" xmlns:ns2="30c63ef3-9331-48f0-bec7-fd83b8c2ba2b" xmlns:ns3="0971047c-4c4b-47d6-9978-fe64b8df6ef8" targetNamespace="http://schemas.microsoft.com/office/2006/metadata/properties" ma:root="true" ma:fieldsID="0533378bfd96bbbb727c2794b950dc15" ns2:_="" ns3:_="">
    <xsd:import namespace="30c63ef3-9331-48f0-bec7-fd83b8c2ba2b"/>
    <xsd:import namespace="0971047c-4c4b-47d6-9978-fe64b8df6ef8"/>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DateTaken" minOccurs="0"/>
                <xsd:element ref="ns3:MediaServiceAutoTags" minOccurs="0"/>
                <xsd:element ref="ns2:_dlc_DocId" minOccurs="0"/>
                <xsd:element ref="ns2:_dlc_DocIdUrl" minOccurs="0"/>
                <xsd:element ref="ns2:_dlc_DocIdPersistId"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63ef3-9331-48f0-bec7-fd83b8c2ba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971047c-4c4b-47d6-9978-fe64b8df6ef8" elementFormDefault="qualified">
    <xsd:import namespace="http://schemas.microsoft.com/office/2006/documentManagement/types"/>
    <xsd:import namespace="http://schemas.microsoft.com/office/infopath/2007/PartnerControls"/>
    <xsd:element name="Project_x0020_ID" ma:index="10" nillable="true" ma:displayName="Project ID" ma:internalName="Project_x0020_ID">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0B32CE-F50B-41CF-8FE6-23FA18215B50}">
  <ds:schemaRefs>
    <ds:schemaRef ds:uri="http://schemas.microsoft.com/office/2006/metadata/properties"/>
    <ds:schemaRef ds:uri="http://schemas.microsoft.com/office/infopath/2007/PartnerControls"/>
    <ds:schemaRef ds:uri="0971047c-4c4b-47d6-9978-fe64b8df6ef8"/>
    <ds:schemaRef ds:uri="30c63ef3-9331-48f0-bec7-fd83b8c2ba2b"/>
  </ds:schemaRefs>
</ds:datastoreItem>
</file>

<file path=customXml/itemProps2.xml><?xml version="1.0" encoding="utf-8"?>
<ds:datastoreItem xmlns:ds="http://schemas.openxmlformats.org/officeDocument/2006/customXml" ds:itemID="{1CDEA585-EF4C-43D7-AF60-E86DB697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63ef3-9331-48f0-bec7-fd83b8c2ba2b"/>
    <ds:schemaRef ds:uri="0971047c-4c4b-47d6-9978-fe64b8df6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A4CB43-0081-46B6-B09A-AEEB035C38F5}">
  <ds:schemaRefs>
    <ds:schemaRef ds:uri="http://schemas.microsoft.com/sharepoint/events"/>
  </ds:schemaRefs>
</ds:datastoreItem>
</file>

<file path=customXml/itemProps4.xml><?xml version="1.0" encoding="utf-8"?>
<ds:datastoreItem xmlns:ds="http://schemas.openxmlformats.org/officeDocument/2006/customXml" ds:itemID="{F5EDA737-B1D2-4475-9E5A-27FC6E2990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1024</Words>
  <Application>Microsoft Office PowerPoint</Application>
  <PresentationFormat>Widescreen</PresentationFormat>
  <Paragraphs>83</Paragraphs>
  <Slides>4</Slides>
  <Notes>3</Notes>
  <HiddenSlides>0</HiddenSlides>
  <MMClips>0</MMClips>
  <ScaleCrop>false</ScaleCrop>
  <HeadingPairs>
    <vt:vector size="4" baseType="variant">
      <vt:variant>
        <vt:lpstr>Theme</vt:lpstr>
      </vt:variant>
      <vt:variant>
        <vt:i4>4</vt:i4>
      </vt:variant>
      <vt:variant>
        <vt:lpstr>Slide Titles</vt:lpstr>
      </vt:variant>
      <vt:variant>
        <vt:i4>4</vt:i4>
      </vt:variant>
    </vt:vector>
  </HeadingPairs>
  <TitlesOfParts>
    <vt:vector size="8" baseType="lpstr">
      <vt:lpstr>3_Office 365 PPT Template - 2017</vt:lpstr>
      <vt:lpstr>Windows Refresh Template</vt:lpstr>
      <vt:lpstr>1_Theme1</vt:lpstr>
      <vt:lpstr>Office 365 PPT Template - 2017</vt:lpstr>
      <vt:lpstr>PowerPoint Presentation</vt:lpstr>
      <vt:lpstr>How to use the Microsoft Education battlecard</vt:lpstr>
      <vt:lpstr>Microsoft Education  Empowering every student on the planet to achieve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Raanan Schnitzer</dc:creator>
  <cp:lastModifiedBy>Raanan Schnitzer</cp:lastModifiedBy>
  <cp:revision>46</cp:revision>
  <cp:lastPrinted>2018-11-08T20:38:31Z</cp:lastPrinted>
  <dcterms:created xsi:type="dcterms:W3CDTF">2018-10-26T06:36:19Z</dcterms:created>
  <dcterms:modified xsi:type="dcterms:W3CDTF">2019-07-19T16:40:50Z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raanans@microsoft.com</vt:lpwstr>
  </property>
  <property fmtid="{D5CDD505-2E9C-101B-9397-08002B2CF9AE}" pid="5" name="MSIP_Label_f42aa342-8706-4288-bd11-ebb85995028c_SetDate">
    <vt:lpwstr>2018-10-26T06:36:44.8674413Z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0x0101008FB353FC5CCB104D91CE7927B6B41B99</vt:lpwstr>
  </property>
  <property fmtid="{D5CDD505-2E9C-101B-9397-08002B2CF9AE}" pid="11" name="_dlc_DocIdItemGuid">
    <vt:lpwstr>edbaf2e8-17e7-4ea5-9327-27a8edd54830</vt:lpwstr>
  </property>
</Properties>
</file>