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76" r:id="rId4"/>
  </p:sldMasterIdLst>
  <p:notesMasterIdLst>
    <p:notesMasterId r:id="rId32"/>
  </p:notesMasterIdLst>
  <p:sldIdLst>
    <p:sldId id="542" r:id="rId5"/>
    <p:sldId id="1681" r:id="rId6"/>
    <p:sldId id="439" r:id="rId7"/>
    <p:sldId id="1689" r:id="rId8"/>
    <p:sldId id="479" r:id="rId9"/>
    <p:sldId id="526" r:id="rId10"/>
    <p:sldId id="397" r:id="rId11"/>
    <p:sldId id="532" r:id="rId12"/>
    <p:sldId id="471" r:id="rId13"/>
    <p:sldId id="1687" r:id="rId14"/>
    <p:sldId id="1688" r:id="rId15"/>
    <p:sldId id="474" r:id="rId16"/>
    <p:sldId id="472" r:id="rId17"/>
    <p:sldId id="473" r:id="rId18"/>
    <p:sldId id="446" r:id="rId19"/>
    <p:sldId id="530" r:id="rId20"/>
    <p:sldId id="1684" r:id="rId21"/>
    <p:sldId id="1685" r:id="rId22"/>
    <p:sldId id="477" r:id="rId23"/>
    <p:sldId id="478" r:id="rId24"/>
    <p:sldId id="528" r:id="rId25"/>
    <p:sldId id="489" r:id="rId26"/>
    <p:sldId id="1578" r:id="rId27"/>
    <p:sldId id="262" r:id="rId28"/>
    <p:sldId id="491" r:id="rId29"/>
    <p:sldId id="529" r:id="rId30"/>
    <p:sldId id="282" r:id="rId31"/>
  </p:sldIdLst>
  <p:sldSz cx="12436475" cy="6994525"/>
  <p:notesSz cx="6858000" cy="9144000"/>
  <p:defaultTextStyle>
    <a:defPPr>
      <a:defRPr lang="en-US"/>
    </a:defPPr>
    <a:lvl1pPr marL="0" algn="l" defTabSz="932688" rtl="0" eaLnBrk="1" latinLnBrk="0" hangingPunct="1">
      <a:defRPr sz="1836" kern="1200">
        <a:solidFill>
          <a:schemeClr val="tx1"/>
        </a:solidFill>
        <a:latin typeface="+mn-lt"/>
        <a:ea typeface="+mn-ea"/>
        <a:cs typeface="+mn-cs"/>
      </a:defRPr>
    </a:lvl1pPr>
    <a:lvl2pPr marL="466344" algn="l" defTabSz="932688" rtl="0" eaLnBrk="1" latinLnBrk="0" hangingPunct="1">
      <a:defRPr sz="1836" kern="1200">
        <a:solidFill>
          <a:schemeClr val="tx1"/>
        </a:solidFill>
        <a:latin typeface="+mn-lt"/>
        <a:ea typeface="+mn-ea"/>
        <a:cs typeface="+mn-cs"/>
      </a:defRPr>
    </a:lvl2pPr>
    <a:lvl3pPr marL="932688" algn="l" defTabSz="932688" rtl="0" eaLnBrk="1" latinLnBrk="0" hangingPunct="1">
      <a:defRPr sz="1836" kern="1200">
        <a:solidFill>
          <a:schemeClr val="tx1"/>
        </a:solidFill>
        <a:latin typeface="+mn-lt"/>
        <a:ea typeface="+mn-ea"/>
        <a:cs typeface="+mn-cs"/>
      </a:defRPr>
    </a:lvl3pPr>
    <a:lvl4pPr marL="1399032" algn="l" defTabSz="932688" rtl="0" eaLnBrk="1" latinLnBrk="0" hangingPunct="1">
      <a:defRPr sz="1836" kern="1200">
        <a:solidFill>
          <a:schemeClr val="tx1"/>
        </a:solidFill>
        <a:latin typeface="+mn-lt"/>
        <a:ea typeface="+mn-ea"/>
        <a:cs typeface="+mn-cs"/>
      </a:defRPr>
    </a:lvl4pPr>
    <a:lvl5pPr marL="1865376" algn="l" defTabSz="932688" rtl="0" eaLnBrk="1" latinLnBrk="0" hangingPunct="1">
      <a:defRPr sz="1836" kern="1200">
        <a:solidFill>
          <a:schemeClr val="tx1"/>
        </a:solidFill>
        <a:latin typeface="+mn-lt"/>
        <a:ea typeface="+mn-ea"/>
        <a:cs typeface="+mn-cs"/>
      </a:defRPr>
    </a:lvl5pPr>
    <a:lvl6pPr marL="2331720" algn="l" defTabSz="932688" rtl="0" eaLnBrk="1" latinLnBrk="0" hangingPunct="1">
      <a:defRPr sz="1836" kern="1200">
        <a:solidFill>
          <a:schemeClr val="tx1"/>
        </a:solidFill>
        <a:latin typeface="+mn-lt"/>
        <a:ea typeface="+mn-ea"/>
        <a:cs typeface="+mn-cs"/>
      </a:defRPr>
    </a:lvl6pPr>
    <a:lvl7pPr marL="2798064" algn="l" defTabSz="932688" rtl="0" eaLnBrk="1" latinLnBrk="0" hangingPunct="1">
      <a:defRPr sz="1836" kern="1200">
        <a:solidFill>
          <a:schemeClr val="tx1"/>
        </a:solidFill>
        <a:latin typeface="+mn-lt"/>
        <a:ea typeface="+mn-ea"/>
        <a:cs typeface="+mn-cs"/>
      </a:defRPr>
    </a:lvl7pPr>
    <a:lvl8pPr marL="3264408" algn="l" defTabSz="932688" rtl="0" eaLnBrk="1" latinLnBrk="0" hangingPunct="1">
      <a:defRPr sz="1836" kern="1200">
        <a:solidFill>
          <a:schemeClr val="tx1"/>
        </a:solidFill>
        <a:latin typeface="+mn-lt"/>
        <a:ea typeface="+mn-ea"/>
        <a:cs typeface="+mn-cs"/>
      </a:defRPr>
    </a:lvl8pPr>
    <a:lvl9pPr marL="3730752" algn="l" defTabSz="932688" rtl="0" eaLnBrk="1" latinLnBrk="0" hangingPunct="1">
      <a:defRPr sz="1836"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CEBF719-B8B5-488A-AF68-E4AFE6ABB0C7}">
          <p14:sldIdLst>
            <p14:sldId id="542"/>
            <p14:sldId id="1681"/>
            <p14:sldId id="439"/>
            <p14:sldId id="1689"/>
            <p14:sldId id="479"/>
            <p14:sldId id="526"/>
            <p14:sldId id="397"/>
            <p14:sldId id="532"/>
            <p14:sldId id="471"/>
            <p14:sldId id="1687"/>
            <p14:sldId id="1688"/>
            <p14:sldId id="474"/>
            <p14:sldId id="472"/>
            <p14:sldId id="473"/>
            <p14:sldId id="446"/>
            <p14:sldId id="530"/>
            <p14:sldId id="1684"/>
            <p14:sldId id="1685"/>
            <p14:sldId id="477"/>
            <p14:sldId id="478"/>
            <p14:sldId id="528"/>
            <p14:sldId id="489"/>
            <p14:sldId id="1578"/>
            <p14:sldId id="262"/>
            <p14:sldId id="491"/>
            <p14:sldId id="529"/>
            <p14:sldId id="28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278D4"/>
    <a:srgbClr val="0278D7"/>
    <a:srgbClr val="0078D7"/>
    <a:srgbClr val="409AE1"/>
    <a:srgbClr val="FFFFFF"/>
    <a:srgbClr val="F3F3F3"/>
    <a:srgbClr val="505050"/>
    <a:srgbClr val="002050"/>
    <a:srgbClr val="0018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531818-4A7B-4048-A297-46A76BF1C1C1}" v="9" dt="2019-08-21T21:10:08.40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7078" autoAdjust="0"/>
  </p:normalViewPr>
  <p:slideViewPr>
    <p:cSldViewPr snapToGrid="0" snapToObjects="1">
      <p:cViewPr varScale="1">
        <p:scale>
          <a:sx n="78" d="100"/>
          <a:sy n="78" d="100"/>
        </p:scale>
        <p:origin x="216" y="82"/>
      </p:cViewPr>
      <p:guideLst/>
    </p:cSldViewPr>
  </p:slideViewPr>
  <p:notesTextViewPr>
    <p:cViewPr>
      <p:scale>
        <a:sx n="1" d="1"/>
        <a:sy n="1" d="1"/>
      </p:scale>
      <p:origin x="0" y="0"/>
    </p:cViewPr>
  </p:notesTextViewPr>
  <p:sorterViewPr>
    <p:cViewPr>
      <p:scale>
        <a:sx n="100" d="100"/>
        <a:sy n="100" d="100"/>
      </p:scale>
      <p:origin x="0" y="-144"/>
    </p:cViewPr>
  </p:sorterViewPr>
  <p:notesViewPr>
    <p:cSldViewPr snapToGrid="0" snapToObjects="1">
      <p:cViewPr varScale="1">
        <p:scale>
          <a:sx n="149" d="100"/>
          <a:sy n="149" d="100"/>
        </p:scale>
        <p:origin x="5392" y="19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commentAuthors" Target="commentAuthor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CCD2EA-68DB-48C2-8BF7-230AA000BE0C}" type="doc">
      <dgm:prSet loTypeId="urn:microsoft.com/office/officeart/2005/8/layout/cycle8" loCatId="cycle" qsTypeId="urn:microsoft.com/office/officeart/2005/8/quickstyle/simple1" qsCatId="simple" csTypeId="urn:microsoft.com/office/officeart/2005/8/colors/accent5_2" csCatId="accent5" phldr="1"/>
      <dgm:spPr/>
    </dgm:pt>
    <dgm:pt modelId="{1248F8D3-D415-49B6-B635-6BAB405CB5A1}">
      <dgm:prSet phldrT="[Text]"/>
      <dgm:spPr>
        <a:solidFill>
          <a:schemeClr val="bg2"/>
        </a:solidFill>
        <a:ln>
          <a:noFill/>
        </a:ln>
      </dgm:spPr>
      <dgm:t>
        <a:bodyPr/>
        <a:lstStyle/>
        <a:p>
          <a:r>
            <a:rPr lang="en-US">
              <a:solidFill>
                <a:schemeClr val="tx1"/>
              </a:solidFill>
            </a:rPr>
            <a:t>Assess</a:t>
          </a:r>
        </a:p>
      </dgm:t>
    </dgm:pt>
    <dgm:pt modelId="{32E39260-E48B-41D8-B582-E2DEAE8E7CEF}" type="parTrans" cxnId="{E9D1D127-3F58-4234-8072-FDFB47210253}">
      <dgm:prSet/>
      <dgm:spPr/>
      <dgm:t>
        <a:bodyPr/>
        <a:lstStyle/>
        <a:p>
          <a:endParaRPr lang="en-US"/>
        </a:p>
      </dgm:t>
    </dgm:pt>
    <dgm:pt modelId="{BEBD3A2E-84C7-435B-A7A4-5A13FE55FB85}" type="sibTrans" cxnId="{E9D1D127-3F58-4234-8072-FDFB47210253}">
      <dgm:prSet/>
      <dgm:spPr/>
      <dgm:t>
        <a:bodyPr/>
        <a:lstStyle/>
        <a:p>
          <a:endParaRPr lang="en-US"/>
        </a:p>
      </dgm:t>
    </dgm:pt>
    <dgm:pt modelId="{171B6723-3D9D-485F-8ECF-C0256F114EB8}">
      <dgm:prSet phldrT="[Text]"/>
      <dgm:spPr>
        <a:solidFill>
          <a:schemeClr val="bg2"/>
        </a:solidFill>
        <a:ln>
          <a:noFill/>
        </a:ln>
      </dgm:spPr>
      <dgm:t>
        <a:bodyPr/>
        <a:lstStyle/>
        <a:p>
          <a:r>
            <a:rPr lang="en-US">
              <a:solidFill>
                <a:schemeClr val="tx1"/>
              </a:solidFill>
            </a:rPr>
            <a:t>Prioritize:</a:t>
          </a:r>
          <a:br>
            <a:rPr lang="en-US">
              <a:solidFill>
                <a:schemeClr val="tx1"/>
              </a:solidFill>
            </a:rPr>
          </a:br>
          <a:r>
            <a:rPr lang="en-US">
              <a:solidFill>
                <a:schemeClr val="tx1"/>
              </a:solidFill>
            </a:rPr>
            <a:t>-User impact </a:t>
          </a:r>
          <a:br>
            <a:rPr lang="en-US">
              <a:solidFill>
                <a:schemeClr val="tx1"/>
              </a:solidFill>
            </a:rPr>
          </a:br>
          <a:r>
            <a:rPr lang="en-US">
              <a:solidFill>
                <a:schemeClr val="tx1"/>
              </a:solidFill>
            </a:rPr>
            <a:t>-Implementation cost</a:t>
          </a:r>
        </a:p>
      </dgm:t>
    </dgm:pt>
    <dgm:pt modelId="{985C7F61-85DB-4A6E-ABE4-6EFA934E0472}" type="parTrans" cxnId="{40CF7CB4-8DE3-47B2-9773-40BA36273977}">
      <dgm:prSet/>
      <dgm:spPr/>
      <dgm:t>
        <a:bodyPr/>
        <a:lstStyle/>
        <a:p>
          <a:endParaRPr lang="en-US"/>
        </a:p>
      </dgm:t>
    </dgm:pt>
    <dgm:pt modelId="{A3297ADC-327D-4B64-9C22-B63AFB5BE4A3}" type="sibTrans" cxnId="{40CF7CB4-8DE3-47B2-9773-40BA36273977}">
      <dgm:prSet/>
      <dgm:spPr/>
      <dgm:t>
        <a:bodyPr/>
        <a:lstStyle/>
        <a:p>
          <a:endParaRPr lang="en-US"/>
        </a:p>
      </dgm:t>
    </dgm:pt>
    <dgm:pt modelId="{70F4520E-894F-43E4-98DB-1DF30986FC09}">
      <dgm:prSet phldrT="[Text]"/>
      <dgm:spPr>
        <a:solidFill>
          <a:schemeClr val="bg2"/>
        </a:solidFill>
        <a:ln>
          <a:noFill/>
        </a:ln>
      </dgm:spPr>
      <dgm:t>
        <a:bodyPr/>
        <a:lstStyle/>
        <a:p>
          <a:r>
            <a:rPr lang="en-US">
              <a:solidFill>
                <a:schemeClr val="tx1"/>
              </a:solidFill>
            </a:rPr>
            <a:t>Build Roadmap</a:t>
          </a:r>
        </a:p>
      </dgm:t>
    </dgm:pt>
    <dgm:pt modelId="{D2FD435E-1B40-432A-A99C-75AD9E01422C}" type="parTrans" cxnId="{EDDF13D3-D158-4943-8C7F-942B6551D52E}">
      <dgm:prSet/>
      <dgm:spPr/>
      <dgm:t>
        <a:bodyPr/>
        <a:lstStyle/>
        <a:p>
          <a:endParaRPr lang="en-US"/>
        </a:p>
      </dgm:t>
    </dgm:pt>
    <dgm:pt modelId="{119769CF-988B-42DC-856B-1C72A656C77F}" type="sibTrans" cxnId="{EDDF13D3-D158-4943-8C7F-942B6551D52E}">
      <dgm:prSet/>
      <dgm:spPr/>
      <dgm:t>
        <a:bodyPr/>
        <a:lstStyle/>
        <a:p>
          <a:endParaRPr lang="en-US"/>
        </a:p>
      </dgm:t>
    </dgm:pt>
    <dgm:pt modelId="{8F76F4BB-7756-48AA-9184-DE6D93649E66}">
      <dgm:prSet phldrT="[Text]"/>
      <dgm:spPr>
        <a:solidFill>
          <a:schemeClr val="bg2"/>
        </a:solidFill>
        <a:ln>
          <a:noFill/>
        </a:ln>
      </dgm:spPr>
      <dgm:t>
        <a:bodyPr/>
        <a:lstStyle/>
        <a:p>
          <a:r>
            <a:rPr lang="en-US">
              <a:solidFill>
                <a:schemeClr val="tx1"/>
              </a:solidFill>
            </a:rPr>
            <a:t>Design/Deploy</a:t>
          </a:r>
        </a:p>
      </dgm:t>
    </dgm:pt>
    <dgm:pt modelId="{0B4813FE-6378-4B33-858C-4AF9FD806B4D}" type="sibTrans" cxnId="{FFCD6EB0-71DC-4D85-978B-EA74CFF1E4F7}">
      <dgm:prSet/>
      <dgm:spPr/>
      <dgm:t>
        <a:bodyPr/>
        <a:lstStyle/>
        <a:p>
          <a:endParaRPr lang="en-US"/>
        </a:p>
      </dgm:t>
    </dgm:pt>
    <dgm:pt modelId="{92A9121B-BA33-4904-93CD-36CFE1ACAEF2}" type="parTrans" cxnId="{FFCD6EB0-71DC-4D85-978B-EA74CFF1E4F7}">
      <dgm:prSet/>
      <dgm:spPr/>
      <dgm:t>
        <a:bodyPr/>
        <a:lstStyle/>
        <a:p>
          <a:endParaRPr lang="en-US"/>
        </a:p>
      </dgm:t>
    </dgm:pt>
    <dgm:pt modelId="{DF7C0264-EE11-42EF-8109-CA6D79BE13F5}" type="pres">
      <dgm:prSet presAssocID="{D8CCD2EA-68DB-48C2-8BF7-230AA000BE0C}" presName="compositeShape" presStyleCnt="0">
        <dgm:presLayoutVars>
          <dgm:chMax val="7"/>
          <dgm:dir/>
          <dgm:resizeHandles val="exact"/>
        </dgm:presLayoutVars>
      </dgm:prSet>
      <dgm:spPr/>
    </dgm:pt>
    <dgm:pt modelId="{DD1C7283-AB9B-4C53-B001-DA99D2286CD9}" type="pres">
      <dgm:prSet presAssocID="{D8CCD2EA-68DB-48C2-8BF7-230AA000BE0C}" presName="wedge1" presStyleLbl="node1" presStyleIdx="0" presStyleCnt="4"/>
      <dgm:spPr/>
    </dgm:pt>
    <dgm:pt modelId="{9A869DA2-4807-4BC1-A21F-41060CBEF496}" type="pres">
      <dgm:prSet presAssocID="{D8CCD2EA-68DB-48C2-8BF7-230AA000BE0C}" presName="dummy1a" presStyleCnt="0"/>
      <dgm:spPr/>
    </dgm:pt>
    <dgm:pt modelId="{E3892464-A9FD-4323-82F4-4D7ABE0F6EE4}" type="pres">
      <dgm:prSet presAssocID="{D8CCD2EA-68DB-48C2-8BF7-230AA000BE0C}" presName="dummy1b" presStyleCnt="0"/>
      <dgm:spPr/>
    </dgm:pt>
    <dgm:pt modelId="{98CAB476-0880-4CA2-8C4C-F774369277CC}" type="pres">
      <dgm:prSet presAssocID="{D8CCD2EA-68DB-48C2-8BF7-230AA000BE0C}" presName="wedge1Tx" presStyleLbl="node1" presStyleIdx="0" presStyleCnt="4">
        <dgm:presLayoutVars>
          <dgm:chMax val="0"/>
          <dgm:chPref val="0"/>
          <dgm:bulletEnabled val="1"/>
        </dgm:presLayoutVars>
      </dgm:prSet>
      <dgm:spPr/>
    </dgm:pt>
    <dgm:pt modelId="{4EE87054-6E78-473C-A73F-73FE770B394F}" type="pres">
      <dgm:prSet presAssocID="{D8CCD2EA-68DB-48C2-8BF7-230AA000BE0C}" presName="wedge2" presStyleLbl="node1" presStyleIdx="1" presStyleCnt="4"/>
      <dgm:spPr/>
    </dgm:pt>
    <dgm:pt modelId="{EB87C71F-C8D5-4E22-AB9F-A2AB44480BC5}" type="pres">
      <dgm:prSet presAssocID="{D8CCD2EA-68DB-48C2-8BF7-230AA000BE0C}" presName="dummy2a" presStyleCnt="0"/>
      <dgm:spPr/>
    </dgm:pt>
    <dgm:pt modelId="{90CEAC25-53A0-4B5F-A96F-A4E25E1885A5}" type="pres">
      <dgm:prSet presAssocID="{D8CCD2EA-68DB-48C2-8BF7-230AA000BE0C}" presName="dummy2b" presStyleCnt="0"/>
      <dgm:spPr/>
    </dgm:pt>
    <dgm:pt modelId="{FD28B26A-8B90-4174-B7D7-A996F1BAA347}" type="pres">
      <dgm:prSet presAssocID="{D8CCD2EA-68DB-48C2-8BF7-230AA000BE0C}" presName="wedge2Tx" presStyleLbl="node1" presStyleIdx="1" presStyleCnt="4">
        <dgm:presLayoutVars>
          <dgm:chMax val="0"/>
          <dgm:chPref val="0"/>
          <dgm:bulletEnabled val="1"/>
        </dgm:presLayoutVars>
      </dgm:prSet>
      <dgm:spPr/>
    </dgm:pt>
    <dgm:pt modelId="{BEF20E3D-3B38-49C5-B50B-B07005C1D96C}" type="pres">
      <dgm:prSet presAssocID="{D8CCD2EA-68DB-48C2-8BF7-230AA000BE0C}" presName="wedge3" presStyleLbl="node1" presStyleIdx="2" presStyleCnt="4"/>
      <dgm:spPr/>
    </dgm:pt>
    <dgm:pt modelId="{E1363071-BC8D-4EFC-B4F9-968E978897BA}" type="pres">
      <dgm:prSet presAssocID="{D8CCD2EA-68DB-48C2-8BF7-230AA000BE0C}" presName="dummy3a" presStyleCnt="0"/>
      <dgm:spPr/>
    </dgm:pt>
    <dgm:pt modelId="{EE294BB9-964C-4DF9-A110-11E7AC1678C0}" type="pres">
      <dgm:prSet presAssocID="{D8CCD2EA-68DB-48C2-8BF7-230AA000BE0C}" presName="dummy3b" presStyleCnt="0"/>
      <dgm:spPr/>
    </dgm:pt>
    <dgm:pt modelId="{E7755133-015C-4614-AB2C-A2EB822974A9}" type="pres">
      <dgm:prSet presAssocID="{D8CCD2EA-68DB-48C2-8BF7-230AA000BE0C}" presName="wedge3Tx" presStyleLbl="node1" presStyleIdx="2" presStyleCnt="4">
        <dgm:presLayoutVars>
          <dgm:chMax val="0"/>
          <dgm:chPref val="0"/>
          <dgm:bulletEnabled val="1"/>
        </dgm:presLayoutVars>
      </dgm:prSet>
      <dgm:spPr/>
    </dgm:pt>
    <dgm:pt modelId="{6499FC1B-E022-401F-B5E1-63225A30385F}" type="pres">
      <dgm:prSet presAssocID="{D8CCD2EA-68DB-48C2-8BF7-230AA000BE0C}" presName="wedge4" presStyleLbl="node1" presStyleIdx="3" presStyleCnt="4"/>
      <dgm:spPr/>
    </dgm:pt>
    <dgm:pt modelId="{C28F87FE-2D9C-4100-804B-F2A3A6AADBC5}" type="pres">
      <dgm:prSet presAssocID="{D8CCD2EA-68DB-48C2-8BF7-230AA000BE0C}" presName="dummy4a" presStyleCnt="0"/>
      <dgm:spPr/>
    </dgm:pt>
    <dgm:pt modelId="{86516908-ACD1-465C-A7E7-347A0BC352DD}" type="pres">
      <dgm:prSet presAssocID="{D8CCD2EA-68DB-48C2-8BF7-230AA000BE0C}" presName="dummy4b" presStyleCnt="0"/>
      <dgm:spPr/>
    </dgm:pt>
    <dgm:pt modelId="{1722AC5E-8CA5-4888-A6B1-0E85A56042CB}" type="pres">
      <dgm:prSet presAssocID="{D8CCD2EA-68DB-48C2-8BF7-230AA000BE0C}" presName="wedge4Tx" presStyleLbl="node1" presStyleIdx="3" presStyleCnt="4">
        <dgm:presLayoutVars>
          <dgm:chMax val="0"/>
          <dgm:chPref val="0"/>
          <dgm:bulletEnabled val="1"/>
        </dgm:presLayoutVars>
      </dgm:prSet>
      <dgm:spPr/>
    </dgm:pt>
    <dgm:pt modelId="{8C7D0084-C542-4DC1-BCAA-9755914954B3}" type="pres">
      <dgm:prSet presAssocID="{BEBD3A2E-84C7-435B-A7A4-5A13FE55FB85}" presName="arrowWedge1" presStyleLbl="fgSibTrans2D1" presStyleIdx="0" presStyleCnt="4"/>
      <dgm:spPr/>
    </dgm:pt>
    <dgm:pt modelId="{FB44EE16-690A-4AEC-9511-3EB257772DF9}" type="pres">
      <dgm:prSet presAssocID="{A3297ADC-327D-4B64-9C22-B63AFB5BE4A3}" presName="arrowWedge2" presStyleLbl="fgSibTrans2D1" presStyleIdx="1" presStyleCnt="4"/>
      <dgm:spPr/>
    </dgm:pt>
    <dgm:pt modelId="{4FD84E1E-5105-4985-81E4-17D85470C114}" type="pres">
      <dgm:prSet presAssocID="{119769CF-988B-42DC-856B-1C72A656C77F}" presName="arrowWedge3" presStyleLbl="fgSibTrans2D1" presStyleIdx="2" presStyleCnt="4"/>
      <dgm:spPr/>
    </dgm:pt>
    <dgm:pt modelId="{D3D9CF38-B1D8-45D8-9B9E-684B2A881472}" type="pres">
      <dgm:prSet presAssocID="{0B4813FE-6378-4B33-858C-4AF9FD806B4D}" presName="arrowWedge4" presStyleLbl="fgSibTrans2D1" presStyleIdx="3" presStyleCnt="4"/>
      <dgm:spPr/>
    </dgm:pt>
  </dgm:ptLst>
  <dgm:cxnLst>
    <dgm:cxn modelId="{3EF9AB01-AC8D-4FD8-AF85-F908A13771D9}" type="presOf" srcId="{70F4520E-894F-43E4-98DB-1DF30986FC09}" destId="{E7755133-015C-4614-AB2C-A2EB822974A9}" srcOrd="1" destOrd="0" presId="urn:microsoft.com/office/officeart/2005/8/layout/cycle8"/>
    <dgm:cxn modelId="{25CD7D07-5F25-4F51-8A71-6C3E0BE76F12}" type="presOf" srcId="{1248F8D3-D415-49B6-B635-6BAB405CB5A1}" destId="{98CAB476-0880-4CA2-8C4C-F774369277CC}" srcOrd="1" destOrd="0" presId="urn:microsoft.com/office/officeart/2005/8/layout/cycle8"/>
    <dgm:cxn modelId="{E9D1D127-3F58-4234-8072-FDFB47210253}" srcId="{D8CCD2EA-68DB-48C2-8BF7-230AA000BE0C}" destId="{1248F8D3-D415-49B6-B635-6BAB405CB5A1}" srcOrd="0" destOrd="0" parTransId="{32E39260-E48B-41D8-B582-E2DEAE8E7CEF}" sibTransId="{BEBD3A2E-84C7-435B-A7A4-5A13FE55FB85}"/>
    <dgm:cxn modelId="{E11BC932-371D-4133-92C0-513EB991E183}" type="presOf" srcId="{8F76F4BB-7756-48AA-9184-DE6D93649E66}" destId="{6499FC1B-E022-401F-B5E1-63225A30385F}" srcOrd="0" destOrd="0" presId="urn:microsoft.com/office/officeart/2005/8/layout/cycle8"/>
    <dgm:cxn modelId="{0240263F-E4CD-475A-BD66-C9581ABB3039}" type="presOf" srcId="{171B6723-3D9D-485F-8ECF-C0256F114EB8}" destId="{4EE87054-6E78-473C-A73F-73FE770B394F}" srcOrd="0" destOrd="0" presId="urn:microsoft.com/office/officeart/2005/8/layout/cycle8"/>
    <dgm:cxn modelId="{0A495F5C-5090-49D9-AF6A-0B72BD2BF68A}" type="presOf" srcId="{70F4520E-894F-43E4-98DB-1DF30986FC09}" destId="{BEF20E3D-3B38-49C5-B50B-B07005C1D96C}" srcOrd="0" destOrd="0" presId="urn:microsoft.com/office/officeart/2005/8/layout/cycle8"/>
    <dgm:cxn modelId="{0B4D0868-B3F7-4BC2-AA4E-C4037EFCFBB7}" type="presOf" srcId="{8F76F4BB-7756-48AA-9184-DE6D93649E66}" destId="{1722AC5E-8CA5-4888-A6B1-0E85A56042CB}" srcOrd="1" destOrd="0" presId="urn:microsoft.com/office/officeart/2005/8/layout/cycle8"/>
    <dgm:cxn modelId="{180D1472-3D4D-43AA-A629-148BB6562BB4}" type="presOf" srcId="{1248F8D3-D415-49B6-B635-6BAB405CB5A1}" destId="{DD1C7283-AB9B-4C53-B001-DA99D2286CD9}" srcOrd="0" destOrd="0" presId="urn:microsoft.com/office/officeart/2005/8/layout/cycle8"/>
    <dgm:cxn modelId="{3360F755-1A8C-42D6-8331-9E4B2282B571}" type="presOf" srcId="{D8CCD2EA-68DB-48C2-8BF7-230AA000BE0C}" destId="{DF7C0264-EE11-42EF-8109-CA6D79BE13F5}" srcOrd="0" destOrd="0" presId="urn:microsoft.com/office/officeart/2005/8/layout/cycle8"/>
    <dgm:cxn modelId="{FFCD6EB0-71DC-4D85-978B-EA74CFF1E4F7}" srcId="{D8CCD2EA-68DB-48C2-8BF7-230AA000BE0C}" destId="{8F76F4BB-7756-48AA-9184-DE6D93649E66}" srcOrd="3" destOrd="0" parTransId="{92A9121B-BA33-4904-93CD-36CFE1ACAEF2}" sibTransId="{0B4813FE-6378-4B33-858C-4AF9FD806B4D}"/>
    <dgm:cxn modelId="{40CF7CB4-8DE3-47B2-9773-40BA36273977}" srcId="{D8CCD2EA-68DB-48C2-8BF7-230AA000BE0C}" destId="{171B6723-3D9D-485F-8ECF-C0256F114EB8}" srcOrd="1" destOrd="0" parTransId="{985C7F61-85DB-4A6E-ABE4-6EFA934E0472}" sibTransId="{A3297ADC-327D-4B64-9C22-B63AFB5BE4A3}"/>
    <dgm:cxn modelId="{5C4B14B5-F1FF-4A29-B53A-B106466792A1}" type="presOf" srcId="{171B6723-3D9D-485F-8ECF-C0256F114EB8}" destId="{FD28B26A-8B90-4174-B7D7-A996F1BAA347}" srcOrd="1" destOrd="0" presId="urn:microsoft.com/office/officeart/2005/8/layout/cycle8"/>
    <dgm:cxn modelId="{EDDF13D3-D158-4943-8C7F-942B6551D52E}" srcId="{D8CCD2EA-68DB-48C2-8BF7-230AA000BE0C}" destId="{70F4520E-894F-43E4-98DB-1DF30986FC09}" srcOrd="2" destOrd="0" parTransId="{D2FD435E-1B40-432A-A99C-75AD9E01422C}" sibTransId="{119769CF-988B-42DC-856B-1C72A656C77F}"/>
    <dgm:cxn modelId="{28E8BD0D-F2B6-472C-8DCE-FB07E573294E}" type="presParOf" srcId="{DF7C0264-EE11-42EF-8109-CA6D79BE13F5}" destId="{DD1C7283-AB9B-4C53-B001-DA99D2286CD9}" srcOrd="0" destOrd="0" presId="urn:microsoft.com/office/officeart/2005/8/layout/cycle8"/>
    <dgm:cxn modelId="{5F1A391E-F1B9-4C80-846B-914CC121032F}" type="presParOf" srcId="{DF7C0264-EE11-42EF-8109-CA6D79BE13F5}" destId="{9A869DA2-4807-4BC1-A21F-41060CBEF496}" srcOrd="1" destOrd="0" presId="urn:microsoft.com/office/officeart/2005/8/layout/cycle8"/>
    <dgm:cxn modelId="{188FBFE1-A744-4DD6-9D07-1C8C32F7050D}" type="presParOf" srcId="{DF7C0264-EE11-42EF-8109-CA6D79BE13F5}" destId="{E3892464-A9FD-4323-82F4-4D7ABE0F6EE4}" srcOrd="2" destOrd="0" presId="urn:microsoft.com/office/officeart/2005/8/layout/cycle8"/>
    <dgm:cxn modelId="{E5A235E3-115F-47FA-B650-16F47ACEDD23}" type="presParOf" srcId="{DF7C0264-EE11-42EF-8109-CA6D79BE13F5}" destId="{98CAB476-0880-4CA2-8C4C-F774369277CC}" srcOrd="3" destOrd="0" presId="urn:microsoft.com/office/officeart/2005/8/layout/cycle8"/>
    <dgm:cxn modelId="{43C883FA-A773-4E8C-A13F-E33A2B766D5B}" type="presParOf" srcId="{DF7C0264-EE11-42EF-8109-CA6D79BE13F5}" destId="{4EE87054-6E78-473C-A73F-73FE770B394F}" srcOrd="4" destOrd="0" presId="urn:microsoft.com/office/officeart/2005/8/layout/cycle8"/>
    <dgm:cxn modelId="{D264CD01-626C-4561-94D0-03754E8F770A}" type="presParOf" srcId="{DF7C0264-EE11-42EF-8109-CA6D79BE13F5}" destId="{EB87C71F-C8D5-4E22-AB9F-A2AB44480BC5}" srcOrd="5" destOrd="0" presId="urn:microsoft.com/office/officeart/2005/8/layout/cycle8"/>
    <dgm:cxn modelId="{FEA40CD8-AD77-4C06-875F-9B98BD24978E}" type="presParOf" srcId="{DF7C0264-EE11-42EF-8109-CA6D79BE13F5}" destId="{90CEAC25-53A0-4B5F-A96F-A4E25E1885A5}" srcOrd="6" destOrd="0" presId="urn:microsoft.com/office/officeart/2005/8/layout/cycle8"/>
    <dgm:cxn modelId="{7130DDAE-9D82-40F4-856A-9EB793DFFA15}" type="presParOf" srcId="{DF7C0264-EE11-42EF-8109-CA6D79BE13F5}" destId="{FD28B26A-8B90-4174-B7D7-A996F1BAA347}" srcOrd="7" destOrd="0" presId="urn:microsoft.com/office/officeart/2005/8/layout/cycle8"/>
    <dgm:cxn modelId="{1CE84946-8445-4802-88F8-09DC14F1BB07}" type="presParOf" srcId="{DF7C0264-EE11-42EF-8109-CA6D79BE13F5}" destId="{BEF20E3D-3B38-49C5-B50B-B07005C1D96C}" srcOrd="8" destOrd="0" presId="urn:microsoft.com/office/officeart/2005/8/layout/cycle8"/>
    <dgm:cxn modelId="{9C28C5B0-4E1C-4F5F-B595-63BD3082C650}" type="presParOf" srcId="{DF7C0264-EE11-42EF-8109-CA6D79BE13F5}" destId="{E1363071-BC8D-4EFC-B4F9-968E978897BA}" srcOrd="9" destOrd="0" presId="urn:microsoft.com/office/officeart/2005/8/layout/cycle8"/>
    <dgm:cxn modelId="{25E4FD3C-6F47-464A-8290-5E6956AE986B}" type="presParOf" srcId="{DF7C0264-EE11-42EF-8109-CA6D79BE13F5}" destId="{EE294BB9-964C-4DF9-A110-11E7AC1678C0}" srcOrd="10" destOrd="0" presId="urn:microsoft.com/office/officeart/2005/8/layout/cycle8"/>
    <dgm:cxn modelId="{1F31D63F-3DB3-4F5F-83F9-CE553C5B180D}" type="presParOf" srcId="{DF7C0264-EE11-42EF-8109-CA6D79BE13F5}" destId="{E7755133-015C-4614-AB2C-A2EB822974A9}" srcOrd="11" destOrd="0" presId="urn:microsoft.com/office/officeart/2005/8/layout/cycle8"/>
    <dgm:cxn modelId="{F683BE4E-C1E7-4FDF-962D-29B1136180D8}" type="presParOf" srcId="{DF7C0264-EE11-42EF-8109-CA6D79BE13F5}" destId="{6499FC1B-E022-401F-B5E1-63225A30385F}" srcOrd="12" destOrd="0" presId="urn:microsoft.com/office/officeart/2005/8/layout/cycle8"/>
    <dgm:cxn modelId="{55F60059-6ACB-4124-BEBC-CF05075184AA}" type="presParOf" srcId="{DF7C0264-EE11-42EF-8109-CA6D79BE13F5}" destId="{C28F87FE-2D9C-4100-804B-F2A3A6AADBC5}" srcOrd="13" destOrd="0" presId="urn:microsoft.com/office/officeart/2005/8/layout/cycle8"/>
    <dgm:cxn modelId="{CD01740B-B7A1-4914-9BEF-902106EDC4A9}" type="presParOf" srcId="{DF7C0264-EE11-42EF-8109-CA6D79BE13F5}" destId="{86516908-ACD1-465C-A7E7-347A0BC352DD}" srcOrd="14" destOrd="0" presId="urn:microsoft.com/office/officeart/2005/8/layout/cycle8"/>
    <dgm:cxn modelId="{17573F9F-89AD-45ED-8B46-DE1685D9D622}" type="presParOf" srcId="{DF7C0264-EE11-42EF-8109-CA6D79BE13F5}" destId="{1722AC5E-8CA5-4888-A6B1-0E85A56042CB}" srcOrd="15" destOrd="0" presId="urn:microsoft.com/office/officeart/2005/8/layout/cycle8"/>
    <dgm:cxn modelId="{68053D8E-56A9-4A1D-AA41-87E3679F421A}" type="presParOf" srcId="{DF7C0264-EE11-42EF-8109-CA6D79BE13F5}" destId="{8C7D0084-C542-4DC1-BCAA-9755914954B3}" srcOrd="16" destOrd="0" presId="urn:microsoft.com/office/officeart/2005/8/layout/cycle8"/>
    <dgm:cxn modelId="{62F11EC3-E0BF-4B23-BC8B-56C9008D90F5}" type="presParOf" srcId="{DF7C0264-EE11-42EF-8109-CA6D79BE13F5}" destId="{FB44EE16-690A-4AEC-9511-3EB257772DF9}" srcOrd="17" destOrd="0" presId="urn:microsoft.com/office/officeart/2005/8/layout/cycle8"/>
    <dgm:cxn modelId="{9E913B23-B85F-4ACA-B33B-4B8327F2DEEB}" type="presParOf" srcId="{DF7C0264-EE11-42EF-8109-CA6D79BE13F5}" destId="{4FD84E1E-5105-4985-81E4-17D85470C114}" srcOrd="18" destOrd="0" presId="urn:microsoft.com/office/officeart/2005/8/layout/cycle8"/>
    <dgm:cxn modelId="{BCF9B968-0FAA-488B-BB01-3597CE68E265}" type="presParOf" srcId="{DF7C0264-EE11-42EF-8109-CA6D79BE13F5}" destId="{D3D9CF38-B1D8-45D8-9B9E-684B2A881472}" srcOrd="19"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4A1F180-6AF6-47C5-9137-484BA207C670}" type="doc">
      <dgm:prSet loTypeId="urn:microsoft.com/office/officeart/2011/layout/HexagonRadial" loCatId="officeonline" qsTypeId="urn:microsoft.com/office/officeart/2005/8/quickstyle/simple1" qsCatId="simple" csTypeId="urn:microsoft.com/office/officeart/2005/8/colors/accent1_2" csCatId="accent1" phldr="1"/>
      <dgm:spPr/>
      <dgm:t>
        <a:bodyPr/>
        <a:lstStyle/>
        <a:p>
          <a:endParaRPr lang="en-NZ"/>
        </a:p>
      </dgm:t>
    </dgm:pt>
    <dgm:pt modelId="{F13A0FFC-26FB-419F-BEAA-1B10F186EF7B}">
      <dgm:prSet phldrT="[Text]"/>
      <dgm:spPr/>
      <dgm:t>
        <a:bodyPr/>
        <a:lstStyle/>
        <a:p>
          <a:r>
            <a:rPr lang="en-US" dirty="0"/>
            <a:t>Assessment Components</a:t>
          </a:r>
          <a:endParaRPr lang="en-NZ" dirty="0"/>
        </a:p>
      </dgm:t>
    </dgm:pt>
    <dgm:pt modelId="{5A69FD56-A27A-4DE6-9500-0E91E1870781}" type="parTrans" cxnId="{E047E3C1-374C-42E2-A49F-F082BD0096D5}">
      <dgm:prSet/>
      <dgm:spPr/>
      <dgm:t>
        <a:bodyPr/>
        <a:lstStyle/>
        <a:p>
          <a:endParaRPr lang="en-NZ"/>
        </a:p>
      </dgm:t>
    </dgm:pt>
    <dgm:pt modelId="{DF9DE96B-AC57-4C99-8125-2B38B321DB68}" type="sibTrans" cxnId="{E047E3C1-374C-42E2-A49F-F082BD0096D5}">
      <dgm:prSet/>
      <dgm:spPr/>
      <dgm:t>
        <a:bodyPr/>
        <a:lstStyle/>
        <a:p>
          <a:endParaRPr lang="en-NZ"/>
        </a:p>
      </dgm:t>
    </dgm:pt>
    <dgm:pt modelId="{6CF44C18-21D6-4BF1-9548-71E785A6E946}">
      <dgm:prSet phldrT="[Text]"/>
      <dgm:spPr>
        <a:solidFill>
          <a:srgbClr val="00B0F0"/>
        </a:solidFill>
      </dgm:spPr>
      <dgm:t>
        <a:bodyPr/>
        <a:lstStyle/>
        <a:p>
          <a:r>
            <a:rPr lang="en-US" dirty="0">
              <a:solidFill>
                <a:srgbClr val="000000"/>
              </a:solidFill>
            </a:rPr>
            <a:t>Secure Score</a:t>
          </a:r>
          <a:endParaRPr lang="en-NZ" dirty="0">
            <a:solidFill>
              <a:srgbClr val="000000"/>
            </a:solidFill>
          </a:endParaRPr>
        </a:p>
      </dgm:t>
    </dgm:pt>
    <dgm:pt modelId="{CC440E15-C76A-4795-9ABF-0BF8A89374AF}" type="parTrans" cxnId="{7EC06E93-B6A1-4437-B2A6-FF72DE0175B7}">
      <dgm:prSet/>
      <dgm:spPr/>
      <dgm:t>
        <a:bodyPr/>
        <a:lstStyle/>
        <a:p>
          <a:endParaRPr lang="en-NZ"/>
        </a:p>
      </dgm:t>
    </dgm:pt>
    <dgm:pt modelId="{587DAAC2-740E-4E90-945A-090082DC2800}" type="sibTrans" cxnId="{7EC06E93-B6A1-4437-B2A6-FF72DE0175B7}">
      <dgm:prSet/>
      <dgm:spPr/>
      <dgm:t>
        <a:bodyPr/>
        <a:lstStyle/>
        <a:p>
          <a:endParaRPr lang="en-NZ"/>
        </a:p>
      </dgm:t>
    </dgm:pt>
    <dgm:pt modelId="{D3A5A12D-584F-4E7F-A098-6BBD435E9317}">
      <dgm:prSet phldrT="[Text]"/>
      <dgm:spPr>
        <a:solidFill>
          <a:srgbClr val="00B0F0"/>
        </a:solidFill>
      </dgm:spPr>
      <dgm:t>
        <a:bodyPr/>
        <a:lstStyle/>
        <a:p>
          <a:r>
            <a:rPr lang="en-US" dirty="0">
              <a:solidFill>
                <a:srgbClr val="000000"/>
              </a:solidFill>
            </a:rPr>
            <a:t>Attack Simulator</a:t>
          </a:r>
          <a:endParaRPr lang="en-NZ" dirty="0">
            <a:solidFill>
              <a:srgbClr val="000000"/>
            </a:solidFill>
          </a:endParaRPr>
        </a:p>
      </dgm:t>
    </dgm:pt>
    <dgm:pt modelId="{1FCF9EBD-C4C1-4911-BE20-7D40FEF0C953}" type="parTrans" cxnId="{028153C4-6D3D-4584-80B2-068BC8D2B654}">
      <dgm:prSet/>
      <dgm:spPr/>
      <dgm:t>
        <a:bodyPr/>
        <a:lstStyle/>
        <a:p>
          <a:endParaRPr lang="en-US"/>
        </a:p>
      </dgm:t>
    </dgm:pt>
    <dgm:pt modelId="{67C6F9F7-AADC-4606-B064-56A1DD5F1751}" type="sibTrans" cxnId="{028153C4-6D3D-4584-80B2-068BC8D2B654}">
      <dgm:prSet/>
      <dgm:spPr/>
      <dgm:t>
        <a:bodyPr/>
        <a:lstStyle/>
        <a:p>
          <a:endParaRPr lang="en-US"/>
        </a:p>
      </dgm:t>
    </dgm:pt>
    <dgm:pt modelId="{10E19C25-E5FD-4AC8-A88F-18EE5F9FC206}">
      <dgm:prSet phldrT="[Text]"/>
      <dgm:spPr>
        <a:solidFill>
          <a:srgbClr val="00B0F0"/>
        </a:solidFill>
      </dgm:spPr>
      <dgm:t>
        <a:bodyPr/>
        <a:lstStyle/>
        <a:p>
          <a:r>
            <a:rPr lang="en-US" dirty="0">
              <a:solidFill>
                <a:srgbClr val="000000"/>
              </a:solidFill>
            </a:rPr>
            <a:t>Shadow IT</a:t>
          </a:r>
          <a:endParaRPr lang="en-NZ" dirty="0">
            <a:solidFill>
              <a:srgbClr val="000000"/>
            </a:solidFill>
          </a:endParaRPr>
        </a:p>
      </dgm:t>
    </dgm:pt>
    <dgm:pt modelId="{F9A8CCC8-F88B-4CB5-9CBA-B89B9C9799F0}" type="parTrans" cxnId="{7B044463-A7FE-43A0-B1E3-F356AC30FBCF}">
      <dgm:prSet/>
      <dgm:spPr/>
      <dgm:t>
        <a:bodyPr/>
        <a:lstStyle/>
        <a:p>
          <a:endParaRPr lang="en-US"/>
        </a:p>
      </dgm:t>
    </dgm:pt>
    <dgm:pt modelId="{351CB4A3-553E-4798-989C-035834E28A30}" type="sibTrans" cxnId="{7B044463-A7FE-43A0-B1E3-F356AC30FBCF}">
      <dgm:prSet/>
      <dgm:spPr/>
      <dgm:t>
        <a:bodyPr/>
        <a:lstStyle/>
        <a:p>
          <a:endParaRPr lang="en-US"/>
        </a:p>
      </dgm:t>
    </dgm:pt>
    <dgm:pt modelId="{6817A644-6D68-4823-AAB9-DB11CA28A6F6}">
      <dgm:prSet phldrT="[Text]"/>
      <dgm:spPr>
        <a:solidFill>
          <a:srgbClr val="00B0F0"/>
        </a:solidFill>
      </dgm:spPr>
      <dgm:t>
        <a:bodyPr/>
        <a:lstStyle/>
        <a:p>
          <a:r>
            <a:rPr lang="en-NZ" dirty="0">
              <a:solidFill>
                <a:srgbClr val="000000"/>
              </a:solidFill>
            </a:rPr>
            <a:t>Preparation: 1h</a:t>
          </a:r>
        </a:p>
      </dgm:t>
    </dgm:pt>
    <dgm:pt modelId="{F73D75CE-9638-4846-9B94-7BE5478B7A30}" type="parTrans" cxnId="{3C7DF8F6-69AF-4ABD-A677-13B273D55661}">
      <dgm:prSet/>
      <dgm:spPr/>
      <dgm:t>
        <a:bodyPr/>
        <a:lstStyle/>
        <a:p>
          <a:endParaRPr lang="en-US"/>
        </a:p>
      </dgm:t>
    </dgm:pt>
    <dgm:pt modelId="{D41E1562-7A1B-495D-9947-AEB2D3649AAF}" type="sibTrans" cxnId="{3C7DF8F6-69AF-4ABD-A677-13B273D55661}">
      <dgm:prSet/>
      <dgm:spPr/>
      <dgm:t>
        <a:bodyPr/>
        <a:lstStyle/>
        <a:p>
          <a:endParaRPr lang="en-US"/>
        </a:p>
      </dgm:t>
    </dgm:pt>
    <dgm:pt modelId="{F361874E-248F-4980-A79E-F04033B23528}">
      <dgm:prSet phldrT="[Text]"/>
      <dgm:spPr>
        <a:solidFill>
          <a:srgbClr val="00B0F0"/>
        </a:solidFill>
      </dgm:spPr>
      <dgm:t>
        <a:bodyPr/>
        <a:lstStyle/>
        <a:p>
          <a:r>
            <a:rPr lang="en-NZ" dirty="0">
              <a:solidFill>
                <a:srgbClr val="000000"/>
              </a:solidFill>
            </a:rPr>
            <a:t>Delivery: 4h</a:t>
          </a:r>
        </a:p>
      </dgm:t>
    </dgm:pt>
    <dgm:pt modelId="{00D057F6-49C5-4C5D-B124-582736460538}" type="parTrans" cxnId="{53881BA9-52DF-4F53-9FF0-794CD68D78CA}">
      <dgm:prSet/>
      <dgm:spPr/>
      <dgm:t>
        <a:bodyPr/>
        <a:lstStyle/>
        <a:p>
          <a:endParaRPr lang="en-US"/>
        </a:p>
      </dgm:t>
    </dgm:pt>
    <dgm:pt modelId="{63376FA1-177B-4846-8B3E-B2D0F83B02A1}" type="sibTrans" cxnId="{53881BA9-52DF-4F53-9FF0-794CD68D78CA}">
      <dgm:prSet/>
      <dgm:spPr/>
      <dgm:t>
        <a:bodyPr/>
        <a:lstStyle/>
        <a:p>
          <a:endParaRPr lang="en-US"/>
        </a:p>
      </dgm:t>
    </dgm:pt>
    <dgm:pt modelId="{EE814B71-3F5F-4AB8-BAB5-5B3018A7B4B2}">
      <dgm:prSet phldrT="[Text]"/>
      <dgm:spPr>
        <a:solidFill>
          <a:srgbClr val="00B0F0"/>
        </a:solidFill>
      </dgm:spPr>
      <dgm:t>
        <a:bodyPr/>
        <a:lstStyle/>
        <a:p>
          <a:r>
            <a:rPr lang="en-US" dirty="0">
              <a:solidFill>
                <a:srgbClr val="000000"/>
              </a:solidFill>
            </a:rPr>
            <a:t>Windows Security</a:t>
          </a:r>
          <a:endParaRPr lang="en-NZ" dirty="0">
            <a:solidFill>
              <a:srgbClr val="000000"/>
            </a:solidFill>
          </a:endParaRPr>
        </a:p>
      </dgm:t>
    </dgm:pt>
    <dgm:pt modelId="{EA40F041-A559-4B98-A380-5C2058ECEC14}" type="sibTrans" cxnId="{15B649D8-08F8-4263-8202-60C970367A57}">
      <dgm:prSet/>
      <dgm:spPr/>
      <dgm:t>
        <a:bodyPr/>
        <a:lstStyle/>
        <a:p>
          <a:endParaRPr lang="en-NZ"/>
        </a:p>
      </dgm:t>
    </dgm:pt>
    <dgm:pt modelId="{B31294A8-F139-45FC-A087-AC162A3611C1}" type="parTrans" cxnId="{15B649D8-08F8-4263-8202-60C970367A57}">
      <dgm:prSet/>
      <dgm:spPr/>
      <dgm:t>
        <a:bodyPr/>
        <a:lstStyle/>
        <a:p>
          <a:endParaRPr lang="en-NZ"/>
        </a:p>
      </dgm:t>
    </dgm:pt>
    <dgm:pt modelId="{F48C2102-9598-4070-A176-6C8E56F0F9D6}">
      <dgm:prSet phldrT="[Text]"/>
      <dgm:spPr>
        <a:solidFill>
          <a:srgbClr val="00B0F0"/>
        </a:solidFill>
      </dgm:spPr>
      <dgm:t>
        <a:bodyPr/>
        <a:lstStyle/>
        <a:p>
          <a:r>
            <a:rPr lang="en-NZ" dirty="0">
              <a:solidFill>
                <a:srgbClr val="000000"/>
              </a:solidFill>
            </a:rPr>
            <a:t>Preparation: 4h</a:t>
          </a:r>
        </a:p>
      </dgm:t>
    </dgm:pt>
    <dgm:pt modelId="{21535897-9E03-4DF7-8A4D-290B3FEC2308}" type="parTrans" cxnId="{6097AF7A-3FDE-4182-83DD-C871D42B124E}">
      <dgm:prSet/>
      <dgm:spPr/>
      <dgm:t>
        <a:bodyPr/>
        <a:lstStyle/>
        <a:p>
          <a:endParaRPr lang="en-US"/>
        </a:p>
      </dgm:t>
    </dgm:pt>
    <dgm:pt modelId="{259E02BE-3F5B-4C73-B2FA-62810F2709BD}" type="sibTrans" cxnId="{6097AF7A-3FDE-4182-83DD-C871D42B124E}">
      <dgm:prSet/>
      <dgm:spPr/>
      <dgm:t>
        <a:bodyPr/>
        <a:lstStyle/>
        <a:p>
          <a:endParaRPr lang="en-US"/>
        </a:p>
      </dgm:t>
    </dgm:pt>
    <dgm:pt modelId="{DEC079BF-C7DA-4549-9324-A36196AE9883}">
      <dgm:prSet phldrT="[Text]"/>
      <dgm:spPr>
        <a:solidFill>
          <a:srgbClr val="00B0F0"/>
        </a:solidFill>
      </dgm:spPr>
      <dgm:t>
        <a:bodyPr/>
        <a:lstStyle/>
        <a:p>
          <a:r>
            <a:rPr lang="en-NZ" dirty="0">
              <a:solidFill>
                <a:srgbClr val="000000"/>
              </a:solidFill>
            </a:rPr>
            <a:t>Delivery: 4h</a:t>
          </a:r>
        </a:p>
      </dgm:t>
    </dgm:pt>
    <dgm:pt modelId="{A9423FC7-56F9-4B30-BD7B-9C0AA92FC8DA}" type="parTrans" cxnId="{9E85D93E-6FE1-49AB-944F-E814ACF26523}">
      <dgm:prSet/>
      <dgm:spPr/>
      <dgm:t>
        <a:bodyPr/>
        <a:lstStyle/>
        <a:p>
          <a:endParaRPr lang="en-US"/>
        </a:p>
      </dgm:t>
    </dgm:pt>
    <dgm:pt modelId="{2EB0AE86-49E1-43EB-BAB9-C5DE47C1A111}" type="sibTrans" cxnId="{9E85D93E-6FE1-49AB-944F-E814ACF26523}">
      <dgm:prSet/>
      <dgm:spPr/>
      <dgm:t>
        <a:bodyPr/>
        <a:lstStyle/>
        <a:p>
          <a:endParaRPr lang="en-US"/>
        </a:p>
      </dgm:t>
    </dgm:pt>
    <dgm:pt modelId="{12C6CBB0-4490-48E9-846D-A1D6A99997A1}">
      <dgm:prSet phldrT="[Text]"/>
      <dgm:spPr>
        <a:solidFill>
          <a:srgbClr val="00B0F0"/>
        </a:solidFill>
      </dgm:spPr>
      <dgm:t>
        <a:bodyPr/>
        <a:lstStyle/>
        <a:p>
          <a:r>
            <a:rPr lang="en-NZ" dirty="0">
              <a:solidFill>
                <a:srgbClr val="000000"/>
              </a:solidFill>
            </a:rPr>
            <a:t>Preparation: 4h</a:t>
          </a:r>
        </a:p>
      </dgm:t>
    </dgm:pt>
    <dgm:pt modelId="{68889D09-0CC2-48D9-8CAD-850A4F1294FC}" type="parTrans" cxnId="{0E70E920-405D-429A-BAB3-62D866ADD17D}">
      <dgm:prSet/>
      <dgm:spPr/>
      <dgm:t>
        <a:bodyPr/>
        <a:lstStyle/>
        <a:p>
          <a:endParaRPr lang="en-US"/>
        </a:p>
      </dgm:t>
    </dgm:pt>
    <dgm:pt modelId="{5F6B4A23-5B9C-41D8-89F2-12062CD3D994}" type="sibTrans" cxnId="{0E70E920-405D-429A-BAB3-62D866ADD17D}">
      <dgm:prSet/>
      <dgm:spPr/>
      <dgm:t>
        <a:bodyPr/>
        <a:lstStyle/>
        <a:p>
          <a:endParaRPr lang="en-US"/>
        </a:p>
      </dgm:t>
    </dgm:pt>
    <dgm:pt modelId="{798C1FE7-75B7-406C-8726-C675F213CEA1}">
      <dgm:prSet phldrT="[Text]"/>
      <dgm:spPr>
        <a:solidFill>
          <a:srgbClr val="00B0F0"/>
        </a:solidFill>
      </dgm:spPr>
      <dgm:t>
        <a:bodyPr/>
        <a:lstStyle/>
        <a:p>
          <a:r>
            <a:rPr lang="en-NZ" dirty="0">
              <a:solidFill>
                <a:srgbClr val="000000"/>
              </a:solidFill>
            </a:rPr>
            <a:t>Delivery: 4h</a:t>
          </a:r>
        </a:p>
      </dgm:t>
    </dgm:pt>
    <dgm:pt modelId="{64FA2CDF-9181-470F-BAD2-747519E6916F}" type="parTrans" cxnId="{BBA12859-7065-4ADE-AF65-85F297730AC2}">
      <dgm:prSet/>
      <dgm:spPr/>
      <dgm:t>
        <a:bodyPr/>
        <a:lstStyle/>
        <a:p>
          <a:endParaRPr lang="en-US"/>
        </a:p>
      </dgm:t>
    </dgm:pt>
    <dgm:pt modelId="{5D51A21B-3591-4F65-AB54-7EAEEBC8D5DA}" type="sibTrans" cxnId="{BBA12859-7065-4ADE-AF65-85F297730AC2}">
      <dgm:prSet/>
      <dgm:spPr/>
      <dgm:t>
        <a:bodyPr/>
        <a:lstStyle/>
        <a:p>
          <a:endParaRPr lang="en-US"/>
        </a:p>
      </dgm:t>
    </dgm:pt>
    <dgm:pt modelId="{4213F851-2F9B-4867-8F67-99F9B3A22391}">
      <dgm:prSet phldrT="[Text]"/>
      <dgm:spPr>
        <a:solidFill>
          <a:srgbClr val="00B0F0"/>
        </a:solidFill>
      </dgm:spPr>
      <dgm:t>
        <a:bodyPr/>
        <a:lstStyle/>
        <a:p>
          <a:r>
            <a:rPr lang="en-NZ" dirty="0">
              <a:solidFill>
                <a:srgbClr val="000000"/>
              </a:solidFill>
            </a:rPr>
            <a:t>Preparation: 4h</a:t>
          </a:r>
        </a:p>
      </dgm:t>
    </dgm:pt>
    <dgm:pt modelId="{343D3617-5432-47F4-B7B6-029BF7B24834}" type="parTrans" cxnId="{66A8976C-E908-46A4-8D7B-E4736BB214D6}">
      <dgm:prSet/>
      <dgm:spPr/>
      <dgm:t>
        <a:bodyPr/>
        <a:lstStyle/>
        <a:p>
          <a:endParaRPr lang="en-US"/>
        </a:p>
      </dgm:t>
    </dgm:pt>
    <dgm:pt modelId="{8BC210A0-400B-4AE7-80F1-ECA025A27C61}" type="sibTrans" cxnId="{66A8976C-E908-46A4-8D7B-E4736BB214D6}">
      <dgm:prSet/>
      <dgm:spPr/>
      <dgm:t>
        <a:bodyPr/>
        <a:lstStyle/>
        <a:p>
          <a:endParaRPr lang="en-US"/>
        </a:p>
      </dgm:t>
    </dgm:pt>
    <dgm:pt modelId="{F739CEF6-50CF-4ED7-B632-AD839A5FB7D5}">
      <dgm:prSet phldrT="[Text]"/>
      <dgm:spPr>
        <a:solidFill>
          <a:srgbClr val="00B0F0"/>
        </a:solidFill>
      </dgm:spPr>
      <dgm:t>
        <a:bodyPr/>
        <a:lstStyle/>
        <a:p>
          <a:r>
            <a:rPr lang="en-NZ" dirty="0">
              <a:solidFill>
                <a:srgbClr val="000000"/>
              </a:solidFill>
            </a:rPr>
            <a:t>Delivery: 4h</a:t>
          </a:r>
        </a:p>
      </dgm:t>
    </dgm:pt>
    <dgm:pt modelId="{FD121419-D379-434E-9E3C-6B0032D27440}" type="parTrans" cxnId="{48EB54D2-CC53-456B-8E25-3F02F5B03FD4}">
      <dgm:prSet/>
      <dgm:spPr/>
      <dgm:t>
        <a:bodyPr/>
        <a:lstStyle/>
        <a:p>
          <a:endParaRPr lang="en-US"/>
        </a:p>
      </dgm:t>
    </dgm:pt>
    <dgm:pt modelId="{52706A6B-C9C3-4A7F-8C2A-DCC4B50532EA}" type="sibTrans" cxnId="{48EB54D2-CC53-456B-8E25-3F02F5B03FD4}">
      <dgm:prSet/>
      <dgm:spPr/>
      <dgm:t>
        <a:bodyPr/>
        <a:lstStyle/>
        <a:p>
          <a:endParaRPr lang="en-US"/>
        </a:p>
      </dgm:t>
    </dgm:pt>
    <dgm:pt modelId="{68CCE62C-E38C-48E0-95FD-19D7C64D3D00}" type="pres">
      <dgm:prSet presAssocID="{14A1F180-6AF6-47C5-9137-484BA207C670}" presName="Name0" presStyleCnt="0">
        <dgm:presLayoutVars>
          <dgm:chMax val="1"/>
          <dgm:chPref val="1"/>
          <dgm:dir/>
          <dgm:animOne val="branch"/>
          <dgm:animLvl val="lvl"/>
        </dgm:presLayoutVars>
      </dgm:prSet>
      <dgm:spPr/>
    </dgm:pt>
    <dgm:pt modelId="{C266E540-4F22-4683-9FBD-82ACB2EB6236}" type="pres">
      <dgm:prSet presAssocID="{F13A0FFC-26FB-419F-BEAA-1B10F186EF7B}" presName="Parent" presStyleLbl="node0" presStyleIdx="0" presStyleCnt="1">
        <dgm:presLayoutVars>
          <dgm:chMax val="6"/>
          <dgm:chPref val="6"/>
        </dgm:presLayoutVars>
      </dgm:prSet>
      <dgm:spPr/>
    </dgm:pt>
    <dgm:pt modelId="{B7620610-400B-476D-9A6E-8A5A8637AA82}" type="pres">
      <dgm:prSet presAssocID="{6CF44C18-21D6-4BF1-9548-71E785A6E946}" presName="Accent1" presStyleCnt="0"/>
      <dgm:spPr/>
    </dgm:pt>
    <dgm:pt modelId="{F228655B-0E22-47E4-BA03-C29674B77EB2}" type="pres">
      <dgm:prSet presAssocID="{6CF44C18-21D6-4BF1-9548-71E785A6E946}" presName="Accent" presStyleLbl="bgShp" presStyleIdx="0" presStyleCnt="4"/>
      <dgm:spPr/>
    </dgm:pt>
    <dgm:pt modelId="{848C7BF4-8AD8-4DA7-96B6-E1776B3BC84D}" type="pres">
      <dgm:prSet presAssocID="{6CF44C18-21D6-4BF1-9548-71E785A6E946}" presName="Child1" presStyleLbl="node1" presStyleIdx="0" presStyleCnt="4">
        <dgm:presLayoutVars>
          <dgm:chMax val="0"/>
          <dgm:chPref val="0"/>
          <dgm:bulletEnabled val="1"/>
        </dgm:presLayoutVars>
      </dgm:prSet>
      <dgm:spPr/>
    </dgm:pt>
    <dgm:pt modelId="{079DC0B4-9D80-4232-8258-276CDABDDF10}" type="pres">
      <dgm:prSet presAssocID="{10E19C25-E5FD-4AC8-A88F-18EE5F9FC206}" presName="Accent2" presStyleCnt="0"/>
      <dgm:spPr/>
    </dgm:pt>
    <dgm:pt modelId="{032F1FBA-CE47-4512-90BA-F4D10384DCE8}" type="pres">
      <dgm:prSet presAssocID="{10E19C25-E5FD-4AC8-A88F-18EE5F9FC206}" presName="Accent" presStyleLbl="bgShp" presStyleIdx="1" presStyleCnt="4"/>
      <dgm:spPr/>
    </dgm:pt>
    <dgm:pt modelId="{C7B5ED7C-2619-4315-A69B-6D9F6DFB91A9}" type="pres">
      <dgm:prSet presAssocID="{10E19C25-E5FD-4AC8-A88F-18EE5F9FC206}" presName="Child2" presStyleLbl="node1" presStyleIdx="1" presStyleCnt="4">
        <dgm:presLayoutVars>
          <dgm:chMax val="0"/>
          <dgm:chPref val="0"/>
          <dgm:bulletEnabled val="1"/>
        </dgm:presLayoutVars>
      </dgm:prSet>
      <dgm:spPr/>
    </dgm:pt>
    <dgm:pt modelId="{8E2FA201-1656-495B-91E0-F9330539DCED}" type="pres">
      <dgm:prSet presAssocID="{EE814B71-3F5F-4AB8-BAB5-5B3018A7B4B2}" presName="Accent3" presStyleCnt="0"/>
      <dgm:spPr/>
    </dgm:pt>
    <dgm:pt modelId="{0BC82535-204C-4EEF-8AD3-3352A74BE816}" type="pres">
      <dgm:prSet presAssocID="{EE814B71-3F5F-4AB8-BAB5-5B3018A7B4B2}" presName="Accent" presStyleLbl="bgShp" presStyleIdx="2" presStyleCnt="4"/>
      <dgm:spPr/>
    </dgm:pt>
    <dgm:pt modelId="{CC7ED379-609B-4CEC-9B00-5D6703D34F74}" type="pres">
      <dgm:prSet presAssocID="{EE814B71-3F5F-4AB8-BAB5-5B3018A7B4B2}" presName="Child3" presStyleLbl="node1" presStyleIdx="2" presStyleCnt="4">
        <dgm:presLayoutVars>
          <dgm:chMax val="0"/>
          <dgm:chPref val="0"/>
          <dgm:bulletEnabled val="1"/>
        </dgm:presLayoutVars>
      </dgm:prSet>
      <dgm:spPr/>
    </dgm:pt>
    <dgm:pt modelId="{8B466726-026B-4ADB-9CE3-85F75A0D16B5}" type="pres">
      <dgm:prSet presAssocID="{D3A5A12D-584F-4E7F-A098-6BBD435E9317}" presName="Accent4" presStyleCnt="0"/>
      <dgm:spPr/>
    </dgm:pt>
    <dgm:pt modelId="{10E8E8F2-43D7-4E17-8524-DB5A2D874DAD}" type="pres">
      <dgm:prSet presAssocID="{D3A5A12D-584F-4E7F-A098-6BBD435E9317}" presName="Accent" presStyleLbl="bgShp" presStyleIdx="3" presStyleCnt="4"/>
      <dgm:spPr/>
    </dgm:pt>
    <dgm:pt modelId="{B063AEA8-F798-4EC6-879B-989E919BEC41}" type="pres">
      <dgm:prSet presAssocID="{D3A5A12D-584F-4E7F-A098-6BBD435E9317}" presName="Child4" presStyleLbl="node1" presStyleIdx="3" presStyleCnt="4">
        <dgm:presLayoutVars>
          <dgm:chMax val="0"/>
          <dgm:chPref val="0"/>
          <dgm:bulletEnabled val="1"/>
        </dgm:presLayoutVars>
      </dgm:prSet>
      <dgm:spPr/>
    </dgm:pt>
  </dgm:ptLst>
  <dgm:cxnLst>
    <dgm:cxn modelId="{0D48FB09-FCAB-413E-870B-8F8F975C504B}" type="presOf" srcId="{14A1F180-6AF6-47C5-9137-484BA207C670}" destId="{68CCE62C-E38C-48E0-95FD-19D7C64D3D00}" srcOrd="0" destOrd="0" presId="urn:microsoft.com/office/officeart/2011/layout/HexagonRadial"/>
    <dgm:cxn modelId="{0A4B990B-1DA5-4960-8E57-7B349CAC2853}" type="presOf" srcId="{798C1FE7-75B7-406C-8726-C675F213CEA1}" destId="{CC7ED379-609B-4CEC-9B00-5D6703D34F74}" srcOrd="0" destOrd="2" presId="urn:microsoft.com/office/officeart/2011/layout/HexagonRadial"/>
    <dgm:cxn modelId="{1E13CD14-88B5-46D3-AB1E-E8644A8240FA}" type="presOf" srcId="{D3A5A12D-584F-4E7F-A098-6BBD435E9317}" destId="{B063AEA8-F798-4EC6-879B-989E919BEC41}" srcOrd="0" destOrd="0" presId="urn:microsoft.com/office/officeart/2011/layout/HexagonRadial"/>
    <dgm:cxn modelId="{0E70E920-405D-429A-BAB3-62D866ADD17D}" srcId="{EE814B71-3F5F-4AB8-BAB5-5B3018A7B4B2}" destId="{12C6CBB0-4490-48E9-846D-A1D6A99997A1}" srcOrd="0" destOrd="0" parTransId="{68889D09-0CC2-48D9-8CAD-850A4F1294FC}" sibTransId="{5F6B4A23-5B9C-41D8-89F2-12062CD3D994}"/>
    <dgm:cxn modelId="{9E85D93E-6FE1-49AB-944F-E814ACF26523}" srcId="{10E19C25-E5FD-4AC8-A88F-18EE5F9FC206}" destId="{DEC079BF-C7DA-4549-9324-A36196AE9883}" srcOrd="1" destOrd="0" parTransId="{A9423FC7-56F9-4B30-BD7B-9C0AA92FC8DA}" sibTransId="{2EB0AE86-49E1-43EB-BAB9-C5DE47C1A111}"/>
    <dgm:cxn modelId="{A68C0A3F-5E2B-415A-A03F-0C8BF8D369B8}" type="presOf" srcId="{F739CEF6-50CF-4ED7-B632-AD839A5FB7D5}" destId="{B063AEA8-F798-4EC6-879B-989E919BEC41}" srcOrd="0" destOrd="2" presId="urn:microsoft.com/office/officeart/2011/layout/HexagonRadial"/>
    <dgm:cxn modelId="{E5974062-C6D9-4E81-B443-42ADAE463047}" type="presOf" srcId="{10E19C25-E5FD-4AC8-A88F-18EE5F9FC206}" destId="{C7B5ED7C-2619-4315-A69B-6D9F6DFB91A9}" srcOrd="0" destOrd="0" presId="urn:microsoft.com/office/officeart/2011/layout/HexagonRadial"/>
    <dgm:cxn modelId="{7B044463-A7FE-43A0-B1E3-F356AC30FBCF}" srcId="{F13A0FFC-26FB-419F-BEAA-1B10F186EF7B}" destId="{10E19C25-E5FD-4AC8-A88F-18EE5F9FC206}" srcOrd="1" destOrd="0" parTransId="{F9A8CCC8-F88B-4CB5-9CBA-B89B9C9799F0}" sibTransId="{351CB4A3-553E-4798-989C-035834E28A30}"/>
    <dgm:cxn modelId="{66A8976C-E908-46A4-8D7B-E4736BB214D6}" srcId="{D3A5A12D-584F-4E7F-A098-6BBD435E9317}" destId="{4213F851-2F9B-4867-8F67-99F9B3A22391}" srcOrd="0" destOrd="0" parTransId="{343D3617-5432-47F4-B7B6-029BF7B24834}" sibTransId="{8BC210A0-400B-4AE7-80F1-ECA025A27C61}"/>
    <dgm:cxn modelId="{9E7ADB52-BA99-4742-97BA-A6D080DF9A42}" type="presOf" srcId="{F13A0FFC-26FB-419F-BEAA-1B10F186EF7B}" destId="{C266E540-4F22-4683-9FBD-82ACB2EB6236}" srcOrd="0" destOrd="0" presId="urn:microsoft.com/office/officeart/2011/layout/HexagonRadial"/>
    <dgm:cxn modelId="{BBA12859-7065-4ADE-AF65-85F297730AC2}" srcId="{EE814B71-3F5F-4AB8-BAB5-5B3018A7B4B2}" destId="{798C1FE7-75B7-406C-8726-C675F213CEA1}" srcOrd="1" destOrd="0" parTransId="{64FA2CDF-9181-470F-BAD2-747519E6916F}" sibTransId="{5D51A21B-3591-4F65-AB54-7EAEEBC8D5DA}"/>
    <dgm:cxn modelId="{B4472979-D86C-459C-BA25-4D90D2DB4A4A}" type="presOf" srcId="{6CF44C18-21D6-4BF1-9548-71E785A6E946}" destId="{848C7BF4-8AD8-4DA7-96B6-E1776B3BC84D}" srcOrd="0" destOrd="0" presId="urn:microsoft.com/office/officeart/2011/layout/HexagonRadial"/>
    <dgm:cxn modelId="{6097AF7A-3FDE-4182-83DD-C871D42B124E}" srcId="{10E19C25-E5FD-4AC8-A88F-18EE5F9FC206}" destId="{F48C2102-9598-4070-A176-6C8E56F0F9D6}" srcOrd="0" destOrd="0" parTransId="{21535897-9E03-4DF7-8A4D-290B3FEC2308}" sibTransId="{259E02BE-3F5B-4C73-B2FA-62810F2709BD}"/>
    <dgm:cxn modelId="{B0142689-224A-4CF5-B46A-307C09EA3718}" type="presOf" srcId="{4213F851-2F9B-4867-8F67-99F9B3A22391}" destId="{B063AEA8-F798-4EC6-879B-989E919BEC41}" srcOrd="0" destOrd="1" presId="urn:microsoft.com/office/officeart/2011/layout/HexagonRadial"/>
    <dgm:cxn modelId="{7EC06E93-B6A1-4437-B2A6-FF72DE0175B7}" srcId="{F13A0FFC-26FB-419F-BEAA-1B10F186EF7B}" destId="{6CF44C18-21D6-4BF1-9548-71E785A6E946}" srcOrd="0" destOrd="0" parTransId="{CC440E15-C76A-4795-9ABF-0BF8A89374AF}" sibTransId="{587DAAC2-740E-4E90-945A-090082DC2800}"/>
    <dgm:cxn modelId="{42101C96-55C1-497C-AFD7-FAC0F6B0D4E2}" type="presOf" srcId="{12C6CBB0-4490-48E9-846D-A1D6A99997A1}" destId="{CC7ED379-609B-4CEC-9B00-5D6703D34F74}" srcOrd="0" destOrd="1" presId="urn:microsoft.com/office/officeart/2011/layout/HexagonRadial"/>
    <dgm:cxn modelId="{466C9A9F-02C9-49E0-A6E7-5FC35B3E16EF}" type="presOf" srcId="{F48C2102-9598-4070-A176-6C8E56F0F9D6}" destId="{C7B5ED7C-2619-4315-A69B-6D9F6DFB91A9}" srcOrd="0" destOrd="1" presId="urn:microsoft.com/office/officeart/2011/layout/HexagonRadial"/>
    <dgm:cxn modelId="{53881BA9-52DF-4F53-9FF0-794CD68D78CA}" srcId="{6CF44C18-21D6-4BF1-9548-71E785A6E946}" destId="{F361874E-248F-4980-A79E-F04033B23528}" srcOrd="1" destOrd="0" parTransId="{00D057F6-49C5-4C5D-B124-582736460538}" sibTransId="{63376FA1-177B-4846-8B3E-B2D0F83B02A1}"/>
    <dgm:cxn modelId="{07B002AB-66A1-4AAC-9CB5-A79358DDE5EC}" type="presOf" srcId="{6817A644-6D68-4823-AAB9-DB11CA28A6F6}" destId="{848C7BF4-8AD8-4DA7-96B6-E1776B3BC84D}" srcOrd="0" destOrd="1" presId="urn:microsoft.com/office/officeart/2011/layout/HexagonRadial"/>
    <dgm:cxn modelId="{F213B9B1-F3DB-4EE0-B671-CFA2058B5365}" type="presOf" srcId="{F361874E-248F-4980-A79E-F04033B23528}" destId="{848C7BF4-8AD8-4DA7-96B6-E1776B3BC84D}" srcOrd="0" destOrd="2" presId="urn:microsoft.com/office/officeart/2011/layout/HexagonRadial"/>
    <dgm:cxn modelId="{ACDE11B3-A8BF-4AC3-9362-B23EF407A1AE}" type="presOf" srcId="{DEC079BF-C7DA-4549-9324-A36196AE9883}" destId="{C7B5ED7C-2619-4315-A69B-6D9F6DFB91A9}" srcOrd="0" destOrd="2" presId="urn:microsoft.com/office/officeart/2011/layout/HexagonRadial"/>
    <dgm:cxn modelId="{E047E3C1-374C-42E2-A49F-F082BD0096D5}" srcId="{14A1F180-6AF6-47C5-9137-484BA207C670}" destId="{F13A0FFC-26FB-419F-BEAA-1B10F186EF7B}" srcOrd="0" destOrd="0" parTransId="{5A69FD56-A27A-4DE6-9500-0E91E1870781}" sibTransId="{DF9DE96B-AC57-4C99-8125-2B38B321DB68}"/>
    <dgm:cxn modelId="{028153C4-6D3D-4584-80B2-068BC8D2B654}" srcId="{F13A0FFC-26FB-419F-BEAA-1B10F186EF7B}" destId="{D3A5A12D-584F-4E7F-A098-6BBD435E9317}" srcOrd="3" destOrd="0" parTransId="{1FCF9EBD-C4C1-4911-BE20-7D40FEF0C953}" sibTransId="{67C6F9F7-AADC-4606-B064-56A1DD5F1751}"/>
    <dgm:cxn modelId="{F16019C8-F9CB-4C72-9E4A-2B496F88899F}" type="presOf" srcId="{EE814B71-3F5F-4AB8-BAB5-5B3018A7B4B2}" destId="{CC7ED379-609B-4CEC-9B00-5D6703D34F74}" srcOrd="0" destOrd="0" presId="urn:microsoft.com/office/officeart/2011/layout/HexagonRadial"/>
    <dgm:cxn modelId="{48EB54D2-CC53-456B-8E25-3F02F5B03FD4}" srcId="{D3A5A12D-584F-4E7F-A098-6BBD435E9317}" destId="{F739CEF6-50CF-4ED7-B632-AD839A5FB7D5}" srcOrd="1" destOrd="0" parTransId="{FD121419-D379-434E-9E3C-6B0032D27440}" sibTransId="{52706A6B-C9C3-4A7F-8C2A-DCC4B50532EA}"/>
    <dgm:cxn modelId="{15B649D8-08F8-4263-8202-60C970367A57}" srcId="{F13A0FFC-26FB-419F-BEAA-1B10F186EF7B}" destId="{EE814B71-3F5F-4AB8-BAB5-5B3018A7B4B2}" srcOrd="2" destOrd="0" parTransId="{B31294A8-F139-45FC-A087-AC162A3611C1}" sibTransId="{EA40F041-A559-4B98-A380-5C2058ECEC14}"/>
    <dgm:cxn modelId="{3C7DF8F6-69AF-4ABD-A677-13B273D55661}" srcId="{6CF44C18-21D6-4BF1-9548-71E785A6E946}" destId="{6817A644-6D68-4823-AAB9-DB11CA28A6F6}" srcOrd="0" destOrd="0" parTransId="{F73D75CE-9638-4846-9B94-7BE5478B7A30}" sibTransId="{D41E1562-7A1B-495D-9947-AEB2D3649AAF}"/>
    <dgm:cxn modelId="{DF90545A-BB72-47E2-9044-948539A17F2F}" type="presParOf" srcId="{68CCE62C-E38C-48E0-95FD-19D7C64D3D00}" destId="{C266E540-4F22-4683-9FBD-82ACB2EB6236}" srcOrd="0" destOrd="0" presId="urn:microsoft.com/office/officeart/2011/layout/HexagonRadial"/>
    <dgm:cxn modelId="{4E414BD8-990B-41E6-967D-89E0E7D91A4E}" type="presParOf" srcId="{68CCE62C-E38C-48E0-95FD-19D7C64D3D00}" destId="{B7620610-400B-476D-9A6E-8A5A8637AA82}" srcOrd="1" destOrd="0" presId="urn:microsoft.com/office/officeart/2011/layout/HexagonRadial"/>
    <dgm:cxn modelId="{4DFFAE83-9757-4A4E-99C3-29E66B0454D9}" type="presParOf" srcId="{B7620610-400B-476D-9A6E-8A5A8637AA82}" destId="{F228655B-0E22-47E4-BA03-C29674B77EB2}" srcOrd="0" destOrd="0" presId="urn:microsoft.com/office/officeart/2011/layout/HexagonRadial"/>
    <dgm:cxn modelId="{A17C2867-154A-4B3A-9178-9DCDB214BD5D}" type="presParOf" srcId="{68CCE62C-E38C-48E0-95FD-19D7C64D3D00}" destId="{848C7BF4-8AD8-4DA7-96B6-E1776B3BC84D}" srcOrd="2" destOrd="0" presId="urn:microsoft.com/office/officeart/2011/layout/HexagonRadial"/>
    <dgm:cxn modelId="{8F907F24-296D-47AF-AC97-6AEF73FE51E1}" type="presParOf" srcId="{68CCE62C-E38C-48E0-95FD-19D7C64D3D00}" destId="{079DC0B4-9D80-4232-8258-276CDABDDF10}" srcOrd="3" destOrd="0" presId="urn:microsoft.com/office/officeart/2011/layout/HexagonRadial"/>
    <dgm:cxn modelId="{E9F776A2-399E-4FF4-866E-D450F51DF98E}" type="presParOf" srcId="{079DC0B4-9D80-4232-8258-276CDABDDF10}" destId="{032F1FBA-CE47-4512-90BA-F4D10384DCE8}" srcOrd="0" destOrd="0" presId="urn:microsoft.com/office/officeart/2011/layout/HexagonRadial"/>
    <dgm:cxn modelId="{24F6F982-D26B-4032-AB66-066232D9C2E7}" type="presParOf" srcId="{68CCE62C-E38C-48E0-95FD-19D7C64D3D00}" destId="{C7B5ED7C-2619-4315-A69B-6D9F6DFB91A9}" srcOrd="4" destOrd="0" presId="urn:microsoft.com/office/officeart/2011/layout/HexagonRadial"/>
    <dgm:cxn modelId="{C7F08445-F26C-4596-9C43-5325FADA575A}" type="presParOf" srcId="{68CCE62C-E38C-48E0-95FD-19D7C64D3D00}" destId="{8E2FA201-1656-495B-91E0-F9330539DCED}" srcOrd="5" destOrd="0" presId="urn:microsoft.com/office/officeart/2011/layout/HexagonRadial"/>
    <dgm:cxn modelId="{F37DD8CB-D474-4292-86CA-4BCF859BC8A0}" type="presParOf" srcId="{8E2FA201-1656-495B-91E0-F9330539DCED}" destId="{0BC82535-204C-4EEF-8AD3-3352A74BE816}" srcOrd="0" destOrd="0" presId="urn:microsoft.com/office/officeart/2011/layout/HexagonRadial"/>
    <dgm:cxn modelId="{9AF45307-968A-4E24-82F2-A0EFC0F3489A}" type="presParOf" srcId="{68CCE62C-E38C-48E0-95FD-19D7C64D3D00}" destId="{CC7ED379-609B-4CEC-9B00-5D6703D34F74}" srcOrd="6" destOrd="0" presId="urn:microsoft.com/office/officeart/2011/layout/HexagonRadial"/>
    <dgm:cxn modelId="{96DE0D7B-38ED-43EA-8B9F-E8E0F75E2DF8}" type="presParOf" srcId="{68CCE62C-E38C-48E0-95FD-19D7C64D3D00}" destId="{8B466726-026B-4ADB-9CE3-85F75A0D16B5}" srcOrd="7" destOrd="0" presId="urn:microsoft.com/office/officeart/2011/layout/HexagonRadial"/>
    <dgm:cxn modelId="{F1D73FB8-92A1-4DC2-878A-CBC8FDAC8587}" type="presParOf" srcId="{8B466726-026B-4ADB-9CE3-85F75A0D16B5}" destId="{10E8E8F2-43D7-4E17-8524-DB5A2D874DAD}" srcOrd="0" destOrd="0" presId="urn:microsoft.com/office/officeart/2011/layout/HexagonRadial"/>
    <dgm:cxn modelId="{1C7B90F7-34E6-4370-B542-7F030D184905}" type="presParOf" srcId="{68CCE62C-E38C-48E0-95FD-19D7C64D3D00}" destId="{B063AEA8-F798-4EC6-879B-989E919BEC41}" srcOrd="8" destOrd="0" presId="urn:microsoft.com/office/officeart/2011/layout/HexagonRadial"/>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1C7283-AB9B-4C53-B001-DA99D2286CD9}">
      <dsp:nvSpPr>
        <dsp:cNvPr id="0" name=""/>
        <dsp:cNvSpPr/>
      </dsp:nvSpPr>
      <dsp:spPr>
        <a:xfrm>
          <a:off x="948647" y="182973"/>
          <a:ext cx="2561727" cy="2561727"/>
        </a:xfrm>
        <a:prstGeom prst="pie">
          <a:avLst>
            <a:gd name="adj1" fmla="val 16200000"/>
            <a:gd name="adj2" fmla="val 0"/>
          </a:avLst>
        </a:prstGeom>
        <a:solidFill>
          <a:schemeClr val="bg2"/>
        </a:solid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US" sz="900" kern="1200">
              <a:solidFill>
                <a:schemeClr val="tx1"/>
              </a:solidFill>
            </a:rPr>
            <a:t>Assess</a:t>
          </a:r>
        </a:p>
      </dsp:txBody>
      <dsp:txXfrm>
        <a:off x="2308497" y="713921"/>
        <a:ext cx="945399" cy="701425"/>
      </dsp:txXfrm>
    </dsp:sp>
    <dsp:sp modelId="{4EE87054-6E78-473C-A73F-73FE770B394F}">
      <dsp:nvSpPr>
        <dsp:cNvPr id="0" name=""/>
        <dsp:cNvSpPr/>
      </dsp:nvSpPr>
      <dsp:spPr>
        <a:xfrm>
          <a:off x="948647" y="268974"/>
          <a:ext cx="2561727" cy="2561727"/>
        </a:xfrm>
        <a:prstGeom prst="pie">
          <a:avLst>
            <a:gd name="adj1" fmla="val 0"/>
            <a:gd name="adj2" fmla="val 5400000"/>
          </a:avLst>
        </a:prstGeom>
        <a:solidFill>
          <a:schemeClr val="bg2"/>
        </a:solid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US" sz="900" kern="1200">
              <a:solidFill>
                <a:schemeClr val="tx1"/>
              </a:solidFill>
            </a:rPr>
            <a:t>Prioritize:</a:t>
          </a:r>
          <a:br>
            <a:rPr lang="en-US" sz="900" kern="1200">
              <a:solidFill>
                <a:schemeClr val="tx1"/>
              </a:solidFill>
            </a:rPr>
          </a:br>
          <a:r>
            <a:rPr lang="en-US" sz="900" kern="1200">
              <a:solidFill>
                <a:schemeClr val="tx1"/>
              </a:solidFill>
            </a:rPr>
            <a:t>-User impact </a:t>
          </a:r>
          <a:br>
            <a:rPr lang="en-US" sz="900" kern="1200">
              <a:solidFill>
                <a:schemeClr val="tx1"/>
              </a:solidFill>
            </a:rPr>
          </a:br>
          <a:r>
            <a:rPr lang="en-US" sz="900" kern="1200">
              <a:solidFill>
                <a:schemeClr val="tx1"/>
              </a:solidFill>
            </a:rPr>
            <a:t>-Implementation cost</a:t>
          </a:r>
        </a:p>
      </dsp:txBody>
      <dsp:txXfrm>
        <a:off x="2308497" y="1598327"/>
        <a:ext cx="945399" cy="701425"/>
      </dsp:txXfrm>
    </dsp:sp>
    <dsp:sp modelId="{BEF20E3D-3B38-49C5-B50B-B07005C1D96C}">
      <dsp:nvSpPr>
        <dsp:cNvPr id="0" name=""/>
        <dsp:cNvSpPr/>
      </dsp:nvSpPr>
      <dsp:spPr>
        <a:xfrm>
          <a:off x="862647" y="268974"/>
          <a:ext cx="2561727" cy="2561727"/>
        </a:xfrm>
        <a:prstGeom prst="pie">
          <a:avLst>
            <a:gd name="adj1" fmla="val 5400000"/>
            <a:gd name="adj2" fmla="val 10800000"/>
          </a:avLst>
        </a:prstGeom>
        <a:solidFill>
          <a:schemeClr val="bg2"/>
        </a:solid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US" sz="900" kern="1200">
              <a:solidFill>
                <a:schemeClr val="tx1"/>
              </a:solidFill>
            </a:rPr>
            <a:t>Build Roadmap</a:t>
          </a:r>
        </a:p>
      </dsp:txBody>
      <dsp:txXfrm>
        <a:off x="1119124" y="1598327"/>
        <a:ext cx="945399" cy="701425"/>
      </dsp:txXfrm>
    </dsp:sp>
    <dsp:sp modelId="{6499FC1B-E022-401F-B5E1-63225A30385F}">
      <dsp:nvSpPr>
        <dsp:cNvPr id="0" name=""/>
        <dsp:cNvSpPr/>
      </dsp:nvSpPr>
      <dsp:spPr>
        <a:xfrm>
          <a:off x="862647" y="182973"/>
          <a:ext cx="2561727" cy="2561727"/>
        </a:xfrm>
        <a:prstGeom prst="pie">
          <a:avLst>
            <a:gd name="adj1" fmla="val 10800000"/>
            <a:gd name="adj2" fmla="val 16200000"/>
          </a:avLst>
        </a:prstGeom>
        <a:solidFill>
          <a:schemeClr val="bg2"/>
        </a:solid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US" sz="900" kern="1200">
              <a:solidFill>
                <a:schemeClr val="tx1"/>
              </a:solidFill>
            </a:rPr>
            <a:t>Design/Deploy</a:t>
          </a:r>
        </a:p>
      </dsp:txBody>
      <dsp:txXfrm>
        <a:off x="1119124" y="713921"/>
        <a:ext cx="945399" cy="701425"/>
      </dsp:txXfrm>
    </dsp:sp>
    <dsp:sp modelId="{8C7D0084-C542-4DC1-BCAA-9755914954B3}">
      <dsp:nvSpPr>
        <dsp:cNvPr id="0" name=""/>
        <dsp:cNvSpPr/>
      </dsp:nvSpPr>
      <dsp:spPr>
        <a:xfrm>
          <a:off x="790064" y="24390"/>
          <a:ext cx="2878893" cy="2878893"/>
        </a:xfrm>
        <a:prstGeom prst="circularArrow">
          <a:avLst>
            <a:gd name="adj1" fmla="val 5085"/>
            <a:gd name="adj2" fmla="val 327528"/>
            <a:gd name="adj3" fmla="val 21272472"/>
            <a:gd name="adj4" fmla="val 16200000"/>
            <a:gd name="adj5" fmla="val 5932"/>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B44EE16-690A-4AEC-9511-3EB257772DF9}">
      <dsp:nvSpPr>
        <dsp:cNvPr id="0" name=""/>
        <dsp:cNvSpPr/>
      </dsp:nvSpPr>
      <dsp:spPr>
        <a:xfrm>
          <a:off x="790064" y="110391"/>
          <a:ext cx="2878893" cy="2878893"/>
        </a:xfrm>
        <a:prstGeom prst="circularArrow">
          <a:avLst>
            <a:gd name="adj1" fmla="val 5085"/>
            <a:gd name="adj2" fmla="val 327528"/>
            <a:gd name="adj3" fmla="val 5072472"/>
            <a:gd name="adj4" fmla="val 0"/>
            <a:gd name="adj5" fmla="val 5932"/>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FD84E1E-5105-4985-81E4-17D85470C114}">
      <dsp:nvSpPr>
        <dsp:cNvPr id="0" name=""/>
        <dsp:cNvSpPr/>
      </dsp:nvSpPr>
      <dsp:spPr>
        <a:xfrm>
          <a:off x="704063" y="110391"/>
          <a:ext cx="2878893" cy="2878893"/>
        </a:xfrm>
        <a:prstGeom prst="circularArrow">
          <a:avLst>
            <a:gd name="adj1" fmla="val 5085"/>
            <a:gd name="adj2" fmla="val 327528"/>
            <a:gd name="adj3" fmla="val 10472472"/>
            <a:gd name="adj4" fmla="val 5400000"/>
            <a:gd name="adj5" fmla="val 5932"/>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3D9CF38-B1D8-45D8-9B9E-684B2A881472}">
      <dsp:nvSpPr>
        <dsp:cNvPr id="0" name=""/>
        <dsp:cNvSpPr/>
      </dsp:nvSpPr>
      <dsp:spPr>
        <a:xfrm>
          <a:off x="704063" y="24390"/>
          <a:ext cx="2878893" cy="2878893"/>
        </a:xfrm>
        <a:prstGeom prst="circularArrow">
          <a:avLst>
            <a:gd name="adj1" fmla="val 5085"/>
            <a:gd name="adj2" fmla="val 327528"/>
            <a:gd name="adj3" fmla="val 15872472"/>
            <a:gd name="adj4" fmla="val 10800000"/>
            <a:gd name="adj5" fmla="val 5932"/>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66E540-4F22-4683-9FBD-82ACB2EB6236}">
      <dsp:nvSpPr>
        <dsp:cNvPr id="0" name=""/>
        <dsp:cNvSpPr/>
      </dsp:nvSpPr>
      <dsp:spPr>
        <a:xfrm>
          <a:off x="2260674" y="1783114"/>
          <a:ext cx="2266680" cy="1960541"/>
        </a:xfrm>
        <a:prstGeom prst="hexagon">
          <a:avLst>
            <a:gd name="adj" fmla="val 28570"/>
            <a:gd name="vf" fmla="val 11547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Assessment Components</a:t>
          </a:r>
          <a:endParaRPr lang="en-NZ" sz="2000" kern="1200" dirty="0"/>
        </a:p>
      </dsp:txBody>
      <dsp:txXfrm>
        <a:off x="2636273" y="2107984"/>
        <a:ext cx="1515482" cy="1310801"/>
      </dsp:txXfrm>
    </dsp:sp>
    <dsp:sp modelId="{032F1FBA-CE47-4512-90BA-F4D10384DCE8}">
      <dsp:nvSpPr>
        <dsp:cNvPr id="0" name=""/>
        <dsp:cNvSpPr/>
      </dsp:nvSpPr>
      <dsp:spPr>
        <a:xfrm>
          <a:off x="3679941" y="845127"/>
          <a:ext cx="855329" cy="736792"/>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48C7BF4-8AD8-4DA7-96B6-E1776B3BC84D}">
      <dsp:nvSpPr>
        <dsp:cNvPr id="0" name=""/>
        <dsp:cNvSpPr/>
      </dsp:nvSpPr>
      <dsp:spPr>
        <a:xfrm>
          <a:off x="2469512" y="0"/>
          <a:ext cx="1857298" cy="1606792"/>
        </a:xfrm>
        <a:prstGeom prst="hexagon">
          <a:avLst>
            <a:gd name="adj" fmla="val 28570"/>
            <a:gd name="vf" fmla="val 115470"/>
          </a:avLst>
        </a:prstGeom>
        <a:solidFill>
          <a:srgbClr val="00B0F0"/>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rgbClr val="000000"/>
              </a:solidFill>
            </a:rPr>
            <a:t>Secure Score</a:t>
          </a:r>
          <a:endParaRPr lang="en-NZ" sz="1600" kern="1200" dirty="0">
            <a:solidFill>
              <a:srgbClr val="000000"/>
            </a:solidFill>
          </a:endParaRPr>
        </a:p>
        <a:p>
          <a:pPr marL="114300" lvl="1" indent="-114300" algn="ctr" defTabSz="533400">
            <a:lnSpc>
              <a:spcPct val="90000"/>
            </a:lnSpc>
            <a:spcBef>
              <a:spcPct val="0"/>
            </a:spcBef>
            <a:spcAft>
              <a:spcPct val="15000"/>
            </a:spcAft>
            <a:buChar char="•"/>
          </a:pPr>
          <a:r>
            <a:rPr lang="en-NZ" sz="1200" kern="1200" dirty="0">
              <a:solidFill>
                <a:srgbClr val="000000"/>
              </a:solidFill>
            </a:rPr>
            <a:t>Preparation: 1h</a:t>
          </a:r>
        </a:p>
        <a:p>
          <a:pPr marL="114300" lvl="1" indent="-114300" algn="ctr" defTabSz="533400">
            <a:lnSpc>
              <a:spcPct val="90000"/>
            </a:lnSpc>
            <a:spcBef>
              <a:spcPct val="0"/>
            </a:spcBef>
            <a:spcAft>
              <a:spcPct val="15000"/>
            </a:spcAft>
            <a:buChar char="•"/>
          </a:pPr>
          <a:r>
            <a:rPr lang="en-NZ" sz="1200" kern="1200" dirty="0">
              <a:solidFill>
                <a:srgbClr val="000000"/>
              </a:solidFill>
            </a:rPr>
            <a:t>Delivery: 4h</a:t>
          </a:r>
        </a:p>
      </dsp:txBody>
      <dsp:txXfrm>
        <a:off x="2777307" y="266281"/>
        <a:ext cx="1241708" cy="1074230"/>
      </dsp:txXfrm>
    </dsp:sp>
    <dsp:sp modelId="{0BC82535-204C-4EEF-8AD3-3352A74BE816}">
      <dsp:nvSpPr>
        <dsp:cNvPr id="0" name=""/>
        <dsp:cNvSpPr/>
      </dsp:nvSpPr>
      <dsp:spPr>
        <a:xfrm>
          <a:off x="4678140" y="2222536"/>
          <a:ext cx="855329" cy="736792"/>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7B5ED7C-2619-4315-A69B-6D9F6DFB91A9}">
      <dsp:nvSpPr>
        <dsp:cNvPr id="0" name=""/>
        <dsp:cNvSpPr/>
      </dsp:nvSpPr>
      <dsp:spPr>
        <a:xfrm>
          <a:off x="4173009" y="988285"/>
          <a:ext cx="1857298" cy="1606792"/>
        </a:xfrm>
        <a:prstGeom prst="hexagon">
          <a:avLst>
            <a:gd name="adj" fmla="val 28570"/>
            <a:gd name="vf" fmla="val 115470"/>
          </a:avLst>
        </a:prstGeom>
        <a:solidFill>
          <a:srgbClr val="00B0F0"/>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rgbClr val="000000"/>
              </a:solidFill>
            </a:rPr>
            <a:t>Shadow IT</a:t>
          </a:r>
          <a:endParaRPr lang="en-NZ" sz="1600" kern="1200" dirty="0">
            <a:solidFill>
              <a:srgbClr val="000000"/>
            </a:solidFill>
          </a:endParaRPr>
        </a:p>
        <a:p>
          <a:pPr marL="114300" lvl="1" indent="-114300" algn="ctr" defTabSz="533400">
            <a:lnSpc>
              <a:spcPct val="90000"/>
            </a:lnSpc>
            <a:spcBef>
              <a:spcPct val="0"/>
            </a:spcBef>
            <a:spcAft>
              <a:spcPct val="15000"/>
            </a:spcAft>
            <a:buChar char="•"/>
          </a:pPr>
          <a:r>
            <a:rPr lang="en-NZ" sz="1200" kern="1200" dirty="0">
              <a:solidFill>
                <a:srgbClr val="000000"/>
              </a:solidFill>
            </a:rPr>
            <a:t>Preparation: 4h</a:t>
          </a:r>
        </a:p>
        <a:p>
          <a:pPr marL="114300" lvl="1" indent="-114300" algn="ctr" defTabSz="533400">
            <a:lnSpc>
              <a:spcPct val="90000"/>
            </a:lnSpc>
            <a:spcBef>
              <a:spcPct val="0"/>
            </a:spcBef>
            <a:spcAft>
              <a:spcPct val="15000"/>
            </a:spcAft>
            <a:buChar char="•"/>
          </a:pPr>
          <a:r>
            <a:rPr lang="en-NZ" sz="1200" kern="1200" dirty="0">
              <a:solidFill>
                <a:srgbClr val="000000"/>
              </a:solidFill>
            </a:rPr>
            <a:t>Delivery: 4h</a:t>
          </a:r>
        </a:p>
      </dsp:txBody>
      <dsp:txXfrm>
        <a:off x="4480804" y="1254566"/>
        <a:ext cx="1241708" cy="1074230"/>
      </dsp:txXfrm>
    </dsp:sp>
    <dsp:sp modelId="{10E8E8F2-43D7-4E17-8524-DB5A2D874DAD}">
      <dsp:nvSpPr>
        <dsp:cNvPr id="0" name=""/>
        <dsp:cNvSpPr/>
      </dsp:nvSpPr>
      <dsp:spPr>
        <a:xfrm>
          <a:off x="3984528" y="3777371"/>
          <a:ext cx="855329" cy="736792"/>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C7ED379-609B-4CEC-9B00-5D6703D34F74}">
      <dsp:nvSpPr>
        <dsp:cNvPr id="0" name=""/>
        <dsp:cNvSpPr/>
      </dsp:nvSpPr>
      <dsp:spPr>
        <a:xfrm>
          <a:off x="4173009" y="2931138"/>
          <a:ext cx="1857298" cy="1606792"/>
        </a:xfrm>
        <a:prstGeom prst="hexagon">
          <a:avLst>
            <a:gd name="adj" fmla="val 28570"/>
            <a:gd name="vf" fmla="val 115470"/>
          </a:avLst>
        </a:prstGeom>
        <a:solidFill>
          <a:srgbClr val="00B0F0"/>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rgbClr val="000000"/>
              </a:solidFill>
            </a:rPr>
            <a:t>Windows Security</a:t>
          </a:r>
          <a:endParaRPr lang="en-NZ" sz="1600" kern="1200" dirty="0">
            <a:solidFill>
              <a:srgbClr val="000000"/>
            </a:solidFill>
          </a:endParaRPr>
        </a:p>
        <a:p>
          <a:pPr marL="114300" lvl="1" indent="-114300" algn="ctr" defTabSz="533400">
            <a:lnSpc>
              <a:spcPct val="90000"/>
            </a:lnSpc>
            <a:spcBef>
              <a:spcPct val="0"/>
            </a:spcBef>
            <a:spcAft>
              <a:spcPct val="15000"/>
            </a:spcAft>
            <a:buChar char="•"/>
          </a:pPr>
          <a:r>
            <a:rPr lang="en-NZ" sz="1200" kern="1200" dirty="0">
              <a:solidFill>
                <a:srgbClr val="000000"/>
              </a:solidFill>
            </a:rPr>
            <a:t>Preparation: 4h</a:t>
          </a:r>
        </a:p>
        <a:p>
          <a:pPr marL="114300" lvl="1" indent="-114300" algn="ctr" defTabSz="533400">
            <a:lnSpc>
              <a:spcPct val="90000"/>
            </a:lnSpc>
            <a:spcBef>
              <a:spcPct val="0"/>
            </a:spcBef>
            <a:spcAft>
              <a:spcPct val="15000"/>
            </a:spcAft>
            <a:buChar char="•"/>
          </a:pPr>
          <a:r>
            <a:rPr lang="en-NZ" sz="1200" kern="1200" dirty="0">
              <a:solidFill>
                <a:srgbClr val="000000"/>
              </a:solidFill>
            </a:rPr>
            <a:t>Delivery: 4h</a:t>
          </a:r>
        </a:p>
      </dsp:txBody>
      <dsp:txXfrm>
        <a:off x="4480804" y="3197419"/>
        <a:ext cx="1241708" cy="1074230"/>
      </dsp:txXfrm>
    </dsp:sp>
    <dsp:sp modelId="{B063AEA8-F798-4EC6-879B-989E919BEC41}">
      <dsp:nvSpPr>
        <dsp:cNvPr id="0" name=""/>
        <dsp:cNvSpPr/>
      </dsp:nvSpPr>
      <dsp:spPr>
        <a:xfrm>
          <a:off x="2469512" y="3920529"/>
          <a:ext cx="1857298" cy="1606792"/>
        </a:xfrm>
        <a:prstGeom prst="hexagon">
          <a:avLst>
            <a:gd name="adj" fmla="val 28570"/>
            <a:gd name="vf" fmla="val 115470"/>
          </a:avLst>
        </a:prstGeom>
        <a:solidFill>
          <a:srgbClr val="00B0F0"/>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rgbClr val="000000"/>
              </a:solidFill>
            </a:rPr>
            <a:t>Attack Simulator</a:t>
          </a:r>
          <a:endParaRPr lang="en-NZ" sz="1600" kern="1200" dirty="0">
            <a:solidFill>
              <a:srgbClr val="000000"/>
            </a:solidFill>
          </a:endParaRPr>
        </a:p>
        <a:p>
          <a:pPr marL="114300" lvl="1" indent="-114300" algn="ctr" defTabSz="533400">
            <a:lnSpc>
              <a:spcPct val="90000"/>
            </a:lnSpc>
            <a:spcBef>
              <a:spcPct val="0"/>
            </a:spcBef>
            <a:spcAft>
              <a:spcPct val="15000"/>
            </a:spcAft>
            <a:buChar char="•"/>
          </a:pPr>
          <a:r>
            <a:rPr lang="en-NZ" sz="1200" kern="1200" dirty="0">
              <a:solidFill>
                <a:srgbClr val="000000"/>
              </a:solidFill>
            </a:rPr>
            <a:t>Preparation: 4h</a:t>
          </a:r>
        </a:p>
        <a:p>
          <a:pPr marL="114300" lvl="1" indent="-114300" algn="ctr" defTabSz="533400">
            <a:lnSpc>
              <a:spcPct val="90000"/>
            </a:lnSpc>
            <a:spcBef>
              <a:spcPct val="0"/>
            </a:spcBef>
            <a:spcAft>
              <a:spcPct val="15000"/>
            </a:spcAft>
            <a:buChar char="•"/>
          </a:pPr>
          <a:r>
            <a:rPr lang="en-NZ" sz="1200" kern="1200" dirty="0">
              <a:solidFill>
                <a:srgbClr val="000000"/>
              </a:solidFill>
            </a:rPr>
            <a:t>Delivery: 4h</a:t>
          </a:r>
        </a:p>
      </dsp:txBody>
      <dsp:txXfrm>
        <a:off x="2777307" y="4186810"/>
        <a:ext cx="1241708" cy="1074230"/>
      </dsp:txXfrm>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CD1B54-0B36-7A4E-913A-A21C02273F89}" type="datetimeFigureOut">
              <a:rPr lang="en-US" smtClean="0"/>
              <a:t>8/22/2019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2D3714-B553-A044-BA72-366907BA36B5}" type="slidenum">
              <a:rPr lang="en-US" smtClean="0"/>
              <a:t>‹#›</a:t>
            </a:fld>
            <a:endParaRPr lang="en-US"/>
          </a:p>
        </p:txBody>
      </p:sp>
    </p:spTree>
    <p:extLst>
      <p:ext uri="{BB962C8B-B14F-4D97-AF65-F5344CB8AC3E}">
        <p14:creationId xmlns:p14="http://schemas.microsoft.com/office/powerpoint/2010/main" val="772004882"/>
      </p:ext>
    </p:extLst>
  </p:cSld>
  <p:clrMap bg1="lt1" tx1="dk1" bg2="lt2" tx2="dk2" accent1="accent1" accent2="accent2" accent3="accent3" accent4="accent4" accent5="accent5" accent6="accent6" hlink="hlink" folHlink="folHlink"/>
  <p:notesStyle>
    <a:lvl1pPr marL="0" algn="l" defTabSz="932688" rtl="0" eaLnBrk="1" latinLnBrk="0" hangingPunct="1">
      <a:defRPr sz="1224" kern="1200">
        <a:solidFill>
          <a:schemeClr val="tx1"/>
        </a:solidFill>
        <a:latin typeface="+mn-lt"/>
        <a:ea typeface="+mn-ea"/>
        <a:cs typeface="+mn-cs"/>
      </a:defRPr>
    </a:lvl1pPr>
    <a:lvl2pPr marL="466344" algn="l" defTabSz="932688" rtl="0" eaLnBrk="1" latinLnBrk="0" hangingPunct="1">
      <a:defRPr sz="1224" kern="1200">
        <a:solidFill>
          <a:schemeClr val="tx1"/>
        </a:solidFill>
        <a:latin typeface="+mn-lt"/>
        <a:ea typeface="+mn-ea"/>
        <a:cs typeface="+mn-cs"/>
      </a:defRPr>
    </a:lvl2pPr>
    <a:lvl3pPr marL="932688" algn="l" defTabSz="932688" rtl="0" eaLnBrk="1" latinLnBrk="0" hangingPunct="1">
      <a:defRPr sz="1224" kern="1200">
        <a:solidFill>
          <a:schemeClr val="tx1"/>
        </a:solidFill>
        <a:latin typeface="+mn-lt"/>
        <a:ea typeface="+mn-ea"/>
        <a:cs typeface="+mn-cs"/>
      </a:defRPr>
    </a:lvl3pPr>
    <a:lvl4pPr marL="1399032" algn="l" defTabSz="932688" rtl="0" eaLnBrk="1" latinLnBrk="0" hangingPunct="1">
      <a:defRPr sz="1224" kern="1200">
        <a:solidFill>
          <a:schemeClr val="tx1"/>
        </a:solidFill>
        <a:latin typeface="+mn-lt"/>
        <a:ea typeface="+mn-ea"/>
        <a:cs typeface="+mn-cs"/>
      </a:defRPr>
    </a:lvl4pPr>
    <a:lvl5pPr marL="1865376" algn="l" defTabSz="932688" rtl="0" eaLnBrk="1" latinLnBrk="0" hangingPunct="1">
      <a:defRPr sz="1224" kern="1200">
        <a:solidFill>
          <a:schemeClr val="tx1"/>
        </a:solidFill>
        <a:latin typeface="+mn-lt"/>
        <a:ea typeface="+mn-ea"/>
        <a:cs typeface="+mn-cs"/>
      </a:defRPr>
    </a:lvl5pPr>
    <a:lvl6pPr marL="2331720" algn="l" defTabSz="932688" rtl="0" eaLnBrk="1" latinLnBrk="0" hangingPunct="1">
      <a:defRPr sz="1224" kern="1200">
        <a:solidFill>
          <a:schemeClr val="tx1"/>
        </a:solidFill>
        <a:latin typeface="+mn-lt"/>
        <a:ea typeface="+mn-ea"/>
        <a:cs typeface="+mn-cs"/>
      </a:defRPr>
    </a:lvl6pPr>
    <a:lvl7pPr marL="2798064" algn="l" defTabSz="932688" rtl="0" eaLnBrk="1" latinLnBrk="0" hangingPunct="1">
      <a:defRPr sz="1224" kern="1200">
        <a:solidFill>
          <a:schemeClr val="tx1"/>
        </a:solidFill>
        <a:latin typeface="+mn-lt"/>
        <a:ea typeface="+mn-ea"/>
        <a:cs typeface="+mn-cs"/>
      </a:defRPr>
    </a:lvl7pPr>
    <a:lvl8pPr marL="3264408" algn="l" defTabSz="932688" rtl="0" eaLnBrk="1" latinLnBrk="0" hangingPunct="1">
      <a:defRPr sz="1224" kern="1200">
        <a:solidFill>
          <a:schemeClr val="tx1"/>
        </a:solidFill>
        <a:latin typeface="+mn-lt"/>
        <a:ea typeface="+mn-ea"/>
        <a:cs typeface="+mn-cs"/>
      </a:defRPr>
    </a:lvl8pPr>
    <a:lvl9pPr marL="3730752" algn="l" defTabSz="932688" rtl="0" eaLnBrk="1" latinLnBrk="0" hangingPunct="1">
      <a:defRPr sz="122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need to add the feedback mechanism.</a:t>
            </a:r>
            <a:endParaRPr lang="en-NZ"/>
          </a:p>
        </p:txBody>
      </p:sp>
      <p:sp>
        <p:nvSpPr>
          <p:cNvPr id="4" name="Slide Number Placeholder 3"/>
          <p:cNvSpPr>
            <a:spLocks noGrp="1"/>
          </p:cNvSpPr>
          <p:nvPr>
            <p:ph type="sldNum" sz="quarter" idx="10"/>
          </p:nvPr>
        </p:nvSpPr>
        <p:spPr/>
        <p:txBody>
          <a:bodyPr/>
          <a:lstStyle/>
          <a:p>
            <a:fld id="{D79CACC8-84BD-4A87-AFE8-73E67016737F}" type="slidenum">
              <a:rPr lang="nl-NL" smtClean="0"/>
              <a:t>2</a:t>
            </a:fld>
            <a:endParaRPr lang="nl-NL"/>
          </a:p>
        </p:txBody>
      </p:sp>
    </p:spTree>
    <p:extLst>
      <p:ext uri="{BB962C8B-B14F-4D97-AF65-F5344CB8AC3E}">
        <p14:creationId xmlns:p14="http://schemas.microsoft.com/office/powerpoint/2010/main" val="10130992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32688" rtl="0" eaLnBrk="1" fontAlgn="auto" latinLnBrk="0" hangingPunct="1">
              <a:lnSpc>
                <a:spcPct val="100000"/>
              </a:lnSpc>
              <a:spcBef>
                <a:spcPts val="0"/>
              </a:spcBef>
              <a:spcAft>
                <a:spcPts val="0"/>
              </a:spcAft>
              <a:buClrTx/>
              <a:buSzTx/>
              <a:buFontTx/>
              <a:buNone/>
              <a:tabLst/>
              <a:defRPr/>
            </a:pPr>
            <a:fld id="{D79CACC8-84BD-4A87-AFE8-73E67016737F}"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32688" rtl="0" eaLnBrk="1" fontAlgn="auto" latinLnBrk="0" hangingPunct="1">
                <a:lnSpc>
                  <a:spcPct val="100000"/>
                </a:lnSpc>
                <a:spcBef>
                  <a:spcPts val="0"/>
                </a:spcBef>
                <a:spcAft>
                  <a:spcPts val="0"/>
                </a:spcAft>
                <a:buClrTx/>
                <a:buSzTx/>
                <a:buFontTx/>
                <a:buNone/>
                <a:tabLst/>
                <a:defRPr/>
              </a:pPr>
              <a:t>11</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4089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9CACC8-84BD-4A87-AFE8-73E67016737F}" type="slidenum">
              <a:rPr kumimoji="0" lang="nl-NL"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nl-NL"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08874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32688" rtl="0" eaLnBrk="1" fontAlgn="auto" latinLnBrk="0" hangingPunct="1">
              <a:lnSpc>
                <a:spcPct val="100000"/>
              </a:lnSpc>
              <a:spcBef>
                <a:spcPts val="0"/>
              </a:spcBef>
              <a:spcAft>
                <a:spcPts val="0"/>
              </a:spcAft>
              <a:buClrTx/>
              <a:buSzTx/>
              <a:buFontTx/>
              <a:buNone/>
              <a:tabLst/>
              <a:defRPr/>
            </a:pPr>
            <a:fld id="{D79CACC8-84BD-4A87-AFE8-73E67016737F}"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32688" rtl="0" eaLnBrk="1" fontAlgn="auto" latinLnBrk="0" hangingPunct="1">
                <a:lnSpc>
                  <a:spcPct val="100000"/>
                </a:lnSpc>
                <a:spcBef>
                  <a:spcPts val="0"/>
                </a:spcBef>
                <a:spcAft>
                  <a:spcPts val="0"/>
                </a:spcAft>
                <a:buClrTx/>
                <a:buSzTx/>
                <a:buFontTx/>
                <a:buNone/>
                <a:tabLst/>
                <a:defRPr/>
              </a:pPr>
              <a:t>13</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996283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9CACC8-84BD-4A87-AFE8-73E67016737F}" type="slidenum">
              <a:rPr kumimoji="0" lang="nl-NL"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nl-NL"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817552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&lt;Add overview of pre-</a:t>
            </a:r>
            <a:r>
              <a:rPr lang="en-US" dirty="0" err="1"/>
              <a:t>reqs</a:t>
            </a:r>
            <a:r>
              <a:rPr lang="en-US" dirty="0"/>
              <a:t> in speaker notes&gt;</a:t>
            </a:r>
          </a:p>
        </p:txBody>
      </p:sp>
      <p:sp>
        <p:nvSpPr>
          <p:cNvPr id="4" name="Slide Number Placeholder 3"/>
          <p:cNvSpPr>
            <a:spLocks noGrp="1"/>
          </p:cNvSpPr>
          <p:nvPr>
            <p:ph type="sldNum" sz="quarter" idx="10"/>
          </p:nvPr>
        </p:nvSpPr>
        <p:spPr/>
        <p:txBody>
          <a:bodyPr/>
          <a:lstStyle/>
          <a:p>
            <a:pPr marL="0" marR="0" lvl="0" indent="0" algn="r" defTabSz="932688" rtl="0" eaLnBrk="1" fontAlgn="auto" latinLnBrk="0" hangingPunct="1">
              <a:lnSpc>
                <a:spcPct val="100000"/>
              </a:lnSpc>
              <a:spcBef>
                <a:spcPts val="0"/>
              </a:spcBef>
              <a:spcAft>
                <a:spcPts val="0"/>
              </a:spcAft>
              <a:buClrTx/>
              <a:buSzTx/>
              <a:buFontTx/>
              <a:buNone/>
              <a:tabLst/>
              <a:defRPr/>
            </a:pPr>
            <a:fld id="{D79CACC8-84BD-4A87-AFE8-73E67016737F}"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32688" rtl="0" eaLnBrk="1" fontAlgn="auto" latinLnBrk="0" hangingPunct="1">
                <a:lnSpc>
                  <a:spcPct val="100000"/>
                </a:lnSpc>
                <a:spcBef>
                  <a:spcPts val="0"/>
                </a:spcBef>
                <a:spcAft>
                  <a:spcPts val="0"/>
                </a:spcAft>
                <a:buClrTx/>
                <a:buSzTx/>
                <a:buFontTx/>
                <a:buNone/>
                <a:tabLst/>
                <a:defRPr/>
              </a:pPr>
              <a:t>15</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111820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2D3714-B553-A044-BA72-366907BA36B5}" type="slidenum">
              <a:rPr lang="en-US" smtClean="0"/>
              <a:t>16</a:t>
            </a:fld>
            <a:endParaRPr lang="en-US"/>
          </a:p>
        </p:txBody>
      </p:sp>
    </p:spTree>
    <p:extLst>
      <p:ext uri="{BB962C8B-B14F-4D97-AF65-F5344CB8AC3E}">
        <p14:creationId xmlns:p14="http://schemas.microsoft.com/office/powerpoint/2010/main" val="20179842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this slide to discuss how the assessment can be customized dependent on the customer requirements/needs.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
          </p:nvPr>
        </p:nvSpPr>
        <p:spPr/>
        <p:txBody>
          <a:bodyPr/>
          <a:lstStyle/>
          <a:p>
            <a:fld id="{D18B56EA-E28F-4F92-9F16-7A6F2501B303}" type="datetime8">
              <a:rPr lang="en-US" smtClean="0"/>
              <a:t>8/22/2019 9:09 AM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21746316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688" rtl="0" eaLnBrk="1" fontAlgn="auto" latinLnBrk="0" hangingPunct="1">
              <a:lnSpc>
                <a:spcPct val="100000"/>
              </a:lnSpc>
              <a:spcBef>
                <a:spcPts val="0"/>
              </a:spcBef>
              <a:spcAft>
                <a:spcPts val="0"/>
              </a:spcAft>
              <a:buClrTx/>
              <a:buSzTx/>
              <a:buFontTx/>
              <a:buNone/>
              <a:tabLst/>
              <a:defRPr/>
            </a:pPr>
            <a:r>
              <a:rPr lang="en-US" dirty="0"/>
              <a:t>Use this slide to discuss how the assessment can be customized dependent on the customer requirements/needs.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
          </p:nvPr>
        </p:nvSpPr>
        <p:spPr/>
        <p:txBody>
          <a:bodyPr/>
          <a:lstStyle/>
          <a:p>
            <a:fld id="{D18B56EA-E28F-4F92-9F16-7A6F2501B303}" type="datetime8">
              <a:rPr lang="en-US" smtClean="0"/>
              <a:t>8/22/2019 9:09 AM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18</a:t>
            </a:fld>
            <a:endParaRPr lang="en-US" dirty="0"/>
          </a:p>
        </p:txBody>
      </p:sp>
    </p:spTree>
    <p:extLst>
      <p:ext uri="{BB962C8B-B14F-4D97-AF65-F5344CB8AC3E}">
        <p14:creationId xmlns:p14="http://schemas.microsoft.com/office/powerpoint/2010/main" val="16975484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32688" rtl="0" eaLnBrk="1" fontAlgn="auto" latinLnBrk="0" hangingPunct="1">
              <a:lnSpc>
                <a:spcPct val="100000"/>
              </a:lnSpc>
              <a:spcBef>
                <a:spcPts val="0"/>
              </a:spcBef>
              <a:spcAft>
                <a:spcPts val="0"/>
              </a:spcAft>
              <a:buClrTx/>
              <a:buSzTx/>
              <a:buFontTx/>
              <a:buNone/>
              <a:tabLst/>
              <a:defRPr/>
            </a:pPr>
            <a:fld id="{D79CACC8-84BD-4A87-AFE8-73E67016737F}"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32688" rtl="0" eaLnBrk="1" fontAlgn="auto" latinLnBrk="0" hangingPunct="1">
                <a:lnSpc>
                  <a:spcPct val="100000"/>
                </a:lnSpc>
                <a:spcBef>
                  <a:spcPts val="0"/>
                </a:spcBef>
                <a:spcAft>
                  <a:spcPts val="0"/>
                </a:spcAft>
                <a:buClrTx/>
                <a:buSzTx/>
                <a:buFontTx/>
                <a:buNone/>
                <a:tabLst/>
                <a:defRPr/>
              </a:pPr>
              <a:t>19</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218657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32688" rtl="0" eaLnBrk="1" fontAlgn="auto" latinLnBrk="0" hangingPunct="1">
              <a:lnSpc>
                <a:spcPct val="100000"/>
              </a:lnSpc>
              <a:spcBef>
                <a:spcPts val="0"/>
              </a:spcBef>
              <a:spcAft>
                <a:spcPts val="0"/>
              </a:spcAft>
              <a:buClrTx/>
              <a:buSzTx/>
              <a:buFontTx/>
              <a:buNone/>
              <a:tabLst/>
              <a:defRPr/>
            </a:pPr>
            <a:fld id="{D79CACC8-84BD-4A87-AFE8-73E67016737F}"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32688" rtl="0" eaLnBrk="1" fontAlgn="auto" latinLnBrk="0" hangingPunct="1">
                <a:lnSpc>
                  <a:spcPct val="100000"/>
                </a:lnSpc>
                <a:spcBef>
                  <a:spcPts val="0"/>
                </a:spcBef>
                <a:spcAft>
                  <a:spcPts val="0"/>
                </a:spcAft>
                <a:buClrTx/>
                <a:buSzTx/>
                <a:buFontTx/>
                <a:buNone/>
                <a:tabLst/>
                <a:defRPr/>
              </a:pPr>
              <a:t>20</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065638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AT"/>
          </a:p>
        </p:txBody>
      </p:sp>
      <p:sp>
        <p:nvSpPr>
          <p:cNvPr id="4" name="Slide Number Placeholder 3"/>
          <p:cNvSpPr>
            <a:spLocks noGrp="1"/>
          </p:cNvSpPr>
          <p:nvPr>
            <p:ph type="sldNum" sz="quarter" idx="10"/>
          </p:nvPr>
        </p:nvSpPr>
        <p:spPr/>
        <p:txBody>
          <a:bodyPr/>
          <a:lstStyle/>
          <a:p>
            <a:fld id="{D79CACC8-84BD-4A87-AFE8-73E67016737F}" type="slidenum">
              <a:rPr lang="nl-NL" smtClean="0"/>
              <a:t>3</a:t>
            </a:fld>
            <a:endParaRPr lang="nl-NL"/>
          </a:p>
        </p:txBody>
      </p:sp>
    </p:spTree>
    <p:extLst>
      <p:ext uri="{BB962C8B-B14F-4D97-AF65-F5344CB8AC3E}">
        <p14:creationId xmlns:p14="http://schemas.microsoft.com/office/powerpoint/2010/main" val="12065113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pPr marL="0" marR="0" lvl="0" indent="0" algn="r" defTabSz="932688" rtl="0" eaLnBrk="1" fontAlgn="auto" latinLnBrk="0" hangingPunct="1">
              <a:lnSpc>
                <a:spcPct val="100000"/>
              </a:lnSpc>
              <a:spcBef>
                <a:spcPts val="0"/>
              </a:spcBef>
              <a:spcAft>
                <a:spcPts val="0"/>
              </a:spcAft>
              <a:buClrTx/>
              <a:buSzTx/>
              <a:buFontTx/>
              <a:buNone/>
              <a:tabLst/>
              <a:defRPr/>
            </a:pPr>
            <a:fld id="{D79CACC8-84BD-4A87-AFE8-73E67016737F}"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32688" rtl="0" eaLnBrk="1" fontAlgn="auto" latinLnBrk="0" hangingPunct="1">
                <a:lnSpc>
                  <a:spcPct val="100000"/>
                </a:lnSpc>
                <a:spcBef>
                  <a:spcPts val="0"/>
                </a:spcBef>
                <a:spcAft>
                  <a:spcPts val="0"/>
                </a:spcAft>
                <a:buClrTx/>
                <a:buSzTx/>
                <a:buFontTx/>
                <a:buNone/>
                <a:tabLst/>
                <a:defRPr/>
              </a:pPr>
              <a:t>21</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432768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pPr marL="0" marR="0" lvl="0" indent="0" algn="r" defTabSz="932688" rtl="0" eaLnBrk="1" fontAlgn="auto" latinLnBrk="0" hangingPunct="1">
              <a:lnSpc>
                <a:spcPct val="100000"/>
              </a:lnSpc>
              <a:spcBef>
                <a:spcPts val="0"/>
              </a:spcBef>
              <a:spcAft>
                <a:spcPts val="0"/>
              </a:spcAft>
              <a:buClrTx/>
              <a:buSzTx/>
              <a:buFontTx/>
              <a:buNone/>
              <a:tabLst/>
              <a:defRPr/>
            </a:pPr>
            <a:fld id="{D79CACC8-84BD-4A87-AFE8-73E67016737F}"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32688" rtl="0" eaLnBrk="1" fontAlgn="auto" latinLnBrk="0" hangingPunct="1">
                <a:lnSpc>
                  <a:spcPct val="100000"/>
                </a:lnSpc>
                <a:spcBef>
                  <a:spcPts val="0"/>
                </a:spcBef>
                <a:spcAft>
                  <a:spcPts val="0"/>
                </a:spcAft>
                <a:buClrTx/>
                <a:buSzTx/>
                <a:buFontTx/>
                <a:buNone/>
                <a:tabLst/>
                <a:defRPr/>
              </a:pPr>
              <a:t>22</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454505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Use https://demos.Microsoft.com to setup your demo environment. </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Show a quick overview of:</a:t>
            </a:r>
          </a:p>
          <a:p>
            <a:pPr marL="0" indent="0">
              <a:buFont typeface="Arial" panose="020B0604020202020204" pitchFamily="34" charset="0"/>
              <a:buNone/>
            </a:pPr>
            <a:r>
              <a:rPr lang="en-US" dirty="0"/>
              <a:t>Microsoft Secure Score, including Windows Secure Score (requires MDATP to be setup)</a:t>
            </a:r>
          </a:p>
          <a:p>
            <a:pPr marL="0" indent="0">
              <a:buFont typeface="Arial" panose="020B0604020202020204" pitchFamily="34" charset="0"/>
              <a:buNone/>
            </a:pPr>
            <a:r>
              <a:rPr lang="en-US" dirty="0"/>
              <a:t>Shadow IT using CAS</a:t>
            </a:r>
          </a:p>
          <a:p>
            <a:pPr marL="0" indent="0">
              <a:buFont typeface="Arial" panose="020B0604020202020204" pitchFamily="34" charset="0"/>
              <a:buNone/>
            </a:pPr>
            <a:r>
              <a:rPr lang="en-US" dirty="0"/>
              <a:t>Attack Simulator</a:t>
            </a: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8/22/2019 9:09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23</a:t>
            </a:fld>
            <a:endParaRPr lang="en-US" dirty="0"/>
          </a:p>
        </p:txBody>
      </p:sp>
    </p:spTree>
    <p:extLst>
      <p:ext uri="{BB962C8B-B14F-4D97-AF65-F5344CB8AC3E}">
        <p14:creationId xmlns:p14="http://schemas.microsoft.com/office/powerpoint/2010/main" val="19213970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2D3714-B553-A044-BA72-366907BA36B5}" type="slidenum">
              <a:rPr lang="en-US" smtClean="0"/>
              <a:t>24</a:t>
            </a:fld>
            <a:endParaRPr lang="en-US"/>
          </a:p>
        </p:txBody>
      </p:sp>
    </p:spTree>
    <p:extLst>
      <p:ext uri="{BB962C8B-B14F-4D97-AF65-F5344CB8AC3E}">
        <p14:creationId xmlns:p14="http://schemas.microsoft.com/office/powerpoint/2010/main" val="7367048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During this slide you need to agree with the customer:</a:t>
            </a:r>
          </a:p>
          <a:p>
            <a:pPr marL="171450" indent="-171450">
              <a:buFontTx/>
              <a:buChar char="-"/>
            </a:pPr>
            <a:r>
              <a:rPr lang="en-US" dirty="0"/>
              <a:t>When questionnaire needs to be returned</a:t>
            </a:r>
          </a:p>
          <a:p>
            <a:pPr marL="171450" indent="-171450">
              <a:buFontTx/>
              <a:buChar char="-"/>
            </a:pPr>
            <a:r>
              <a:rPr lang="en-US"/>
              <a:t>Who is responsible for returning completed questionnaire</a:t>
            </a:r>
          </a:p>
          <a:p>
            <a:pPr marL="171450" indent="-171450">
              <a:buFontTx/>
              <a:buChar char="-"/>
            </a:pPr>
            <a:endParaRPr lang="en-US" dirty="0"/>
          </a:p>
          <a:p>
            <a:pPr marL="171450" indent="-171450">
              <a:buFontTx/>
              <a:buChar char="-"/>
            </a:pPr>
            <a:r>
              <a:rPr lang="en-US" dirty="0"/>
              <a:t>When Secure Score data export needs to be sent</a:t>
            </a:r>
          </a:p>
          <a:p>
            <a:pPr marL="171450" indent="-171450">
              <a:buFontTx/>
              <a:buChar char="-"/>
            </a:pPr>
            <a:endParaRPr lang="en-NZ" dirty="0"/>
          </a:p>
          <a:p>
            <a:pPr marL="171450" indent="-171450">
              <a:buFontTx/>
              <a:buChar char="-"/>
            </a:pPr>
            <a:endParaRPr lang="en-US" dirty="0"/>
          </a:p>
          <a:p>
            <a:pPr marL="171450" indent="-171450">
              <a:buFontTx/>
              <a:buChar char="-"/>
            </a:pPr>
            <a:endParaRPr lang="en-US" dirty="0"/>
          </a:p>
          <a:p>
            <a:pPr marL="171450" indent="-171450">
              <a:buFontTx/>
              <a:buChar char="-"/>
            </a:pPr>
            <a:r>
              <a:rPr lang="en-US" dirty="0"/>
              <a:t>Dates for on-site activities</a:t>
            </a:r>
          </a:p>
          <a:p>
            <a:pPr marL="171450" indent="-171450">
              <a:buFontTx/>
              <a:buChar char="-"/>
            </a:pPr>
            <a:r>
              <a:rPr lang="en-US" dirty="0"/>
              <a:t>Who is responsible for providing access to teams</a:t>
            </a:r>
          </a:p>
          <a:p>
            <a:pPr marL="171450" indent="-171450">
              <a:buFontTx/>
              <a:buChar char="-"/>
            </a:pPr>
            <a:r>
              <a:rPr lang="en-US" dirty="0"/>
              <a:t>Who is responsible for booking meeting rooms and/or meeting equipment such as projector, whiteboard, catering</a:t>
            </a:r>
          </a:p>
        </p:txBody>
      </p:sp>
      <p:sp>
        <p:nvSpPr>
          <p:cNvPr id="4" name="Slide Number Placeholder 3"/>
          <p:cNvSpPr>
            <a:spLocks noGrp="1"/>
          </p:cNvSpPr>
          <p:nvPr>
            <p:ph type="sldNum" sz="quarter" idx="10"/>
          </p:nvPr>
        </p:nvSpPr>
        <p:spPr/>
        <p:txBody>
          <a:bodyPr/>
          <a:lstStyle/>
          <a:p>
            <a:fld id="{D79CACC8-84BD-4A87-AFE8-73E67016737F}" type="slidenum">
              <a:rPr lang="nl-NL" smtClean="0">
                <a:solidFill>
                  <a:prstClr val="black"/>
                </a:solidFill>
              </a:rPr>
              <a:pPr/>
              <a:t>25</a:t>
            </a:fld>
            <a:endParaRPr lang="nl-NL">
              <a:solidFill>
                <a:prstClr val="black"/>
              </a:solidFill>
            </a:endParaRPr>
          </a:p>
        </p:txBody>
      </p:sp>
    </p:spTree>
    <p:extLst>
      <p:ext uri="{BB962C8B-B14F-4D97-AF65-F5344CB8AC3E}">
        <p14:creationId xmlns:p14="http://schemas.microsoft.com/office/powerpoint/2010/main" val="38285680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2D3714-B553-A044-BA72-366907BA36B5}" type="slidenum">
              <a:rPr lang="en-US" smtClean="0"/>
              <a:t>26</a:t>
            </a:fld>
            <a:endParaRPr lang="en-US"/>
          </a:p>
        </p:txBody>
      </p:sp>
    </p:spTree>
    <p:extLst>
      <p:ext uri="{BB962C8B-B14F-4D97-AF65-F5344CB8AC3E}">
        <p14:creationId xmlns:p14="http://schemas.microsoft.com/office/powerpoint/2010/main" val="24533004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2D3714-B553-A044-BA72-366907BA36B5}" type="slidenum">
              <a:rPr lang="en-US" smtClean="0"/>
              <a:t>27</a:t>
            </a:fld>
            <a:endParaRPr lang="en-US"/>
          </a:p>
        </p:txBody>
      </p:sp>
    </p:spTree>
    <p:extLst>
      <p:ext uri="{BB962C8B-B14F-4D97-AF65-F5344CB8AC3E}">
        <p14:creationId xmlns:p14="http://schemas.microsoft.com/office/powerpoint/2010/main" val="29864954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9CACC8-84BD-4A87-AFE8-73E67016737F}" type="slidenum">
              <a:rPr lang="nl-NL" smtClean="0"/>
              <a:t>4</a:t>
            </a:fld>
            <a:endParaRPr lang="nl-NL"/>
          </a:p>
        </p:txBody>
      </p:sp>
    </p:spTree>
    <p:extLst>
      <p:ext uri="{BB962C8B-B14F-4D97-AF65-F5344CB8AC3E}">
        <p14:creationId xmlns:p14="http://schemas.microsoft.com/office/powerpoint/2010/main" val="13822745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9CACC8-84BD-4A87-AFE8-73E67016737F}" type="slidenum">
              <a:rPr lang="nl-NL" smtClean="0"/>
              <a:t>5</a:t>
            </a:fld>
            <a:endParaRPr lang="nl-NL"/>
          </a:p>
        </p:txBody>
      </p:sp>
    </p:spTree>
    <p:extLst>
      <p:ext uri="{BB962C8B-B14F-4D97-AF65-F5344CB8AC3E}">
        <p14:creationId xmlns:p14="http://schemas.microsoft.com/office/powerpoint/2010/main" val="6152649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9CACC8-84BD-4A87-AFE8-73E67016737F}" type="slidenum">
              <a:rPr lang="nl-NL" smtClean="0"/>
              <a:t>6</a:t>
            </a:fld>
            <a:endParaRPr lang="nl-NL"/>
          </a:p>
        </p:txBody>
      </p:sp>
    </p:spTree>
    <p:extLst>
      <p:ext uri="{BB962C8B-B14F-4D97-AF65-F5344CB8AC3E}">
        <p14:creationId xmlns:p14="http://schemas.microsoft.com/office/powerpoint/2010/main" val="24402754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Ask</a:t>
            </a:r>
            <a:r>
              <a:rPr lang="en-US" baseline="0"/>
              <a:t> everyone on the meeting to present themselves. Note takers should capture this information in the provided template.</a:t>
            </a:r>
            <a:endParaRPr lang="en-US"/>
          </a:p>
        </p:txBody>
      </p:sp>
      <p:sp>
        <p:nvSpPr>
          <p:cNvPr id="4" name="Slide Number Placeholder 3"/>
          <p:cNvSpPr>
            <a:spLocks noGrp="1"/>
          </p:cNvSpPr>
          <p:nvPr>
            <p:ph type="sldNum" sz="quarter" idx="10"/>
          </p:nvPr>
        </p:nvSpPr>
        <p:spPr/>
        <p:txBody>
          <a:bodyPr/>
          <a:lstStyle/>
          <a:p>
            <a:fld id="{D79CACC8-84BD-4A87-AFE8-73E67016737F}" type="slidenum">
              <a:rPr lang="nl-NL" smtClean="0"/>
              <a:t>7</a:t>
            </a:fld>
            <a:endParaRPr lang="nl-NL"/>
          </a:p>
        </p:txBody>
      </p:sp>
    </p:spTree>
    <p:extLst>
      <p:ext uri="{BB962C8B-B14F-4D97-AF65-F5344CB8AC3E}">
        <p14:creationId xmlns:p14="http://schemas.microsoft.com/office/powerpoint/2010/main" val="41119451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2D3714-B553-A044-BA72-366907BA36B5}" type="slidenum">
              <a:rPr lang="en-US" smtClean="0"/>
              <a:t>8</a:t>
            </a:fld>
            <a:endParaRPr lang="en-US"/>
          </a:p>
        </p:txBody>
      </p:sp>
    </p:spTree>
    <p:extLst>
      <p:ext uri="{BB962C8B-B14F-4D97-AF65-F5344CB8AC3E}">
        <p14:creationId xmlns:p14="http://schemas.microsoft.com/office/powerpoint/2010/main" val="29404676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32688" rtl="0" eaLnBrk="1" fontAlgn="auto" latinLnBrk="0" hangingPunct="1">
              <a:lnSpc>
                <a:spcPct val="100000"/>
              </a:lnSpc>
              <a:spcBef>
                <a:spcPts val="0"/>
              </a:spcBef>
              <a:spcAft>
                <a:spcPts val="0"/>
              </a:spcAft>
              <a:buClrTx/>
              <a:buSzTx/>
              <a:buFontTx/>
              <a:buNone/>
              <a:tabLst/>
              <a:defRPr/>
            </a:pPr>
            <a:fld id="{D79CACC8-84BD-4A87-AFE8-73E67016737F}"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32688" rtl="0" eaLnBrk="1" fontAlgn="auto" latinLnBrk="0" hangingPunct="1">
                <a:lnSpc>
                  <a:spcPct val="100000"/>
                </a:lnSpc>
                <a:spcBef>
                  <a:spcPts val="0"/>
                </a:spcBef>
                <a:spcAft>
                  <a:spcPts val="0"/>
                </a:spcAft>
                <a:buClrTx/>
                <a:buSzTx/>
                <a:buFontTx/>
                <a:buNone/>
                <a:tabLst/>
                <a:defRPr/>
              </a:pPr>
              <a:t>9</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57635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32688" rtl="0" eaLnBrk="1" fontAlgn="auto" latinLnBrk="0" hangingPunct="1">
              <a:lnSpc>
                <a:spcPct val="100000"/>
              </a:lnSpc>
              <a:spcBef>
                <a:spcPts val="0"/>
              </a:spcBef>
              <a:spcAft>
                <a:spcPts val="0"/>
              </a:spcAft>
              <a:buClrTx/>
              <a:buSzTx/>
              <a:buFontTx/>
              <a:buNone/>
              <a:tabLst/>
              <a:defRPr/>
            </a:pPr>
            <a:fld id="{D79CACC8-84BD-4A87-AFE8-73E67016737F}"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32688" rtl="0" eaLnBrk="1" fontAlgn="auto" latinLnBrk="0" hangingPunct="1">
                <a:lnSpc>
                  <a:spcPct val="100000"/>
                </a:lnSpc>
                <a:spcBef>
                  <a:spcPts val="0"/>
                </a:spcBef>
                <a:spcAft>
                  <a:spcPts val="0"/>
                </a:spcAft>
                <a:buClrTx/>
                <a:buSzTx/>
                <a:buFontTx/>
                <a:buNone/>
                <a:tabLst/>
                <a:defRPr/>
              </a:pPr>
              <a:t>10</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632106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eg"/><Relationship Id="rId1" Type="http://schemas.openxmlformats.org/officeDocument/2006/relationships/slideMaster" Target="../slideMasters/slideMaster1.xml"/><Relationship Id="rId4" Type="http://schemas.openxmlformats.org/officeDocument/2006/relationships/image" Target="../media/image9.jp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38157" y="3090314"/>
            <a:ext cx="9590081" cy="1828800"/>
          </a:xfrm>
          <a:noFill/>
        </p:spPr>
        <p:txBody>
          <a:bodyPr lIns="0" tIns="0" rIns="0" bIns="182880" anchor="b" anchorCtr="0"/>
          <a:lstStyle>
            <a:lvl1pPr>
              <a:defRPr sz="5400" strike="noStrike" spc="-150" baseline="0">
                <a:solidFill>
                  <a:srgbClr val="000000"/>
                </a:solidFill>
              </a:defRPr>
            </a:lvl1pPr>
          </a:lstStyle>
          <a:p>
            <a:r>
              <a:rPr lang="en-US" dirty="0"/>
              <a:t>Microsoft 365</a:t>
            </a:r>
            <a:br>
              <a:rPr lang="en-US" dirty="0"/>
            </a:br>
            <a:r>
              <a:rPr lang="en-US" dirty="0"/>
              <a:t>title or event name</a:t>
            </a:r>
          </a:p>
        </p:txBody>
      </p:sp>
      <p:sp>
        <p:nvSpPr>
          <p:cNvPr id="5" name="Text Placeholder 4"/>
          <p:cNvSpPr>
            <a:spLocks noGrp="1"/>
          </p:cNvSpPr>
          <p:nvPr>
            <p:ph type="body" sz="quarter" idx="12" hasCustomPrompt="1"/>
          </p:nvPr>
        </p:nvSpPr>
        <p:spPr>
          <a:xfrm>
            <a:off x="434976" y="4935118"/>
            <a:ext cx="9590081" cy="964256"/>
          </a:xfrm>
          <a:noFill/>
        </p:spPr>
        <p:txBody>
          <a:bodyPr lIns="0" tIns="0" rIns="0" bIns="0">
            <a:noAutofit/>
          </a:bodyPr>
          <a:lstStyle>
            <a:lvl1pPr marL="0" indent="0">
              <a:lnSpc>
                <a:spcPct val="100000"/>
              </a:lnSpc>
              <a:spcBef>
                <a:spcPts val="0"/>
              </a:spcBef>
              <a:buNone/>
              <a:defRPr sz="1600" spc="0" baseline="0">
                <a:solidFill>
                  <a:srgbClr val="000000"/>
                </a:solidFill>
                <a:latin typeface="+mn-lt"/>
              </a:defRPr>
            </a:lvl1pPr>
          </a:lstStyle>
          <a:p>
            <a:pPr lvl="0"/>
            <a:r>
              <a:rPr lang="en-US" dirty="0"/>
              <a:t>Author name</a:t>
            </a:r>
          </a:p>
          <a:p>
            <a:pPr lvl="0"/>
            <a:r>
              <a:rPr lang="en-US" dirty="0"/>
              <a:t>Date</a:t>
            </a:r>
          </a:p>
        </p:txBody>
      </p:sp>
      <p:pic>
        <p:nvPicPr>
          <p:cNvPr id="18" name="Picture 17">
            <a:extLst>
              <a:ext uri="{FF2B5EF4-FFF2-40B4-BE49-F238E27FC236}">
                <a16:creationId xmlns:a16="http://schemas.microsoft.com/office/drawing/2014/main" id="{9F4A718E-6F7C-414B-B5B4-AA6809C7682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38157" y="445839"/>
            <a:ext cx="914400" cy="194005"/>
          </a:xfrm>
          <a:prstGeom prst="rect">
            <a:avLst/>
          </a:prstGeom>
        </p:spPr>
      </p:pic>
    </p:spTree>
    <p:extLst>
      <p:ext uri="{BB962C8B-B14F-4D97-AF65-F5344CB8AC3E}">
        <p14:creationId xmlns:p14="http://schemas.microsoft.com/office/powerpoint/2010/main" val="155744190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evice layout">
    <p:spTree>
      <p:nvGrpSpPr>
        <p:cNvPr id="1" name=""/>
        <p:cNvGrpSpPr/>
        <p:nvPr/>
      </p:nvGrpSpPr>
      <p:grpSpPr>
        <a:xfrm>
          <a:off x="0" y="0"/>
          <a:ext cx="0" cy="0"/>
          <a:chOff x="0" y="0"/>
          <a:chExt cx="0" cy="0"/>
        </a:xfrm>
      </p:grpSpPr>
      <p:sp>
        <p:nvSpPr>
          <p:cNvPr id="3" name="Online Image Placeholder 2">
            <a:extLst>
              <a:ext uri="{FF2B5EF4-FFF2-40B4-BE49-F238E27FC236}">
                <a16:creationId xmlns:a16="http://schemas.microsoft.com/office/drawing/2014/main" id="{562D5679-B66F-A244-9E94-0FFE5F1B6168}"/>
              </a:ext>
            </a:extLst>
          </p:cNvPr>
          <p:cNvSpPr>
            <a:spLocks noGrp="1"/>
          </p:cNvSpPr>
          <p:nvPr>
            <p:ph type="clipArt" sz="quarter" idx="11" hasCustomPrompt="1"/>
          </p:nvPr>
        </p:nvSpPr>
        <p:spPr>
          <a:xfrm>
            <a:off x="6102350" y="2188559"/>
            <a:ext cx="5895975" cy="3831241"/>
          </a:xfrm>
        </p:spPr>
        <p:txBody>
          <a:bodyPr anchor="ctr">
            <a:noAutofit/>
          </a:bodyPr>
          <a:lstStyle>
            <a:lvl1pPr algn="ctr">
              <a:defRPr sz="2000">
                <a:latin typeface="+mj-lt"/>
              </a:defRPr>
            </a:lvl1pPr>
          </a:lstStyle>
          <a:p>
            <a:r>
              <a:rPr lang="en-US" dirty="0"/>
              <a:t>Drop photo here</a:t>
            </a:r>
          </a:p>
        </p:txBody>
      </p:sp>
      <p:sp>
        <p:nvSpPr>
          <p:cNvPr id="4" name="Text Placeholder 3"/>
          <p:cNvSpPr>
            <a:spLocks noGrp="1"/>
          </p:cNvSpPr>
          <p:nvPr>
            <p:ph type="body" sz="quarter" idx="10" hasCustomPrompt="1"/>
          </p:nvPr>
        </p:nvSpPr>
        <p:spPr>
          <a:xfrm>
            <a:off x="434975" y="2188559"/>
            <a:ext cx="5241206" cy="2624741"/>
          </a:xfrm>
        </p:spPr>
        <p:txBody>
          <a:bodyPr wrap="square" lIns="0" tIns="0" rIns="0" bIns="0">
            <a:noAutofit/>
          </a:bodyPr>
          <a:lstStyle>
            <a:lvl1pPr marL="0" marR="0" indent="0" algn="l" defTabSz="932742" rtl="0" eaLnBrk="1" fontAlgn="auto" latinLnBrk="0" hangingPunct="1">
              <a:lnSpc>
                <a:spcPct val="90000"/>
              </a:lnSpc>
              <a:spcBef>
                <a:spcPts val="0"/>
              </a:spcBef>
              <a:spcAft>
                <a:spcPts val="2600"/>
              </a:spcAft>
              <a:buClrTx/>
              <a:buSzPct val="90000"/>
              <a:buFont typeface="Wingdings" panose="05000000000000000000" pitchFamily="2" charset="2"/>
              <a:buNone/>
              <a:tabLst/>
              <a:defRPr sz="2600" b="0" i="0">
                <a:solidFill>
                  <a:srgbClr val="000000"/>
                </a:solidFill>
                <a:latin typeface="+mn-lt"/>
              </a:defRPr>
            </a:lvl1pPr>
            <a:lvl2pPr marL="228600" marR="0" indent="0" algn="l" defTabSz="932742"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57200" indent="0">
              <a:buNone/>
              <a:defRPr/>
            </a:lvl3pPr>
            <a:lvl4pPr marL="685800" indent="0">
              <a:buNone/>
              <a:defRPr/>
            </a:lvl4pPr>
            <a:lvl5pPr marL="914400" indent="0">
              <a:buNone/>
              <a:defRPr/>
            </a:lvl5pPr>
          </a:lstStyle>
          <a:p>
            <a:pPr lvl="0"/>
            <a:r>
              <a:rPr lang="pt-BR" dirty="0"/>
              <a:t>Subhead Segoe UI 26pt</a:t>
            </a:r>
          </a:p>
          <a:p>
            <a:pPr lvl="0"/>
            <a:r>
              <a:rPr lang="pt-BR" dirty="0"/>
              <a:t>Subhead Segoe UI 26pt</a:t>
            </a:r>
          </a:p>
          <a:p>
            <a:pPr lvl="0"/>
            <a:r>
              <a:rPr lang="pt-BR" dirty="0"/>
              <a:t>Subhead Segoe UI 26pt</a:t>
            </a:r>
          </a:p>
        </p:txBody>
      </p:sp>
      <p:sp>
        <p:nvSpPr>
          <p:cNvPr id="6" name="Title Placeholder 1">
            <a:extLst>
              <a:ext uri="{FF2B5EF4-FFF2-40B4-BE49-F238E27FC236}">
                <a16:creationId xmlns:a16="http://schemas.microsoft.com/office/drawing/2014/main" id="{E60CBD1C-0AFE-4EB9-94D7-943981FE05EE}"/>
              </a:ext>
            </a:extLst>
          </p:cNvPr>
          <p:cNvSpPr>
            <a:spLocks noGrp="1"/>
          </p:cNvSpPr>
          <p:nvPr>
            <p:ph type="title" hasCustomPrompt="1"/>
          </p:nvPr>
        </p:nvSpPr>
        <p:spPr>
          <a:xfrm>
            <a:off x="434975" y="449264"/>
            <a:ext cx="11563350" cy="754061"/>
          </a:xfrm>
          <a:prstGeom prst="rect">
            <a:avLst/>
          </a:prstGeom>
        </p:spPr>
        <p:txBody>
          <a:bodyPr vert="horz" wrap="square" lIns="0" tIns="164592" rIns="0" bIns="0" rtlCol="0" anchor="t">
            <a:noAutofit/>
          </a:bodyPr>
          <a:lstStyle>
            <a:lvl1pPr>
              <a:defRPr>
                <a:solidFill>
                  <a:srgbClr val="000000"/>
                </a:solidFill>
              </a:defRPr>
            </a:lvl1pPr>
          </a:lstStyle>
          <a:p>
            <a:r>
              <a:rPr lang="en-US" dirty="0"/>
              <a:t>Device layout</a:t>
            </a:r>
          </a:p>
        </p:txBody>
      </p:sp>
    </p:spTree>
    <p:extLst>
      <p:ext uri="{BB962C8B-B14F-4D97-AF65-F5344CB8AC3E}">
        <p14:creationId xmlns:p14="http://schemas.microsoft.com/office/powerpoint/2010/main" val="121556020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aphic layout: three columns graphic and text">
    <p:spTree>
      <p:nvGrpSpPr>
        <p:cNvPr id="1" name=""/>
        <p:cNvGrpSpPr/>
        <p:nvPr/>
      </p:nvGrpSpPr>
      <p:grpSpPr>
        <a:xfrm>
          <a:off x="0" y="0"/>
          <a:ext cx="0" cy="0"/>
          <a:chOff x="0" y="0"/>
          <a:chExt cx="0" cy="0"/>
        </a:xfrm>
      </p:grpSpPr>
      <p:sp>
        <p:nvSpPr>
          <p:cNvPr id="3" name="Rectangle 2"/>
          <p:cNvSpPr/>
          <p:nvPr userDrawn="1"/>
        </p:nvSpPr>
        <p:spPr bwMode="auto">
          <a:xfrm>
            <a:off x="434975" y="1631569"/>
            <a:ext cx="3705225" cy="319125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6" name="Content Placeholder 15"/>
          <p:cNvSpPr>
            <a:spLocks noGrp="1"/>
          </p:cNvSpPr>
          <p:nvPr>
            <p:ph sz="quarter" idx="17" hasCustomPrompt="1"/>
          </p:nvPr>
        </p:nvSpPr>
        <p:spPr>
          <a:xfrm>
            <a:off x="915209" y="1997456"/>
            <a:ext cx="2752725" cy="2459482"/>
          </a:xfrm>
        </p:spPr>
        <p:txBody>
          <a:bodyPr anchor="ctr">
            <a:noAutofit/>
          </a:bodyPr>
          <a:lstStyle>
            <a:lvl1pPr marL="0" indent="0" algn="ctr">
              <a:buNone/>
              <a:defRPr sz="2000">
                <a:solidFill>
                  <a:schemeClr val="tx2"/>
                </a:solidFill>
                <a:latin typeface="+mj-lt"/>
              </a:defRPr>
            </a:lvl1pPr>
          </a:lstStyle>
          <a:p>
            <a:pPr lvl="0"/>
            <a:r>
              <a:rPr lang="en-US" dirty="0"/>
              <a:t> </a:t>
            </a:r>
          </a:p>
        </p:txBody>
      </p:sp>
      <p:sp>
        <p:nvSpPr>
          <p:cNvPr id="6" name="Rectangle 5"/>
          <p:cNvSpPr/>
          <p:nvPr userDrawn="1"/>
        </p:nvSpPr>
        <p:spPr bwMode="auto">
          <a:xfrm>
            <a:off x="4367213" y="1631569"/>
            <a:ext cx="3695702" cy="319125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auto">
          <a:xfrm>
            <a:off x="8289928" y="1631569"/>
            <a:ext cx="3708398" cy="319125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7" name="Content Placeholder 15"/>
          <p:cNvSpPr>
            <a:spLocks noGrp="1"/>
          </p:cNvSpPr>
          <p:nvPr userDrawn="1">
            <p:ph sz="quarter" idx="18" hasCustomPrompt="1"/>
          </p:nvPr>
        </p:nvSpPr>
        <p:spPr>
          <a:xfrm>
            <a:off x="4841875" y="1997456"/>
            <a:ext cx="2752725" cy="2459482"/>
          </a:xfrm>
        </p:spPr>
        <p:txBody>
          <a:bodyPr anchor="ctr">
            <a:noAutofit/>
          </a:bodyPr>
          <a:lstStyle>
            <a:lvl1pPr marL="0" indent="0" algn="ctr">
              <a:buNone/>
              <a:defRPr sz="2000">
                <a:solidFill>
                  <a:schemeClr val="tx2"/>
                </a:solidFill>
                <a:latin typeface="+mj-lt"/>
              </a:defRPr>
            </a:lvl1pPr>
          </a:lstStyle>
          <a:p>
            <a:pPr lvl="0"/>
            <a:r>
              <a:rPr lang="en-US" dirty="0"/>
              <a:t> </a:t>
            </a:r>
          </a:p>
        </p:txBody>
      </p:sp>
      <p:sp>
        <p:nvSpPr>
          <p:cNvPr id="18" name="Content Placeholder 15"/>
          <p:cNvSpPr>
            <a:spLocks noGrp="1"/>
          </p:cNvSpPr>
          <p:nvPr userDrawn="1">
            <p:ph sz="quarter" idx="19" hasCustomPrompt="1"/>
          </p:nvPr>
        </p:nvSpPr>
        <p:spPr>
          <a:xfrm>
            <a:off x="8770907" y="1997456"/>
            <a:ext cx="2752725" cy="2459482"/>
          </a:xfrm>
        </p:spPr>
        <p:txBody>
          <a:bodyPr anchor="ctr">
            <a:noAutofit/>
          </a:bodyPr>
          <a:lstStyle>
            <a:lvl1pPr marL="0" indent="0" algn="ctr">
              <a:buNone/>
              <a:defRPr sz="2000">
                <a:solidFill>
                  <a:schemeClr val="tx2"/>
                </a:solidFill>
                <a:latin typeface="+mj-lt"/>
              </a:defRPr>
            </a:lvl1pPr>
          </a:lstStyle>
          <a:p>
            <a:pPr lvl="0"/>
            <a:r>
              <a:rPr lang="en-US" dirty="0"/>
              <a:t> </a:t>
            </a:r>
          </a:p>
        </p:txBody>
      </p:sp>
      <p:sp>
        <p:nvSpPr>
          <p:cNvPr id="12" name="Title Placeholder 1">
            <a:extLst>
              <a:ext uri="{FF2B5EF4-FFF2-40B4-BE49-F238E27FC236}">
                <a16:creationId xmlns:a16="http://schemas.microsoft.com/office/drawing/2014/main" id="{FC74E6E5-9DAD-4A14-9C20-D9F9150874FE}"/>
              </a:ext>
            </a:extLst>
          </p:cNvPr>
          <p:cNvSpPr>
            <a:spLocks noGrp="1"/>
          </p:cNvSpPr>
          <p:nvPr userDrawn="1">
            <p:ph type="title" hasCustomPrompt="1"/>
          </p:nvPr>
        </p:nvSpPr>
        <p:spPr>
          <a:xfrm>
            <a:off x="434975" y="449264"/>
            <a:ext cx="11563350" cy="754061"/>
          </a:xfrm>
          <a:prstGeom prst="rect">
            <a:avLst/>
          </a:prstGeom>
        </p:spPr>
        <p:txBody>
          <a:bodyPr vert="horz" wrap="square" lIns="0" tIns="164592" rIns="0" bIns="0" rtlCol="0" anchor="t">
            <a:noAutofit/>
          </a:bodyPr>
          <a:lstStyle>
            <a:lvl1pPr>
              <a:defRPr>
                <a:solidFill>
                  <a:srgbClr val="000000"/>
                </a:solidFill>
              </a:defRPr>
            </a:lvl1pPr>
          </a:lstStyle>
          <a:p>
            <a:r>
              <a:rPr lang="en-US" dirty="0"/>
              <a:t>Graphic layout: three columns graphic and text</a:t>
            </a:r>
          </a:p>
        </p:txBody>
      </p:sp>
      <p:sp>
        <p:nvSpPr>
          <p:cNvPr id="13" name="Text Placeholder 4">
            <a:extLst>
              <a:ext uri="{FF2B5EF4-FFF2-40B4-BE49-F238E27FC236}">
                <a16:creationId xmlns:a16="http://schemas.microsoft.com/office/drawing/2014/main" id="{FB052D15-67DF-4845-863F-FEC853640A9E}"/>
              </a:ext>
            </a:extLst>
          </p:cNvPr>
          <p:cNvSpPr>
            <a:spLocks noGrp="1"/>
          </p:cNvSpPr>
          <p:nvPr userDrawn="1">
            <p:ph type="body" sz="quarter" idx="11" hasCustomPrompt="1"/>
          </p:nvPr>
        </p:nvSpPr>
        <p:spPr>
          <a:xfrm>
            <a:off x="434975" y="5026024"/>
            <a:ext cx="3700401" cy="1333698"/>
          </a:xfrm>
        </p:spPr>
        <p:txBody>
          <a:bodyPr lIns="0" tIns="0" rIns="0" bIns="0"/>
          <a:lstStyle>
            <a:lvl1pPr marL="0" indent="0">
              <a:lnSpc>
                <a:spcPct val="100000"/>
              </a:lnSpc>
              <a:spcBef>
                <a:spcPts val="0"/>
              </a:spcBef>
              <a:spcAft>
                <a:spcPts val="800"/>
              </a:spcAft>
              <a:buNone/>
              <a:defRPr sz="1600" b="1">
                <a:solidFill>
                  <a:schemeClr val="accent1"/>
                </a:solidFill>
                <a:latin typeface="+mj-lt"/>
              </a:defRPr>
            </a:lvl1pPr>
            <a:lvl2pPr marL="0" marR="0" indent="0" algn="l" defTabSz="932742" rtl="0" eaLnBrk="1" fontAlgn="auto" latinLnBrk="0" hangingPunct="1">
              <a:lnSpc>
                <a:spcPct val="100000"/>
              </a:lnSpc>
              <a:spcBef>
                <a:spcPts val="0"/>
              </a:spcBef>
              <a:spcAft>
                <a:spcPts val="800"/>
              </a:spcAft>
              <a:buClrTx/>
              <a:buSzPct val="90000"/>
              <a:buFont typeface="Arial" panose="020B0604020202020204" pitchFamily="34" charset="0"/>
              <a:buNone/>
              <a:tabLst/>
              <a:defRPr sz="1600">
                <a:solidFill>
                  <a:srgbClr val="000000"/>
                </a:solidFill>
              </a:defRPr>
            </a:lvl2pPr>
            <a:lvl3pPr marL="457200" indent="0">
              <a:buNone/>
              <a:defRPr/>
            </a:lvl3pPr>
            <a:lvl4pPr marL="685800" indent="0">
              <a:buNone/>
              <a:defRPr/>
            </a:lvl4pPr>
            <a:lvl5pPr marL="914400" indent="0">
              <a:buNone/>
              <a:defRPr/>
            </a:lvl5pPr>
          </a:lstStyle>
          <a:p>
            <a:pPr lvl="0"/>
            <a:r>
              <a:rPr lang="en-US" dirty="0"/>
              <a:t>Paragraph title Segoe UI </a:t>
            </a:r>
            <a:r>
              <a:rPr lang="en-US" dirty="0" err="1"/>
              <a:t>Semibold</a:t>
            </a:r>
            <a:r>
              <a:rPr lang="en-US" dirty="0"/>
              <a:t> 16</a:t>
            </a:r>
          </a:p>
          <a:p>
            <a:pPr lvl="1"/>
            <a:r>
              <a:rPr lang="en-US" dirty="0"/>
              <a:t>Body copy Segoe Regular 16. </a:t>
            </a:r>
            <a:r>
              <a:rPr lang="en-US" dirty="0" err="1"/>
              <a:t>Cavorest</a:t>
            </a:r>
            <a:r>
              <a:rPr lang="en-US" dirty="0"/>
              <a:t> a </a:t>
            </a:r>
            <a:r>
              <a:rPr lang="en-US" dirty="0" err="1"/>
              <a:t>aut</a:t>
            </a:r>
            <a:r>
              <a:rPr lang="en-US" dirty="0"/>
              <a:t> arum </a:t>
            </a:r>
            <a:r>
              <a:rPr lang="en-US" dirty="0" err="1"/>
              <a:t>quam</a:t>
            </a:r>
            <a:r>
              <a:rPr lang="en-US" dirty="0"/>
              <a:t> id eat ape </a:t>
            </a:r>
            <a:r>
              <a:rPr lang="en-US" dirty="0" err="1"/>
              <a:t>est</a:t>
            </a:r>
            <a:r>
              <a:rPr lang="en-US" dirty="0"/>
              <a:t>, qui </a:t>
            </a:r>
            <a:r>
              <a:rPr lang="en-US" dirty="0" err="1"/>
              <a:t>sinc</a:t>
            </a:r>
            <a:r>
              <a:rPr lang="en-US" dirty="0"/>
              <a:t>, </a:t>
            </a:r>
            <a:r>
              <a:rPr lang="en-US" dirty="0" err="1"/>
              <a:t>omnimusdae</a:t>
            </a:r>
            <a:r>
              <a:rPr lang="en-US" dirty="0"/>
              <a:t>. </a:t>
            </a:r>
            <a:r>
              <a:rPr lang="en-US" dirty="0" err="1"/>
              <a:t>Boribus</a:t>
            </a:r>
            <a:r>
              <a:rPr lang="en-US" dirty="0"/>
              <a:t> </a:t>
            </a:r>
            <a:r>
              <a:rPr lang="en-US" dirty="0" err="1"/>
              <a:t>sinctius</a:t>
            </a:r>
            <a:r>
              <a:rPr lang="en-US" dirty="0"/>
              <a:t> </a:t>
            </a:r>
            <a:r>
              <a:rPr lang="en-US" dirty="0" err="1"/>
              <a:t>nimaxime</a:t>
            </a:r>
            <a:r>
              <a:rPr lang="en-US" dirty="0"/>
              <a:t> sit et </a:t>
            </a:r>
            <a:r>
              <a:rPr lang="en-US" dirty="0" err="1"/>
              <a:t>nonsequibus</a:t>
            </a:r>
            <a:r>
              <a:rPr lang="en-US" dirty="0"/>
              <a:t> </a:t>
            </a:r>
            <a:r>
              <a:rPr lang="en-US" dirty="0" err="1"/>
              <a:t>dollendis</a:t>
            </a:r>
            <a:r>
              <a:rPr lang="en-US" dirty="0"/>
              <a:t> as </a:t>
            </a:r>
            <a:r>
              <a:rPr lang="en-US" dirty="0" err="1"/>
              <a:t>autestiat</a:t>
            </a:r>
            <a:r>
              <a:rPr lang="en-US" dirty="0"/>
              <a:t>.</a:t>
            </a:r>
          </a:p>
        </p:txBody>
      </p:sp>
      <p:sp>
        <p:nvSpPr>
          <p:cNvPr id="14" name="Text Placeholder 4">
            <a:extLst>
              <a:ext uri="{FF2B5EF4-FFF2-40B4-BE49-F238E27FC236}">
                <a16:creationId xmlns:a16="http://schemas.microsoft.com/office/drawing/2014/main" id="{A5ECD4C7-D870-4003-9FA8-85EBBED87940}"/>
              </a:ext>
            </a:extLst>
          </p:cNvPr>
          <p:cNvSpPr>
            <a:spLocks noGrp="1"/>
          </p:cNvSpPr>
          <p:nvPr userDrawn="1">
            <p:ph type="body" sz="quarter" idx="12" hasCustomPrompt="1"/>
          </p:nvPr>
        </p:nvSpPr>
        <p:spPr>
          <a:xfrm>
            <a:off x="4367212" y="5026024"/>
            <a:ext cx="3695701" cy="1333698"/>
          </a:xfrm>
        </p:spPr>
        <p:txBody>
          <a:bodyPr lIns="0" tIns="0" rIns="0" bIns="0"/>
          <a:lstStyle>
            <a:lvl1pPr marL="0" indent="0">
              <a:lnSpc>
                <a:spcPct val="100000"/>
              </a:lnSpc>
              <a:spcBef>
                <a:spcPts val="0"/>
              </a:spcBef>
              <a:spcAft>
                <a:spcPts val="800"/>
              </a:spcAft>
              <a:buNone/>
              <a:defRPr sz="1600">
                <a:solidFill>
                  <a:schemeClr val="accent1"/>
                </a:solidFill>
                <a:latin typeface="+mj-lt"/>
              </a:defRPr>
            </a:lvl1pPr>
            <a:lvl2pPr marL="0" marR="0" indent="0" algn="l" defTabSz="932742" rtl="0" eaLnBrk="1" fontAlgn="auto" latinLnBrk="0" hangingPunct="1">
              <a:lnSpc>
                <a:spcPct val="100000"/>
              </a:lnSpc>
              <a:spcBef>
                <a:spcPts val="0"/>
              </a:spcBef>
              <a:spcAft>
                <a:spcPts val="800"/>
              </a:spcAft>
              <a:buClrTx/>
              <a:buSzPct val="90000"/>
              <a:buFont typeface="Arial" panose="020B0604020202020204" pitchFamily="34" charset="0"/>
              <a:buNone/>
              <a:tabLst/>
              <a:defRPr sz="1600">
                <a:solidFill>
                  <a:srgbClr val="000000"/>
                </a:solidFill>
              </a:defRPr>
            </a:lvl2pPr>
            <a:lvl3pPr marL="457200" indent="0">
              <a:buNone/>
              <a:defRPr/>
            </a:lvl3pPr>
            <a:lvl4pPr marL="685800" indent="0">
              <a:buNone/>
              <a:defRPr/>
            </a:lvl4pPr>
            <a:lvl5pPr marL="914400" indent="0">
              <a:buNone/>
              <a:defRPr/>
            </a:lvl5pPr>
          </a:lstStyle>
          <a:p>
            <a:pPr lvl="0"/>
            <a:r>
              <a:rPr lang="en-US" dirty="0"/>
              <a:t>Paragraph title Segoe UI </a:t>
            </a:r>
            <a:r>
              <a:rPr lang="en-US" dirty="0" err="1"/>
              <a:t>Semibold</a:t>
            </a:r>
            <a:r>
              <a:rPr lang="en-US" dirty="0"/>
              <a:t> 16</a:t>
            </a:r>
          </a:p>
          <a:p>
            <a:pPr lvl="1"/>
            <a:r>
              <a:rPr lang="en-US" dirty="0"/>
              <a:t>Body copy Segoe Regular 16. </a:t>
            </a:r>
            <a:r>
              <a:rPr lang="en-US" dirty="0" err="1"/>
              <a:t>Cavorest</a:t>
            </a:r>
            <a:r>
              <a:rPr lang="en-US" dirty="0"/>
              <a:t> a </a:t>
            </a:r>
            <a:r>
              <a:rPr lang="en-US" dirty="0" err="1"/>
              <a:t>aut</a:t>
            </a:r>
            <a:r>
              <a:rPr lang="en-US" dirty="0"/>
              <a:t> arum </a:t>
            </a:r>
            <a:r>
              <a:rPr lang="en-US" dirty="0" err="1"/>
              <a:t>quam</a:t>
            </a:r>
            <a:r>
              <a:rPr lang="en-US" dirty="0"/>
              <a:t> id eat ape </a:t>
            </a:r>
            <a:r>
              <a:rPr lang="en-US" dirty="0" err="1"/>
              <a:t>est</a:t>
            </a:r>
            <a:r>
              <a:rPr lang="en-US" dirty="0"/>
              <a:t>, qui </a:t>
            </a:r>
            <a:r>
              <a:rPr lang="en-US" dirty="0" err="1"/>
              <a:t>sinc</a:t>
            </a:r>
            <a:r>
              <a:rPr lang="en-US" dirty="0"/>
              <a:t>, </a:t>
            </a:r>
            <a:r>
              <a:rPr lang="en-US" dirty="0" err="1"/>
              <a:t>omnimusdae</a:t>
            </a:r>
            <a:r>
              <a:rPr lang="en-US" dirty="0"/>
              <a:t>. </a:t>
            </a:r>
            <a:r>
              <a:rPr lang="en-US" dirty="0" err="1"/>
              <a:t>Boribus</a:t>
            </a:r>
            <a:r>
              <a:rPr lang="en-US" dirty="0"/>
              <a:t> </a:t>
            </a:r>
            <a:r>
              <a:rPr lang="en-US" dirty="0" err="1"/>
              <a:t>sinctius</a:t>
            </a:r>
            <a:r>
              <a:rPr lang="en-US" dirty="0"/>
              <a:t> </a:t>
            </a:r>
            <a:r>
              <a:rPr lang="en-US" dirty="0" err="1"/>
              <a:t>nimaxime</a:t>
            </a:r>
            <a:r>
              <a:rPr lang="en-US" dirty="0"/>
              <a:t> sit et </a:t>
            </a:r>
            <a:r>
              <a:rPr lang="en-US" dirty="0" err="1"/>
              <a:t>nonsequibus</a:t>
            </a:r>
            <a:r>
              <a:rPr lang="en-US" dirty="0"/>
              <a:t> </a:t>
            </a:r>
            <a:r>
              <a:rPr lang="en-US" dirty="0" err="1"/>
              <a:t>dollendis</a:t>
            </a:r>
            <a:r>
              <a:rPr lang="en-US" dirty="0"/>
              <a:t> as </a:t>
            </a:r>
            <a:r>
              <a:rPr lang="en-US" dirty="0" err="1"/>
              <a:t>autestiat</a:t>
            </a:r>
            <a:r>
              <a:rPr lang="en-US" dirty="0"/>
              <a:t>.</a:t>
            </a:r>
          </a:p>
        </p:txBody>
      </p:sp>
      <p:sp>
        <p:nvSpPr>
          <p:cNvPr id="15" name="Text Placeholder 4">
            <a:extLst>
              <a:ext uri="{FF2B5EF4-FFF2-40B4-BE49-F238E27FC236}">
                <a16:creationId xmlns:a16="http://schemas.microsoft.com/office/drawing/2014/main" id="{AA9BECBA-B2CC-4EE6-B54E-9ADB03EB2595}"/>
              </a:ext>
            </a:extLst>
          </p:cNvPr>
          <p:cNvSpPr>
            <a:spLocks noGrp="1"/>
          </p:cNvSpPr>
          <p:nvPr userDrawn="1">
            <p:ph type="body" sz="quarter" idx="13" hasCustomPrompt="1"/>
          </p:nvPr>
        </p:nvSpPr>
        <p:spPr>
          <a:xfrm>
            <a:off x="8289925" y="5026024"/>
            <a:ext cx="3708401" cy="1333698"/>
          </a:xfrm>
        </p:spPr>
        <p:txBody>
          <a:bodyPr lIns="0" tIns="0" rIns="0" bIns="0"/>
          <a:lstStyle>
            <a:lvl1pPr marL="0" indent="0">
              <a:lnSpc>
                <a:spcPct val="100000"/>
              </a:lnSpc>
              <a:spcBef>
                <a:spcPts val="0"/>
              </a:spcBef>
              <a:spcAft>
                <a:spcPts val="800"/>
              </a:spcAft>
              <a:buNone/>
              <a:defRPr sz="1600">
                <a:solidFill>
                  <a:schemeClr val="accent1"/>
                </a:solidFill>
                <a:latin typeface="+mj-lt"/>
              </a:defRPr>
            </a:lvl1pPr>
            <a:lvl2pPr marL="0" marR="0" indent="0" algn="l" defTabSz="932742" rtl="0" eaLnBrk="1" fontAlgn="auto" latinLnBrk="0" hangingPunct="1">
              <a:lnSpc>
                <a:spcPct val="100000"/>
              </a:lnSpc>
              <a:spcBef>
                <a:spcPts val="0"/>
              </a:spcBef>
              <a:spcAft>
                <a:spcPts val="800"/>
              </a:spcAft>
              <a:buClrTx/>
              <a:buSzPct val="90000"/>
              <a:buFont typeface="Arial" panose="020B0604020202020204" pitchFamily="34" charset="0"/>
              <a:buNone/>
              <a:tabLst/>
              <a:defRPr sz="1600">
                <a:solidFill>
                  <a:srgbClr val="000000"/>
                </a:solidFill>
              </a:defRPr>
            </a:lvl2pPr>
            <a:lvl3pPr marL="457200" indent="0">
              <a:buNone/>
              <a:defRPr/>
            </a:lvl3pPr>
            <a:lvl4pPr marL="685800" indent="0">
              <a:buNone/>
              <a:defRPr/>
            </a:lvl4pPr>
            <a:lvl5pPr marL="914400" indent="0">
              <a:buNone/>
              <a:defRPr/>
            </a:lvl5pPr>
          </a:lstStyle>
          <a:p>
            <a:pPr lvl="0"/>
            <a:r>
              <a:rPr lang="en-US" dirty="0"/>
              <a:t>Paragraph title Segoe UI bold 16</a:t>
            </a:r>
          </a:p>
          <a:p>
            <a:pPr lvl="1"/>
            <a:r>
              <a:rPr lang="en-US" dirty="0"/>
              <a:t>Body copy Segoe Regular 16. </a:t>
            </a:r>
            <a:r>
              <a:rPr lang="en-US" dirty="0" err="1"/>
              <a:t>Cavorest</a:t>
            </a:r>
            <a:r>
              <a:rPr lang="en-US" dirty="0"/>
              <a:t> a </a:t>
            </a:r>
            <a:r>
              <a:rPr lang="en-US" dirty="0" err="1"/>
              <a:t>aut</a:t>
            </a:r>
            <a:r>
              <a:rPr lang="en-US" dirty="0"/>
              <a:t> arum </a:t>
            </a:r>
            <a:r>
              <a:rPr lang="en-US" dirty="0" err="1"/>
              <a:t>quam</a:t>
            </a:r>
            <a:r>
              <a:rPr lang="en-US" dirty="0"/>
              <a:t> id eat ape </a:t>
            </a:r>
            <a:r>
              <a:rPr lang="en-US" dirty="0" err="1"/>
              <a:t>est</a:t>
            </a:r>
            <a:r>
              <a:rPr lang="en-US" dirty="0"/>
              <a:t>, qui </a:t>
            </a:r>
            <a:r>
              <a:rPr lang="en-US" dirty="0" err="1"/>
              <a:t>sinc</a:t>
            </a:r>
            <a:r>
              <a:rPr lang="en-US" dirty="0"/>
              <a:t>, </a:t>
            </a:r>
            <a:r>
              <a:rPr lang="en-US" dirty="0" err="1"/>
              <a:t>omnimusdae</a:t>
            </a:r>
            <a:r>
              <a:rPr lang="en-US" dirty="0"/>
              <a:t>. </a:t>
            </a:r>
            <a:r>
              <a:rPr lang="en-US" dirty="0" err="1"/>
              <a:t>Boribus</a:t>
            </a:r>
            <a:r>
              <a:rPr lang="en-US" dirty="0"/>
              <a:t> </a:t>
            </a:r>
            <a:r>
              <a:rPr lang="en-US" dirty="0" err="1"/>
              <a:t>sinctius</a:t>
            </a:r>
            <a:r>
              <a:rPr lang="en-US" dirty="0"/>
              <a:t> </a:t>
            </a:r>
            <a:r>
              <a:rPr lang="en-US" dirty="0" err="1"/>
              <a:t>nimaxime</a:t>
            </a:r>
            <a:r>
              <a:rPr lang="en-US" dirty="0"/>
              <a:t> sit et </a:t>
            </a:r>
            <a:r>
              <a:rPr lang="en-US" dirty="0" err="1"/>
              <a:t>nonsequibus</a:t>
            </a:r>
            <a:r>
              <a:rPr lang="en-US" dirty="0"/>
              <a:t> </a:t>
            </a:r>
            <a:r>
              <a:rPr lang="en-US" dirty="0" err="1"/>
              <a:t>dollendis</a:t>
            </a:r>
            <a:r>
              <a:rPr lang="en-US" dirty="0"/>
              <a:t> as </a:t>
            </a:r>
            <a:r>
              <a:rPr lang="en-US" dirty="0" err="1"/>
              <a:t>autestiat</a:t>
            </a:r>
            <a:r>
              <a:rPr lang="en-US" dirty="0"/>
              <a:t>.</a:t>
            </a:r>
          </a:p>
        </p:txBody>
      </p:sp>
    </p:spTree>
    <p:extLst>
      <p:ext uri="{BB962C8B-B14F-4D97-AF65-F5344CB8AC3E}">
        <p14:creationId xmlns:p14="http://schemas.microsoft.com/office/powerpoint/2010/main" val="1793561612"/>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Graphic layout: four columns graphic and tex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594C393-E06E-3A4C-A658-2526A14DA5A1}"/>
              </a:ext>
            </a:extLst>
          </p:cNvPr>
          <p:cNvSpPr/>
          <p:nvPr userDrawn="1"/>
        </p:nvSpPr>
        <p:spPr bwMode="auto">
          <a:xfrm>
            <a:off x="9291701" y="1622045"/>
            <a:ext cx="2706624" cy="319125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a:extLst>
              <a:ext uri="{FF2B5EF4-FFF2-40B4-BE49-F238E27FC236}">
                <a16:creationId xmlns:a16="http://schemas.microsoft.com/office/drawing/2014/main" id="{A011C51E-94BA-C44D-ABF4-E87C4124DAF0}"/>
              </a:ext>
            </a:extLst>
          </p:cNvPr>
          <p:cNvSpPr/>
          <p:nvPr userDrawn="1"/>
        </p:nvSpPr>
        <p:spPr bwMode="auto">
          <a:xfrm>
            <a:off x="6339460" y="1622045"/>
            <a:ext cx="2706624" cy="319125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0" name="Rectangle 19">
            <a:extLst>
              <a:ext uri="{FF2B5EF4-FFF2-40B4-BE49-F238E27FC236}">
                <a16:creationId xmlns:a16="http://schemas.microsoft.com/office/drawing/2014/main" id="{E6DDB665-2DD7-AE40-9862-C6E8E22E9215}"/>
              </a:ext>
            </a:extLst>
          </p:cNvPr>
          <p:cNvSpPr/>
          <p:nvPr userDrawn="1"/>
        </p:nvSpPr>
        <p:spPr bwMode="auto">
          <a:xfrm>
            <a:off x="3387218" y="1622045"/>
            <a:ext cx="2706624" cy="319125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a:extLst>
              <a:ext uri="{FF2B5EF4-FFF2-40B4-BE49-F238E27FC236}">
                <a16:creationId xmlns:a16="http://schemas.microsoft.com/office/drawing/2014/main" id="{4CD677DE-AA2C-984C-BAE1-54D5F0B518CE}"/>
              </a:ext>
            </a:extLst>
          </p:cNvPr>
          <p:cNvSpPr/>
          <p:nvPr userDrawn="1"/>
        </p:nvSpPr>
        <p:spPr bwMode="auto">
          <a:xfrm>
            <a:off x="434976" y="1622045"/>
            <a:ext cx="2706624" cy="319125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0347712A-15EB-884C-BF95-7C690BA77817}"/>
              </a:ext>
            </a:extLst>
          </p:cNvPr>
          <p:cNvSpPr>
            <a:spLocks noGrp="1"/>
          </p:cNvSpPr>
          <p:nvPr>
            <p:ph type="title" hasCustomPrompt="1"/>
          </p:nvPr>
        </p:nvSpPr>
        <p:spPr>
          <a:xfrm>
            <a:off x="434975" y="444500"/>
            <a:ext cx="11563350" cy="758825"/>
          </a:xfrm>
        </p:spPr>
        <p:txBody>
          <a:bodyPr/>
          <a:lstStyle>
            <a:lvl1pPr>
              <a:defRPr/>
            </a:lvl1pPr>
          </a:lstStyle>
          <a:p>
            <a:r>
              <a:rPr lang="en-US" dirty="0"/>
              <a:t>Graphic layout: four columns graphic and text</a:t>
            </a:r>
          </a:p>
        </p:txBody>
      </p:sp>
      <p:sp>
        <p:nvSpPr>
          <p:cNvPr id="4" name="Content Placeholder 15">
            <a:extLst>
              <a:ext uri="{FF2B5EF4-FFF2-40B4-BE49-F238E27FC236}">
                <a16:creationId xmlns:a16="http://schemas.microsoft.com/office/drawing/2014/main" id="{F580A529-D3A8-5643-80BA-3E2BE1AA8D57}"/>
              </a:ext>
            </a:extLst>
          </p:cNvPr>
          <p:cNvSpPr>
            <a:spLocks noGrp="1"/>
          </p:cNvSpPr>
          <p:nvPr>
            <p:ph sz="quarter" idx="17" hasCustomPrompt="1"/>
          </p:nvPr>
        </p:nvSpPr>
        <p:spPr>
          <a:xfrm>
            <a:off x="986136" y="2178050"/>
            <a:ext cx="1604304" cy="2079244"/>
          </a:xfrm>
        </p:spPr>
        <p:txBody>
          <a:bodyPr anchor="ctr">
            <a:noAutofit/>
          </a:bodyPr>
          <a:lstStyle>
            <a:lvl1pPr marL="0" indent="0" algn="ctr">
              <a:buNone/>
              <a:defRPr sz="2000">
                <a:solidFill>
                  <a:schemeClr val="tx2"/>
                </a:solidFill>
                <a:latin typeface="+mj-lt"/>
              </a:defRPr>
            </a:lvl1pPr>
          </a:lstStyle>
          <a:p>
            <a:pPr lvl="0"/>
            <a:r>
              <a:rPr lang="en-US" dirty="0"/>
              <a:t> </a:t>
            </a:r>
          </a:p>
        </p:txBody>
      </p:sp>
      <p:sp>
        <p:nvSpPr>
          <p:cNvPr id="7" name="Content Placeholder 15">
            <a:extLst>
              <a:ext uri="{FF2B5EF4-FFF2-40B4-BE49-F238E27FC236}">
                <a16:creationId xmlns:a16="http://schemas.microsoft.com/office/drawing/2014/main" id="{1F6D7A4B-5FFE-2741-8477-E0CAA019B079}"/>
              </a:ext>
            </a:extLst>
          </p:cNvPr>
          <p:cNvSpPr>
            <a:spLocks noGrp="1"/>
          </p:cNvSpPr>
          <p:nvPr>
            <p:ph sz="quarter" idx="18" hasCustomPrompt="1"/>
          </p:nvPr>
        </p:nvSpPr>
        <p:spPr>
          <a:xfrm>
            <a:off x="3926445" y="2178050"/>
            <a:ext cx="1628170" cy="2079244"/>
          </a:xfrm>
        </p:spPr>
        <p:txBody>
          <a:bodyPr anchor="ctr">
            <a:noAutofit/>
          </a:bodyPr>
          <a:lstStyle>
            <a:lvl1pPr marL="0" indent="0" algn="ctr">
              <a:buNone/>
              <a:defRPr sz="2000">
                <a:solidFill>
                  <a:schemeClr val="tx2"/>
                </a:solidFill>
                <a:latin typeface="+mj-lt"/>
              </a:defRPr>
            </a:lvl1pPr>
          </a:lstStyle>
          <a:p>
            <a:pPr lvl="0"/>
            <a:r>
              <a:rPr lang="en-US" dirty="0"/>
              <a:t> </a:t>
            </a:r>
          </a:p>
        </p:txBody>
      </p:sp>
      <p:sp>
        <p:nvSpPr>
          <p:cNvPr id="9" name="Text Placeholder 4">
            <a:extLst>
              <a:ext uri="{FF2B5EF4-FFF2-40B4-BE49-F238E27FC236}">
                <a16:creationId xmlns:a16="http://schemas.microsoft.com/office/drawing/2014/main" id="{07CF99F6-2487-AC48-8A09-B34B72BD5FE9}"/>
              </a:ext>
            </a:extLst>
          </p:cNvPr>
          <p:cNvSpPr>
            <a:spLocks noGrp="1"/>
          </p:cNvSpPr>
          <p:nvPr>
            <p:ph type="body" sz="quarter" idx="11" hasCustomPrompt="1"/>
          </p:nvPr>
        </p:nvSpPr>
        <p:spPr>
          <a:xfrm>
            <a:off x="434976" y="5026024"/>
            <a:ext cx="2706624" cy="1333698"/>
          </a:xfrm>
        </p:spPr>
        <p:txBody>
          <a:bodyPr lIns="0" tIns="0" rIns="0" bIns="0"/>
          <a:lstStyle>
            <a:lvl1pPr marL="0" indent="0">
              <a:lnSpc>
                <a:spcPct val="100000"/>
              </a:lnSpc>
              <a:spcBef>
                <a:spcPts val="0"/>
              </a:spcBef>
              <a:spcAft>
                <a:spcPts val="800"/>
              </a:spcAft>
              <a:buNone/>
              <a:defRPr sz="1600" b="1">
                <a:solidFill>
                  <a:schemeClr val="accent1"/>
                </a:solidFill>
                <a:latin typeface="+mj-lt"/>
              </a:defRPr>
            </a:lvl1pPr>
            <a:lvl2pPr marL="0" marR="0" indent="0" algn="l" defTabSz="932742" rtl="0" eaLnBrk="1" fontAlgn="auto" latinLnBrk="0" hangingPunct="1">
              <a:lnSpc>
                <a:spcPct val="100000"/>
              </a:lnSpc>
              <a:spcBef>
                <a:spcPts val="0"/>
              </a:spcBef>
              <a:spcAft>
                <a:spcPts val="800"/>
              </a:spcAft>
              <a:buClrTx/>
              <a:buSzPct val="90000"/>
              <a:buFont typeface="Arial" panose="020B0604020202020204" pitchFamily="34" charset="0"/>
              <a:buNone/>
              <a:tabLst/>
              <a:defRPr sz="1600">
                <a:solidFill>
                  <a:srgbClr val="000000"/>
                </a:solidFill>
              </a:defRPr>
            </a:lvl2pPr>
            <a:lvl3pPr marL="457200" indent="0">
              <a:buNone/>
              <a:defRPr/>
            </a:lvl3pPr>
            <a:lvl4pPr marL="685800" indent="0">
              <a:buNone/>
              <a:defRPr/>
            </a:lvl4pPr>
            <a:lvl5pPr marL="914400" indent="0">
              <a:buNone/>
              <a:defRPr/>
            </a:lvl5pPr>
          </a:lstStyle>
          <a:p>
            <a:pPr lvl="0"/>
            <a:r>
              <a:rPr lang="en-US" dirty="0"/>
              <a:t>Paragraph title Segoe UI </a:t>
            </a:r>
            <a:r>
              <a:rPr lang="en-US" dirty="0" err="1"/>
              <a:t>Semibold</a:t>
            </a:r>
            <a:r>
              <a:rPr lang="en-US" dirty="0"/>
              <a:t> 16</a:t>
            </a:r>
          </a:p>
          <a:p>
            <a:pPr lvl="1"/>
            <a:r>
              <a:rPr lang="en-US" dirty="0"/>
              <a:t>Body copy Segoe Regular 16. </a:t>
            </a:r>
            <a:r>
              <a:rPr lang="en-US" dirty="0" err="1"/>
              <a:t>Cavorest</a:t>
            </a:r>
            <a:r>
              <a:rPr lang="en-US" dirty="0"/>
              <a:t> a </a:t>
            </a:r>
            <a:r>
              <a:rPr lang="en-US" dirty="0" err="1"/>
              <a:t>aut</a:t>
            </a:r>
            <a:r>
              <a:rPr lang="en-US" dirty="0"/>
              <a:t> arum quam id eat ape </a:t>
            </a:r>
            <a:r>
              <a:rPr lang="en-US" dirty="0" err="1"/>
              <a:t>est</a:t>
            </a:r>
            <a:r>
              <a:rPr lang="en-US" dirty="0"/>
              <a:t>, qui </a:t>
            </a:r>
            <a:r>
              <a:rPr lang="en-US" dirty="0" err="1"/>
              <a:t>sinc</a:t>
            </a:r>
            <a:r>
              <a:rPr lang="en-US" dirty="0"/>
              <a:t>.</a:t>
            </a:r>
          </a:p>
        </p:txBody>
      </p:sp>
      <p:sp>
        <p:nvSpPr>
          <p:cNvPr id="10" name="Text Placeholder 4">
            <a:extLst>
              <a:ext uri="{FF2B5EF4-FFF2-40B4-BE49-F238E27FC236}">
                <a16:creationId xmlns:a16="http://schemas.microsoft.com/office/drawing/2014/main" id="{7F7B5F75-90C0-F44E-9322-8FF1108BD340}"/>
              </a:ext>
            </a:extLst>
          </p:cNvPr>
          <p:cNvSpPr>
            <a:spLocks noGrp="1"/>
          </p:cNvSpPr>
          <p:nvPr>
            <p:ph type="body" sz="quarter" idx="12" hasCustomPrompt="1"/>
          </p:nvPr>
        </p:nvSpPr>
        <p:spPr>
          <a:xfrm>
            <a:off x="3387218" y="5026024"/>
            <a:ext cx="2706624" cy="1333698"/>
          </a:xfrm>
        </p:spPr>
        <p:txBody>
          <a:bodyPr lIns="0" tIns="0" rIns="0" bIns="0"/>
          <a:lstStyle>
            <a:lvl1pPr marL="0" indent="0">
              <a:lnSpc>
                <a:spcPct val="100000"/>
              </a:lnSpc>
              <a:spcBef>
                <a:spcPts val="0"/>
              </a:spcBef>
              <a:spcAft>
                <a:spcPts val="800"/>
              </a:spcAft>
              <a:buNone/>
              <a:defRPr sz="1600">
                <a:solidFill>
                  <a:schemeClr val="accent1"/>
                </a:solidFill>
                <a:latin typeface="+mj-lt"/>
              </a:defRPr>
            </a:lvl1pPr>
            <a:lvl2pPr marL="0" marR="0" indent="0" algn="l" defTabSz="932742" rtl="0" eaLnBrk="1" fontAlgn="auto" latinLnBrk="0" hangingPunct="1">
              <a:lnSpc>
                <a:spcPct val="100000"/>
              </a:lnSpc>
              <a:spcBef>
                <a:spcPts val="0"/>
              </a:spcBef>
              <a:spcAft>
                <a:spcPts val="800"/>
              </a:spcAft>
              <a:buClrTx/>
              <a:buSzPct val="90000"/>
              <a:buFont typeface="Arial" panose="020B0604020202020204" pitchFamily="34" charset="0"/>
              <a:buNone/>
              <a:tabLst/>
              <a:defRPr sz="1600">
                <a:solidFill>
                  <a:srgbClr val="000000"/>
                </a:solidFill>
              </a:defRPr>
            </a:lvl2pPr>
            <a:lvl3pPr marL="457200" indent="0">
              <a:buNone/>
              <a:defRPr/>
            </a:lvl3pPr>
            <a:lvl4pPr marL="685800" indent="0">
              <a:buNone/>
              <a:defRPr/>
            </a:lvl4pPr>
            <a:lvl5pPr marL="914400" indent="0">
              <a:buNone/>
              <a:defRPr/>
            </a:lvl5pPr>
          </a:lstStyle>
          <a:p>
            <a:pPr lvl="0"/>
            <a:r>
              <a:rPr lang="en-US" dirty="0"/>
              <a:t>Paragraph title Segoe UI </a:t>
            </a:r>
            <a:r>
              <a:rPr lang="en-US" dirty="0" err="1"/>
              <a:t>Semibold</a:t>
            </a:r>
            <a:r>
              <a:rPr lang="en-US" dirty="0"/>
              <a:t> 16</a:t>
            </a:r>
          </a:p>
          <a:p>
            <a:pPr lvl="1"/>
            <a:r>
              <a:rPr lang="en-US" dirty="0"/>
              <a:t>Body copy Segoe Regular 16. </a:t>
            </a:r>
            <a:r>
              <a:rPr lang="en-US" dirty="0" err="1"/>
              <a:t>Cavorest</a:t>
            </a:r>
            <a:r>
              <a:rPr lang="en-US" dirty="0"/>
              <a:t> a </a:t>
            </a:r>
            <a:r>
              <a:rPr lang="en-US" dirty="0" err="1"/>
              <a:t>aut</a:t>
            </a:r>
            <a:r>
              <a:rPr lang="en-US" dirty="0"/>
              <a:t> arum quam id eat ape </a:t>
            </a:r>
            <a:r>
              <a:rPr lang="en-US" dirty="0" err="1"/>
              <a:t>est</a:t>
            </a:r>
            <a:r>
              <a:rPr lang="en-US" dirty="0"/>
              <a:t>, qui </a:t>
            </a:r>
            <a:r>
              <a:rPr lang="en-US" dirty="0" err="1"/>
              <a:t>sinc</a:t>
            </a:r>
            <a:r>
              <a:rPr lang="en-US" dirty="0"/>
              <a:t>.</a:t>
            </a:r>
          </a:p>
        </p:txBody>
      </p:sp>
      <p:sp>
        <p:nvSpPr>
          <p:cNvPr id="11" name="Text Placeholder 4">
            <a:extLst>
              <a:ext uri="{FF2B5EF4-FFF2-40B4-BE49-F238E27FC236}">
                <a16:creationId xmlns:a16="http://schemas.microsoft.com/office/drawing/2014/main" id="{6E444E9C-8096-FE42-BE2A-094180C61109}"/>
              </a:ext>
            </a:extLst>
          </p:cNvPr>
          <p:cNvSpPr>
            <a:spLocks noGrp="1"/>
          </p:cNvSpPr>
          <p:nvPr>
            <p:ph type="body" sz="quarter" idx="13" hasCustomPrompt="1"/>
          </p:nvPr>
        </p:nvSpPr>
        <p:spPr>
          <a:xfrm>
            <a:off x="6339460" y="5026024"/>
            <a:ext cx="2706624" cy="1333698"/>
          </a:xfrm>
        </p:spPr>
        <p:txBody>
          <a:bodyPr lIns="0" tIns="0" rIns="0" bIns="0"/>
          <a:lstStyle>
            <a:lvl1pPr marL="0" indent="0">
              <a:lnSpc>
                <a:spcPct val="100000"/>
              </a:lnSpc>
              <a:spcBef>
                <a:spcPts val="0"/>
              </a:spcBef>
              <a:spcAft>
                <a:spcPts val="800"/>
              </a:spcAft>
              <a:buNone/>
              <a:defRPr sz="1600">
                <a:solidFill>
                  <a:schemeClr val="accent1"/>
                </a:solidFill>
                <a:latin typeface="+mj-lt"/>
              </a:defRPr>
            </a:lvl1pPr>
            <a:lvl2pPr marL="0" marR="0" indent="0" algn="l" defTabSz="932742" rtl="0" eaLnBrk="1" fontAlgn="auto" latinLnBrk="0" hangingPunct="1">
              <a:lnSpc>
                <a:spcPct val="100000"/>
              </a:lnSpc>
              <a:spcBef>
                <a:spcPts val="0"/>
              </a:spcBef>
              <a:spcAft>
                <a:spcPts val="800"/>
              </a:spcAft>
              <a:buClrTx/>
              <a:buSzPct val="90000"/>
              <a:buFont typeface="Arial" panose="020B0604020202020204" pitchFamily="34" charset="0"/>
              <a:buNone/>
              <a:tabLst/>
              <a:defRPr sz="1600">
                <a:solidFill>
                  <a:srgbClr val="000000"/>
                </a:solidFill>
              </a:defRPr>
            </a:lvl2pPr>
            <a:lvl3pPr marL="457200" indent="0">
              <a:buNone/>
              <a:defRPr/>
            </a:lvl3pPr>
            <a:lvl4pPr marL="685800" indent="0">
              <a:buNone/>
              <a:defRPr/>
            </a:lvl4pPr>
            <a:lvl5pPr marL="914400" indent="0">
              <a:buNone/>
              <a:defRPr/>
            </a:lvl5pPr>
          </a:lstStyle>
          <a:p>
            <a:pPr lvl="0"/>
            <a:r>
              <a:rPr lang="en-US" dirty="0"/>
              <a:t>Paragraph title Segoe UI bold 16</a:t>
            </a:r>
          </a:p>
          <a:p>
            <a:pPr lvl="1"/>
            <a:r>
              <a:rPr lang="en-US" dirty="0"/>
              <a:t>Body copy Segoe Regular 16. </a:t>
            </a:r>
            <a:r>
              <a:rPr lang="en-US" dirty="0" err="1"/>
              <a:t>Cavorest</a:t>
            </a:r>
            <a:r>
              <a:rPr lang="en-US" dirty="0"/>
              <a:t> a </a:t>
            </a:r>
            <a:r>
              <a:rPr lang="en-US" dirty="0" err="1"/>
              <a:t>aut</a:t>
            </a:r>
            <a:r>
              <a:rPr lang="en-US" dirty="0"/>
              <a:t> arum quam id eat ape </a:t>
            </a:r>
            <a:r>
              <a:rPr lang="en-US" dirty="0" err="1"/>
              <a:t>est</a:t>
            </a:r>
            <a:r>
              <a:rPr lang="en-US" dirty="0"/>
              <a:t>, qui </a:t>
            </a:r>
            <a:r>
              <a:rPr lang="en-US" dirty="0" err="1"/>
              <a:t>sinc</a:t>
            </a:r>
            <a:r>
              <a:rPr lang="en-US" dirty="0"/>
              <a:t>.</a:t>
            </a:r>
          </a:p>
        </p:txBody>
      </p:sp>
      <p:sp>
        <p:nvSpPr>
          <p:cNvPr id="13" name="Content Placeholder 15">
            <a:extLst>
              <a:ext uri="{FF2B5EF4-FFF2-40B4-BE49-F238E27FC236}">
                <a16:creationId xmlns:a16="http://schemas.microsoft.com/office/drawing/2014/main" id="{30602BFF-4B8C-D046-AD65-47970BC89DF5}"/>
              </a:ext>
            </a:extLst>
          </p:cNvPr>
          <p:cNvSpPr>
            <a:spLocks noGrp="1"/>
          </p:cNvSpPr>
          <p:nvPr>
            <p:ph sz="quarter" idx="19" hasCustomPrompt="1"/>
          </p:nvPr>
        </p:nvSpPr>
        <p:spPr>
          <a:xfrm>
            <a:off x="6878687" y="2178050"/>
            <a:ext cx="1628170" cy="2079244"/>
          </a:xfrm>
        </p:spPr>
        <p:txBody>
          <a:bodyPr anchor="ctr">
            <a:noAutofit/>
          </a:bodyPr>
          <a:lstStyle>
            <a:lvl1pPr marL="0" indent="0" algn="ctr">
              <a:buNone/>
              <a:defRPr sz="2000">
                <a:solidFill>
                  <a:schemeClr val="tx2"/>
                </a:solidFill>
                <a:latin typeface="+mj-lt"/>
              </a:defRPr>
            </a:lvl1pPr>
          </a:lstStyle>
          <a:p>
            <a:pPr lvl="0"/>
            <a:r>
              <a:rPr lang="en-US" dirty="0"/>
              <a:t> </a:t>
            </a:r>
          </a:p>
        </p:txBody>
      </p:sp>
      <p:sp>
        <p:nvSpPr>
          <p:cNvPr id="14" name="Content Placeholder 15">
            <a:extLst>
              <a:ext uri="{FF2B5EF4-FFF2-40B4-BE49-F238E27FC236}">
                <a16:creationId xmlns:a16="http://schemas.microsoft.com/office/drawing/2014/main" id="{88A8CB35-A244-544E-8BAE-53CB85074FBB}"/>
              </a:ext>
            </a:extLst>
          </p:cNvPr>
          <p:cNvSpPr>
            <a:spLocks noGrp="1"/>
          </p:cNvSpPr>
          <p:nvPr>
            <p:ph sz="quarter" idx="20" hasCustomPrompt="1"/>
          </p:nvPr>
        </p:nvSpPr>
        <p:spPr>
          <a:xfrm>
            <a:off x="9830928" y="2178050"/>
            <a:ext cx="1628170" cy="2079244"/>
          </a:xfrm>
        </p:spPr>
        <p:txBody>
          <a:bodyPr anchor="ctr">
            <a:noAutofit/>
          </a:bodyPr>
          <a:lstStyle>
            <a:lvl1pPr marL="0" indent="0" algn="ctr">
              <a:buNone/>
              <a:defRPr sz="2000">
                <a:solidFill>
                  <a:schemeClr val="tx2"/>
                </a:solidFill>
                <a:latin typeface="+mj-lt"/>
              </a:defRPr>
            </a:lvl1pPr>
          </a:lstStyle>
          <a:p>
            <a:pPr lvl="0"/>
            <a:r>
              <a:rPr lang="en-US" dirty="0"/>
              <a:t> </a:t>
            </a:r>
          </a:p>
        </p:txBody>
      </p:sp>
      <p:sp>
        <p:nvSpPr>
          <p:cNvPr id="15" name="Text Placeholder 4">
            <a:extLst>
              <a:ext uri="{FF2B5EF4-FFF2-40B4-BE49-F238E27FC236}">
                <a16:creationId xmlns:a16="http://schemas.microsoft.com/office/drawing/2014/main" id="{D8D35D15-66F4-4840-BA72-4B7AB5A24EFD}"/>
              </a:ext>
            </a:extLst>
          </p:cNvPr>
          <p:cNvSpPr>
            <a:spLocks noGrp="1"/>
          </p:cNvSpPr>
          <p:nvPr>
            <p:ph type="body" sz="quarter" idx="21" hasCustomPrompt="1"/>
          </p:nvPr>
        </p:nvSpPr>
        <p:spPr>
          <a:xfrm>
            <a:off x="9291701" y="5026024"/>
            <a:ext cx="2706624" cy="1333698"/>
          </a:xfrm>
        </p:spPr>
        <p:txBody>
          <a:bodyPr lIns="0" tIns="0" rIns="0" bIns="0"/>
          <a:lstStyle>
            <a:lvl1pPr marL="0" indent="0">
              <a:lnSpc>
                <a:spcPct val="100000"/>
              </a:lnSpc>
              <a:spcBef>
                <a:spcPts val="0"/>
              </a:spcBef>
              <a:spcAft>
                <a:spcPts val="800"/>
              </a:spcAft>
              <a:buNone/>
              <a:defRPr sz="1600">
                <a:solidFill>
                  <a:schemeClr val="accent1"/>
                </a:solidFill>
                <a:latin typeface="+mj-lt"/>
              </a:defRPr>
            </a:lvl1pPr>
            <a:lvl2pPr marL="0" marR="0" indent="0" algn="l" defTabSz="932742" rtl="0" eaLnBrk="1" fontAlgn="auto" latinLnBrk="0" hangingPunct="1">
              <a:lnSpc>
                <a:spcPct val="100000"/>
              </a:lnSpc>
              <a:spcBef>
                <a:spcPts val="0"/>
              </a:spcBef>
              <a:spcAft>
                <a:spcPts val="800"/>
              </a:spcAft>
              <a:buClrTx/>
              <a:buSzPct val="90000"/>
              <a:buFont typeface="Arial" panose="020B0604020202020204" pitchFamily="34" charset="0"/>
              <a:buNone/>
              <a:tabLst/>
              <a:defRPr sz="1600">
                <a:solidFill>
                  <a:srgbClr val="000000"/>
                </a:solidFill>
              </a:defRPr>
            </a:lvl2pPr>
            <a:lvl3pPr marL="457200" indent="0">
              <a:buNone/>
              <a:defRPr/>
            </a:lvl3pPr>
            <a:lvl4pPr marL="685800" indent="0">
              <a:buNone/>
              <a:defRPr/>
            </a:lvl4pPr>
            <a:lvl5pPr marL="914400" indent="0">
              <a:buNone/>
              <a:defRPr/>
            </a:lvl5pPr>
          </a:lstStyle>
          <a:p>
            <a:pPr lvl="0"/>
            <a:r>
              <a:rPr lang="en-US" dirty="0"/>
              <a:t>Paragraph title Segoe UI bold 16</a:t>
            </a:r>
          </a:p>
          <a:p>
            <a:pPr lvl="1"/>
            <a:r>
              <a:rPr lang="en-US" dirty="0"/>
              <a:t>Body copy Segoe Regular 16. </a:t>
            </a:r>
            <a:r>
              <a:rPr lang="en-US" dirty="0" err="1"/>
              <a:t>Cavorest</a:t>
            </a:r>
            <a:r>
              <a:rPr lang="en-US" dirty="0"/>
              <a:t> a </a:t>
            </a:r>
            <a:r>
              <a:rPr lang="en-US" dirty="0" err="1"/>
              <a:t>aut</a:t>
            </a:r>
            <a:r>
              <a:rPr lang="en-US" dirty="0"/>
              <a:t> arum quam id eat ape </a:t>
            </a:r>
            <a:r>
              <a:rPr lang="en-US" dirty="0" err="1"/>
              <a:t>est</a:t>
            </a:r>
            <a:r>
              <a:rPr lang="en-US" dirty="0"/>
              <a:t>, qui </a:t>
            </a:r>
            <a:r>
              <a:rPr lang="en-US" dirty="0" err="1"/>
              <a:t>sinc</a:t>
            </a:r>
            <a:r>
              <a:rPr lang="en-US" dirty="0"/>
              <a:t>.</a:t>
            </a:r>
          </a:p>
        </p:txBody>
      </p:sp>
    </p:spTree>
    <p:extLst>
      <p:ext uri="{BB962C8B-B14F-4D97-AF65-F5344CB8AC3E}">
        <p14:creationId xmlns:p14="http://schemas.microsoft.com/office/powerpoint/2010/main" val="2725893755"/>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4" name="Table Placeholder 3"/>
          <p:cNvSpPr>
            <a:spLocks noGrp="1"/>
          </p:cNvSpPr>
          <p:nvPr>
            <p:ph type="tbl" sz="quarter" idx="10"/>
          </p:nvPr>
        </p:nvSpPr>
        <p:spPr>
          <a:xfrm>
            <a:off x="434975" y="2178049"/>
            <a:ext cx="11563350" cy="4373564"/>
          </a:xfrm>
        </p:spPr>
        <p:txBody>
          <a:bodyPr bIns="1737360" anchor="ctr">
            <a:noAutofit/>
          </a:bodyPr>
          <a:lstStyle>
            <a:lvl1pPr algn="ctr">
              <a:defRPr sz="2000">
                <a:solidFill>
                  <a:srgbClr val="000000"/>
                </a:solidFill>
                <a:latin typeface="+mj-lt"/>
              </a:defRPr>
            </a:lvl1pPr>
          </a:lstStyle>
          <a:p>
            <a:r>
              <a:rPr lang="en-US"/>
              <a:t>Click icon to add table</a:t>
            </a:r>
            <a:endParaRPr lang="en-US" dirty="0"/>
          </a:p>
        </p:txBody>
      </p:sp>
      <p:sp>
        <p:nvSpPr>
          <p:cNvPr id="5" name="Title Placeholder 1">
            <a:extLst>
              <a:ext uri="{FF2B5EF4-FFF2-40B4-BE49-F238E27FC236}">
                <a16:creationId xmlns:a16="http://schemas.microsoft.com/office/drawing/2014/main" id="{4F997AC3-87B6-4E0B-88C2-A05069E413C4}"/>
              </a:ext>
            </a:extLst>
          </p:cNvPr>
          <p:cNvSpPr>
            <a:spLocks noGrp="1"/>
          </p:cNvSpPr>
          <p:nvPr>
            <p:ph type="title" hasCustomPrompt="1"/>
          </p:nvPr>
        </p:nvSpPr>
        <p:spPr>
          <a:xfrm>
            <a:off x="434975" y="449264"/>
            <a:ext cx="11563350" cy="754061"/>
          </a:xfrm>
          <a:prstGeom prst="rect">
            <a:avLst/>
          </a:prstGeom>
        </p:spPr>
        <p:txBody>
          <a:bodyPr vert="horz" wrap="square" lIns="0" tIns="164592" rIns="0" bIns="0" rtlCol="0" anchor="t">
            <a:noAutofit/>
          </a:bodyPr>
          <a:lstStyle>
            <a:lvl1pPr>
              <a:defRPr>
                <a:solidFill>
                  <a:srgbClr val="000000"/>
                </a:solidFill>
              </a:defRPr>
            </a:lvl1pPr>
          </a:lstStyle>
          <a:p>
            <a:r>
              <a:rPr lang="en-US" dirty="0"/>
              <a:t>Table layout</a:t>
            </a:r>
          </a:p>
        </p:txBody>
      </p:sp>
    </p:spTree>
    <p:extLst>
      <p:ext uri="{BB962C8B-B14F-4D97-AF65-F5344CB8AC3E}">
        <p14:creationId xmlns:p14="http://schemas.microsoft.com/office/powerpoint/2010/main" val="4002882440"/>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title white">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434976" y="1207895"/>
            <a:ext cx="7627938" cy="3605405"/>
          </a:xfrm>
          <a:noFill/>
        </p:spPr>
        <p:txBody>
          <a:bodyPr vert="horz" wrap="square" lIns="0" tIns="0" rIns="0" bIns="0" rtlCol="0" anchor="t" anchorCtr="0">
            <a:noAutofit/>
          </a:bodyPr>
          <a:lstStyle>
            <a:lvl1pPr>
              <a:lnSpc>
                <a:spcPct val="90000"/>
              </a:lnSpc>
              <a:defRPr lang="en-US" sz="5400" spc="-150" dirty="0">
                <a:solidFill>
                  <a:srgbClr val="000000"/>
                </a:solidFill>
              </a:defRPr>
            </a:lvl1pPr>
          </a:lstStyle>
          <a:p>
            <a:pPr marL="0" lvl="0">
              <a:lnSpc>
                <a:spcPts val="5600"/>
              </a:lnSpc>
            </a:pPr>
            <a:r>
              <a:rPr lang="en-US" dirty="0"/>
              <a:t>Section title</a:t>
            </a:r>
          </a:p>
        </p:txBody>
      </p:sp>
    </p:spTree>
    <p:extLst>
      <p:ext uri="{BB962C8B-B14F-4D97-AF65-F5344CB8AC3E}">
        <p14:creationId xmlns:p14="http://schemas.microsoft.com/office/powerpoint/2010/main" val="2477642152"/>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title blue">
    <p:bg>
      <p:bgPr>
        <a:solidFill>
          <a:srgbClr val="0278D4"/>
        </a:solidFill>
        <a:effectLst/>
      </p:bgPr>
    </p:bg>
    <p:spTree>
      <p:nvGrpSpPr>
        <p:cNvPr id="1" name=""/>
        <p:cNvGrpSpPr/>
        <p:nvPr/>
      </p:nvGrpSpPr>
      <p:grpSpPr>
        <a:xfrm>
          <a:off x="0" y="0"/>
          <a:ext cx="0" cy="0"/>
          <a:chOff x="0" y="0"/>
          <a:chExt cx="0" cy="0"/>
        </a:xfrm>
      </p:grpSpPr>
      <p:sp>
        <p:nvSpPr>
          <p:cNvPr id="3" name="Title 35">
            <a:extLst>
              <a:ext uri="{FF2B5EF4-FFF2-40B4-BE49-F238E27FC236}">
                <a16:creationId xmlns:a16="http://schemas.microsoft.com/office/drawing/2014/main" id="{51E9DCD3-357B-4AF7-BDD2-18E09F714F4A}"/>
              </a:ext>
            </a:extLst>
          </p:cNvPr>
          <p:cNvSpPr>
            <a:spLocks noGrp="1"/>
          </p:cNvSpPr>
          <p:nvPr>
            <p:ph type="title" hasCustomPrompt="1"/>
          </p:nvPr>
        </p:nvSpPr>
        <p:spPr>
          <a:xfrm>
            <a:off x="434976" y="1207895"/>
            <a:ext cx="7627938" cy="3605405"/>
          </a:xfrm>
          <a:noFill/>
        </p:spPr>
        <p:txBody>
          <a:bodyPr vert="horz" wrap="square" lIns="0" tIns="0" rIns="0" bIns="0" rtlCol="0" anchor="t" anchorCtr="0">
            <a:noAutofit/>
          </a:bodyPr>
          <a:lstStyle>
            <a:lvl1pPr>
              <a:lnSpc>
                <a:spcPct val="90000"/>
              </a:lnSpc>
              <a:defRPr lang="en-US" sz="5400" spc="-150" dirty="0">
                <a:solidFill>
                  <a:schemeClr val="tx2"/>
                </a:solidFill>
              </a:defRPr>
            </a:lvl1pPr>
          </a:lstStyle>
          <a:p>
            <a:pPr marL="0" lvl="0">
              <a:lnSpc>
                <a:spcPts val="5600"/>
              </a:lnSpc>
            </a:pPr>
            <a:r>
              <a:rPr lang="en-US" dirty="0"/>
              <a:t>Section title</a:t>
            </a:r>
          </a:p>
        </p:txBody>
      </p:sp>
    </p:spTree>
    <p:extLst>
      <p:ext uri="{BB962C8B-B14F-4D97-AF65-F5344CB8AC3E}">
        <p14:creationId xmlns:p14="http://schemas.microsoft.com/office/powerpoint/2010/main" val="1744944272"/>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title photo">
    <p:spTree>
      <p:nvGrpSpPr>
        <p:cNvPr id="1" name=""/>
        <p:cNvGrpSpPr/>
        <p:nvPr/>
      </p:nvGrpSpPr>
      <p:grpSpPr>
        <a:xfrm>
          <a:off x="0" y="0"/>
          <a:ext cx="0" cy="0"/>
          <a:chOff x="0" y="0"/>
          <a:chExt cx="0" cy="0"/>
        </a:xfrm>
      </p:grpSpPr>
      <p:pic>
        <p:nvPicPr>
          <p:cNvPr id="7" name="Picture 6" descr="A person in a blue shirt&#10;&#10;Description generated with high confidence">
            <a:extLst>
              <a:ext uri="{FF2B5EF4-FFF2-40B4-BE49-F238E27FC236}">
                <a16:creationId xmlns:a16="http://schemas.microsoft.com/office/drawing/2014/main" id="{6ED214DD-0EEC-4ACC-A022-15CDD9C0AD0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434704" cy="6994521"/>
          </a:xfrm>
          <a:prstGeom prst="rect">
            <a:avLst/>
          </a:prstGeom>
        </p:spPr>
      </p:pic>
      <p:sp>
        <p:nvSpPr>
          <p:cNvPr id="5" name="Title 35">
            <a:extLst>
              <a:ext uri="{FF2B5EF4-FFF2-40B4-BE49-F238E27FC236}">
                <a16:creationId xmlns:a16="http://schemas.microsoft.com/office/drawing/2014/main" id="{8441881C-06B8-4CD2-ADC6-DFD3519E6A19}"/>
              </a:ext>
            </a:extLst>
          </p:cNvPr>
          <p:cNvSpPr>
            <a:spLocks noGrp="1"/>
          </p:cNvSpPr>
          <p:nvPr>
            <p:ph type="title" hasCustomPrompt="1"/>
          </p:nvPr>
        </p:nvSpPr>
        <p:spPr>
          <a:xfrm>
            <a:off x="434976" y="1207895"/>
            <a:ext cx="7627938" cy="3605405"/>
          </a:xfrm>
          <a:noFill/>
        </p:spPr>
        <p:txBody>
          <a:bodyPr vert="horz" wrap="square" lIns="0" tIns="0" rIns="0" bIns="0" rtlCol="0" anchor="t" anchorCtr="0">
            <a:noAutofit/>
          </a:bodyPr>
          <a:lstStyle>
            <a:lvl1pPr>
              <a:lnSpc>
                <a:spcPct val="90000"/>
              </a:lnSpc>
              <a:defRPr lang="en-US" sz="5400" spc="-150" dirty="0">
                <a:solidFill>
                  <a:srgbClr val="000000"/>
                </a:solidFill>
              </a:defRPr>
            </a:lvl1pPr>
          </a:lstStyle>
          <a:p>
            <a:pPr marL="0" lvl="0">
              <a:lnSpc>
                <a:spcPts val="5600"/>
              </a:lnSpc>
            </a:pPr>
            <a:r>
              <a:rPr lang="en-US" dirty="0"/>
              <a:t>Section title</a:t>
            </a:r>
          </a:p>
        </p:txBody>
      </p:sp>
    </p:spTree>
    <p:extLst>
      <p:ext uri="{BB962C8B-B14F-4D97-AF65-F5344CB8AC3E}">
        <p14:creationId xmlns:p14="http://schemas.microsoft.com/office/powerpoint/2010/main" val="401466085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7083814"/>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ank you whit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F07DE85-B70F-4309-8506-6C011BC20860}"/>
              </a:ext>
            </a:extLst>
          </p:cNvPr>
          <p:cNvSpPr>
            <a:spLocks noGrp="1"/>
          </p:cNvSpPr>
          <p:nvPr>
            <p:ph type="title" hasCustomPrompt="1"/>
          </p:nvPr>
        </p:nvSpPr>
        <p:spPr>
          <a:xfrm>
            <a:off x="434975" y="1866136"/>
            <a:ext cx="7627938" cy="1502728"/>
          </a:xfrm>
          <a:noFill/>
        </p:spPr>
        <p:txBody>
          <a:bodyPr lIns="0" tIns="0" rIns="0" bIns="0" anchor="t" anchorCtr="0"/>
          <a:lstStyle>
            <a:lvl1pPr>
              <a:lnSpc>
                <a:spcPct val="100000"/>
              </a:lnSpc>
              <a:spcAft>
                <a:spcPts val="1300"/>
              </a:spcAft>
              <a:defRPr sz="2600" spc="-150" baseline="0">
                <a:solidFill>
                  <a:schemeClr val="accent1"/>
                </a:solidFill>
              </a:defRPr>
            </a:lvl1pPr>
          </a:lstStyle>
          <a:p>
            <a:r>
              <a:rPr lang="en-US" dirty="0"/>
              <a:t>Thank you.</a:t>
            </a:r>
          </a:p>
        </p:txBody>
      </p:sp>
      <p:sp>
        <p:nvSpPr>
          <p:cNvPr id="7" name="Text Box 3">
            <a:extLst>
              <a:ext uri="{FF2B5EF4-FFF2-40B4-BE49-F238E27FC236}">
                <a16:creationId xmlns:a16="http://schemas.microsoft.com/office/drawing/2014/main" id="{F3523A4C-09FD-49AC-AA6D-1A6E7B7893EE}"/>
              </a:ext>
            </a:extLst>
          </p:cNvPr>
          <p:cNvSpPr txBox="1">
            <a:spLocks noChangeArrowheads="1"/>
          </p:cNvSpPr>
          <p:nvPr userDrawn="1"/>
        </p:nvSpPr>
        <p:spPr bwMode="blackWhite">
          <a:xfrm>
            <a:off x="437086" y="6444246"/>
            <a:ext cx="4572000" cy="107722"/>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32290" eaLnBrk="0" hangingPunct="0"/>
            <a:r>
              <a:rPr lang="en-US" sz="700" dirty="0">
                <a:solidFill>
                  <a:srgbClr val="000000"/>
                </a:solidFill>
                <a:cs typeface="Segoe UI" pitchFamily="34" charset="0"/>
              </a:rPr>
              <a:t>© Copyright Microsoft Corporation. All rights reserved. </a:t>
            </a:r>
          </a:p>
        </p:txBody>
      </p:sp>
      <p:pic>
        <p:nvPicPr>
          <p:cNvPr id="8" name="Picture 7">
            <a:extLst>
              <a:ext uri="{FF2B5EF4-FFF2-40B4-BE49-F238E27FC236}">
                <a16:creationId xmlns:a16="http://schemas.microsoft.com/office/drawing/2014/main" id="{944C8B45-9D01-4389-94BD-CBAF3D8B350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38157" y="445839"/>
            <a:ext cx="914400" cy="194005"/>
          </a:xfrm>
          <a:prstGeom prst="rect">
            <a:avLst/>
          </a:prstGeom>
        </p:spPr>
      </p:pic>
    </p:spTree>
    <p:extLst>
      <p:ext uri="{BB962C8B-B14F-4D97-AF65-F5344CB8AC3E}">
        <p14:creationId xmlns:p14="http://schemas.microsoft.com/office/powerpoint/2010/main" val="24046282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ank you blue">
    <p:bg>
      <p:bgPr>
        <a:solidFill>
          <a:srgbClr val="0278D4"/>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34976" y="1866136"/>
            <a:ext cx="7627938" cy="1502728"/>
          </a:xfrm>
          <a:noFill/>
        </p:spPr>
        <p:txBody>
          <a:bodyPr lIns="0" tIns="0" rIns="0" bIns="0" anchor="t" anchorCtr="0"/>
          <a:lstStyle>
            <a:lvl1pPr>
              <a:lnSpc>
                <a:spcPct val="100000"/>
              </a:lnSpc>
              <a:spcAft>
                <a:spcPts val="1300"/>
              </a:spcAft>
              <a:defRPr sz="2600" spc="-150" baseline="0">
                <a:solidFill>
                  <a:schemeClr val="bg2"/>
                </a:solidFill>
              </a:defRPr>
            </a:lvl1pPr>
          </a:lstStyle>
          <a:p>
            <a:r>
              <a:rPr lang="en-US" dirty="0"/>
              <a:t>Thank you.</a:t>
            </a:r>
          </a:p>
        </p:txBody>
      </p:sp>
      <p:sp>
        <p:nvSpPr>
          <p:cNvPr id="4" name="Text Box 3">
            <a:extLst>
              <a:ext uri="{FF2B5EF4-FFF2-40B4-BE49-F238E27FC236}">
                <a16:creationId xmlns:a16="http://schemas.microsoft.com/office/drawing/2014/main" id="{1688BD8D-D2E4-4DFC-B39C-D55D84362354}"/>
              </a:ext>
            </a:extLst>
          </p:cNvPr>
          <p:cNvSpPr txBox="1">
            <a:spLocks noChangeArrowheads="1"/>
          </p:cNvSpPr>
          <p:nvPr userDrawn="1"/>
        </p:nvSpPr>
        <p:spPr bwMode="blackWhite">
          <a:xfrm>
            <a:off x="437086" y="6444246"/>
            <a:ext cx="4572000" cy="107722"/>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32290" eaLnBrk="0" hangingPunct="0"/>
            <a:r>
              <a:rPr lang="en-US" sz="700" dirty="0">
                <a:solidFill>
                  <a:schemeClr val="bg2"/>
                </a:solidFill>
                <a:cs typeface="Segoe UI" pitchFamily="34" charset="0"/>
              </a:rPr>
              <a:t>© Copyright Microsoft Corporation. All rights reserved. </a:t>
            </a:r>
          </a:p>
        </p:txBody>
      </p:sp>
      <p:pic>
        <p:nvPicPr>
          <p:cNvPr id="5" name="Picture 4">
            <a:extLst>
              <a:ext uri="{FF2B5EF4-FFF2-40B4-BE49-F238E27FC236}">
                <a16:creationId xmlns:a16="http://schemas.microsoft.com/office/drawing/2014/main" id="{C36BDE7C-8AED-4A87-A171-2EB14E4B983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37277" y="445842"/>
            <a:ext cx="914400" cy="194945"/>
          </a:xfrm>
          <a:prstGeom prst="rect">
            <a:avLst/>
          </a:prstGeom>
        </p:spPr>
      </p:pic>
    </p:spTree>
    <p:extLst>
      <p:ext uri="{BB962C8B-B14F-4D97-AF65-F5344CB8AC3E}">
        <p14:creationId xmlns:p14="http://schemas.microsoft.com/office/powerpoint/2010/main" val="36618286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bg>
      <p:bgPr>
        <a:solidFill>
          <a:srgbClr val="0278D4"/>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A1BD43-4947-4C7D-B1C8-B6C8FC3789B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37277" y="445842"/>
            <a:ext cx="914400" cy="194945"/>
          </a:xfrm>
          <a:prstGeom prst="rect">
            <a:avLst/>
          </a:prstGeom>
        </p:spPr>
      </p:pic>
      <p:sp>
        <p:nvSpPr>
          <p:cNvPr id="5" name="Title 1">
            <a:extLst>
              <a:ext uri="{FF2B5EF4-FFF2-40B4-BE49-F238E27FC236}">
                <a16:creationId xmlns:a16="http://schemas.microsoft.com/office/drawing/2014/main" id="{8E73B716-5AC1-4E6F-99C0-F195B0C5870F}"/>
              </a:ext>
            </a:extLst>
          </p:cNvPr>
          <p:cNvSpPr>
            <a:spLocks noGrp="1"/>
          </p:cNvSpPr>
          <p:nvPr>
            <p:ph type="title" hasCustomPrompt="1"/>
          </p:nvPr>
        </p:nvSpPr>
        <p:spPr>
          <a:xfrm>
            <a:off x="438157" y="3090314"/>
            <a:ext cx="9590081" cy="1828800"/>
          </a:xfrm>
          <a:noFill/>
        </p:spPr>
        <p:txBody>
          <a:bodyPr lIns="0" tIns="0" rIns="0" bIns="182880" anchor="b" anchorCtr="0"/>
          <a:lstStyle>
            <a:lvl1pPr>
              <a:defRPr sz="5400" strike="noStrike" spc="-150" baseline="0">
                <a:solidFill>
                  <a:schemeClr val="bg2"/>
                </a:solidFill>
              </a:defRPr>
            </a:lvl1pPr>
          </a:lstStyle>
          <a:p>
            <a:r>
              <a:rPr lang="en-US" dirty="0"/>
              <a:t>Microsoft 365</a:t>
            </a:r>
            <a:br>
              <a:rPr lang="en-US" dirty="0"/>
            </a:br>
            <a:r>
              <a:rPr lang="en-US" dirty="0"/>
              <a:t>title or event name</a:t>
            </a:r>
          </a:p>
        </p:txBody>
      </p:sp>
      <p:sp>
        <p:nvSpPr>
          <p:cNvPr id="6" name="Text Placeholder 4">
            <a:extLst>
              <a:ext uri="{FF2B5EF4-FFF2-40B4-BE49-F238E27FC236}">
                <a16:creationId xmlns:a16="http://schemas.microsoft.com/office/drawing/2014/main" id="{E78FD896-9F6B-4251-9F12-35FEF1AF740F}"/>
              </a:ext>
            </a:extLst>
          </p:cNvPr>
          <p:cNvSpPr>
            <a:spLocks noGrp="1"/>
          </p:cNvSpPr>
          <p:nvPr>
            <p:ph type="body" sz="quarter" idx="12" hasCustomPrompt="1"/>
          </p:nvPr>
        </p:nvSpPr>
        <p:spPr>
          <a:xfrm>
            <a:off x="434976" y="4935118"/>
            <a:ext cx="9590081" cy="964256"/>
          </a:xfrm>
          <a:noFill/>
        </p:spPr>
        <p:txBody>
          <a:bodyPr lIns="0" tIns="0" rIns="0" bIns="0">
            <a:noAutofit/>
          </a:bodyPr>
          <a:lstStyle>
            <a:lvl1pPr marL="0" indent="0">
              <a:lnSpc>
                <a:spcPct val="100000"/>
              </a:lnSpc>
              <a:spcBef>
                <a:spcPts val="0"/>
              </a:spcBef>
              <a:buNone/>
              <a:defRPr sz="1600" spc="0" baseline="0">
                <a:solidFill>
                  <a:schemeClr val="bg2"/>
                </a:solidFill>
                <a:latin typeface="+mn-lt"/>
              </a:defRPr>
            </a:lvl1pPr>
          </a:lstStyle>
          <a:p>
            <a:pPr lvl="0"/>
            <a:r>
              <a:rPr lang="en-US" dirty="0"/>
              <a:t>Author name</a:t>
            </a:r>
          </a:p>
          <a:p>
            <a:pPr lvl="0"/>
            <a:r>
              <a:rPr lang="en-US" dirty="0"/>
              <a:t>Date</a:t>
            </a:r>
          </a:p>
        </p:txBody>
      </p:sp>
    </p:spTree>
    <p:extLst>
      <p:ext uri="{BB962C8B-B14F-4D97-AF65-F5344CB8AC3E}">
        <p14:creationId xmlns:p14="http://schemas.microsoft.com/office/powerpoint/2010/main" val="198101450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itle Only">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74639" y="300239"/>
            <a:ext cx="11889564" cy="917575"/>
          </a:xfrm>
        </p:spPr>
        <p:txBody>
          <a:bodyPr/>
          <a:lstStyle>
            <a:lvl1pPr marL="0" algn="l" defTabSz="913877" rtl="0" eaLnBrk="1" latinLnBrk="0" hangingPunct="1">
              <a:spcBef>
                <a:spcPct val="0"/>
              </a:spcBef>
              <a:buNone/>
              <a:defRPr lang="en-US" sz="3998" b="0" i="0" u="none" kern="1200" spc="-150" baseline="0" dirty="0">
                <a:solidFill>
                  <a:schemeClr val="accent5">
                    <a:lumMod val="50000"/>
                  </a:schemeClr>
                </a:solidFill>
                <a:latin typeface="Segoe UI Semibold" charset="0"/>
                <a:ea typeface="Segoe UI Semibold" charset="0"/>
                <a:cs typeface="Segoe UI Semibold" charset="0"/>
              </a:defRPr>
            </a:lvl1pPr>
          </a:lstStyle>
          <a:p>
            <a:r>
              <a:rPr lang="en-US"/>
              <a:t>Click to edit Master title style</a:t>
            </a:r>
          </a:p>
        </p:txBody>
      </p:sp>
      <p:sp>
        <p:nvSpPr>
          <p:cNvPr id="3" name="Text Placeholder 3"/>
          <p:cNvSpPr>
            <a:spLocks noGrp="1"/>
          </p:cNvSpPr>
          <p:nvPr>
            <p:ph idx="1"/>
          </p:nvPr>
        </p:nvSpPr>
        <p:spPr>
          <a:xfrm>
            <a:off x="274642" y="1212851"/>
            <a:ext cx="11887198" cy="1527149"/>
          </a:xfrm>
          <a:prstGeom prst="rect">
            <a:avLst/>
          </a:prstGeom>
        </p:spPr>
        <p:txBody>
          <a:bodyPr vert="horz" wrap="square" lIns="146304" tIns="91440" rIns="146304" bIns="91440" rtlCol="0">
            <a:spAutoFit/>
          </a:bodyPr>
          <a:lstStyle>
            <a:lvl1pPr marL="0" indent="0">
              <a:lnSpc>
                <a:spcPct val="100000"/>
              </a:lnSpc>
              <a:buNone/>
              <a:defRPr sz="2400">
                <a:latin typeface="+mn-lt"/>
              </a:defRPr>
            </a:lvl1pPr>
            <a:lvl2pPr marL="342769" indent="0">
              <a:lnSpc>
                <a:spcPct val="100000"/>
              </a:lnSpc>
              <a:buNone/>
              <a:defRPr sz="1836">
                <a:latin typeface="+mn-lt"/>
              </a:defRPr>
            </a:lvl2pPr>
            <a:lvl3pPr marL="571280" indent="0">
              <a:lnSpc>
                <a:spcPct val="100000"/>
              </a:lnSpc>
              <a:buNone/>
              <a:defRPr sz="1632">
                <a:latin typeface="+mn-lt"/>
              </a:defRPr>
            </a:lvl3pPr>
            <a:lvl4pPr marL="799792" indent="0">
              <a:lnSpc>
                <a:spcPct val="100000"/>
              </a:lnSpc>
              <a:buNone/>
              <a:defRPr sz="1428">
                <a:latin typeface="+mn-lt"/>
              </a:defRPr>
            </a:lvl4pPr>
            <a:lvl5pPr marL="1028304" indent="0">
              <a:lnSpc>
                <a:spcPct val="100000"/>
              </a:lnSpc>
              <a:buNone/>
              <a:defRPr sz="1428">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45976254"/>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Title_Subtitle">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74639" y="300239"/>
            <a:ext cx="11889564" cy="822960"/>
          </a:xfrm>
        </p:spPr>
        <p:txBody>
          <a:bodyPr/>
          <a:lstStyle>
            <a:lvl1pPr marL="0" algn="l" defTabSz="913877" rtl="0" eaLnBrk="1" latinLnBrk="0" hangingPunct="1">
              <a:spcBef>
                <a:spcPct val="0"/>
              </a:spcBef>
              <a:buNone/>
              <a:defRPr lang="en-US" sz="3998" b="0" i="0" u="none" kern="1200" spc="-150" baseline="0" dirty="0">
                <a:solidFill>
                  <a:schemeClr val="tx1"/>
                </a:solidFill>
                <a:latin typeface="Segoe UI Semibold" charset="0"/>
                <a:ea typeface="Segoe UI Semibold" charset="0"/>
                <a:cs typeface="Segoe UI Semibold" charset="0"/>
              </a:defRPr>
            </a:lvl1pPr>
          </a:lstStyle>
          <a:p>
            <a:r>
              <a:rPr lang="en-US"/>
              <a:t>Click to edit Master title style</a:t>
            </a:r>
          </a:p>
        </p:txBody>
      </p:sp>
    </p:spTree>
    <p:extLst>
      <p:ext uri="{BB962C8B-B14F-4D97-AF65-F5344CB8AC3E}">
        <p14:creationId xmlns:p14="http://schemas.microsoft.com/office/powerpoint/2010/main" val="2308776372"/>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slide photo">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C4000B4-EC98-43EC-8FE3-B5F1E90BC0CF}"/>
              </a:ext>
            </a:extLst>
          </p:cNvPr>
          <p:cNvPicPr>
            <a:picLocks noChangeAspect="1"/>
          </p:cNvPicPr>
          <p:nvPr userDrawn="1"/>
        </p:nvPicPr>
        <p:blipFill rotWithShape="1">
          <a:blip r:embed="rId2"/>
          <a:srcRect l="202" t="35855" b="2392"/>
          <a:stretch/>
        </p:blipFill>
        <p:spPr>
          <a:xfrm>
            <a:off x="-18535" y="-62633"/>
            <a:ext cx="12565132" cy="7057158"/>
          </a:xfrm>
          <a:prstGeom prst="rect">
            <a:avLst/>
          </a:prstGeom>
        </p:spPr>
      </p:pic>
      <p:sp>
        <p:nvSpPr>
          <p:cNvPr id="7" name="Rectangle 6">
            <a:extLst>
              <a:ext uri="{FF2B5EF4-FFF2-40B4-BE49-F238E27FC236}">
                <a16:creationId xmlns:a16="http://schemas.microsoft.com/office/drawing/2014/main" id="{20715AAB-A229-4CAB-8985-5B512F67FB76}"/>
              </a:ext>
            </a:extLst>
          </p:cNvPr>
          <p:cNvSpPr/>
          <p:nvPr userDrawn="1"/>
        </p:nvSpPr>
        <p:spPr>
          <a:xfrm>
            <a:off x="0" y="2966771"/>
            <a:ext cx="12565132" cy="4027753"/>
          </a:xfrm>
          <a:prstGeom prst="rect">
            <a:avLst/>
          </a:prstGeom>
          <a:gradFill>
            <a:gsLst>
              <a:gs pos="0">
                <a:srgbClr val="010A07">
                  <a:alpha val="0"/>
                </a:srgbClr>
              </a:gs>
              <a:gs pos="100000">
                <a:srgbClr val="010A07">
                  <a:alpha val="92000"/>
                </a:srgbClr>
              </a:gs>
            </a:gsLst>
            <a:lin ang="5400000" scaled="1"/>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314"/>
            <a:endParaRPr lang="en-US" sz="1765">
              <a:solidFill>
                <a:srgbClr val="F1EFED"/>
              </a:solidFill>
            </a:endParaRPr>
          </a:p>
        </p:txBody>
      </p:sp>
      <p:sp>
        <p:nvSpPr>
          <p:cNvPr id="10" name="Title 1">
            <a:extLst>
              <a:ext uri="{FF2B5EF4-FFF2-40B4-BE49-F238E27FC236}">
                <a16:creationId xmlns:a16="http://schemas.microsoft.com/office/drawing/2014/main" id="{6918950D-BA52-4C37-9FC7-9B2441DABC4D}"/>
              </a:ext>
            </a:extLst>
          </p:cNvPr>
          <p:cNvSpPr>
            <a:spLocks noGrp="1"/>
          </p:cNvSpPr>
          <p:nvPr>
            <p:ph type="title" hasCustomPrompt="1"/>
          </p:nvPr>
        </p:nvSpPr>
        <p:spPr>
          <a:xfrm>
            <a:off x="438157" y="4055914"/>
            <a:ext cx="9590081" cy="1828800"/>
          </a:xfrm>
          <a:noFill/>
        </p:spPr>
        <p:txBody>
          <a:bodyPr lIns="0" tIns="0" rIns="0" bIns="182880" anchor="b" anchorCtr="0"/>
          <a:lstStyle>
            <a:lvl1pPr>
              <a:defRPr sz="5400" strike="noStrike" spc="-150" baseline="0">
                <a:solidFill>
                  <a:schemeClr val="bg2"/>
                </a:solidFill>
              </a:defRPr>
            </a:lvl1pPr>
          </a:lstStyle>
          <a:p>
            <a:r>
              <a:rPr lang="en-US" dirty="0"/>
              <a:t>Microsoft 365</a:t>
            </a:r>
            <a:br>
              <a:rPr lang="en-US" dirty="0"/>
            </a:br>
            <a:r>
              <a:rPr lang="en-US" dirty="0"/>
              <a:t>title or event name</a:t>
            </a:r>
          </a:p>
        </p:txBody>
      </p:sp>
      <p:pic>
        <p:nvPicPr>
          <p:cNvPr id="12" name="Picture 11">
            <a:extLst>
              <a:ext uri="{FF2B5EF4-FFF2-40B4-BE49-F238E27FC236}">
                <a16:creationId xmlns:a16="http://schemas.microsoft.com/office/drawing/2014/main" id="{A0D28F43-8FFF-4944-9497-29A9A4AAFE5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438157" y="445839"/>
            <a:ext cx="914400" cy="194005"/>
          </a:xfrm>
          <a:prstGeom prst="rect">
            <a:avLst/>
          </a:prstGeom>
        </p:spPr>
      </p:pic>
      <p:sp>
        <p:nvSpPr>
          <p:cNvPr id="8" name="Subtitle 12">
            <a:extLst>
              <a:ext uri="{FF2B5EF4-FFF2-40B4-BE49-F238E27FC236}">
                <a16:creationId xmlns:a16="http://schemas.microsoft.com/office/drawing/2014/main" id="{156D6246-58FB-4E1D-AEB6-F658A8E4778A}"/>
              </a:ext>
            </a:extLst>
          </p:cNvPr>
          <p:cNvSpPr>
            <a:spLocks noGrp="1"/>
          </p:cNvSpPr>
          <p:nvPr>
            <p:ph type="body" sz="quarter" idx="14"/>
          </p:nvPr>
        </p:nvSpPr>
        <p:spPr>
          <a:xfrm>
            <a:off x="438157" y="5914229"/>
            <a:ext cx="8354964" cy="720197"/>
          </a:xfrm>
        </p:spPr>
        <p:txBody>
          <a:bodyPr/>
          <a:lstStyle>
            <a:lvl1pPr>
              <a:defRPr>
                <a:solidFill>
                  <a:schemeClr val="bg1"/>
                </a:solidFill>
              </a:defRPr>
            </a:lvl1pPr>
          </a:lstStyle>
          <a:p>
            <a:r>
              <a:rPr lang="en-US" dirty="0"/>
              <a:t>On-site Engagement Overview</a:t>
            </a:r>
          </a:p>
          <a:p>
            <a:r>
              <a:rPr lang="en-US" dirty="0"/>
              <a:t>&lt;Presenter Name&gt;</a:t>
            </a:r>
            <a:endParaRPr lang="de-AT" dirty="0"/>
          </a:p>
        </p:txBody>
      </p:sp>
    </p:spTree>
    <p:extLst>
      <p:ext uri="{BB962C8B-B14F-4D97-AF65-F5344CB8AC3E}">
        <p14:creationId xmlns:p14="http://schemas.microsoft.com/office/powerpoint/2010/main" val="160139149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5000"/>
            </a:lvl1pPr>
          </a:lstStyle>
          <a:p>
            <a:r>
              <a:rPr lang="en-US"/>
              <a:t>Click to edit Master title style</a:t>
            </a:r>
          </a:p>
        </p:txBody>
      </p:sp>
      <p:sp>
        <p:nvSpPr>
          <p:cNvPr id="3" name="Rectangle 2"/>
          <p:cNvSpPr/>
          <p:nvPr userDrawn="1"/>
        </p:nvSpPr>
        <p:spPr bwMode="auto">
          <a:xfrm rot="10800000">
            <a:off x="0" y="2354709"/>
            <a:ext cx="12435144" cy="4639815"/>
          </a:xfrm>
          <a:prstGeom prst="rect">
            <a:avLst/>
          </a:prstGeom>
          <a:solidFill>
            <a:schemeClr val="accent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grpSp>
        <p:nvGrpSpPr>
          <p:cNvPr id="4" name="Group 3"/>
          <p:cNvGrpSpPr/>
          <p:nvPr userDrawn="1"/>
        </p:nvGrpSpPr>
        <p:grpSpPr>
          <a:xfrm>
            <a:off x="4401627" y="1869890"/>
            <a:ext cx="7737332" cy="5124635"/>
            <a:chOff x="4569387" y="1859015"/>
            <a:chExt cx="7737332" cy="5124635"/>
          </a:xfrm>
        </p:grpSpPr>
        <p:sp>
          <p:nvSpPr>
            <p:cNvPr id="5" name="Rectangle 4"/>
            <p:cNvSpPr/>
            <p:nvPr/>
          </p:nvSpPr>
          <p:spPr bwMode="auto">
            <a:xfrm>
              <a:off x="4762500" y="2109518"/>
              <a:ext cx="7351107" cy="4372353"/>
            </a:xfrm>
            <a:prstGeom prst="rect">
              <a:avLst/>
            </a:prstGeom>
            <a:gradFill>
              <a:gsLst>
                <a:gs pos="1000">
                  <a:schemeClr val="tx2">
                    <a:lumMod val="90000"/>
                    <a:lumOff val="10000"/>
                  </a:schemeClr>
                </a:gs>
                <a:gs pos="85000">
                  <a:schemeClr val="accent1"/>
                </a:gs>
              </a:gsLst>
              <a:lin ang="0" scaled="1"/>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6" name="Picture 5"/>
            <p:cNvPicPr>
              <a:picLocks noChangeAspect="1"/>
            </p:cNvPicPr>
            <p:nvPr/>
          </p:nvPicPr>
          <p:blipFill rotWithShape="1">
            <a:blip r:embed="rId2"/>
            <a:srcRect l="2899" t="8774" r="2880" b="28821"/>
            <a:stretch/>
          </p:blipFill>
          <p:spPr>
            <a:xfrm>
              <a:off x="4569387" y="1859015"/>
              <a:ext cx="7737332" cy="5124635"/>
            </a:xfrm>
            <a:prstGeom prst="rect">
              <a:avLst/>
            </a:prstGeom>
          </p:spPr>
        </p:pic>
      </p:grpSp>
    </p:spTree>
    <p:extLst>
      <p:ext uri="{BB962C8B-B14F-4D97-AF65-F5344CB8AC3E}">
        <p14:creationId xmlns:p14="http://schemas.microsoft.com/office/powerpoint/2010/main" val="2063709202"/>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hoto">
    <p:spTree>
      <p:nvGrpSpPr>
        <p:cNvPr id="1" name=""/>
        <p:cNvGrpSpPr/>
        <p:nvPr/>
      </p:nvGrpSpPr>
      <p:grpSpPr>
        <a:xfrm>
          <a:off x="0" y="0"/>
          <a:ext cx="0" cy="0"/>
          <a:chOff x="0" y="0"/>
          <a:chExt cx="0" cy="0"/>
        </a:xfrm>
      </p:grpSpPr>
      <p:pic>
        <p:nvPicPr>
          <p:cNvPr id="5" name="Picture 4" descr="A person sitting in a chair using a computer&#10;&#10;Description generated with very high confidence">
            <a:extLst>
              <a:ext uri="{FF2B5EF4-FFF2-40B4-BE49-F238E27FC236}">
                <a16:creationId xmlns:a16="http://schemas.microsoft.com/office/drawing/2014/main" id="{03D2BC42-713B-428D-8ED4-A1554F175C3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13780" y="-1"/>
            <a:ext cx="12450255" cy="6994525"/>
          </a:xfrm>
          <a:prstGeom prst="rect">
            <a:avLst/>
          </a:prstGeom>
        </p:spPr>
      </p:pic>
      <p:sp>
        <p:nvSpPr>
          <p:cNvPr id="10" name="Title 1">
            <a:extLst>
              <a:ext uri="{FF2B5EF4-FFF2-40B4-BE49-F238E27FC236}">
                <a16:creationId xmlns:a16="http://schemas.microsoft.com/office/drawing/2014/main" id="{6918950D-BA52-4C37-9FC7-9B2441DABC4D}"/>
              </a:ext>
            </a:extLst>
          </p:cNvPr>
          <p:cNvSpPr>
            <a:spLocks noGrp="1"/>
          </p:cNvSpPr>
          <p:nvPr>
            <p:ph type="title" hasCustomPrompt="1"/>
          </p:nvPr>
        </p:nvSpPr>
        <p:spPr>
          <a:xfrm>
            <a:off x="438157" y="3090314"/>
            <a:ext cx="9590081" cy="1828800"/>
          </a:xfrm>
          <a:noFill/>
        </p:spPr>
        <p:txBody>
          <a:bodyPr lIns="0" tIns="0" rIns="0" bIns="182880" anchor="b" anchorCtr="0"/>
          <a:lstStyle>
            <a:lvl1pPr>
              <a:defRPr sz="5400" strike="noStrike" spc="-150" baseline="0">
                <a:solidFill>
                  <a:schemeClr val="bg2"/>
                </a:solidFill>
              </a:defRPr>
            </a:lvl1pPr>
          </a:lstStyle>
          <a:p>
            <a:r>
              <a:rPr lang="en-US" dirty="0"/>
              <a:t>Microsoft 365</a:t>
            </a:r>
            <a:br>
              <a:rPr lang="en-US" dirty="0"/>
            </a:br>
            <a:r>
              <a:rPr lang="en-US" dirty="0"/>
              <a:t>title or event name</a:t>
            </a:r>
          </a:p>
        </p:txBody>
      </p:sp>
      <p:sp>
        <p:nvSpPr>
          <p:cNvPr id="11" name="Text Placeholder 4">
            <a:extLst>
              <a:ext uri="{FF2B5EF4-FFF2-40B4-BE49-F238E27FC236}">
                <a16:creationId xmlns:a16="http://schemas.microsoft.com/office/drawing/2014/main" id="{4B7969DA-51E9-4FB3-BFCC-63C88E80862C}"/>
              </a:ext>
            </a:extLst>
          </p:cNvPr>
          <p:cNvSpPr>
            <a:spLocks noGrp="1"/>
          </p:cNvSpPr>
          <p:nvPr>
            <p:ph type="body" sz="quarter" idx="12" hasCustomPrompt="1"/>
          </p:nvPr>
        </p:nvSpPr>
        <p:spPr>
          <a:xfrm>
            <a:off x="434976" y="4935118"/>
            <a:ext cx="9590081" cy="964256"/>
          </a:xfrm>
          <a:noFill/>
        </p:spPr>
        <p:txBody>
          <a:bodyPr lIns="0" tIns="0" rIns="0" bIns="0">
            <a:noAutofit/>
          </a:bodyPr>
          <a:lstStyle>
            <a:lvl1pPr marL="0" indent="0">
              <a:lnSpc>
                <a:spcPct val="100000"/>
              </a:lnSpc>
              <a:spcBef>
                <a:spcPts val="0"/>
              </a:spcBef>
              <a:buNone/>
              <a:defRPr sz="1600" spc="0" baseline="0">
                <a:solidFill>
                  <a:schemeClr val="bg2"/>
                </a:solidFill>
                <a:latin typeface="+mn-lt"/>
              </a:defRPr>
            </a:lvl1pPr>
          </a:lstStyle>
          <a:p>
            <a:pPr lvl="0"/>
            <a:r>
              <a:rPr lang="en-US" dirty="0"/>
              <a:t>Author name</a:t>
            </a:r>
          </a:p>
          <a:p>
            <a:pPr lvl="0"/>
            <a:r>
              <a:rPr lang="en-US" dirty="0"/>
              <a:t>Date</a:t>
            </a:r>
          </a:p>
        </p:txBody>
      </p:sp>
      <p:pic>
        <p:nvPicPr>
          <p:cNvPr id="12" name="Picture 11">
            <a:extLst>
              <a:ext uri="{FF2B5EF4-FFF2-40B4-BE49-F238E27FC236}">
                <a16:creationId xmlns:a16="http://schemas.microsoft.com/office/drawing/2014/main" id="{A0D28F43-8FFF-4944-9497-29A9A4AAFE5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438157" y="445839"/>
            <a:ext cx="914400" cy="194005"/>
          </a:xfrm>
          <a:prstGeom prst="rect">
            <a:avLst/>
          </a:prstGeom>
        </p:spPr>
      </p:pic>
    </p:spTree>
    <p:extLst>
      <p:ext uri="{BB962C8B-B14F-4D97-AF65-F5344CB8AC3E}">
        <p14:creationId xmlns:p14="http://schemas.microsoft.com/office/powerpoint/2010/main" val="333089540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4975" y="1226817"/>
            <a:ext cx="3705225" cy="1195895"/>
          </a:xfrm>
        </p:spPr>
        <p:txBody>
          <a:bodyPr lIns="0" tIns="0" rIns="0" bIns="0"/>
          <a:lstStyle>
            <a:lvl1pPr>
              <a:defRPr sz="2000" spc="0" baseline="0">
                <a:solidFill>
                  <a:srgbClr val="000000"/>
                </a:solidFill>
              </a:defRPr>
            </a:lvl1pPr>
          </a:lstStyle>
          <a:p>
            <a:r>
              <a:rPr lang="en-US" dirty="0"/>
              <a:t>Contents</a:t>
            </a:r>
          </a:p>
        </p:txBody>
      </p:sp>
      <p:sp>
        <p:nvSpPr>
          <p:cNvPr id="4" name="Text Placeholder 3"/>
          <p:cNvSpPr>
            <a:spLocks noGrp="1"/>
          </p:cNvSpPr>
          <p:nvPr>
            <p:ph type="body" sz="quarter" idx="10" hasCustomPrompt="1"/>
          </p:nvPr>
        </p:nvSpPr>
        <p:spPr>
          <a:xfrm>
            <a:off x="6337300" y="1226818"/>
            <a:ext cx="3690938" cy="3354708"/>
          </a:xfrm>
        </p:spPr>
        <p:txBody>
          <a:bodyPr wrap="square" lIns="0" tIns="0" rIns="0" bIns="0">
            <a:noAutofit/>
          </a:bodyPr>
          <a:lstStyle>
            <a:lvl1pPr marL="0" marR="0" indent="0" algn="l" defTabSz="517525" rtl="0" eaLnBrk="1" fontAlgn="auto" latinLnBrk="0" hangingPunct="1">
              <a:lnSpc>
                <a:spcPct val="100000"/>
              </a:lnSpc>
              <a:spcBef>
                <a:spcPts val="0"/>
              </a:spcBef>
              <a:spcAft>
                <a:spcPts val="500"/>
              </a:spcAft>
              <a:buClrTx/>
              <a:buSzPct val="90000"/>
              <a:buFont typeface="Wingdings" panose="05000000000000000000" pitchFamily="2" charset="2"/>
              <a:buNone/>
              <a:tabLst/>
              <a:defRPr sz="2000" spc="0" baseline="0">
                <a:solidFill>
                  <a:schemeClr val="accent1"/>
                </a:solidFill>
                <a:latin typeface="+mj-lt"/>
              </a:defRPr>
            </a:lvl1pPr>
            <a:lvl2pPr marL="228600" indent="0">
              <a:buNone/>
              <a:defRPr sz="1800"/>
            </a:lvl2pPr>
            <a:lvl3pPr marL="457200" indent="0">
              <a:buNone/>
              <a:defRPr sz="1800"/>
            </a:lvl3pPr>
            <a:lvl4pPr marL="685800" indent="0">
              <a:buNone/>
              <a:defRPr sz="1800"/>
            </a:lvl4pPr>
            <a:lvl5pPr marL="914400" indent="0">
              <a:buNone/>
              <a:defRPr sz="1800"/>
            </a:lvl5pPr>
          </a:lstStyle>
          <a:p>
            <a:pPr lvl="0"/>
            <a:r>
              <a:rPr lang="en-US" dirty="0"/>
              <a:t>##	Section title</a:t>
            </a:r>
          </a:p>
          <a:p>
            <a:pPr lvl="0"/>
            <a:r>
              <a:rPr lang="en-US" dirty="0"/>
              <a:t>##	Section title</a:t>
            </a:r>
          </a:p>
          <a:p>
            <a:pPr lvl="0"/>
            <a:r>
              <a:rPr lang="en-US" dirty="0"/>
              <a:t>##	Section title</a:t>
            </a:r>
          </a:p>
          <a:p>
            <a:pPr lvl="0"/>
            <a:r>
              <a:rPr lang="en-US" dirty="0"/>
              <a:t>##	Section title</a:t>
            </a:r>
          </a:p>
          <a:p>
            <a:pPr lvl="0"/>
            <a:r>
              <a:rPr lang="en-US" dirty="0"/>
              <a:t>##	Section title</a:t>
            </a:r>
          </a:p>
          <a:p>
            <a:pPr lvl="0"/>
            <a:r>
              <a:rPr lang="en-US" dirty="0"/>
              <a:t>##	Section title</a:t>
            </a:r>
          </a:p>
          <a:p>
            <a:pPr lvl="0"/>
            <a:r>
              <a:rPr lang="en-US" dirty="0"/>
              <a:t>##	Section title</a:t>
            </a:r>
          </a:p>
        </p:txBody>
      </p:sp>
    </p:spTree>
    <p:extLst>
      <p:ext uri="{BB962C8B-B14F-4D97-AF65-F5344CB8AC3E}">
        <p14:creationId xmlns:p14="http://schemas.microsoft.com/office/powerpoint/2010/main" val="3174734391"/>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body slide">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46087" y="2182297"/>
            <a:ext cx="11567160" cy="1247521"/>
          </a:xfrm>
        </p:spPr>
        <p:txBody>
          <a:bodyPr wrap="square" lIns="0" tIns="0" rIns="0" bIns="0">
            <a:spAutoFit/>
          </a:bodyPr>
          <a:lstStyle>
            <a:lvl1pPr marL="0" indent="0">
              <a:lnSpc>
                <a:spcPct val="90000"/>
              </a:lnSpc>
              <a:spcBef>
                <a:spcPts val="0"/>
              </a:spcBef>
              <a:spcAft>
                <a:spcPts val="1300"/>
              </a:spcAft>
              <a:buNone/>
              <a:defRPr sz="2600" b="0" i="0">
                <a:solidFill>
                  <a:srgbClr val="000000"/>
                </a:solidFill>
                <a:latin typeface="+mn-lt"/>
              </a:defRPr>
            </a:lvl1pPr>
            <a:lvl2pPr marL="228600" indent="0">
              <a:lnSpc>
                <a:spcPct val="90000"/>
              </a:lnSpc>
              <a:spcBef>
                <a:spcPts val="0"/>
              </a:spcBef>
              <a:spcAft>
                <a:spcPts val="1300"/>
              </a:spcAft>
              <a:buNone/>
              <a:defRPr sz="2000">
                <a:solidFill>
                  <a:srgbClr val="000000"/>
                </a:solidFill>
              </a:defRPr>
            </a:lvl2pPr>
            <a:lvl3pPr marL="457200" indent="0">
              <a:spcBef>
                <a:spcPts val="0"/>
              </a:spcBef>
              <a:spcAft>
                <a:spcPts val="1300"/>
              </a:spcAft>
              <a:buNone/>
              <a:defRPr sz="2000">
                <a:solidFill>
                  <a:srgbClr val="000000"/>
                </a:solidFill>
              </a:defRPr>
            </a:lvl3pPr>
            <a:lvl4pPr marL="685800" indent="0">
              <a:spcBef>
                <a:spcPts val="0"/>
              </a:spcBef>
              <a:spcAft>
                <a:spcPts val="1300"/>
              </a:spcAft>
              <a:buNone/>
              <a:defRPr sz="2000"/>
            </a:lvl4pPr>
            <a:lvl5pPr marL="914400" indent="0">
              <a:buNone/>
              <a:defRPr/>
            </a:lvl5pPr>
          </a:lstStyle>
          <a:p>
            <a:pPr lvl="0"/>
            <a:r>
              <a:rPr lang="en-US" dirty="0"/>
              <a:t>First level Segoe UI 26pt</a:t>
            </a:r>
          </a:p>
          <a:p>
            <a:pPr lvl="1"/>
            <a:r>
              <a:rPr lang="en-US" dirty="0"/>
              <a:t>Second level Segoe UI 20pt</a:t>
            </a:r>
          </a:p>
          <a:p>
            <a:pPr lvl="2"/>
            <a:r>
              <a:rPr lang="en-US" dirty="0"/>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34975" y="449264"/>
            <a:ext cx="11563350" cy="754061"/>
          </a:xfrm>
          <a:prstGeom prst="rect">
            <a:avLst/>
          </a:prstGeom>
        </p:spPr>
        <p:txBody>
          <a:bodyPr vert="horz" wrap="square" lIns="0" tIns="164592" rIns="0" bIns="0" rtlCol="0" anchor="t">
            <a:noAutofit/>
          </a:bodyPr>
          <a:lstStyle>
            <a:lvl1pPr>
              <a:defRPr>
                <a:solidFill>
                  <a:srgbClr val="000000"/>
                </a:solidFill>
              </a:defRPr>
            </a:lvl1pPr>
          </a:lstStyle>
          <a:p>
            <a:r>
              <a:rPr lang="en-US" dirty="0"/>
              <a:t>Heading Segoe UI </a:t>
            </a:r>
            <a:r>
              <a:rPr lang="en-US" dirty="0" err="1"/>
              <a:t>Semibold</a:t>
            </a:r>
            <a:r>
              <a:rPr lang="en-US" dirty="0"/>
              <a:t> 32pt</a:t>
            </a:r>
          </a:p>
        </p:txBody>
      </p:sp>
    </p:spTree>
    <p:extLst>
      <p:ext uri="{BB962C8B-B14F-4D97-AF65-F5344CB8AC3E}">
        <p14:creationId xmlns:p14="http://schemas.microsoft.com/office/powerpoint/2010/main" val="3765360161"/>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mp; body slide (with bullets)">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46088" y="2184023"/>
            <a:ext cx="11567160" cy="1247521"/>
          </a:xfrm>
        </p:spPr>
        <p:txBody>
          <a:bodyPr wrap="square" lIns="0" tIns="0" rIns="0" bIns="0">
            <a:spAutoFit/>
          </a:bodyPr>
          <a:lstStyle>
            <a:lvl1pPr marL="274320" indent="-274320">
              <a:lnSpc>
                <a:spcPct val="90000"/>
              </a:lnSpc>
              <a:spcBef>
                <a:spcPts val="0"/>
              </a:spcBef>
              <a:spcAft>
                <a:spcPts val="1300"/>
              </a:spcAft>
              <a:buClr>
                <a:srgbClr val="000000"/>
              </a:buClr>
              <a:buSzPct val="77000"/>
              <a:buFont typeface="Arial" panose="020B0604020202020204" pitchFamily="34" charset="0"/>
              <a:buChar char="•"/>
              <a:defRPr sz="2600" b="0" i="0">
                <a:solidFill>
                  <a:srgbClr val="000000"/>
                </a:solidFill>
                <a:latin typeface="+mn-lt"/>
              </a:defRPr>
            </a:lvl1pPr>
            <a:lvl2pPr marL="548640" indent="-228600">
              <a:lnSpc>
                <a:spcPct val="90000"/>
              </a:lnSpc>
              <a:spcBef>
                <a:spcPts val="0"/>
              </a:spcBef>
              <a:spcAft>
                <a:spcPts val="1300"/>
              </a:spcAft>
              <a:buClr>
                <a:srgbClr val="000000"/>
              </a:buClr>
              <a:buSzPct val="77000"/>
              <a:buFont typeface="Arial" panose="020B0604020202020204" pitchFamily="34" charset="0"/>
              <a:buChar char="•"/>
              <a:defRPr sz="2000">
                <a:solidFill>
                  <a:srgbClr val="000000"/>
                </a:solidFill>
              </a:defRPr>
            </a:lvl2pPr>
            <a:lvl3pPr marL="822960" indent="-228600">
              <a:spcBef>
                <a:spcPts val="0"/>
              </a:spcBef>
              <a:spcAft>
                <a:spcPts val="1300"/>
              </a:spcAft>
              <a:buClr>
                <a:srgbClr val="000000"/>
              </a:buClr>
              <a:buSzPct val="77000"/>
              <a:buFont typeface="Arial" panose="020B0604020202020204" pitchFamily="34" charset="0"/>
              <a:buChar char="•"/>
              <a:defRPr sz="2000">
                <a:solidFill>
                  <a:srgbClr val="000000"/>
                </a:solidFill>
              </a:defRPr>
            </a:lvl3pPr>
            <a:lvl4pPr marL="685800" indent="0">
              <a:spcBef>
                <a:spcPts val="0"/>
              </a:spcBef>
              <a:spcAft>
                <a:spcPts val="1300"/>
              </a:spcAft>
              <a:buNone/>
              <a:defRPr sz="2000"/>
            </a:lvl4pPr>
            <a:lvl5pPr marL="914400" indent="0">
              <a:buNone/>
              <a:defRPr/>
            </a:lvl5pPr>
          </a:lstStyle>
          <a:p>
            <a:pPr lvl="0"/>
            <a:r>
              <a:rPr lang="en-US" dirty="0"/>
              <a:t>First level Segoe UI 26pt</a:t>
            </a:r>
          </a:p>
          <a:p>
            <a:pPr lvl="1"/>
            <a:r>
              <a:rPr lang="en-US" dirty="0"/>
              <a:t>Second level Segoe UI 20pt</a:t>
            </a:r>
          </a:p>
          <a:p>
            <a:pPr lvl="2"/>
            <a:r>
              <a:rPr lang="en-US" dirty="0"/>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34975" y="449264"/>
            <a:ext cx="11563350" cy="773112"/>
          </a:xfrm>
          <a:prstGeom prst="rect">
            <a:avLst/>
          </a:prstGeom>
        </p:spPr>
        <p:txBody>
          <a:bodyPr vert="horz" wrap="square" lIns="0" tIns="164592" rIns="0" bIns="0" rtlCol="0" anchor="t">
            <a:noAutofit/>
          </a:bodyPr>
          <a:lstStyle>
            <a:lvl1pPr>
              <a:defRPr>
                <a:solidFill>
                  <a:srgbClr val="000000"/>
                </a:solidFill>
              </a:defRPr>
            </a:lvl1pPr>
          </a:lstStyle>
          <a:p>
            <a:r>
              <a:rPr lang="en-US" dirty="0"/>
              <a:t>Heading Segoe UI </a:t>
            </a:r>
            <a:r>
              <a:rPr lang="en-US" dirty="0" err="1"/>
              <a:t>Semibold</a:t>
            </a:r>
            <a:r>
              <a:rPr lang="en-US" dirty="0"/>
              <a:t> 32pt</a:t>
            </a:r>
          </a:p>
        </p:txBody>
      </p:sp>
      <p:sp>
        <p:nvSpPr>
          <p:cNvPr id="5" name="Text Placeholder 3">
            <a:extLst>
              <a:ext uri="{FF2B5EF4-FFF2-40B4-BE49-F238E27FC236}">
                <a16:creationId xmlns:a16="http://schemas.microsoft.com/office/drawing/2014/main" id="{BF94EA65-2CBF-4A04-9D22-169D8572F347}"/>
              </a:ext>
            </a:extLst>
          </p:cNvPr>
          <p:cNvSpPr>
            <a:spLocks noGrp="1"/>
          </p:cNvSpPr>
          <p:nvPr>
            <p:ph type="body" sz="quarter" idx="12" hasCustomPrompt="1"/>
          </p:nvPr>
        </p:nvSpPr>
        <p:spPr>
          <a:xfrm>
            <a:off x="434974" y="1105407"/>
            <a:ext cx="11567160" cy="360099"/>
          </a:xfrm>
        </p:spPr>
        <p:txBody>
          <a:bodyPr wrap="square" lIns="0" tIns="0" rIns="0" bIns="0">
            <a:spAutoFit/>
          </a:bodyPr>
          <a:lstStyle>
            <a:lvl1pPr marL="0" indent="0">
              <a:lnSpc>
                <a:spcPct val="90000"/>
              </a:lnSpc>
              <a:spcBef>
                <a:spcPts val="0"/>
              </a:spcBef>
              <a:spcAft>
                <a:spcPts val="1300"/>
              </a:spcAft>
              <a:buNone/>
              <a:defRPr sz="2600" b="0" i="0">
                <a:solidFill>
                  <a:srgbClr val="000000"/>
                </a:solidFill>
                <a:latin typeface="+mn-lt"/>
              </a:defRPr>
            </a:lvl1pPr>
            <a:lvl2pPr marL="228600" indent="0">
              <a:lnSpc>
                <a:spcPct val="90000"/>
              </a:lnSpc>
              <a:spcBef>
                <a:spcPts val="0"/>
              </a:spcBef>
              <a:spcAft>
                <a:spcPts val="1300"/>
              </a:spcAft>
              <a:buNone/>
              <a:defRPr sz="2000">
                <a:solidFill>
                  <a:schemeClr val="tx2"/>
                </a:solidFill>
              </a:defRPr>
            </a:lvl2pPr>
            <a:lvl3pPr marL="457200" indent="0">
              <a:spcBef>
                <a:spcPts val="0"/>
              </a:spcBef>
              <a:spcAft>
                <a:spcPts val="1300"/>
              </a:spcAft>
              <a:buNone/>
              <a:defRPr sz="2000"/>
            </a:lvl3pPr>
            <a:lvl4pPr marL="685800" indent="0">
              <a:spcBef>
                <a:spcPts val="0"/>
              </a:spcBef>
              <a:spcAft>
                <a:spcPts val="1300"/>
              </a:spcAft>
              <a:buNone/>
              <a:defRPr sz="2000"/>
            </a:lvl4pPr>
            <a:lvl5pPr marL="914400" indent="0">
              <a:buNone/>
              <a:defRPr/>
            </a:lvl5pPr>
          </a:lstStyle>
          <a:p>
            <a:pPr lvl="0"/>
            <a:r>
              <a:rPr lang="en-US" dirty="0"/>
              <a:t>Subtitle Segoe UI 26pt</a:t>
            </a:r>
          </a:p>
        </p:txBody>
      </p:sp>
    </p:spTree>
    <p:extLst>
      <p:ext uri="{BB962C8B-B14F-4D97-AF65-F5344CB8AC3E}">
        <p14:creationId xmlns:p14="http://schemas.microsoft.com/office/powerpoint/2010/main" val="277597413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34975" y="449264"/>
            <a:ext cx="11563350" cy="773112"/>
          </a:xfrm>
          <a:prstGeom prst="rect">
            <a:avLst/>
          </a:prstGeom>
        </p:spPr>
        <p:txBody>
          <a:bodyPr vert="horz" wrap="square" lIns="0" tIns="164592" rIns="0" bIns="0" rtlCol="0" anchor="t">
            <a:noAutofit/>
          </a:bodyPr>
          <a:lstStyle>
            <a:lvl1pPr>
              <a:defRPr>
                <a:solidFill>
                  <a:srgbClr val="000000"/>
                </a:solidFill>
              </a:defRPr>
            </a:lvl1pPr>
          </a:lstStyle>
          <a:p>
            <a:r>
              <a:rPr lang="en-US" dirty="0"/>
              <a:t>Title</a:t>
            </a:r>
          </a:p>
        </p:txBody>
      </p:sp>
    </p:spTree>
    <p:extLst>
      <p:ext uri="{BB962C8B-B14F-4D97-AF65-F5344CB8AC3E}">
        <p14:creationId xmlns:p14="http://schemas.microsoft.com/office/powerpoint/2010/main" val="225858560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hoto layout 1">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6334125" y="0"/>
            <a:ext cx="6102349" cy="6994525"/>
          </a:xfrm>
          <a:blipFill dpi="0" rotWithShape="1">
            <a:blip r:embed="rId2" cstate="screen">
              <a:extLst>
                <a:ext uri="{28A0092B-C50C-407E-A947-70E740481C1C}">
                  <a14:useLocalDpi xmlns:a14="http://schemas.microsoft.com/office/drawing/2010/main"/>
                </a:ext>
              </a:extLst>
            </a:blip>
            <a:srcRect/>
            <a:stretch>
              <a:fillRect/>
            </a:stretch>
          </a:blipFill>
        </p:spPr>
        <p:txBody>
          <a:bodyPr anchor="ctr">
            <a:noAutofit/>
          </a:bodyPr>
          <a:lstStyle>
            <a:lvl1pPr marL="0" indent="0" algn="ctr">
              <a:buNone/>
              <a:defRPr sz="2000">
                <a:solidFill>
                  <a:schemeClr val="bg2"/>
                </a:solidFill>
                <a:latin typeface="+mj-lt"/>
              </a:defRPr>
            </a:lvl1pPr>
          </a:lstStyle>
          <a:p>
            <a:r>
              <a:rPr lang="en-US" dirty="0"/>
              <a:t>Drop photo here</a:t>
            </a:r>
          </a:p>
        </p:txBody>
      </p:sp>
      <p:sp>
        <p:nvSpPr>
          <p:cNvPr id="5" name="Title Placeholder 1">
            <a:extLst>
              <a:ext uri="{FF2B5EF4-FFF2-40B4-BE49-F238E27FC236}">
                <a16:creationId xmlns:a16="http://schemas.microsoft.com/office/drawing/2014/main" id="{87B2D435-6763-4273-8B58-EEB87561755F}"/>
              </a:ext>
            </a:extLst>
          </p:cNvPr>
          <p:cNvSpPr>
            <a:spLocks noGrp="1"/>
          </p:cNvSpPr>
          <p:nvPr>
            <p:ph type="title" hasCustomPrompt="1"/>
          </p:nvPr>
        </p:nvSpPr>
        <p:spPr>
          <a:xfrm>
            <a:off x="434975" y="449264"/>
            <a:ext cx="5667375" cy="773112"/>
          </a:xfrm>
          <a:prstGeom prst="rect">
            <a:avLst/>
          </a:prstGeom>
        </p:spPr>
        <p:txBody>
          <a:bodyPr vert="horz" wrap="square" lIns="0" tIns="164592" rIns="0" bIns="0" rtlCol="0" anchor="t">
            <a:noAutofit/>
          </a:bodyPr>
          <a:lstStyle>
            <a:lvl1pPr>
              <a:defRPr/>
            </a:lvl1pPr>
          </a:lstStyle>
          <a:p>
            <a:r>
              <a:rPr lang="en-US" dirty="0"/>
              <a:t>Photo layout 1</a:t>
            </a:r>
          </a:p>
        </p:txBody>
      </p:sp>
      <p:sp>
        <p:nvSpPr>
          <p:cNvPr id="6" name="Text Placeholder 3">
            <a:extLst>
              <a:ext uri="{FF2B5EF4-FFF2-40B4-BE49-F238E27FC236}">
                <a16:creationId xmlns:a16="http://schemas.microsoft.com/office/drawing/2014/main" id="{71CE2F71-BF91-4E7B-BDE5-A747EFEFF88C}"/>
              </a:ext>
            </a:extLst>
          </p:cNvPr>
          <p:cNvSpPr>
            <a:spLocks noGrp="1"/>
          </p:cNvSpPr>
          <p:nvPr>
            <p:ph type="body" sz="quarter" idx="11" hasCustomPrompt="1"/>
          </p:nvPr>
        </p:nvSpPr>
        <p:spPr>
          <a:xfrm>
            <a:off x="434975" y="2188559"/>
            <a:ext cx="5667374" cy="2624741"/>
          </a:xfrm>
        </p:spPr>
        <p:txBody>
          <a:bodyPr wrap="square" lIns="0" tIns="0" rIns="0" bIns="0">
            <a:noAutofit/>
          </a:bodyPr>
          <a:lstStyle>
            <a:lvl1pPr marL="0" marR="0" indent="0" algn="l" defTabSz="932742" rtl="0" eaLnBrk="1" fontAlgn="auto" latinLnBrk="0" hangingPunct="1">
              <a:lnSpc>
                <a:spcPct val="90000"/>
              </a:lnSpc>
              <a:spcBef>
                <a:spcPts val="0"/>
              </a:spcBef>
              <a:spcAft>
                <a:spcPts val="2600"/>
              </a:spcAft>
              <a:buClrTx/>
              <a:buSzPct val="90000"/>
              <a:buFont typeface="Wingdings" panose="05000000000000000000" pitchFamily="2" charset="2"/>
              <a:buNone/>
              <a:tabLst/>
              <a:defRPr sz="2600" b="0" i="0">
                <a:solidFill>
                  <a:srgbClr val="000000"/>
                </a:solidFill>
                <a:latin typeface="+mn-lt"/>
              </a:defRPr>
            </a:lvl1pPr>
            <a:lvl2pPr marL="228600" marR="0" indent="0" algn="l" defTabSz="932742"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57200" indent="0">
              <a:buNone/>
              <a:defRPr/>
            </a:lvl3pPr>
            <a:lvl4pPr marL="685800" indent="0">
              <a:buNone/>
              <a:defRPr/>
            </a:lvl4pPr>
            <a:lvl5pPr marL="914400" indent="0">
              <a:buNone/>
              <a:defRPr/>
            </a:lvl5pPr>
          </a:lstStyle>
          <a:p>
            <a:pPr lvl="0"/>
            <a:r>
              <a:rPr lang="pt-BR" dirty="0"/>
              <a:t>Subhead Segoe UI 26pt</a:t>
            </a:r>
          </a:p>
          <a:p>
            <a:pPr lvl="0"/>
            <a:r>
              <a:rPr lang="pt-BR" dirty="0"/>
              <a:t>Subhead Segoe UI 26pt</a:t>
            </a:r>
          </a:p>
          <a:p>
            <a:pPr lvl="0"/>
            <a:r>
              <a:rPr lang="pt-BR" dirty="0"/>
              <a:t>Subhead Segoe UI 26pt</a:t>
            </a:r>
          </a:p>
        </p:txBody>
      </p:sp>
    </p:spTree>
    <p:extLst>
      <p:ext uri="{BB962C8B-B14F-4D97-AF65-F5344CB8AC3E}">
        <p14:creationId xmlns:p14="http://schemas.microsoft.com/office/powerpoint/2010/main" val="2290361164"/>
      </p:ext>
    </p:extLst>
  </p:cSld>
  <p:clrMapOvr>
    <a:masterClrMapping/>
  </p:clrMapOvr>
  <p:transition>
    <p:fade/>
  </p:transition>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hoto layout 2">
    <p:spTree>
      <p:nvGrpSpPr>
        <p:cNvPr id="1" name=""/>
        <p:cNvGrpSpPr/>
        <p:nvPr/>
      </p:nvGrpSpPr>
      <p:grpSpPr>
        <a:xfrm>
          <a:off x="0" y="0"/>
          <a:ext cx="0" cy="0"/>
          <a:chOff x="0" y="0"/>
          <a:chExt cx="0" cy="0"/>
        </a:xfrm>
      </p:grpSpPr>
      <p:sp>
        <p:nvSpPr>
          <p:cNvPr id="11" name="Picture Placeholder 10"/>
          <p:cNvSpPr>
            <a:spLocks noGrp="1"/>
          </p:cNvSpPr>
          <p:nvPr>
            <p:ph type="pic" sz="quarter" idx="14" hasCustomPrompt="1"/>
          </p:nvPr>
        </p:nvSpPr>
        <p:spPr>
          <a:xfrm>
            <a:off x="434974" y="2178050"/>
            <a:ext cx="3705225" cy="2635250"/>
          </a:xfrm>
          <a:blipFill>
            <a:blip r:embed="rId2" cstate="screen">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2000">
                <a:solidFill>
                  <a:schemeClr val="bg2"/>
                </a:solidFill>
                <a:latin typeface="+mj-lt"/>
              </a:defRPr>
            </a:lvl1pPr>
          </a:lstStyle>
          <a:p>
            <a:r>
              <a:rPr lang="en-US" dirty="0"/>
              <a:t>Drop photo here</a:t>
            </a:r>
          </a:p>
        </p:txBody>
      </p:sp>
      <p:sp>
        <p:nvSpPr>
          <p:cNvPr id="12" name="Picture Placeholder 10"/>
          <p:cNvSpPr>
            <a:spLocks noGrp="1"/>
          </p:cNvSpPr>
          <p:nvPr>
            <p:ph type="pic" sz="quarter" idx="15" hasCustomPrompt="1"/>
          </p:nvPr>
        </p:nvSpPr>
        <p:spPr>
          <a:xfrm>
            <a:off x="4367214" y="2178050"/>
            <a:ext cx="3695700" cy="2635250"/>
          </a:xfrm>
          <a:blipFill>
            <a:blip r:embed="rId3"/>
            <a:stretch>
              <a:fillRect/>
            </a:stretch>
          </a:blipFill>
        </p:spPr>
        <p:txBody>
          <a:bodyPr anchor="ctr">
            <a:noAutofit/>
          </a:bodyPr>
          <a:lstStyle>
            <a:lvl1pPr marL="0" indent="0" algn="ctr">
              <a:buNone/>
              <a:defRPr sz="2000">
                <a:solidFill>
                  <a:schemeClr val="bg2"/>
                </a:solidFill>
                <a:latin typeface="+mj-lt"/>
              </a:defRPr>
            </a:lvl1pPr>
          </a:lstStyle>
          <a:p>
            <a:r>
              <a:rPr lang="en-US" dirty="0"/>
              <a:t>Drop photo here</a:t>
            </a:r>
          </a:p>
        </p:txBody>
      </p:sp>
      <p:sp>
        <p:nvSpPr>
          <p:cNvPr id="13" name="Picture Placeholder 10"/>
          <p:cNvSpPr>
            <a:spLocks noGrp="1"/>
          </p:cNvSpPr>
          <p:nvPr>
            <p:ph type="pic" sz="quarter" idx="16" hasCustomPrompt="1"/>
          </p:nvPr>
        </p:nvSpPr>
        <p:spPr>
          <a:xfrm>
            <a:off x="8289925" y="2178049"/>
            <a:ext cx="3706871" cy="2635251"/>
          </a:xfrm>
          <a:blipFill>
            <a:blip r:embed="rId4"/>
            <a:stretch>
              <a:fillRect/>
            </a:stretch>
          </a:blipFill>
        </p:spPr>
        <p:txBody>
          <a:bodyPr anchor="ctr">
            <a:noAutofit/>
          </a:bodyPr>
          <a:lstStyle>
            <a:lvl1pPr marL="0" indent="0" algn="ctr">
              <a:buNone/>
              <a:defRPr sz="2000">
                <a:solidFill>
                  <a:schemeClr val="bg2"/>
                </a:solidFill>
                <a:latin typeface="+mj-lt"/>
              </a:defRPr>
            </a:lvl1pPr>
          </a:lstStyle>
          <a:p>
            <a:r>
              <a:rPr lang="en-US" dirty="0"/>
              <a:t>Drop photo here</a:t>
            </a:r>
          </a:p>
        </p:txBody>
      </p:sp>
      <p:sp>
        <p:nvSpPr>
          <p:cNvPr id="5" name="Text Placeholder 4"/>
          <p:cNvSpPr>
            <a:spLocks noGrp="1"/>
          </p:cNvSpPr>
          <p:nvPr>
            <p:ph type="body" sz="quarter" idx="11" hasCustomPrompt="1"/>
          </p:nvPr>
        </p:nvSpPr>
        <p:spPr>
          <a:xfrm>
            <a:off x="434975" y="5026024"/>
            <a:ext cx="3703320" cy="1333698"/>
          </a:xfrm>
        </p:spPr>
        <p:txBody>
          <a:bodyPr lIns="0" tIns="0" rIns="0" bIns="0"/>
          <a:lstStyle>
            <a:lvl1pPr marL="0" indent="0">
              <a:lnSpc>
                <a:spcPct val="100000"/>
              </a:lnSpc>
              <a:spcBef>
                <a:spcPts val="0"/>
              </a:spcBef>
              <a:spcAft>
                <a:spcPts val="800"/>
              </a:spcAft>
              <a:buNone/>
              <a:defRPr sz="1600" b="1">
                <a:solidFill>
                  <a:schemeClr val="accent1"/>
                </a:solidFill>
                <a:latin typeface="+mj-lt"/>
              </a:defRPr>
            </a:lvl1pPr>
            <a:lvl2pPr marL="0" marR="0" indent="0" algn="l" defTabSz="932742" rtl="0" eaLnBrk="1" fontAlgn="auto" latinLnBrk="0" hangingPunct="1">
              <a:lnSpc>
                <a:spcPct val="100000"/>
              </a:lnSpc>
              <a:spcBef>
                <a:spcPts val="0"/>
              </a:spcBef>
              <a:spcAft>
                <a:spcPts val="800"/>
              </a:spcAft>
              <a:buClrTx/>
              <a:buSzPct val="90000"/>
              <a:buFont typeface="Arial" panose="020B0604020202020204" pitchFamily="34" charset="0"/>
              <a:buNone/>
              <a:tabLst/>
              <a:defRPr sz="1600">
                <a:solidFill>
                  <a:srgbClr val="000000"/>
                </a:solidFill>
              </a:defRPr>
            </a:lvl2pPr>
            <a:lvl3pPr marL="457200" indent="0">
              <a:buNone/>
              <a:defRPr/>
            </a:lvl3pPr>
            <a:lvl4pPr marL="685800" indent="0">
              <a:buNone/>
              <a:defRPr/>
            </a:lvl4pPr>
            <a:lvl5pPr marL="914400" indent="0">
              <a:buNone/>
              <a:defRPr/>
            </a:lvl5pPr>
          </a:lstStyle>
          <a:p>
            <a:pPr lvl="0"/>
            <a:r>
              <a:rPr lang="en-US" dirty="0"/>
              <a:t>Paragraph title Segoe UI </a:t>
            </a:r>
            <a:r>
              <a:rPr lang="en-US" dirty="0" err="1"/>
              <a:t>Semibold</a:t>
            </a:r>
            <a:r>
              <a:rPr lang="en-US" dirty="0"/>
              <a:t> 16</a:t>
            </a:r>
          </a:p>
          <a:p>
            <a:pPr lvl="1"/>
            <a:r>
              <a:rPr lang="en-US" dirty="0"/>
              <a:t>Body copy Segoe Regular 16. </a:t>
            </a:r>
            <a:r>
              <a:rPr lang="en-US" dirty="0" err="1"/>
              <a:t>Cavorest</a:t>
            </a:r>
            <a:r>
              <a:rPr lang="en-US" dirty="0"/>
              <a:t> a </a:t>
            </a:r>
            <a:r>
              <a:rPr lang="en-US" dirty="0" err="1"/>
              <a:t>aut</a:t>
            </a:r>
            <a:r>
              <a:rPr lang="en-US" dirty="0"/>
              <a:t> arum </a:t>
            </a:r>
            <a:r>
              <a:rPr lang="en-US" dirty="0" err="1"/>
              <a:t>quam</a:t>
            </a:r>
            <a:r>
              <a:rPr lang="en-US" dirty="0"/>
              <a:t> id eat ape </a:t>
            </a:r>
            <a:r>
              <a:rPr lang="en-US" dirty="0" err="1"/>
              <a:t>est</a:t>
            </a:r>
            <a:r>
              <a:rPr lang="en-US" dirty="0"/>
              <a:t>, qui </a:t>
            </a:r>
            <a:r>
              <a:rPr lang="en-US" dirty="0" err="1"/>
              <a:t>sinc</a:t>
            </a:r>
            <a:r>
              <a:rPr lang="en-US" dirty="0"/>
              <a:t>, </a:t>
            </a:r>
            <a:r>
              <a:rPr lang="en-US" dirty="0" err="1"/>
              <a:t>omnimusdae</a:t>
            </a:r>
            <a:r>
              <a:rPr lang="en-US" dirty="0"/>
              <a:t>. </a:t>
            </a:r>
            <a:r>
              <a:rPr lang="en-US" dirty="0" err="1"/>
              <a:t>Boribus</a:t>
            </a:r>
            <a:r>
              <a:rPr lang="en-US" dirty="0"/>
              <a:t> </a:t>
            </a:r>
            <a:r>
              <a:rPr lang="en-US" dirty="0" err="1"/>
              <a:t>sinctius</a:t>
            </a:r>
            <a:r>
              <a:rPr lang="en-US" dirty="0"/>
              <a:t> </a:t>
            </a:r>
            <a:r>
              <a:rPr lang="en-US" dirty="0" err="1"/>
              <a:t>nimaxime</a:t>
            </a:r>
            <a:r>
              <a:rPr lang="en-US" dirty="0"/>
              <a:t> sit et </a:t>
            </a:r>
            <a:r>
              <a:rPr lang="en-US" dirty="0" err="1"/>
              <a:t>nonsequibus</a:t>
            </a:r>
            <a:r>
              <a:rPr lang="en-US" dirty="0"/>
              <a:t> </a:t>
            </a:r>
            <a:r>
              <a:rPr lang="en-US" dirty="0" err="1"/>
              <a:t>dollendis</a:t>
            </a:r>
            <a:r>
              <a:rPr lang="en-US" dirty="0"/>
              <a:t> as </a:t>
            </a:r>
            <a:r>
              <a:rPr lang="en-US" dirty="0" err="1"/>
              <a:t>autestiat</a:t>
            </a:r>
            <a:r>
              <a:rPr lang="en-US" dirty="0"/>
              <a:t>.</a:t>
            </a:r>
          </a:p>
        </p:txBody>
      </p:sp>
      <p:sp>
        <p:nvSpPr>
          <p:cNvPr id="9" name="Text Placeholder 4"/>
          <p:cNvSpPr>
            <a:spLocks noGrp="1"/>
          </p:cNvSpPr>
          <p:nvPr>
            <p:ph type="body" sz="quarter" idx="12" hasCustomPrompt="1"/>
          </p:nvPr>
        </p:nvSpPr>
        <p:spPr>
          <a:xfrm>
            <a:off x="4367211" y="5026024"/>
            <a:ext cx="3695700" cy="1333698"/>
          </a:xfrm>
        </p:spPr>
        <p:txBody>
          <a:bodyPr lIns="0" tIns="0" rIns="0" bIns="0"/>
          <a:lstStyle>
            <a:lvl1pPr marL="0" indent="0">
              <a:lnSpc>
                <a:spcPct val="100000"/>
              </a:lnSpc>
              <a:spcBef>
                <a:spcPts val="0"/>
              </a:spcBef>
              <a:spcAft>
                <a:spcPts val="800"/>
              </a:spcAft>
              <a:buNone/>
              <a:defRPr sz="1600">
                <a:solidFill>
                  <a:schemeClr val="accent1"/>
                </a:solidFill>
                <a:latin typeface="+mj-lt"/>
              </a:defRPr>
            </a:lvl1pPr>
            <a:lvl2pPr marL="0" marR="0" indent="0" algn="l" defTabSz="932742" rtl="0" eaLnBrk="1" fontAlgn="auto" latinLnBrk="0" hangingPunct="1">
              <a:lnSpc>
                <a:spcPct val="100000"/>
              </a:lnSpc>
              <a:spcBef>
                <a:spcPts val="0"/>
              </a:spcBef>
              <a:spcAft>
                <a:spcPts val="800"/>
              </a:spcAft>
              <a:buClrTx/>
              <a:buSzPct val="90000"/>
              <a:buFont typeface="Arial" panose="020B0604020202020204" pitchFamily="34" charset="0"/>
              <a:buNone/>
              <a:tabLst/>
              <a:defRPr sz="1600">
                <a:solidFill>
                  <a:srgbClr val="000000"/>
                </a:solidFill>
              </a:defRPr>
            </a:lvl2pPr>
            <a:lvl3pPr marL="457200" indent="0">
              <a:buNone/>
              <a:defRPr/>
            </a:lvl3pPr>
            <a:lvl4pPr marL="685800" indent="0">
              <a:buNone/>
              <a:defRPr/>
            </a:lvl4pPr>
            <a:lvl5pPr marL="914400" indent="0">
              <a:buNone/>
              <a:defRPr/>
            </a:lvl5pPr>
          </a:lstStyle>
          <a:p>
            <a:pPr lvl="0"/>
            <a:r>
              <a:rPr lang="en-US" dirty="0"/>
              <a:t>Paragraph title Segoe UI </a:t>
            </a:r>
            <a:r>
              <a:rPr lang="en-US" dirty="0" err="1"/>
              <a:t>Semibold</a:t>
            </a:r>
            <a:r>
              <a:rPr lang="en-US" dirty="0"/>
              <a:t> 16</a:t>
            </a:r>
          </a:p>
          <a:p>
            <a:pPr lvl="1"/>
            <a:r>
              <a:rPr lang="en-US" dirty="0"/>
              <a:t>Body copy Segoe Regular 16. </a:t>
            </a:r>
            <a:r>
              <a:rPr lang="en-US" dirty="0" err="1"/>
              <a:t>Cavorest</a:t>
            </a:r>
            <a:r>
              <a:rPr lang="en-US" dirty="0"/>
              <a:t> a </a:t>
            </a:r>
            <a:r>
              <a:rPr lang="en-US" dirty="0" err="1"/>
              <a:t>aut</a:t>
            </a:r>
            <a:r>
              <a:rPr lang="en-US" dirty="0"/>
              <a:t> arum </a:t>
            </a:r>
            <a:r>
              <a:rPr lang="en-US" dirty="0" err="1"/>
              <a:t>quam</a:t>
            </a:r>
            <a:r>
              <a:rPr lang="en-US" dirty="0"/>
              <a:t> id eat ape </a:t>
            </a:r>
            <a:r>
              <a:rPr lang="en-US" dirty="0" err="1"/>
              <a:t>est</a:t>
            </a:r>
            <a:r>
              <a:rPr lang="en-US" dirty="0"/>
              <a:t>, qui </a:t>
            </a:r>
            <a:r>
              <a:rPr lang="en-US" dirty="0" err="1"/>
              <a:t>sinc</a:t>
            </a:r>
            <a:r>
              <a:rPr lang="en-US" dirty="0"/>
              <a:t>, </a:t>
            </a:r>
            <a:r>
              <a:rPr lang="en-US" dirty="0" err="1"/>
              <a:t>omnimusdae</a:t>
            </a:r>
            <a:r>
              <a:rPr lang="en-US" dirty="0"/>
              <a:t>. </a:t>
            </a:r>
            <a:r>
              <a:rPr lang="en-US" dirty="0" err="1"/>
              <a:t>Boribus</a:t>
            </a:r>
            <a:r>
              <a:rPr lang="en-US" dirty="0"/>
              <a:t> </a:t>
            </a:r>
            <a:r>
              <a:rPr lang="en-US" dirty="0" err="1"/>
              <a:t>sinctius</a:t>
            </a:r>
            <a:r>
              <a:rPr lang="en-US" dirty="0"/>
              <a:t> </a:t>
            </a:r>
            <a:r>
              <a:rPr lang="en-US" dirty="0" err="1"/>
              <a:t>nimaxime</a:t>
            </a:r>
            <a:r>
              <a:rPr lang="en-US" dirty="0"/>
              <a:t> sit et </a:t>
            </a:r>
            <a:r>
              <a:rPr lang="en-US" dirty="0" err="1"/>
              <a:t>nonsequibus</a:t>
            </a:r>
            <a:r>
              <a:rPr lang="en-US" dirty="0"/>
              <a:t> </a:t>
            </a:r>
            <a:r>
              <a:rPr lang="en-US" dirty="0" err="1"/>
              <a:t>dollendis</a:t>
            </a:r>
            <a:r>
              <a:rPr lang="en-US" dirty="0"/>
              <a:t> as </a:t>
            </a:r>
            <a:r>
              <a:rPr lang="en-US" dirty="0" err="1"/>
              <a:t>autestiat</a:t>
            </a:r>
            <a:r>
              <a:rPr lang="en-US" dirty="0"/>
              <a:t>.</a:t>
            </a:r>
          </a:p>
        </p:txBody>
      </p:sp>
      <p:sp>
        <p:nvSpPr>
          <p:cNvPr id="10" name="Text Placeholder 4"/>
          <p:cNvSpPr>
            <a:spLocks noGrp="1"/>
          </p:cNvSpPr>
          <p:nvPr>
            <p:ph type="body" sz="quarter" idx="13" hasCustomPrompt="1"/>
          </p:nvPr>
        </p:nvSpPr>
        <p:spPr>
          <a:xfrm>
            <a:off x="8289926" y="5026024"/>
            <a:ext cx="3703320" cy="1333698"/>
          </a:xfrm>
        </p:spPr>
        <p:txBody>
          <a:bodyPr lIns="0" tIns="0" rIns="0" bIns="0"/>
          <a:lstStyle>
            <a:lvl1pPr marL="0" indent="0">
              <a:lnSpc>
                <a:spcPct val="100000"/>
              </a:lnSpc>
              <a:spcBef>
                <a:spcPts val="0"/>
              </a:spcBef>
              <a:spcAft>
                <a:spcPts val="800"/>
              </a:spcAft>
              <a:buNone/>
              <a:defRPr sz="1600">
                <a:solidFill>
                  <a:schemeClr val="accent1"/>
                </a:solidFill>
                <a:latin typeface="+mj-lt"/>
              </a:defRPr>
            </a:lvl1pPr>
            <a:lvl2pPr marL="0" marR="0" indent="0" algn="l" defTabSz="932742" rtl="0" eaLnBrk="1" fontAlgn="auto" latinLnBrk="0" hangingPunct="1">
              <a:lnSpc>
                <a:spcPct val="100000"/>
              </a:lnSpc>
              <a:spcBef>
                <a:spcPts val="0"/>
              </a:spcBef>
              <a:spcAft>
                <a:spcPts val="800"/>
              </a:spcAft>
              <a:buClrTx/>
              <a:buSzPct val="90000"/>
              <a:buFont typeface="Arial" panose="020B0604020202020204" pitchFamily="34" charset="0"/>
              <a:buNone/>
              <a:tabLst/>
              <a:defRPr sz="1600">
                <a:solidFill>
                  <a:srgbClr val="000000"/>
                </a:solidFill>
              </a:defRPr>
            </a:lvl2pPr>
            <a:lvl3pPr marL="457200" indent="0">
              <a:buNone/>
              <a:defRPr/>
            </a:lvl3pPr>
            <a:lvl4pPr marL="685800" indent="0">
              <a:buNone/>
              <a:defRPr/>
            </a:lvl4pPr>
            <a:lvl5pPr marL="914400" indent="0">
              <a:buNone/>
              <a:defRPr/>
            </a:lvl5pPr>
          </a:lstStyle>
          <a:p>
            <a:pPr lvl="0"/>
            <a:r>
              <a:rPr lang="en-US" dirty="0"/>
              <a:t>Paragraph title Segoe UI bold 16</a:t>
            </a:r>
          </a:p>
          <a:p>
            <a:pPr lvl="1"/>
            <a:r>
              <a:rPr lang="en-US" dirty="0"/>
              <a:t>Body copy Segoe Regular 16. </a:t>
            </a:r>
            <a:r>
              <a:rPr lang="en-US" dirty="0" err="1"/>
              <a:t>Cavorest</a:t>
            </a:r>
            <a:r>
              <a:rPr lang="en-US" dirty="0"/>
              <a:t> a </a:t>
            </a:r>
            <a:r>
              <a:rPr lang="en-US" dirty="0" err="1"/>
              <a:t>aut</a:t>
            </a:r>
            <a:r>
              <a:rPr lang="en-US" dirty="0"/>
              <a:t> arum </a:t>
            </a:r>
            <a:r>
              <a:rPr lang="en-US" dirty="0" err="1"/>
              <a:t>quam</a:t>
            </a:r>
            <a:r>
              <a:rPr lang="en-US" dirty="0"/>
              <a:t> id eat ape </a:t>
            </a:r>
            <a:r>
              <a:rPr lang="en-US" dirty="0" err="1"/>
              <a:t>est</a:t>
            </a:r>
            <a:r>
              <a:rPr lang="en-US" dirty="0"/>
              <a:t>, qui </a:t>
            </a:r>
            <a:r>
              <a:rPr lang="en-US" dirty="0" err="1"/>
              <a:t>sinc</a:t>
            </a:r>
            <a:r>
              <a:rPr lang="en-US" dirty="0"/>
              <a:t>, </a:t>
            </a:r>
            <a:r>
              <a:rPr lang="en-US" dirty="0" err="1"/>
              <a:t>omnimusdae</a:t>
            </a:r>
            <a:r>
              <a:rPr lang="en-US" dirty="0"/>
              <a:t>. </a:t>
            </a:r>
            <a:r>
              <a:rPr lang="en-US" dirty="0" err="1"/>
              <a:t>Boribus</a:t>
            </a:r>
            <a:r>
              <a:rPr lang="en-US" dirty="0"/>
              <a:t> </a:t>
            </a:r>
            <a:r>
              <a:rPr lang="en-US" dirty="0" err="1"/>
              <a:t>sinctius</a:t>
            </a:r>
            <a:r>
              <a:rPr lang="en-US" dirty="0"/>
              <a:t> </a:t>
            </a:r>
            <a:r>
              <a:rPr lang="en-US" dirty="0" err="1"/>
              <a:t>nimaxime</a:t>
            </a:r>
            <a:r>
              <a:rPr lang="en-US" dirty="0"/>
              <a:t> sit et </a:t>
            </a:r>
            <a:r>
              <a:rPr lang="en-US" dirty="0" err="1"/>
              <a:t>nonsequibus</a:t>
            </a:r>
            <a:r>
              <a:rPr lang="en-US" dirty="0"/>
              <a:t> </a:t>
            </a:r>
            <a:r>
              <a:rPr lang="en-US" dirty="0" err="1"/>
              <a:t>dollendis</a:t>
            </a:r>
            <a:r>
              <a:rPr lang="en-US" dirty="0"/>
              <a:t> as </a:t>
            </a:r>
            <a:r>
              <a:rPr lang="en-US" dirty="0" err="1"/>
              <a:t>autestiat</a:t>
            </a:r>
            <a:r>
              <a:rPr lang="en-US" dirty="0"/>
              <a:t>.</a:t>
            </a:r>
          </a:p>
        </p:txBody>
      </p:sp>
      <p:sp>
        <p:nvSpPr>
          <p:cNvPr id="14" name="Title Placeholder 1">
            <a:extLst>
              <a:ext uri="{FF2B5EF4-FFF2-40B4-BE49-F238E27FC236}">
                <a16:creationId xmlns:a16="http://schemas.microsoft.com/office/drawing/2014/main" id="{54138D0E-FA08-493B-A3B5-1ED81872ADC9}"/>
              </a:ext>
            </a:extLst>
          </p:cNvPr>
          <p:cNvSpPr>
            <a:spLocks noGrp="1"/>
          </p:cNvSpPr>
          <p:nvPr>
            <p:ph type="title" hasCustomPrompt="1"/>
          </p:nvPr>
        </p:nvSpPr>
        <p:spPr>
          <a:xfrm>
            <a:off x="434975" y="449264"/>
            <a:ext cx="11563350" cy="754061"/>
          </a:xfrm>
          <a:prstGeom prst="rect">
            <a:avLst/>
          </a:prstGeom>
        </p:spPr>
        <p:txBody>
          <a:bodyPr vert="horz" wrap="square" lIns="0" tIns="164592" rIns="0" bIns="0" rtlCol="0" anchor="t">
            <a:noAutofit/>
          </a:bodyPr>
          <a:lstStyle>
            <a:lvl1pPr>
              <a:defRPr/>
            </a:lvl1pPr>
          </a:lstStyle>
          <a:p>
            <a:r>
              <a:rPr lang="en-US" dirty="0"/>
              <a:t>Photo layout 2</a:t>
            </a:r>
          </a:p>
        </p:txBody>
      </p:sp>
    </p:spTree>
    <p:extLst>
      <p:ext uri="{BB962C8B-B14F-4D97-AF65-F5344CB8AC3E}">
        <p14:creationId xmlns:p14="http://schemas.microsoft.com/office/powerpoint/2010/main" val="1241791128"/>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4975" y="444500"/>
            <a:ext cx="11563350" cy="758825"/>
          </a:xfrm>
          <a:prstGeom prst="rect">
            <a:avLst/>
          </a:prstGeom>
        </p:spPr>
        <p:txBody>
          <a:bodyPr vert="horz" wrap="square" lIns="0" tIns="164592" rIns="0" bIns="0" rtlCol="0" anchor="t">
            <a:noAutofit/>
          </a:bodyPr>
          <a:lstStyle/>
          <a:p>
            <a:r>
              <a:rPr lang="en-US"/>
              <a:t>Click to edit Master title style</a:t>
            </a:r>
            <a:endParaRPr lang="en-US" dirty="0"/>
          </a:p>
        </p:txBody>
      </p:sp>
      <p:sp>
        <p:nvSpPr>
          <p:cNvPr id="4" name="Text Placeholder 3"/>
          <p:cNvSpPr>
            <a:spLocks noGrp="1"/>
          </p:cNvSpPr>
          <p:nvPr>
            <p:ph type="body" idx="1"/>
          </p:nvPr>
        </p:nvSpPr>
        <p:spPr>
          <a:xfrm>
            <a:off x="446088" y="1903774"/>
            <a:ext cx="11563350" cy="1301895"/>
          </a:xfrm>
          <a:prstGeom prst="rect">
            <a:avLst/>
          </a:prstGeom>
        </p:spPr>
        <p:txBody>
          <a:bodyPr vert="horz" wrap="square" lIns="0" tIns="0" rIns="0" bIns="0" rtlCol="0">
            <a:sp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p:cNvPicPr>
            <a:picLocks noChangeAspect="1"/>
          </p:cNvPicPr>
          <p:nvPr userDrawn="1"/>
        </p:nvPicPr>
        <p:blipFill>
          <a:blip r:embed="rId25" cstate="screen">
            <a:extLst>
              <a:ext uri="{28A0092B-C50C-407E-A947-70E740481C1C}">
                <a14:useLocalDpi xmlns:a14="http://schemas.microsoft.com/office/drawing/2010/main"/>
              </a:ext>
            </a:extLst>
          </a:blip>
          <a:stretch>
            <a:fillRect/>
          </a:stretch>
        </p:blipFill>
        <p:spPr>
          <a:xfrm rot="5400000">
            <a:off x="9883594" y="3071982"/>
            <a:ext cx="6995160" cy="849926"/>
          </a:xfrm>
          <a:prstGeom prst="rect">
            <a:avLst/>
          </a:prstGeom>
        </p:spPr>
      </p:pic>
      <p:pic>
        <p:nvPicPr>
          <p:cNvPr id="10" name="Picture 9">
            <a:extLst>
              <a:ext uri="{FF2B5EF4-FFF2-40B4-BE49-F238E27FC236}">
                <a16:creationId xmlns:a16="http://schemas.microsoft.com/office/drawing/2014/main" id="{5F66C9DB-A981-45BC-B811-A6F95811A81C}"/>
              </a:ext>
            </a:extLst>
          </p:cNvPr>
          <p:cNvPicPr>
            <a:picLocks noChangeAspect="1"/>
          </p:cNvPicPr>
          <p:nvPr userDrawn="1"/>
        </p:nvPicPr>
        <p:blipFill>
          <a:blip r:embed="rId26" cstate="screen">
            <a:extLst>
              <a:ext uri="{28A0092B-C50C-407E-A947-70E740481C1C}">
                <a14:useLocalDpi xmlns:a14="http://schemas.microsoft.com/office/drawing/2010/main"/>
              </a:ext>
            </a:extLst>
          </a:blip>
          <a:stretch>
            <a:fillRect/>
          </a:stretch>
        </p:blipFill>
        <p:spPr>
          <a:xfrm rot="5400000">
            <a:off x="9221642" y="3285698"/>
            <a:ext cx="6994525" cy="423130"/>
          </a:xfrm>
          <a:prstGeom prst="rect">
            <a:avLst/>
          </a:prstGeom>
        </p:spPr>
      </p:pic>
    </p:spTree>
    <p:extLst>
      <p:ext uri="{BB962C8B-B14F-4D97-AF65-F5344CB8AC3E}">
        <p14:creationId xmlns:p14="http://schemas.microsoft.com/office/powerpoint/2010/main" val="2668992211"/>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1" r:id="rId4"/>
    <p:sldLayoutId id="2147483687" r:id="rId5"/>
    <p:sldLayoutId id="2147483704" r:id="rId6"/>
    <p:sldLayoutId id="2147483697" r:id="rId7"/>
    <p:sldLayoutId id="2147483692" r:id="rId8"/>
    <p:sldLayoutId id="2147483694" r:id="rId9"/>
    <p:sldLayoutId id="2147483695" r:id="rId10"/>
    <p:sldLayoutId id="2147483685" r:id="rId11"/>
    <p:sldLayoutId id="2147483706" r:id="rId12"/>
    <p:sldLayoutId id="2147483699" r:id="rId13"/>
    <p:sldLayoutId id="2147483688" r:id="rId14"/>
    <p:sldLayoutId id="2147483689" r:id="rId15"/>
    <p:sldLayoutId id="2147483703" r:id="rId16"/>
    <p:sldLayoutId id="2147483705" r:id="rId17"/>
    <p:sldLayoutId id="2147483700" r:id="rId18"/>
    <p:sldLayoutId id="2147483701" r:id="rId19"/>
    <p:sldLayoutId id="2147483707" r:id="rId20"/>
    <p:sldLayoutId id="2147483708" r:id="rId21"/>
    <p:sldLayoutId id="2147483709" r:id="rId22"/>
    <p:sldLayoutId id="2147483710" r:id="rId23"/>
  </p:sldLayoutIdLst>
  <p:transition>
    <p:fade/>
  </p:transition>
  <p:txStyles>
    <p:titleStyle>
      <a:lvl1pPr algn="l" defTabSz="932742" rtl="0" eaLnBrk="1" latinLnBrk="0" hangingPunct="1">
        <a:lnSpc>
          <a:spcPct val="90000"/>
        </a:lnSpc>
        <a:spcBef>
          <a:spcPct val="0"/>
        </a:spcBef>
        <a:buNone/>
        <a:defRPr lang="en-US" sz="3200" b="0" kern="1200" cap="none" spc="-150" baseline="0" dirty="0" smtClean="0">
          <a:ln w="3175">
            <a:noFill/>
          </a:ln>
          <a:solidFill>
            <a:srgbClr val="000000"/>
          </a:solidFill>
          <a:effectLst/>
          <a:latin typeface="+mj-lt"/>
          <a:ea typeface="+mn-ea"/>
          <a:cs typeface="Segoe UI" pitchFamily="34" charset="0"/>
        </a:defRPr>
      </a:lvl1pPr>
    </p:titleStyle>
    <p:bodyStyle>
      <a:lvl1pPr marL="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2600" kern="1200" spc="0" baseline="0">
          <a:solidFill>
            <a:srgbClr val="000000"/>
          </a:solidFill>
          <a:latin typeface="+mn-lt"/>
          <a:ea typeface="+mn-ea"/>
          <a:cs typeface="+mn-cs"/>
        </a:defRPr>
      </a:lvl1pPr>
      <a:lvl2pPr marL="2286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2000" kern="1200" spc="0" baseline="0">
          <a:solidFill>
            <a:srgbClr val="000000"/>
          </a:solidFill>
          <a:latin typeface="+mn-lt"/>
          <a:ea typeface="+mn-ea"/>
          <a:cs typeface="+mn-cs"/>
        </a:defRPr>
      </a:lvl2pPr>
      <a:lvl3pPr marL="4572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3pPr>
      <a:lvl4pPr marL="6858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4pPr>
      <a:lvl5pPr marL="9144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1373" userDrawn="1">
          <p15:clr>
            <a:srgbClr val="C35EA4"/>
          </p15:clr>
        </p15:guide>
        <p15:guide id="4" pos="1517" userDrawn="1">
          <p15:clr>
            <a:srgbClr val="C35EA4"/>
          </p15:clr>
        </p15:guide>
        <p15:guide id="5" pos="2608" userDrawn="1">
          <p15:clr>
            <a:srgbClr val="C35EA4"/>
          </p15:clr>
        </p15:guide>
        <p15:guide id="6" pos="2751" userDrawn="1">
          <p15:clr>
            <a:srgbClr val="C35EA4"/>
          </p15:clr>
        </p15:guide>
        <p15:guide id="7" pos="3844" userDrawn="1">
          <p15:clr>
            <a:srgbClr val="C35EA4"/>
          </p15:clr>
        </p15:guide>
        <p15:guide id="8" pos="3989" userDrawn="1">
          <p15:clr>
            <a:srgbClr val="C35EA4"/>
          </p15:clr>
        </p15:guide>
        <p15:guide id="9" pos="5079" userDrawn="1">
          <p15:clr>
            <a:srgbClr val="C35EA4"/>
          </p15:clr>
        </p15:guide>
        <p15:guide id="10" pos="5222" userDrawn="1">
          <p15:clr>
            <a:srgbClr val="C35EA4"/>
          </p15:clr>
        </p15:guide>
        <p15:guide id="11" pos="6317" userDrawn="1">
          <p15:clr>
            <a:srgbClr val="C35EA4"/>
          </p15:clr>
        </p15:guide>
        <p15:guide id="12" pos="6460" userDrawn="1">
          <p15:clr>
            <a:srgbClr val="C35EA4"/>
          </p15:clr>
        </p15:guide>
        <p15:guide id="16" pos="274" userDrawn="1">
          <p15:clr>
            <a:srgbClr val="F26B43"/>
          </p15:clr>
        </p15:guide>
        <p15:guide id="17" pos="7558" userDrawn="1">
          <p15:clr>
            <a:srgbClr val="F26B43"/>
          </p15:clr>
        </p15:guide>
        <p15:guide id="18" orient="horz" pos="758" userDrawn="1">
          <p15:clr>
            <a:srgbClr val="5ACBF0"/>
          </p15:clr>
        </p15:guide>
        <p15:guide id="19" orient="horz" pos="1372" userDrawn="1">
          <p15:clr>
            <a:srgbClr val="5ACBF0"/>
          </p15:clr>
        </p15:guide>
        <p15:guide id="20" orient="horz" pos="612" userDrawn="1">
          <p15:clr>
            <a:srgbClr val="5ACBF0"/>
          </p15:clr>
        </p15:guide>
        <p15:guide id="21" orient="horz" pos="1515" userDrawn="1">
          <p15:clr>
            <a:srgbClr val="5ACBF0"/>
          </p15:clr>
        </p15:guide>
        <p15:guide id="22" orient="horz" pos="2127" userDrawn="1">
          <p15:clr>
            <a:srgbClr val="5ACBF0"/>
          </p15:clr>
        </p15:guide>
        <p15:guide id="23" orient="horz" pos="2275">
          <p15:clr>
            <a:srgbClr val="5ACBF0"/>
          </p15:clr>
        </p15:guide>
        <p15:guide id="25" orient="horz" pos="280" userDrawn="1">
          <p15:clr>
            <a:srgbClr val="F26B43"/>
          </p15:clr>
        </p15:guide>
        <p15:guide id="26" orient="horz" pos="4127" userDrawn="1">
          <p15:clr>
            <a:srgbClr val="F26B43"/>
          </p15:clr>
        </p15:guide>
        <p15:guide id="27" orient="horz" pos="2889" userDrawn="1">
          <p15:clr>
            <a:srgbClr val="5ACBF0"/>
          </p15:clr>
        </p15:guide>
        <p15:guide id="28" orient="horz" pos="3032" userDrawn="1">
          <p15:clr>
            <a:srgbClr val="5ACBF0"/>
          </p15:clr>
        </p15:guide>
        <p15:guide id="29" orient="horz" pos="3648" userDrawn="1">
          <p15:clr>
            <a:srgbClr val="5ACBF0"/>
          </p15:clr>
        </p15:guide>
        <p15:guide id="30" orient="horz" pos="3792" userDrawn="1">
          <p15:clr>
            <a:srgbClr val="5ACBF0"/>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21.xml"/><Relationship Id="rId6" Type="http://schemas.openxmlformats.org/officeDocument/2006/relationships/image" Target="../media/image21.png"/><Relationship Id="rId5" Type="http://schemas.openxmlformats.org/officeDocument/2006/relationships/image" Target="../media/image20.png"/><Relationship Id="rId4" Type="http://schemas.microsoft.com/office/2007/relationships/hdphoto" Target="../media/hdphoto5.wdp"/></Relationships>
</file>

<file path=ppt/slides/_rels/slide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1.xml"/><Relationship Id="rId6" Type="http://schemas.openxmlformats.org/officeDocument/2006/relationships/diagramColors" Target="../diagrams/colors1.xml"/><Relationship Id="rId11" Type="http://schemas.openxmlformats.org/officeDocument/2006/relationships/image" Target="../media/image22.png"/><Relationship Id="rId5" Type="http://schemas.openxmlformats.org/officeDocument/2006/relationships/diagramQuickStyle" Target="../diagrams/quickStyle1.xml"/><Relationship Id="rId10" Type="http://schemas.openxmlformats.org/officeDocument/2006/relationships/image" Target="../media/image24.png"/><Relationship Id="rId4" Type="http://schemas.openxmlformats.org/officeDocument/2006/relationships/diagramLayout" Target="../diagrams/layout1.xml"/><Relationship Id="rId9" Type="http://schemas.openxmlformats.org/officeDocument/2006/relationships/image" Target="../media/image23.emf"/></Relationships>
</file>

<file path=ppt/slides/_rels/slide1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1.xml"/><Relationship Id="rId1" Type="http://schemas.openxmlformats.org/officeDocument/2006/relationships/slideLayout" Target="../slideLayouts/slideLayout21.xml"/><Relationship Id="rId4" Type="http://schemas.openxmlformats.org/officeDocument/2006/relationships/image" Target="../media/image25.emf"/></Relationships>
</file>

<file path=ppt/slides/_rels/slide13.xml.rels><?xml version="1.0" encoding="UTF-8" standalone="yes"?>
<Relationships xmlns="http://schemas.openxmlformats.org/package/2006/relationships"><Relationship Id="rId8" Type="http://schemas.openxmlformats.org/officeDocument/2006/relationships/image" Target="../media/image31.emf"/><Relationship Id="rId3" Type="http://schemas.openxmlformats.org/officeDocument/2006/relationships/image" Target="../media/image26.emf"/><Relationship Id="rId7"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2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emf"/></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21.xml"/><Relationship Id="rId6" Type="http://schemas.openxmlformats.org/officeDocument/2006/relationships/image" Target="../media/image35.emf"/><Relationship Id="rId5" Type="http://schemas.openxmlformats.org/officeDocument/2006/relationships/image" Target="../media/image34.emf"/><Relationship Id="rId4" Type="http://schemas.openxmlformats.org/officeDocument/2006/relationships/image" Target="../media/image33.e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8" Type="http://schemas.openxmlformats.org/officeDocument/2006/relationships/hyperlink" Target="https://securescore.microsoft.com/" TargetMode="External"/><Relationship Id="rId3" Type="http://schemas.openxmlformats.org/officeDocument/2006/relationships/image" Target="../media/image37.emf"/><Relationship Id="rId7" Type="http://schemas.openxmlformats.org/officeDocument/2006/relationships/image" Target="../media/image40.emf"/><Relationship Id="rId2" Type="http://schemas.openxmlformats.org/officeDocument/2006/relationships/notesSlide" Target="../notesSlides/notesSlide18.xml"/><Relationship Id="rId1" Type="http://schemas.openxmlformats.org/officeDocument/2006/relationships/slideLayout" Target="../slideLayouts/slideLayout21.xml"/><Relationship Id="rId6" Type="http://schemas.openxmlformats.org/officeDocument/2006/relationships/image" Target="../media/image39.emf"/><Relationship Id="rId5" Type="http://schemas.openxmlformats.org/officeDocument/2006/relationships/image" Target="../media/image31.emf"/><Relationship Id="rId4" Type="http://schemas.openxmlformats.org/officeDocument/2006/relationships/image" Target="../media/image38.emf"/></Relationships>
</file>

<file path=ppt/slides/_rels/slide2.xml.rels><?xml version="1.0" encoding="UTF-8" standalone="yes"?>
<Relationships xmlns="http://schemas.openxmlformats.org/package/2006/relationships"><Relationship Id="rId3" Type="http://schemas.openxmlformats.org/officeDocument/2006/relationships/hyperlink" Target="http://aka.ms/securityassessmentfeedback" TargetMode="External"/><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19.xml"/><Relationship Id="rId1" Type="http://schemas.openxmlformats.org/officeDocument/2006/relationships/slideLayout" Target="../slideLayouts/slideLayout21.xml"/><Relationship Id="rId5" Type="http://schemas.openxmlformats.org/officeDocument/2006/relationships/image" Target="../media/image39.emf"/><Relationship Id="rId4" Type="http://schemas.openxmlformats.org/officeDocument/2006/relationships/image" Target="../media/image31.emf"/></Relationships>
</file>

<file path=ppt/slides/_rels/slide21.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20.xml"/><Relationship Id="rId1" Type="http://schemas.openxmlformats.org/officeDocument/2006/relationships/slideLayout" Target="../slideLayouts/slideLayout21.xml"/><Relationship Id="rId5" Type="http://schemas.openxmlformats.org/officeDocument/2006/relationships/image" Target="../media/image39.emf"/><Relationship Id="rId4" Type="http://schemas.openxmlformats.org/officeDocument/2006/relationships/image" Target="../media/image31.emf"/></Relationships>
</file>

<file path=ppt/slides/_rels/slide22.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21.xml"/><Relationship Id="rId1" Type="http://schemas.openxmlformats.org/officeDocument/2006/relationships/slideLayout" Target="../slideLayouts/slideLayout21.xml"/><Relationship Id="rId5" Type="http://schemas.openxmlformats.org/officeDocument/2006/relationships/image" Target="../media/image39.emf"/><Relationship Id="rId4" Type="http://schemas.openxmlformats.org/officeDocument/2006/relationships/image" Target="../media/image31.emf"/></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21.xml"/><Relationship Id="rId5" Type="http://schemas.openxmlformats.org/officeDocument/2006/relationships/image" Target="../media/image24.png"/><Relationship Id="rId4" Type="http://schemas.openxmlformats.org/officeDocument/2006/relationships/image" Target="../media/image40.emf"/></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1.xml"/><Relationship Id="rId6" Type="http://schemas.microsoft.com/office/2007/relationships/hdphoto" Target="../media/hdphoto2.wdp"/><Relationship Id="rId5" Type="http://schemas.openxmlformats.org/officeDocument/2006/relationships/image" Target="../media/image16.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7E76D-D9CC-45BC-88B1-A43A40C4B6F4}"/>
              </a:ext>
            </a:extLst>
          </p:cNvPr>
          <p:cNvSpPr>
            <a:spLocks noGrp="1"/>
          </p:cNvSpPr>
          <p:nvPr>
            <p:ph type="title"/>
          </p:nvPr>
        </p:nvSpPr>
        <p:spPr/>
        <p:txBody>
          <a:bodyPr/>
          <a:lstStyle/>
          <a:p>
            <a:r>
              <a:rPr lang="de-AT" dirty="0"/>
              <a:t>Microsoft 365 Security Assessment Workshop</a:t>
            </a:r>
            <a:endParaRPr lang="en-US" dirty="0"/>
          </a:p>
        </p:txBody>
      </p:sp>
      <p:sp>
        <p:nvSpPr>
          <p:cNvPr id="3" name="Text Placeholder 2">
            <a:extLst>
              <a:ext uri="{FF2B5EF4-FFF2-40B4-BE49-F238E27FC236}">
                <a16:creationId xmlns:a16="http://schemas.microsoft.com/office/drawing/2014/main" id="{4C101602-D470-4C30-B473-42D3C74C6D1E}"/>
              </a:ext>
            </a:extLst>
          </p:cNvPr>
          <p:cNvSpPr>
            <a:spLocks noGrp="1"/>
          </p:cNvSpPr>
          <p:nvPr>
            <p:ph type="body" sz="quarter" idx="14"/>
          </p:nvPr>
        </p:nvSpPr>
        <p:spPr>
          <a:xfrm>
            <a:off x="438157" y="5914229"/>
            <a:ext cx="8354964" cy="1080296"/>
          </a:xfrm>
        </p:spPr>
        <p:txBody>
          <a:bodyPr/>
          <a:lstStyle/>
          <a:p>
            <a:r>
              <a:rPr lang="en-US" dirty="0"/>
              <a:t>Kick-off Presentation</a:t>
            </a:r>
          </a:p>
          <a:p>
            <a:r>
              <a:rPr lang="en-US" dirty="0"/>
              <a:t>&lt;Presenter Name&gt;</a:t>
            </a:r>
          </a:p>
          <a:p>
            <a:endParaRPr lang="en-US" dirty="0"/>
          </a:p>
        </p:txBody>
      </p:sp>
    </p:spTree>
    <p:extLst>
      <p:ext uri="{BB962C8B-B14F-4D97-AF65-F5344CB8AC3E}">
        <p14:creationId xmlns:p14="http://schemas.microsoft.com/office/powerpoint/2010/main" val="1958206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C183D7F6-B498-43B3-948B-1728B52AA6E4}">
                <adec:decorative xmlns:adec="http://schemas.microsoft.com/office/drawing/2017/decorative" val="1"/>
              </a:ext>
            </a:extLst>
          </p:cNvPr>
          <p:cNvSpPr/>
          <p:nvPr/>
        </p:nvSpPr>
        <p:spPr bwMode="auto">
          <a:xfrm>
            <a:off x="881" y="497"/>
            <a:ext cx="6149836" cy="6993533"/>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marL="0" marR="0" lvl="0" indent="0" algn="ctr" defTabSz="913923"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 name="Title 1"/>
          <p:cNvSpPr>
            <a:spLocks noGrp="1"/>
          </p:cNvSpPr>
          <p:nvPr>
            <p:ph type="title"/>
          </p:nvPr>
        </p:nvSpPr>
        <p:spPr/>
        <p:txBody>
          <a:bodyPr/>
          <a:lstStyle/>
          <a:p>
            <a:r>
              <a:rPr lang="en-US" sz="3200" dirty="0">
                <a:solidFill>
                  <a:schemeClr val="bg2"/>
                </a:solidFill>
              </a:rPr>
              <a:t>Assessment objectives</a:t>
            </a:r>
            <a:endParaRPr lang="nl-NL" sz="3200" dirty="0">
              <a:solidFill>
                <a:schemeClr val="bg2"/>
              </a:solidFill>
            </a:endParaRPr>
          </a:p>
        </p:txBody>
      </p:sp>
      <p:pic>
        <p:nvPicPr>
          <p:cNvPr id="17" name="Picture 16">
            <a:extLst>
              <a:ext uri="{C183D7F6-B498-43B3-948B-1728B52AA6E4}">
                <adec:decorative xmlns:adec="http://schemas.microsoft.com/office/drawing/2017/decorative" val="1"/>
              </a:ext>
            </a:extLst>
          </p:cNvPr>
          <p:cNvPicPr>
            <a:picLocks noChangeAspect="1"/>
          </p:cNvPicPr>
          <p:nvPr/>
        </p:nvPicPr>
        <p:blipFill>
          <a:blip r:embed="rId3" cstate="screen">
            <a:lum bright="70000" contrast="-70000"/>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tretch>
            <a:fillRect/>
          </a:stretch>
        </p:blipFill>
        <p:spPr>
          <a:xfrm>
            <a:off x="1760487" y="2337967"/>
            <a:ext cx="2280652" cy="3202616"/>
          </a:xfrm>
          <a:prstGeom prst="rect">
            <a:avLst/>
          </a:prstGeom>
        </p:spPr>
      </p:pic>
      <p:grpSp>
        <p:nvGrpSpPr>
          <p:cNvPr id="19" name="Group 18">
            <a:extLst>
              <a:ext uri="{C183D7F6-B498-43B3-948B-1728B52AA6E4}">
                <adec:decorative xmlns:adec="http://schemas.microsoft.com/office/drawing/2017/decorative" val="1"/>
              </a:ext>
            </a:extLst>
          </p:cNvPr>
          <p:cNvGrpSpPr/>
          <p:nvPr/>
        </p:nvGrpSpPr>
        <p:grpSpPr>
          <a:xfrm>
            <a:off x="5533595" y="714855"/>
            <a:ext cx="1229055" cy="1229055"/>
            <a:chOff x="5424625" y="700514"/>
            <a:chExt cx="1205236" cy="1205236"/>
          </a:xfrm>
        </p:grpSpPr>
        <p:sp>
          <p:nvSpPr>
            <p:cNvPr id="28" name="Oval 27"/>
            <p:cNvSpPr/>
            <p:nvPr/>
          </p:nvSpPr>
          <p:spPr>
            <a:xfrm>
              <a:off x="5424625" y="700514"/>
              <a:ext cx="1205236" cy="12052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prstClr val="white"/>
                </a:solidFill>
                <a:effectLst/>
                <a:uLnTx/>
                <a:uFillTx/>
                <a:latin typeface="Segoe UI"/>
                <a:ea typeface="+mn-ea"/>
                <a:cs typeface="+mn-cs"/>
              </a:endParaRPr>
            </a:p>
          </p:txBody>
        </p:sp>
        <p:pic>
          <p:nvPicPr>
            <p:cNvPr id="18" name="Picture 17">
              <a:extLst>
                <a:ext uri="{C183D7F6-B498-43B3-948B-1728B52AA6E4}">
                  <adec:decorative xmlns:adec="http://schemas.microsoft.com/office/drawing/2017/decorative" val="1"/>
                </a:ext>
              </a:extLst>
            </p:cNvPr>
            <p:cNvPicPr>
              <a:picLocks noChangeAspect="1"/>
            </p:cNvPicPr>
            <p:nvPr/>
          </p:nvPicPr>
          <p:blipFill>
            <a:blip r:embed="rId5" cstate="screen">
              <a:biLevel thresh="25000"/>
              <a:extLst>
                <a:ext uri="{28A0092B-C50C-407E-A947-70E740481C1C}">
                  <a14:useLocalDpi xmlns:a14="http://schemas.microsoft.com/office/drawing/2010/main"/>
                </a:ext>
              </a:extLst>
            </a:blip>
            <a:stretch>
              <a:fillRect/>
            </a:stretch>
          </p:blipFill>
          <p:spPr>
            <a:xfrm>
              <a:off x="5698041" y="1031503"/>
              <a:ext cx="673069" cy="543804"/>
            </a:xfrm>
            <a:prstGeom prst="rect">
              <a:avLst/>
            </a:prstGeom>
          </p:spPr>
        </p:pic>
      </p:grpSp>
      <p:sp>
        <p:nvSpPr>
          <p:cNvPr id="59" name="Content Placeholder 2"/>
          <p:cNvSpPr txBox="1">
            <a:spLocks/>
          </p:cNvSpPr>
          <p:nvPr/>
        </p:nvSpPr>
        <p:spPr>
          <a:xfrm>
            <a:off x="6854979" y="656416"/>
            <a:ext cx="5375910" cy="1356180"/>
          </a:xfrm>
          <a:prstGeom prst="rect">
            <a:avLst/>
          </a:prstGeom>
        </p:spPr>
        <p:txBody>
          <a:bodyPr vert="horz"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Understand cloud security objectives and requirements</a:t>
            </a:r>
          </a:p>
          <a:p>
            <a:pPr marL="0" marR="0" lvl="1" indent="0" algn="l" defTabSz="914400" rtl="0" eaLnBrk="1" fontAlgn="auto" latinLnBrk="0" hangingPunct="1">
              <a:lnSpc>
                <a:spcPct val="90000"/>
              </a:lnSpc>
              <a:spcBef>
                <a:spcPts val="500"/>
              </a:spcBef>
              <a:spcAft>
                <a:spcPts val="612"/>
              </a:spcAft>
              <a:buClrTx/>
              <a:buSzTx/>
              <a:buFont typeface="Arial" panose="020B0604020202020204" pitchFamily="34" charset="0"/>
              <a:buNone/>
              <a:tabLst/>
              <a:defRPr/>
            </a:pPr>
            <a:r>
              <a:rPr kumimoji="0" lang="en-US"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Gain a common understanding of cloud security objectives and requirements</a:t>
            </a:r>
          </a:p>
        </p:txBody>
      </p:sp>
      <p:grpSp>
        <p:nvGrpSpPr>
          <p:cNvPr id="13" name="Group 12">
            <a:extLst>
              <a:ext uri="{C183D7F6-B498-43B3-948B-1728B52AA6E4}">
                <adec:decorative xmlns:adec="http://schemas.microsoft.com/office/drawing/2017/decorative" val="1"/>
              </a:ext>
            </a:extLst>
          </p:cNvPr>
          <p:cNvGrpSpPr/>
          <p:nvPr/>
        </p:nvGrpSpPr>
        <p:grpSpPr>
          <a:xfrm>
            <a:off x="5533595" y="2894667"/>
            <a:ext cx="1229055" cy="1229055"/>
            <a:chOff x="5424625" y="2838083"/>
            <a:chExt cx="1205236" cy="1205236"/>
          </a:xfrm>
        </p:grpSpPr>
        <p:sp>
          <p:nvSpPr>
            <p:cNvPr id="10" name="Oval 9"/>
            <p:cNvSpPr/>
            <p:nvPr/>
          </p:nvSpPr>
          <p:spPr>
            <a:xfrm>
              <a:off x="5424625" y="2838083"/>
              <a:ext cx="1205236" cy="12052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prstClr val="white"/>
                </a:solidFill>
                <a:effectLst/>
                <a:uLnTx/>
                <a:uFillTx/>
                <a:latin typeface="Segoe UI"/>
                <a:ea typeface="+mn-ea"/>
                <a:cs typeface="+mn-cs"/>
              </a:endParaRPr>
            </a:p>
          </p:txBody>
        </p:sp>
        <p:pic>
          <p:nvPicPr>
            <p:cNvPr id="7" name="Picture 6">
              <a:extLst>
                <a:ext uri="{C183D7F6-B498-43B3-948B-1728B52AA6E4}">
                  <adec:decorative xmlns:adec="http://schemas.microsoft.com/office/drawing/2017/decorative" val="1"/>
                </a:ext>
              </a:extLst>
            </p:cNvPr>
            <p:cNvPicPr>
              <a:picLocks noChangeAspect="1"/>
            </p:cNvPicPr>
            <p:nvPr/>
          </p:nvPicPr>
          <p:blipFill>
            <a:blip r:embed="rId6">
              <a:biLevel thresh="25000"/>
              <a:extLst>
                <a:ext uri="{28A0092B-C50C-407E-A947-70E740481C1C}">
                  <a14:useLocalDpi xmlns:a14="http://schemas.microsoft.com/office/drawing/2010/main"/>
                </a:ext>
              </a:extLst>
            </a:blip>
            <a:stretch>
              <a:fillRect/>
            </a:stretch>
          </p:blipFill>
          <p:spPr>
            <a:xfrm>
              <a:off x="5711873" y="3090671"/>
              <a:ext cx="625928" cy="771776"/>
            </a:xfrm>
            <a:prstGeom prst="rect">
              <a:avLst/>
            </a:prstGeom>
          </p:spPr>
        </p:pic>
      </p:grpSp>
      <p:sp>
        <p:nvSpPr>
          <p:cNvPr id="24" name="Content Placeholder 2"/>
          <p:cNvSpPr txBox="1">
            <a:spLocks/>
          </p:cNvSpPr>
          <p:nvPr/>
        </p:nvSpPr>
        <p:spPr>
          <a:xfrm>
            <a:off x="6854979" y="2915167"/>
            <a:ext cx="5375910" cy="1276462"/>
          </a:xfrm>
          <a:prstGeom prst="rect">
            <a:avLst/>
          </a:prstGeom>
        </p:spPr>
        <p:txBody>
          <a:bodyPr vert="horz"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Microsoft security readiness</a:t>
            </a:r>
          </a:p>
          <a:p>
            <a:pPr marL="0" marR="0" lvl="1" indent="0" algn="l" defTabSz="914400" rtl="0" eaLnBrk="1" fontAlgn="auto" latinLnBrk="0" hangingPunct="1">
              <a:lnSpc>
                <a:spcPct val="90000"/>
              </a:lnSpc>
              <a:spcBef>
                <a:spcPts val="500"/>
              </a:spcBef>
              <a:spcAft>
                <a:spcPts val="612"/>
              </a:spcAft>
              <a:buClrTx/>
              <a:buSzTx/>
              <a:buFont typeface="Arial" panose="020B0604020202020204" pitchFamily="34" charset="0"/>
              <a:buNone/>
              <a:tabLst/>
              <a:defRPr/>
            </a:pPr>
            <a:r>
              <a:rPr kumimoji="0" lang="en-US"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Provide guidance, recommendations and best practices on how to successfully implement Microsoft security features</a:t>
            </a:r>
          </a:p>
        </p:txBody>
      </p:sp>
      <p:grpSp>
        <p:nvGrpSpPr>
          <p:cNvPr id="8" name="Group 7">
            <a:extLst>
              <a:ext uri="{C183D7F6-B498-43B3-948B-1728B52AA6E4}">
                <adec:decorative xmlns:adec="http://schemas.microsoft.com/office/drawing/2017/decorative" val="1"/>
              </a:ext>
            </a:extLst>
          </p:cNvPr>
          <p:cNvGrpSpPr/>
          <p:nvPr/>
        </p:nvGrpSpPr>
        <p:grpSpPr>
          <a:xfrm>
            <a:off x="5533595" y="5074481"/>
            <a:ext cx="1229055" cy="1229055"/>
            <a:chOff x="5424625" y="4975652"/>
            <a:chExt cx="1205236" cy="1205236"/>
          </a:xfrm>
        </p:grpSpPr>
        <p:sp>
          <p:nvSpPr>
            <p:cNvPr id="15" name="Oval 14"/>
            <p:cNvSpPr/>
            <p:nvPr/>
          </p:nvSpPr>
          <p:spPr>
            <a:xfrm>
              <a:off x="5424625" y="4975652"/>
              <a:ext cx="1205236" cy="12052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prstClr val="white"/>
                </a:solidFill>
                <a:effectLst/>
                <a:uLnTx/>
                <a:uFillTx/>
                <a:latin typeface="Segoe UI"/>
                <a:ea typeface="+mn-ea"/>
                <a:cs typeface="+mn-cs"/>
              </a:endParaRPr>
            </a:p>
          </p:txBody>
        </p:sp>
        <p:pic>
          <p:nvPicPr>
            <p:cNvPr id="3" name="Picture 2">
              <a:extLst>
                <a:ext uri="{C183D7F6-B498-43B3-948B-1728B52AA6E4}">
                  <adec:decorative xmlns:adec="http://schemas.microsoft.com/office/drawing/2017/decorative" val="1"/>
                </a:ext>
              </a:extLst>
            </p:cNvPr>
            <p:cNvPicPr>
              <a:picLocks noChangeAspect="1"/>
            </p:cNvPicPr>
            <p:nvPr/>
          </p:nvPicPr>
          <p:blipFill>
            <a:blip r:embed="rId7">
              <a:biLevel thresh="25000"/>
              <a:extLst>
                <a:ext uri="{28A0092B-C50C-407E-A947-70E740481C1C}">
                  <a14:useLocalDpi xmlns:a14="http://schemas.microsoft.com/office/drawing/2010/main"/>
                </a:ext>
              </a:extLst>
            </a:blip>
            <a:stretch>
              <a:fillRect/>
            </a:stretch>
          </p:blipFill>
          <p:spPr>
            <a:xfrm>
              <a:off x="5707341" y="5258368"/>
              <a:ext cx="641540" cy="641540"/>
            </a:xfrm>
            <a:prstGeom prst="rect">
              <a:avLst/>
            </a:prstGeom>
          </p:spPr>
        </p:pic>
      </p:grpSp>
      <p:sp>
        <p:nvSpPr>
          <p:cNvPr id="25" name="Content Placeholder 2"/>
          <p:cNvSpPr txBox="1">
            <a:spLocks/>
          </p:cNvSpPr>
          <p:nvPr/>
        </p:nvSpPr>
        <p:spPr>
          <a:xfrm>
            <a:off x="6854980" y="4931963"/>
            <a:ext cx="5377876" cy="1507620"/>
          </a:xfrm>
          <a:prstGeom prst="rect">
            <a:avLst/>
          </a:prstGeom>
        </p:spPr>
        <p:txBody>
          <a:bodyPr vert="horz" wrap="square"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Create a Microsoft security roadmap</a:t>
            </a:r>
          </a:p>
          <a:p>
            <a:pPr marL="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Provide a prioritized and actionable Microsoft security roadmap. Map Microsoft security capabilities to customer security objectives and requirements</a:t>
            </a:r>
          </a:p>
        </p:txBody>
      </p:sp>
    </p:spTree>
    <p:extLst>
      <p:ext uri="{BB962C8B-B14F-4D97-AF65-F5344CB8AC3E}">
        <p14:creationId xmlns:p14="http://schemas.microsoft.com/office/powerpoint/2010/main" val="277059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a:extLst>
              <a:ext uri="{C183D7F6-B498-43B3-948B-1728B52AA6E4}">
                <adec:decorative xmlns:adec="http://schemas.microsoft.com/office/drawing/2017/decorative" val="1"/>
              </a:ext>
            </a:extLst>
          </p:cNvPr>
          <p:cNvSpPr/>
          <p:nvPr/>
        </p:nvSpPr>
        <p:spPr bwMode="auto">
          <a:xfrm>
            <a:off x="1763" y="994"/>
            <a:ext cx="6148964" cy="6992541"/>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6" tIns="45706" rIns="45706" bIns="45706" numCol="1" spcCol="0" rtlCol="0" fromWordArt="0" anchor="ctr" anchorCtr="0" forceAA="0" compatLnSpc="1">
            <a:prstTxWarp prst="textNoShape">
              <a:avLst/>
            </a:prstTxWarp>
            <a:noAutofit/>
          </a:bodyPr>
          <a:lstStyle/>
          <a:p>
            <a:pPr algn="ctr" defTabSz="913748" fontAlgn="base">
              <a:spcBef>
                <a:spcPct val="0"/>
              </a:spcBef>
              <a:spcAft>
                <a:spcPct val="0"/>
              </a:spcAft>
            </a:pPr>
            <a:endParaRPr lang="en-US" sz="2200">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3" name="Title 2"/>
          <p:cNvSpPr>
            <a:spLocks noGrp="1"/>
          </p:cNvSpPr>
          <p:nvPr>
            <p:ph type="title"/>
          </p:nvPr>
        </p:nvSpPr>
        <p:spPr/>
        <p:txBody>
          <a:bodyPr/>
          <a:lstStyle/>
          <a:p>
            <a:r>
              <a:rPr lang="en-US" sz="3199" dirty="0">
                <a:solidFill>
                  <a:schemeClr val="bg2"/>
                </a:solidFill>
              </a:rPr>
              <a:t>Approach</a:t>
            </a:r>
          </a:p>
        </p:txBody>
      </p:sp>
      <p:graphicFrame>
        <p:nvGraphicFramePr>
          <p:cNvPr id="4" name="Diagram 3" descr="Diagram showing a continuous cycle of using Secure Score as an assessment, Prioritize Secure Score security controls, build roadmap and finally Design and deploy.">
            <a:extLst>
              <a:ext uri="{C183D7F6-B498-43B3-948B-1728B52AA6E4}">
                <adec:decorative xmlns:adec="http://schemas.microsoft.com/office/drawing/2017/decorative" val="0"/>
              </a:ext>
            </a:extLst>
          </p:cNvPr>
          <p:cNvGraphicFramePr/>
          <p:nvPr>
            <p:extLst>
              <p:ext uri="{D42A27DB-BD31-4B8C-83A1-F6EECF244321}">
                <p14:modId xmlns:p14="http://schemas.microsoft.com/office/powerpoint/2010/main" val="4215511190"/>
              </p:ext>
            </p:extLst>
          </p:nvPr>
        </p:nvGraphicFramePr>
        <p:xfrm>
          <a:off x="734654" y="2067263"/>
          <a:ext cx="4409022" cy="30496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9" name="Group 18">
            <a:extLst>
              <a:ext uri="{C183D7F6-B498-43B3-948B-1728B52AA6E4}">
                <adec:decorative xmlns:adec="http://schemas.microsoft.com/office/drawing/2017/decorative" val="1"/>
              </a:ext>
            </a:extLst>
          </p:cNvPr>
          <p:cNvGrpSpPr/>
          <p:nvPr/>
        </p:nvGrpSpPr>
        <p:grpSpPr>
          <a:xfrm>
            <a:off x="78506" y="1072108"/>
            <a:ext cx="5586293" cy="5526342"/>
            <a:chOff x="-65926" y="1254475"/>
            <a:chExt cx="5587878" cy="5527910"/>
          </a:xfrm>
        </p:grpSpPr>
        <p:sp>
          <p:nvSpPr>
            <p:cNvPr id="20" name="Freeform: Shape 19"/>
            <p:cNvSpPr/>
            <p:nvPr/>
          </p:nvSpPr>
          <p:spPr>
            <a:xfrm>
              <a:off x="3437357" y="1663858"/>
              <a:ext cx="2084595" cy="2084595"/>
            </a:xfrm>
            <a:custGeom>
              <a:avLst/>
              <a:gdLst>
                <a:gd name="connsiteX0" fmla="*/ 0 w 2084595"/>
                <a:gd name="connsiteY0" fmla="*/ 0 h 2084595"/>
                <a:gd name="connsiteX1" fmla="*/ 2084595 w 2084595"/>
                <a:gd name="connsiteY1" fmla="*/ 0 h 2084595"/>
                <a:gd name="connsiteX2" fmla="*/ 2084595 w 2084595"/>
                <a:gd name="connsiteY2" fmla="*/ 2084595 h 2084595"/>
                <a:gd name="connsiteX3" fmla="*/ 0 w 2084595"/>
                <a:gd name="connsiteY3" fmla="*/ 2084595 h 2084595"/>
                <a:gd name="connsiteX4" fmla="*/ 0 w 2084595"/>
                <a:gd name="connsiteY4" fmla="*/ 0 h 2084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4595" h="2084595">
                  <a:moveTo>
                    <a:pt x="0" y="0"/>
                  </a:moveTo>
                  <a:lnTo>
                    <a:pt x="2084595" y="0"/>
                  </a:lnTo>
                  <a:lnTo>
                    <a:pt x="2084595" y="2084595"/>
                  </a:lnTo>
                  <a:lnTo>
                    <a:pt x="0" y="2084595"/>
                  </a:lnTo>
                  <a:lnTo>
                    <a:pt x="0" y="0"/>
                  </a:lnTo>
                  <a:close/>
                </a:path>
              </a:pathLst>
            </a:custGeom>
            <a:ln>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234" tIns="15234" rIns="15234" bIns="15234" numCol="1" spcCol="1270" anchor="ctr" anchorCtr="0">
              <a:noAutofit/>
            </a:bodyPr>
            <a:lstStyle/>
            <a:p>
              <a:pPr algn="ctr" defTabSz="533196">
                <a:lnSpc>
                  <a:spcPct val="90000"/>
                </a:lnSpc>
                <a:spcBef>
                  <a:spcPct val="0"/>
                </a:spcBef>
                <a:spcAft>
                  <a:spcPct val="35000"/>
                </a:spcAft>
              </a:pPr>
              <a:r>
                <a:rPr lang="en-US" sz="1198">
                  <a:solidFill>
                    <a:srgbClr val="F1EFED"/>
                  </a:solidFill>
                  <a:latin typeface="Segoe UI"/>
                </a:rPr>
                <a:t>Security Awareness</a:t>
              </a:r>
              <a:endParaRPr lang="en-US" sz="1198">
                <a:solidFill>
                  <a:srgbClr val="2C292A">
                    <a:hueOff val="0"/>
                    <a:satOff val="0"/>
                    <a:lumOff val="0"/>
                    <a:alphaOff val="0"/>
                  </a:srgbClr>
                </a:solidFill>
                <a:latin typeface="Segoe UI"/>
              </a:endParaRPr>
            </a:p>
          </p:txBody>
        </p:sp>
        <p:sp>
          <p:nvSpPr>
            <p:cNvPr id="21" name="Arrow: Circular 20"/>
            <p:cNvSpPr/>
            <p:nvPr/>
          </p:nvSpPr>
          <p:spPr>
            <a:xfrm>
              <a:off x="265021" y="1254475"/>
              <a:ext cx="4925984" cy="4925984"/>
            </a:xfrm>
            <a:prstGeom prst="circularArrow">
              <a:avLst>
                <a:gd name="adj1" fmla="val 8252"/>
                <a:gd name="adj2" fmla="val 576426"/>
                <a:gd name="adj3" fmla="val 2962443"/>
                <a:gd name="adj4" fmla="val 52669"/>
                <a:gd name="adj5" fmla="val 9627"/>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Freeform: Shape 21"/>
            <p:cNvSpPr/>
            <p:nvPr/>
          </p:nvSpPr>
          <p:spPr>
            <a:xfrm>
              <a:off x="1685715" y="4697790"/>
              <a:ext cx="2084595" cy="2084595"/>
            </a:xfrm>
            <a:custGeom>
              <a:avLst/>
              <a:gdLst>
                <a:gd name="connsiteX0" fmla="*/ 0 w 2084595"/>
                <a:gd name="connsiteY0" fmla="*/ 0 h 2084595"/>
                <a:gd name="connsiteX1" fmla="*/ 2084595 w 2084595"/>
                <a:gd name="connsiteY1" fmla="*/ 0 h 2084595"/>
                <a:gd name="connsiteX2" fmla="*/ 2084595 w 2084595"/>
                <a:gd name="connsiteY2" fmla="*/ 2084595 h 2084595"/>
                <a:gd name="connsiteX3" fmla="*/ 0 w 2084595"/>
                <a:gd name="connsiteY3" fmla="*/ 2084595 h 2084595"/>
                <a:gd name="connsiteX4" fmla="*/ 0 w 2084595"/>
                <a:gd name="connsiteY4" fmla="*/ 0 h 2084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4595" h="2084595">
                  <a:moveTo>
                    <a:pt x="0" y="0"/>
                  </a:moveTo>
                  <a:lnTo>
                    <a:pt x="2084595" y="0"/>
                  </a:lnTo>
                  <a:lnTo>
                    <a:pt x="2084595" y="2084595"/>
                  </a:lnTo>
                  <a:lnTo>
                    <a:pt x="0" y="2084595"/>
                  </a:lnTo>
                  <a:lnTo>
                    <a:pt x="0" y="0"/>
                  </a:lnTo>
                  <a:close/>
                </a:path>
              </a:pathLst>
            </a:custGeom>
            <a:ln>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234" tIns="15234" rIns="15234" bIns="15234" numCol="1" spcCol="1270" anchor="ctr" anchorCtr="0">
              <a:noAutofit/>
            </a:bodyPr>
            <a:lstStyle/>
            <a:p>
              <a:pPr algn="ctr" defTabSz="533196">
                <a:lnSpc>
                  <a:spcPct val="90000"/>
                </a:lnSpc>
                <a:spcBef>
                  <a:spcPct val="0"/>
                </a:spcBef>
                <a:spcAft>
                  <a:spcPct val="35000"/>
                </a:spcAft>
              </a:pPr>
              <a:r>
                <a:rPr lang="en-US" sz="1198">
                  <a:solidFill>
                    <a:srgbClr val="F1EFED"/>
                  </a:solidFill>
                  <a:latin typeface="Segoe UI"/>
                </a:rPr>
                <a:t>Consulting and solution recommendation</a:t>
              </a:r>
            </a:p>
          </p:txBody>
        </p:sp>
        <p:sp>
          <p:nvSpPr>
            <p:cNvPr id="33" name="Arrow: Circular 32"/>
            <p:cNvSpPr/>
            <p:nvPr/>
          </p:nvSpPr>
          <p:spPr>
            <a:xfrm>
              <a:off x="385141" y="1374594"/>
              <a:ext cx="4685743" cy="4685743"/>
            </a:xfrm>
            <a:prstGeom prst="circularArrow">
              <a:avLst>
                <a:gd name="adj1" fmla="val 8252"/>
                <a:gd name="adj2" fmla="val 576426"/>
                <a:gd name="adj3" fmla="val 10170906"/>
                <a:gd name="adj4" fmla="val 7261131"/>
                <a:gd name="adj5" fmla="val 9627"/>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5" name="Freeform: Shape 34"/>
            <p:cNvSpPr/>
            <p:nvPr/>
          </p:nvSpPr>
          <p:spPr>
            <a:xfrm>
              <a:off x="-65926" y="1663858"/>
              <a:ext cx="2084595" cy="2084595"/>
            </a:xfrm>
            <a:custGeom>
              <a:avLst/>
              <a:gdLst>
                <a:gd name="connsiteX0" fmla="*/ 0 w 2084595"/>
                <a:gd name="connsiteY0" fmla="*/ 0 h 2084595"/>
                <a:gd name="connsiteX1" fmla="*/ 2084595 w 2084595"/>
                <a:gd name="connsiteY1" fmla="*/ 0 h 2084595"/>
                <a:gd name="connsiteX2" fmla="*/ 2084595 w 2084595"/>
                <a:gd name="connsiteY2" fmla="*/ 2084595 h 2084595"/>
                <a:gd name="connsiteX3" fmla="*/ 0 w 2084595"/>
                <a:gd name="connsiteY3" fmla="*/ 2084595 h 2084595"/>
                <a:gd name="connsiteX4" fmla="*/ 0 w 2084595"/>
                <a:gd name="connsiteY4" fmla="*/ 0 h 2084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4595" h="2084595">
                  <a:moveTo>
                    <a:pt x="0" y="0"/>
                  </a:moveTo>
                  <a:lnTo>
                    <a:pt x="2084595" y="0"/>
                  </a:lnTo>
                  <a:lnTo>
                    <a:pt x="2084595" y="2084595"/>
                  </a:lnTo>
                  <a:lnTo>
                    <a:pt x="0" y="2084595"/>
                  </a:lnTo>
                  <a:lnTo>
                    <a:pt x="0" y="0"/>
                  </a:lnTo>
                  <a:close/>
                </a:path>
              </a:pathLst>
            </a:custGeom>
            <a:ln>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234" tIns="15234" rIns="15234" bIns="15234" numCol="1" spcCol="1270" anchor="ctr" anchorCtr="0">
              <a:noAutofit/>
            </a:bodyPr>
            <a:lstStyle/>
            <a:p>
              <a:pPr algn="ctr" defTabSz="533196">
                <a:lnSpc>
                  <a:spcPct val="90000"/>
                </a:lnSpc>
                <a:spcBef>
                  <a:spcPct val="0"/>
                </a:spcBef>
                <a:spcAft>
                  <a:spcPct val="35000"/>
                </a:spcAft>
              </a:pPr>
              <a:r>
                <a:rPr lang="en-US" sz="1198" dirty="0">
                  <a:solidFill>
                    <a:srgbClr val="F1EFED"/>
                  </a:solidFill>
                  <a:latin typeface="Segoe UI"/>
                </a:rPr>
                <a:t>Implementation and configuration</a:t>
              </a:r>
            </a:p>
          </p:txBody>
        </p:sp>
        <p:sp>
          <p:nvSpPr>
            <p:cNvPr id="36" name="Arrow: Circular 35"/>
            <p:cNvSpPr/>
            <p:nvPr/>
          </p:nvSpPr>
          <p:spPr>
            <a:xfrm>
              <a:off x="385141" y="1374594"/>
              <a:ext cx="4685743" cy="4685743"/>
            </a:xfrm>
            <a:prstGeom prst="circularArrow">
              <a:avLst>
                <a:gd name="adj1" fmla="val 8252"/>
                <a:gd name="adj2" fmla="val 576426"/>
                <a:gd name="adj3" fmla="val 16855402"/>
                <a:gd name="adj4" fmla="val 14968173"/>
                <a:gd name="adj5" fmla="val 9627"/>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9" name="Group 8">
            <a:extLst>
              <a:ext uri="{C183D7F6-B498-43B3-948B-1728B52AA6E4}">
                <adec:decorative xmlns:adec="http://schemas.microsoft.com/office/drawing/2017/decorative" val="1"/>
              </a:ext>
            </a:extLst>
          </p:cNvPr>
          <p:cNvGrpSpPr/>
          <p:nvPr/>
        </p:nvGrpSpPr>
        <p:grpSpPr>
          <a:xfrm>
            <a:off x="5533932" y="819237"/>
            <a:ext cx="1228880" cy="1228880"/>
            <a:chOff x="5424625" y="2838083"/>
            <a:chExt cx="1205236" cy="1205236"/>
          </a:xfrm>
        </p:grpSpPr>
        <p:sp>
          <p:nvSpPr>
            <p:cNvPr id="12" name="Oval 11"/>
            <p:cNvSpPr/>
            <p:nvPr/>
          </p:nvSpPr>
          <p:spPr>
            <a:xfrm>
              <a:off x="5424625" y="2838083"/>
              <a:ext cx="1205236" cy="12052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330"/>
              <a:endParaRPr lang="en-US" sz="1873">
                <a:solidFill>
                  <a:prstClr val="white"/>
                </a:solidFill>
                <a:latin typeface="Segoe UI"/>
              </a:endParaRPr>
            </a:p>
          </p:txBody>
        </p:sp>
        <p:pic>
          <p:nvPicPr>
            <p:cNvPr id="11" name="Picture 10">
              <a:extLst>
                <a:ext uri="{C183D7F6-B498-43B3-948B-1728B52AA6E4}">
                  <adec:decorative xmlns:adec="http://schemas.microsoft.com/office/drawing/2017/decorative" val="1"/>
                </a:ext>
              </a:extLst>
            </p:cNvPr>
            <p:cNvPicPr>
              <a:picLocks noChangeAspect="1"/>
            </p:cNvPicPr>
            <p:nvPr/>
          </p:nvPicPr>
          <p:blipFill>
            <a:blip r:embed="rId8">
              <a:biLevel thresh="25000"/>
              <a:extLst>
                <a:ext uri="{28A0092B-C50C-407E-A947-70E740481C1C}">
                  <a14:useLocalDpi xmlns:a14="http://schemas.microsoft.com/office/drawing/2010/main" val="0"/>
                </a:ext>
              </a:extLst>
            </a:blip>
            <a:stretch>
              <a:fillRect/>
            </a:stretch>
          </p:blipFill>
          <p:spPr>
            <a:xfrm>
              <a:off x="5711873" y="3090671"/>
              <a:ext cx="625928" cy="771776"/>
            </a:xfrm>
            <a:prstGeom prst="rect">
              <a:avLst/>
            </a:prstGeom>
          </p:spPr>
        </p:pic>
      </p:grpSp>
      <p:sp>
        <p:nvSpPr>
          <p:cNvPr id="5" name="Content Placeholder 2"/>
          <p:cNvSpPr txBox="1">
            <a:spLocks/>
          </p:cNvSpPr>
          <p:nvPr/>
        </p:nvSpPr>
        <p:spPr>
          <a:xfrm>
            <a:off x="6843368" y="289888"/>
            <a:ext cx="5279801" cy="2382974"/>
          </a:xfrm>
          <a:prstGeom prst="rect">
            <a:avLst/>
          </a:prstGeom>
        </p:spPr>
        <p:txBody>
          <a:bodyPr vert="horz" wrap="square" lIns="93234" tIns="46616" rIns="93234" bIns="46616"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14224"/>
            <a:r>
              <a:rPr lang="en-US" sz="2400" spc="-100" dirty="0">
                <a:solidFill>
                  <a:srgbClr val="2C292A"/>
                </a:solidFill>
                <a:latin typeface="Segoe UI Semibold" panose="020B0702040204020203" pitchFamily="34" charset="0"/>
                <a:cs typeface="Segoe UI Semibold" panose="020B0702040204020203" pitchFamily="34" charset="0"/>
              </a:rPr>
              <a:t>Assess</a:t>
            </a:r>
          </a:p>
          <a:p>
            <a:pPr marL="342768" lvl="1" indent="-225339" defTabSz="914224">
              <a:spcAft>
                <a:spcPts val="612"/>
              </a:spcAft>
              <a:buFont typeface="Arial" panose="020B0604020202020204" pitchFamily="34" charset="0"/>
              <a:buChar char="•"/>
            </a:pPr>
            <a:r>
              <a:rPr lang="en-US" sz="1598" dirty="0">
                <a:solidFill>
                  <a:srgbClr val="2C292A"/>
                </a:solidFill>
              </a:rPr>
              <a:t>Use one or more assessment components to determine active threats and current security posture</a:t>
            </a:r>
          </a:p>
          <a:p>
            <a:pPr marL="799880" lvl="2" indent="-225339" defTabSz="914224">
              <a:spcAft>
                <a:spcPts val="612"/>
              </a:spcAft>
              <a:buFont typeface="Arial" panose="020B0604020202020204" pitchFamily="34" charset="0"/>
              <a:buChar char="•"/>
            </a:pPr>
            <a:r>
              <a:rPr lang="en-US" sz="1598" dirty="0">
                <a:solidFill>
                  <a:srgbClr val="2C292A"/>
                </a:solidFill>
              </a:rPr>
              <a:t>Secure Score</a:t>
            </a:r>
          </a:p>
          <a:p>
            <a:pPr marL="799880" lvl="2" indent="-225339" defTabSz="914224">
              <a:spcAft>
                <a:spcPts val="612"/>
              </a:spcAft>
              <a:buFont typeface="Arial" panose="020B0604020202020204" pitchFamily="34" charset="0"/>
              <a:buChar char="•"/>
            </a:pPr>
            <a:r>
              <a:rPr lang="en-US" sz="1598" dirty="0">
                <a:solidFill>
                  <a:srgbClr val="2C292A"/>
                </a:solidFill>
              </a:rPr>
              <a:t>Shadow IT</a:t>
            </a:r>
          </a:p>
          <a:p>
            <a:pPr marL="799880" lvl="2" indent="-225339" defTabSz="914224">
              <a:spcAft>
                <a:spcPts val="612"/>
              </a:spcAft>
              <a:buFont typeface="Arial" panose="020B0604020202020204" pitchFamily="34" charset="0"/>
              <a:buChar char="•"/>
            </a:pPr>
            <a:r>
              <a:rPr lang="en-US" sz="1598" dirty="0">
                <a:solidFill>
                  <a:srgbClr val="2C292A"/>
                </a:solidFill>
              </a:rPr>
              <a:t>Windows Security</a:t>
            </a:r>
          </a:p>
          <a:p>
            <a:pPr marL="799880" lvl="2" indent="-225339" defTabSz="914224">
              <a:spcAft>
                <a:spcPts val="612"/>
              </a:spcAft>
              <a:buFont typeface="Arial" panose="020B0604020202020204" pitchFamily="34" charset="0"/>
              <a:buChar char="•"/>
            </a:pPr>
            <a:r>
              <a:rPr lang="en-US" sz="1598" dirty="0">
                <a:solidFill>
                  <a:srgbClr val="2C292A"/>
                </a:solidFill>
              </a:rPr>
              <a:t>Attack Simulator</a:t>
            </a:r>
          </a:p>
        </p:txBody>
      </p:sp>
      <p:grpSp>
        <p:nvGrpSpPr>
          <p:cNvPr id="23" name="Group 22">
            <a:extLst>
              <a:ext uri="{C183D7F6-B498-43B3-948B-1728B52AA6E4}">
                <adec:decorative xmlns:adec="http://schemas.microsoft.com/office/drawing/2017/decorative" val="1"/>
              </a:ext>
            </a:extLst>
          </p:cNvPr>
          <p:cNvGrpSpPr/>
          <p:nvPr/>
        </p:nvGrpSpPr>
        <p:grpSpPr>
          <a:xfrm>
            <a:off x="5533932" y="2682959"/>
            <a:ext cx="1228880" cy="1228880"/>
            <a:chOff x="5298601" y="1583633"/>
            <a:chExt cx="1205236" cy="1205236"/>
          </a:xfrm>
        </p:grpSpPr>
        <p:sp>
          <p:nvSpPr>
            <p:cNvPr id="26" name="Oval 25"/>
            <p:cNvSpPr/>
            <p:nvPr/>
          </p:nvSpPr>
          <p:spPr>
            <a:xfrm>
              <a:off x="5298601" y="1583633"/>
              <a:ext cx="1205236" cy="12052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239">
                <a:defRPr/>
              </a:pPr>
              <a:endParaRPr lang="en-US" sz="1873" kern="0">
                <a:solidFill>
                  <a:sysClr val="windowText" lastClr="000000"/>
                </a:solidFill>
                <a:latin typeface="Segoe UI"/>
              </a:endParaRPr>
            </a:p>
          </p:txBody>
        </p:sp>
        <p:pic>
          <p:nvPicPr>
            <p:cNvPr id="25" name="Picture 24">
              <a:extLst>
                <a:ext uri="{C183D7F6-B498-43B3-948B-1728B52AA6E4}">
                  <adec:decorative xmlns:adec="http://schemas.microsoft.com/office/drawing/2017/decorative" val="1"/>
                </a:ext>
              </a:extLst>
            </p:cNvPr>
            <p:cNvPicPr>
              <a:picLocks noChangeAspect="1"/>
            </p:cNvPicPr>
            <p:nvPr/>
          </p:nvPicPr>
          <p:blipFill>
            <a:blip r:embed="rId9">
              <a:biLevel thresh="25000"/>
            </a:blip>
            <a:stretch>
              <a:fillRect/>
            </a:stretch>
          </p:blipFill>
          <p:spPr>
            <a:xfrm>
              <a:off x="5583889" y="1794233"/>
              <a:ext cx="722553" cy="712203"/>
            </a:xfrm>
            <a:prstGeom prst="rect">
              <a:avLst/>
            </a:prstGeom>
          </p:spPr>
        </p:pic>
      </p:grpSp>
      <p:sp>
        <p:nvSpPr>
          <p:cNvPr id="6" name="Content Placeholder 2"/>
          <p:cNvSpPr txBox="1">
            <a:spLocks/>
          </p:cNvSpPr>
          <p:nvPr/>
        </p:nvSpPr>
        <p:spPr>
          <a:xfrm>
            <a:off x="6843372" y="2793988"/>
            <a:ext cx="5279799" cy="950053"/>
          </a:xfrm>
          <a:prstGeom prst="rect">
            <a:avLst/>
          </a:prstGeom>
        </p:spPr>
        <p:txBody>
          <a:bodyPr vert="horz" wrap="square" lIns="93234" tIns="46616" rIns="93234" bIns="46616"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14224"/>
            <a:r>
              <a:rPr lang="en-US" sz="2400" spc="-100" dirty="0">
                <a:solidFill>
                  <a:srgbClr val="2C292A"/>
                </a:solidFill>
                <a:latin typeface="Segoe UI Semibold" panose="020B0702040204020203" pitchFamily="34" charset="0"/>
                <a:cs typeface="Segoe UI Semibold" panose="020B0702040204020203" pitchFamily="34" charset="0"/>
              </a:rPr>
              <a:t>Prioritize</a:t>
            </a:r>
          </a:p>
          <a:p>
            <a:pPr lvl="1" defTabSz="914224">
              <a:spcAft>
                <a:spcPts val="612"/>
              </a:spcAft>
            </a:pPr>
            <a:r>
              <a:rPr lang="en-US" sz="1598" dirty="0">
                <a:solidFill>
                  <a:srgbClr val="33353A"/>
                </a:solidFill>
              </a:rPr>
              <a:t>Prioritize security recommendations based on the assessment findings</a:t>
            </a:r>
          </a:p>
        </p:txBody>
      </p:sp>
      <p:grpSp>
        <p:nvGrpSpPr>
          <p:cNvPr id="28" name="Group 27">
            <a:extLst>
              <a:ext uri="{C183D7F6-B498-43B3-948B-1728B52AA6E4}">
                <adec:decorative xmlns:adec="http://schemas.microsoft.com/office/drawing/2017/decorative" val="1"/>
              </a:ext>
            </a:extLst>
          </p:cNvPr>
          <p:cNvGrpSpPr/>
          <p:nvPr/>
        </p:nvGrpSpPr>
        <p:grpSpPr>
          <a:xfrm>
            <a:off x="5533932" y="4044506"/>
            <a:ext cx="1228880" cy="1228880"/>
            <a:chOff x="5424625" y="2716630"/>
            <a:chExt cx="1205236" cy="1205236"/>
          </a:xfrm>
        </p:grpSpPr>
        <p:sp>
          <p:nvSpPr>
            <p:cNvPr id="31" name="Oval 30"/>
            <p:cNvSpPr/>
            <p:nvPr/>
          </p:nvSpPr>
          <p:spPr>
            <a:xfrm>
              <a:off x="5424625" y="2716630"/>
              <a:ext cx="1205236" cy="12052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330"/>
              <a:endParaRPr lang="en-US" sz="1873">
                <a:solidFill>
                  <a:prstClr val="white"/>
                </a:solidFill>
                <a:latin typeface="Segoe UI"/>
              </a:endParaRPr>
            </a:p>
          </p:txBody>
        </p:sp>
        <p:pic>
          <p:nvPicPr>
            <p:cNvPr id="30" name="Picture 29">
              <a:extLst>
                <a:ext uri="{C183D7F6-B498-43B3-948B-1728B52AA6E4}">
                  <adec:decorative xmlns:adec="http://schemas.microsoft.com/office/drawing/2017/decorative" val="1"/>
                </a:ext>
              </a:extLst>
            </p:cNvPr>
            <p:cNvPicPr>
              <a:picLocks noChangeAspect="1"/>
            </p:cNvPicPr>
            <p:nvPr/>
          </p:nvPicPr>
          <p:blipFill>
            <a:blip r:embed="rId10" cstate="print">
              <a:biLevel thresh="25000"/>
              <a:extLst>
                <a:ext uri="{28A0092B-C50C-407E-A947-70E740481C1C}">
                  <a14:useLocalDpi xmlns:a14="http://schemas.microsoft.com/office/drawing/2010/main" val="0"/>
                </a:ext>
              </a:extLst>
            </a:blip>
            <a:stretch>
              <a:fillRect/>
            </a:stretch>
          </p:blipFill>
          <p:spPr>
            <a:xfrm>
              <a:off x="5734743" y="3049248"/>
              <a:ext cx="591081" cy="540000"/>
            </a:xfrm>
            <a:prstGeom prst="rect">
              <a:avLst/>
            </a:prstGeom>
          </p:spPr>
        </p:pic>
      </p:grpSp>
      <p:sp>
        <p:nvSpPr>
          <p:cNvPr id="7" name="Content Placeholder 2"/>
          <p:cNvSpPr txBox="1">
            <a:spLocks/>
          </p:cNvSpPr>
          <p:nvPr/>
        </p:nvSpPr>
        <p:spPr>
          <a:xfrm>
            <a:off x="6843371" y="4155534"/>
            <a:ext cx="5153322" cy="950194"/>
          </a:xfrm>
          <a:prstGeom prst="rect">
            <a:avLst/>
          </a:prstGeom>
        </p:spPr>
        <p:txBody>
          <a:bodyPr vert="horz" lIns="93234" tIns="46616" rIns="93234" bIns="46616"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14224"/>
            <a:r>
              <a:rPr lang="en-US" sz="2400" spc="-100" dirty="0">
                <a:solidFill>
                  <a:srgbClr val="2C292A"/>
                </a:solidFill>
                <a:latin typeface="Segoe UI Semibold" panose="020B0702040204020203" pitchFamily="34" charset="0"/>
                <a:cs typeface="Segoe UI Semibold" panose="020B0702040204020203" pitchFamily="34" charset="0"/>
              </a:rPr>
              <a:t>Build Roadmap</a:t>
            </a:r>
          </a:p>
          <a:p>
            <a:pPr lvl="1" defTabSz="914224">
              <a:spcAft>
                <a:spcPts val="612"/>
              </a:spcAft>
            </a:pPr>
            <a:r>
              <a:rPr lang="en-US" sz="1598" dirty="0">
                <a:solidFill>
                  <a:srgbClr val="33353A"/>
                </a:solidFill>
              </a:rPr>
              <a:t>Build a roadmap for the implementation of the prioritized security recommendations</a:t>
            </a:r>
          </a:p>
        </p:txBody>
      </p:sp>
      <p:grpSp>
        <p:nvGrpSpPr>
          <p:cNvPr id="14" name="Group 13">
            <a:extLst>
              <a:ext uri="{C183D7F6-B498-43B3-948B-1728B52AA6E4}">
                <adec:decorative xmlns:adec="http://schemas.microsoft.com/office/drawing/2017/decorative" val="1"/>
              </a:ext>
            </a:extLst>
          </p:cNvPr>
          <p:cNvGrpSpPr/>
          <p:nvPr/>
        </p:nvGrpSpPr>
        <p:grpSpPr>
          <a:xfrm>
            <a:off x="5533932" y="5414390"/>
            <a:ext cx="1228880" cy="1228880"/>
            <a:chOff x="5424625" y="4975652"/>
            <a:chExt cx="1205236" cy="1205236"/>
          </a:xfrm>
        </p:grpSpPr>
        <p:sp>
          <p:nvSpPr>
            <p:cNvPr id="17" name="Oval 16"/>
            <p:cNvSpPr/>
            <p:nvPr/>
          </p:nvSpPr>
          <p:spPr>
            <a:xfrm>
              <a:off x="5424625" y="4975652"/>
              <a:ext cx="1205236" cy="12052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330"/>
              <a:endParaRPr lang="en-US" sz="1873">
                <a:solidFill>
                  <a:prstClr val="white"/>
                </a:solidFill>
                <a:latin typeface="Segoe UI"/>
              </a:endParaRPr>
            </a:p>
          </p:txBody>
        </p:sp>
        <p:pic>
          <p:nvPicPr>
            <p:cNvPr id="16" name="Picture 15">
              <a:extLst>
                <a:ext uri="{C183D7F6-B498-43B3-948B-1728B52AA6E4}">
                  <adec:decorative xmlns:adec="http://schemas.microsoft.com/office/drawing/2017/decorative" val="1"/>
                </a:ext>
              </a:extLst>
            </p:cNvPr>
            <p:cNvPicPr>
              <a:picLocks noChangeAspect="1"/>
            </p:cNvPicPr>
            <p:nvPr/>
          </p:nvPicPr>
          <p:blipFill>
            <a:blip r:embed="rId11">
              <a:biLevel thresh="25000"/>
              <a:extLst>
                <a:ext uri="{28A0092B-C50C-407E-A947-70E740481C1C}">
                  <a14:useLocalDpi xmlns:a14="http://schemas.microsoft.com/office/drawing/2010/main" val="0"/>
                </a:ext>
              </a:extLst>
            </a:blip>
            <a:stretch>
              <a:fillRect/>
            </a:stretch>
          </p:blipFill>
          <p:spPr>
            <a:xfrm>
              <a:off x="5707341" y="5258368"/>
              <a:ext cx="641540" cy="641540"/>
            </a:xfrm>
            <a:prstGeom prst="rect">
              <a:avLst/>
            </a:prstGeom>
          </p:spPr>
        </p:pic>
      </p:grpSp>
      <p:sp>
        <p:nvSpPr>
          <p:cNvPr id="8" name="Content Placeholder 2"/>
          <p:cNvSpPr txBox="1">
            <a:spLocks/>
          </p:cNvSpPr>
          <p:nvPr/>
        </p:nvSpPr>
        <p:spPr>
          <a:xfrm>
            <a:off x="6843370" y="5321805"/>
            <a:ext cx="5153322" cy="1948593"/>
          </a:xfrm>
          <a:prstGeom prst="rect">
            <a:avLst/>
          </a:prstGeom>
        </p:spPr>
        <p:txBody>
          <a:bodyPr vert="horz" lIns="93234" tIns="46616" rIns="93234" bIns="46616"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14224"/>
            <a:r>
              <a:rPr lang="en-US" sz="2400" spc="-100" dirty="0">
                <a:solidFill>
                  <a:srgbClr val="2C292A"/>
                </a:solidFill>
                <a:latin typeface="Segoe UI Semibold" panose="020B0702040204020203" pitchFamily="34" charset="0"/>
                <a:cs typeface="Segoe UI Semibold" panose="020B0702040204020203" pitchFamily="34" charset="0"/>
              </a:rPr>
              <a:t>Design/Deploy</a:t>
            </a:r>
          </a:p>
          <a:p>
            <a:pPr marL="342768" lvl="1" indent="-225339" defTabSz="914224">
              <a:spcAft>
                <a:spcPts val="612"/>
              </a:spcAft>
              <a:buFont typeface="Arial" panose="020B0604020202020204" pitchFamily="34" charset="0"/>
              <a:buChar char="•"/>
            </a:pPr>
            <a:r>
              <a:rPr lang="en-US" sz="1598" dirty="0">
                <a:solidFill>
                  <a:srgbClr val="2C292A"/>
                </a:solidFill>
              </a:rPr>
              <a:t>Design and deploy the recommended roadmap items</a:t>
            </a:r>
          </a:p>
          <a:p>
            <a:pPr marL="342768" lvl="1" indent="-225339" defTabSz="914224">
              <a:spcAft>
                <a:spcPts val="612"/>
              </a:spcAft>
              <a:buFont typeface="Arial" panose="020B0604020202020204" pitchFamily="34" charset="0"/>
              <a:buChar char="•"/>
            </a:pPr>
            <a:r>
              <a:rPr lang="en-US" sz="1598" dirty="0">
                <a:solidFill>
                  <a:srgbClr val="2C292A"/>
                </a:solidFill>
              </a:rPr>
              <a:t>Not in scope as part of the assessment engagement</a:t>
            </a:r>
          </a:p>
          <a:p>
            <a:pPr lvl="1" defTabSz="914224">
              <a:spcAft>
                <a:spcPts val="612"/>
              </a:spcAft>
            </a:pPr>
            <a:endParaRPr lang="en-US" sz="1836" dirty="0">
              <a:solidFill>
                <a:srgbClr val="33353A"/>
              </a:solidFill>
            </a:endParaRPr>
          </a:p>
        </p:txBody>
      </p:sp>
    </p:spTree>
    <p:extLst>
      <p:ext uri="{BB962C8B-B14F-4D97-AF65-F5344CB8AC3E}">
        <p14:creationId xmlns:p14="http://schemas.microsoft.com/office/powerpoint/2010/main" val="3548537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53" presetClass="entr" presetSubtype="16"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par>
                                <p:cTn id="27" presetID="53" presetClass="entr" presetSubtype="16" fill="hold" nodeType="with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p:cTn id="29" dur="500" fill="hold"/>
                                        <p:tgtEl>
                                          <p:spTgt spid="28"/>
                                        </p:tgtEl>
                                        <p:attrNameLst>
                                          <p:attrName>ppt_w</p:attrName>
                                        </p:attrNameLst>
                                      </p:cBhvr>
                                      <p:tavLst>
                                        <p:tav tm="0">
                                          <p:val>
                                            <p:fltVal val="0"/>
                                          </p:val>
                                        </p:tav>
                                        <p:tav tm="100000">
                                          <p:val>
                                            <p:strVal val="#ppt_w"/>
                                          </p:val>
                                        </p:tav>
                                      </p:tavLst>
                                    </p:anim>
                                    <p:anim calcmode="lin" valueType="num">
                                      <p:cBhvr>
                                        <p:cTn id="30" dur="500" fill="hold"/>
                                        <p:tgtEl>
                                          <p:spTgt spid="28"/>
                                        </p:tgtEl>
                                        <p:attrNameLst>
                                          <p:attrName>ppt_h</p:attrName>
                                        </p:attrNameLst>
                                      </p:cBhvr>
                                      <p:tavLst>
                                        <p:tav tm="0">
                                          <p:val>
                                            <p:fltVal val="0"/>
                                          </p:val>
                                        </p:tav>
                                        <p:tav tm="100000">
                                          <p:val>
                                            <p:strVal val="#ppt_h"/>
                                          </p:val>
                                        </p:tav>
                                      </p:tavLst>
                                    </p:anim>
                                    <p:animEffect transition="in" filter="fade">
                                      <p:cBhvr>
                                        <p:cTn id="3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C183D7F6-B498-43B3-948B-1728B52AA6E4}">
                <adec:decorative xmlns:adec="http://schemas.microsoft.com/office/drawing/2017/decorative" val="1"/>
              </a:ext>
            </a:extLst>
          </p:cNvPr>
          <p:cNvSpPr/>
          <p:nvPr/>
        </p:nvSpPr>
        <p:spPr bwMode="auto">
          <a:xfrm>
            <a:off x="881" y="497"/>
            <a:ext cx="6149836" cy="6993533"/>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marL="0" marR="0" lvl="0" indent="0" algn="ctr" defTabSz="913923"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5" name="Title 1"/>
          <p:cNvSpPr>
            <a:spLocks noGrp="1"/>
          </p:cNvSpPr>
          <p:nvPr>
            <p:ph type="title"/>
          </p:nvPr>
        </p:nvSpPr>
        <p:spPr/>
        <p:txBody>
          <a:bodyPr>
            <a:normAutofit/>
          </a:bodyPr>
          <a:lstStyle/>
          <a:p>
            <a:r>
              <a:rPr lang="en-US" sz="3200" b="1" dirty="0">
                <a:solidFill>
                  <a:schemeClr val="bg2"/>
                </a:solidFill>
                <a:latin typeface="+mj-lt"/>
              </a:rPr>
              <a:t>Outcomes</a:t>
            </a:r>
            <a:endParaRPr lang="de-AT" sz="3200" b="1" dirty="0">
              <a:solidFill>
                <a:schemeClr val="bg2"/>
              </a:solidFill>
              <a:latin typeface="+mj-lt"/>
            </a:endParaRPr>
          </a:p>
        </p:txBody>
      </p:sp>
      <p:grpSp>
        <p:nvGrpSpPr>
          <p:cNvPr id="3" name="Group 2">
            <a:extLst>
              <a:ext uri="{C183D7F6-B498-43B3-948B-1728B52AA6E4}">
                <adec:decorative xmlns:adec="http://schemas.microsoft.com/office/drawing/2017/decorative" val="1"/>
              </a:ext>
            </a:extLst>
          </p:cNvPr>
          <p:cNvGrpSpPr/>
          <p:nvPr/>
        </p:nvGrpSpPr>
        <p:grpSpPr>
          <a:xfrm>
            <a:off x="5405079" y="1423731"/>
            <a:ext cx="1229055" cy="1229055"/>
            <a:chOff x="5404964" y="1615159"/>
            <a:chExt cx="1229229" cy="1229229"/>
          </a:xfrm>
          <a:solidFill>
            <a:schemeClr val="accent1"/>
          </a:solidFill>
        </p:grpSpPr>
        <p:sp>
          <p:nvSpPr>
            <p:cNvPr id="46" name="Oval 45"/>
            <p:cNvSpPr/>
            <p:nvPr/>
          </p:nvSpPr>
          <p:spPr>
            <a:xfrm>
              <a:off x="5404964" y="1615159"/>
              <a:ext cx="1229229" cy="122922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418" rtl="0" eaLnBrk="1" fontAlgn="auto" latinLnBrk="0" hangingPunct="1">
                <a:lnSpc>
                  <a:spcPct val="100000"/>
                </a:lnSpc>
                <a:spcBef>
                  <a:spcPts val="0"/>
                </a:spcBef>
                <a:spcAft>
                  <a:spcPts val="0"/>
                </a:spcAft>
                <a:buClrTx/>
                <a:buSzTx/>
                <a:buFontTx/>
                <a:buNone/>
                <a:tabLst/>
                <a:defRPr/>
              </a:pPr>
              <a:endParaRPr kumimoji="0" lang="en-US" sz="1873" b="0" i="0" u="none" strike="noStrike" kern="0" cap="none" spc="0" normalizeH="0" baseline="0" noProof="0">
                <a:ln>
                  <a:noFill/>
                </a:ln>
                <a:solidFill>
                  <a:sysClr val="windowText" lastClr="000000"/>
                </a:solidFill>
                <a:effectLst/>
                <a:uLnTx/>
                <a:uFillTx/>
                <a:latin typeface="Segoe UI"/>
                <a:ea typeface="+mn-ea"/>
                <a:cs typeface="+mn-cs"/>
              </a:endParaRPr>
            </a:p>
          </p:txBody>
        </p:sp>
        <p:pic>
          <p:nvPicPr>
            <p:cNvPr id="48" name="Picture 47">
              <a:extLst>
                <a:ext uri="{C183D7F6-B498-43B3-948B-1728B52AA6E4}">
                  <adec:decorative xmlns:adec="http://schemas.microsoft.com/office/drawing/2017/decorative" val="1"/>
                </a:ext>
              </a:extLst>
            </p:cNvPr>
            <p:cNvPicPr>
              <a:picLocks noChangeAspect="1"/>
            </p:cNvPicPr>
            <p:nvPr/>
          </p:nvPicPr>
          <p:blipFill>
            <a:blip r:embed="rId3">
              <a:biLevel thresh="25000"/>
            </a:blip>
            <a:stretch>
              <a:fillRect/>
            </a:stretch>
          </p:blipFill>
          <p:spPr>
            <a:xfrm>
              <a:off x="5695932" y="1829952"/>
              <a:ext cx="736937" cy="726381"/>
            </a:xfrm>
            <a:prstGeom prst="rect">
              <a:avLst/>
            </a:prstGeom>
            <a:grpFill/>
          </p:spPr>
        </p:pic>
      </p:grpSp>
      <p:sp>
        <p:nvSpPr>
          <p:cNvPr id="43" name="Content Placeholder 2"/>
          <p:cNvSpPr txBox="1">
            <a:spLocks/>
          </p:cNvSpPr>
          <p:nvPr/>
        </p:nvSpPr>
        <p:spPr>
          <a:xfrm>
            <a:off x="6818090" y="1479724"/>
            <a:ext cx="5423963" cy="1818731"/>
          </a:xfrm>
          <a:prstGeom prst="rect">
            <a:avLst/>
          </a:prstGeom>
        </p:spPr>
        <p:txBody>
          <a:bodyPr vert="horz" wrap="square"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6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“From here to there”</a:t>
            </a:r>
          </a:p>
          <a:p>
            <a:pPr marL="342834" marR="0" lvl="1" indent="-225382"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Where you are today?</a:t>
            </a:r>
          </a:p>
          <a:p>
            <a:pPr marL="342834" marR="0" lvl="1" indent="-225382"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Where do you want to go?</a:t>
            </a:r>
          </a:p>
          <a:p>
            <a:pPr marL="342834" marR="0" lvl="1" indent="-225382"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How will we get there?</a:t>
            </a:r>
          </a:p>
          <a:p>
            <a:pPr marL="342834" marR="0" lvl="1" indent="-225382"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What does success mean to you?</a:t>
            </a:r>
          </a:p>
        </p:txBody>
      </p:sp>
      <p:grpSp>
        <p:nvGrpSpPr>
          <p:cNvPr id="2" name="Group 4">
            <a:extLst>
              <a:ext uri="{C183D7F6-B498-43B3-948B-1728B52AA6E4}">
                <adec:decorative xmlns:adec="http://schemas.microsoft.com/office/drawing/2017/decorative" val="1"/>
              </a:ext>
            </a:extLst>
          </p:cNvPr>
          <p:cNvGrpSpPr>
            <a:grpSpLocks noChangeAspect="1"/>
          </p:cNvGrpSpPr>
          <p:nvPr/>
        </p:nvGrpSpPr>
        <p:grpSpPr bwMode="auto">
          <a:xfrm>
            <a:off x="1270961" y="2746104"/>
            <a:ext cx="2870263" cy="1599447"/>
            <a:chOff x="784" y="1696"/>
            <a:chExt cx="1773" cy="988"/>
          </a:xfrm>
        </p:grpSpPr>
        <p:sp>
          <p:nvSpPr>
            <p:cNvPr id="4" name="AutoShape 3"/>
            <p:cNvSpPr>
              <a:spLocks noChangeAspect="1" noChangeArrowheads="1" noTextEdit="1"/>
            </p:cNvSpPr>
            <p:nvPr/>
          </p:nvSpPr>
          <p:spPr bwMode="auto">
            <a:xfrm>
              <a:off x="784" y="1696"/>
              <a:ext cx="1773" cy="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47" tIns="46623" rIns="93247" bIns="46623" numCol="1" anchor="t" anchorCtr="0" compatLnSpc="1">
              <a:prstTxWarp prst="textNoShape">
                <a:avLst/>
              </a:prstTxWarp>
            </a:bodyPr>
            <a:lstStyle/>
            <a:p>
              <a:pPr marL="0" marR="0" lvl="0" indent="0" algn="l" defTabSz="932418" rtl="0" eaLnBrk="1" fontAlgn="auto" latinLnBrk="0" hangingPunct="1">
                <a:lnSpc>
                  <a:spcPct val="100000"/>
                </a:lnSpc>
                <a:spcBef>
                  <a:spcPts val="0"/>
                </a:spcBef>
                <a:spcAft>
                  <a:spcPts val="0"/>
                </a:spcAft>
                <a:buClrTx/>
                <a:buSzTx/>
                <a:buFontTx/>
                <a:buNone/>
                <a:tabLst/>
                <a:defRPr/>
              </a:pPr>
              <a:endParaRPr kumimoji="0" lang="en-US" sz="1873" b="0" i="0" u="none" strike="noStrike" kern="0" cap="none" spc="0" normalizeH="0" baseline="0" noProof="0">
                <a:ln>
                  <a:noFill/>
                </a:ln>
                <a:solidFill>
                  <a:sysClr val="windowText" lastClr="000000"/>
                </a:solidFill>
                <a:effectLst/>
                <a:uLnTx/>
                <a:uFillTx/>
                <a:latin typeface="Segoe UI"/>
                <a:ea typeface="+mn-ea"/>
                <a:cs typeface="+mn-cs"/>
              </a:endParaRPr>
            </a:p>
          </p:txBody>
        </p:sp>
        <p:sp>
          <p:nvSpPr>
            <p:cNvPr id="6" name="Rectangle 5"/>
            <p:cNvSpPr>
              <a:spLocks noChangeArrowheads="1"/>
            </p:cNvSpPr>
            <p:nvPr/>
          </p:nvSpPr>
          <p:spPr bwMode="auto">
            <a:xfrm>
              <a:off x="784" y="1746"/>
              <a:ext cx="214" cy="868"/>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3247" tIns="46623" rIns="93247" bIns="46623" numCol="1" anchor="t" anchorCtr="0" compatLnSpc="1">
              <a:prstTxWarp prst="textNoShape">
                <a:avLst/>
              </a:prstTxWarp>
            </a:bodyPr>
            <a:lstStyle/>
            <a:p>
              <a:pPr marL="0" marR="0" lvl="0" indent="0" algn="l" defTabSz="932418" rtl="0" eaLnBrk="1" fontAlgn="auto" latinLnBrk="0" hangingPunct="1">
                <a:lnSpc>
                  <a:spcPct val="100000"/>
                </a:lnSpc>
                <a:spcBef>
                  <a:spcPts val="0"/>
                </a:spcBef>
                <a:spcAft>
                  <a:spcPts val="0"/>
                </a:spcAft>
                <a:buClrTx/>
                <a:buSzTx/>
                <a:buFontTx/>
                <a:buNone/>
                <a:tabLst/>
                <a:defRPr/>
              </a:pPr>
              <a:endParaRPr kumimoji="0" lang="en-US" sz="1873" b="0" i="0" u="none" strike="noStrike" kern="0" cap="none" spc="0" normalizeH="0" baseline="0" noProof="0">
                <a:ln>
                  <a:noFill/>
                </a:ln>
                <a:solidFill>
                  <a:sysClr val="windowText" lastClr="000000"/>
                </a:solidFill>
                <a:effectLst/>
                <a:uLnTx/>
                <a:uFillTx/>
                <a:latin typeface="Segoe UI"/>
                <a:ea typeface="+mn-ea"/>
                <a:cs typeface="+mn-cs"/>
              </a:endParaRPr>
            </a:p>
          </p:txBody>
        </p:sp>
        <p:sp>
          <p:nvSpPr>
            <p:cNvPr id="7" name="Freeform 6"/>
            <p:cNvSpPr>
              <a:spLocks/>
            </p:cNvSpPr>
            <p:nvPr/>
          </p:nvSpPr>
          <p:spPr bwMode="auto">
            <a:xfrm>
              <a:off x="1086" y="1753"/>
              <a:ext cx="968" cy="962"/>
            </a:xfrm>
            <a:custGeom>
              <a:avLst/>
              <a:gdLst>
                <a:gd name="T0" fmla="*/ 1 w 154"/>
                <a:gd name="T1" fmla="*/ 18 h 152"/>
                <a:gd name="T2" fmla="*/ 1 w 154"/>
                <a:gd name="T3" fmla="*/ 99 h 152"/>
                <a:gd name="T4" fmla="*/ 17 w 154"/>
                <a:gd name="T5" fmla="*/ 107 h 152"/>
                <a:gd name="T6" fmla="*/ 71 w 154"/>
                <a:gd name="T7" fmla="*/ 147 h 152"/>
                <a:gd name="T8" fmla="*/ 87 w 154"/>
                <a:gd name="T9" fmla="*/ 136 h 152"/>
                <a:gd name="T10" fmla="*/ 113 w 154"/>
                <a:gd name="T11" fmla="*/ 131 h 152"/>
                <a:gd name="T12" fmla="*/ 127 w 154"/>
                <a:gd name="T13" fmla="*/ 137 h 152"/>
                <a:gd name="T14" fmla="*/ 134 w 154"/>
                <a:gd name="T15" fmla="*/ 122 h 152"/>
                <a:gd name="T16" fmla="*/ 154 w 154"/>
                <a:gd name="T17" fmla="*/ 111 h 152"/>
                <a:gd name="T18" fmla="*/ 95 w 154"/>
                <a:gd name="T19" fmla="*/ 48 h 152"/>
                <a:gd name="T20" fmla="*/ 56 w 154"/>
                <a:gd name="T21" fmla="*/ 68 h 152"/>
                <a:gd name="T22" fmla="*/ 6 w 154"/>
                <a:gd name="T23" fmla="*/ 38 h 152"/>
                <a:gd name="T24" fmla="*/ 27 w 154"/>
                <a:gd name="T25" fmla="*/ 0 h 152"/>
                <a:gd name="T26" fmla="*/ 1 w 154"/>
                <a:gd name="T27"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4" h="152">
                  <a:moveTo>
                    <a:pt x="1" y="18"/>
                  </a:moveTo>
                  <a:cubicBezTo>
                    <a:pt x="1" y="99"/>
                    <a:pt x="1" y="99"/>
                    <a:pt x="1" y="99"/>
                  </a:cubicBezTo>
                  <a:cubicBezTo>
                    <a:pt x="1" y="99"/>
                    <a:pt x="9" y="100"/>
                    <a:pt x="17" y="107"/>
                  </a:cubicBezTo>
                  <a:cubicBezTo>
                    <a:pt x="25" y="113"/>
                    <a:pt x="67" y="144"/>
                    <a:pt x="71" y="147"/>
                  </a:cubicBezTo>
                  <a:cubicBezTo>
                    <a:pt x="75" y="150"/>
                    <a:pt x="89" y="147"/>
                    <a:pt x="87" y="136"/>
                  </a:cubicBezTo>
                  <a:cubicBezTo>
                    <a:pt x="87" y="136"/>
                    <a:pt x="110" y="152"/>
                    <a:pt x="113" y="131"/>
                  </a:cubicBezTo>
                  <a:cubicBezTo>
                    <a:pt x="113" y="131"/>
                    <a:pt x="121" y="138"/>
                    <a:pt x="127" y="137"/>
                  </a:cubicBezTo>
                  <a:cubicBezTo>
                    <a:pt x="134" y="135"/>
                    <a:pt x="134" y="122"/>
                    <a:pt x="134" y="122"/>
                  </a:cubicBezTo>
                  <a:cubicBezTo>
                    <a:pt x="134" y="122"/>
                    <a:pt x="148" y="126"/>
                    <a:pt x="154" y="111"/>
                  </a:cubicBezTo>
                  <a:cubicBezTo>
                    <a:pt x="95" y="48"/>
                    <a:pt x="95" y="48"/>
                    <a:pt x="95" y="48"/>
                  </a:cubicBezTo>
                  <a:cubicBezTo>
                    <a:pt x="95" y="48"/>
                    <a:pt x="66" y="63"/>
                    <a:pt x="56" y="68"/>
                  </a:cubicBezTo>
                  <a:cubicBezTo>
                    <a:pt x="46" y="72"/>
                    <a:pt x="16" y="55"/>
                    <a:pt x="6" y="38"/>
                  </a:cubicBezTo>
                  <a:cubicBezTo>
                    <a:pt x="0" y="28"/>
                    <a:pt x="27" y="0"/>
                    <a:pt x="27" y="0"/>
                  </a:cubicBezTo>
                  <a:lnTo>
                    <a:pt x="1" y="1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47" tIns="46623" rIns="93247" bIns="46623" numCol="1" anchor="t" anchorCtr="0" compatLnSpc="1">
              <a:prstTxWarp prst="textNoShape">
                <a:avLst/>
              </a:prstTxWarp>
            </a:bodyPr>
            <a:lstStyle/>
            <a:p>
              <a:pPr marL="0" marR="0" lvl="0" indent="0" algn="l" defTabSz="932418" rtl="0" eaLnBrk="1" fontAlgn="auto" latinLnBrk="0" hangingPunct="1">
                <a:lnSpc>
                  <a:spcPct val="100000"/>
                </a:lnSpc>
                <a:spcBef>
                  <a:spcPts val="0"/>
                </a:spcBef>
                <a:spcAft>
                  <a:spcPts val="0"/>
                </a:spcAft>
                <a:buClrTx/>
                <a:buSzTx/>
                <a:buFontTx/>
                <a:buNone/>
                <a:tabLst/>
                <a:defRPr/>
              </a:pPr>
              <a:endParaRPr kumimoji="0" lang="en-US" sz="1873" b="0" i="0" u="none" strike="noStrike" kern="0" cap="none" spc="0" normalizeH="0" baseline="0" noProof="0">
                <a:ln>
                  <a:noFill/>
                </a:ln>
                <a:solidFill>
                  <a:sysClr val="windowText" lastClr="000000"/>
                </a:solidFill>
                <a:effectLst/>
                <a:uLnTx/>
                <a:uFillTx/>
                <a:latin typeface="Segoe UI"/>
                <a:ea typeface="+mn-ea"/>
                <a:cs typeface="+mn-cs"/>
              </a:endParaRPr>
            </a:p>
          </p:txBody>
        </p:sp>
        <p:sp>
          <p:nvSpPr>
            <p:cNvPr id="9" name="Rectangle 7"/>
            <p:cNvSpPr>
              <a:spLocks noChangeArrowheads="1"/>
            </p:cNvSpPr>
            <p:nvPr/>
          </p:nvSpPr>
          <p:spPr bwMode="auto">
            <a:xfrm>
              <a:off x="2331" y="1753"/>
              <a:ext cx="220" cy="86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3247" tIns="46623" rIns="93247" bIns="46623" numCol="1" anchor="t" anchorCtr="0" compatLnSpc="1">
              <a:prstTxWarp prst="textNoShape">
                <a:avLst/>
              </a:prstTxWarp>
            </a:bodyPr>
            <a:lstStyle/>
            <a:p>
              <a:pPr marL="0" marR="0" lvl="0" indent="0" algn="l" defTabSz="932418" rtl="0" eaLnBrk="1" fontAlgn="auto" latinLnBrk="0" hangingPunct="1">
                <a:lnSpc>
                  <a:spcPct val="100000"/>
                </a:lnSpc>
                <a:spcBef>
                  <a:spcPts val="0"/>
                </a:spcBef>
                <a:spcAft>
                  <a:spcPts val="0"/>
                </a:spcAft>
                <a:buClrTx/>
                <a:buSzTx/>
                <a:buFontTx/>
                <a:buNone/>
                <a:tabLst/>
                <a:defRPr/>
              </a:pPr>
              <a:endParaRPr kumimoji="0" lang="en-US" sz="1873" b="0" i="0" u="none" strike="noStrike" kern="0" cap="none" spc="0" normalizeH="0" baseline="0" noProof="0">
                <a:ln>
                  <a:noFill/>
                </a:ln>
                <a:solidFill>
                  <a:sysClr val="windowText" lastClr="000000"/>
                </a:solidFill>
                <a:effectLst/>
                <a:uLnTx/>
                <a:uFillTx/>
                <a:latin typeface="Segoe UI"/>
                <a:ea typeface="+mn-ea"/>
                <a:cs typeface="+mn-cs"/>
              </a:endParaRPr>
            </a:p>
          </p:txBody>
        </p:sp>
        <p:sp>
          <p:nvSpPr>
            <p:cNvPr id="10" name="Freeform 8"/>
            <p:cNvSpPr>
              <a:spLocks/>
            </p:cNvSpPr>
            <p:nvPr/>
          </p:nvSpPr>
          <p:spPr bwMode="auto">
            <a:xfrm>
              <a:off x="1218" y="1683"/>
              <a:ext cx="1018" cy="735"/>
            </a:xfrm>
            <a:custGeom>
              <a:avLst/>
              <a:gdLst>
                <a:gd name="T0" fmla="*/ 162 w 162"/>
                <a:gd name="T1" fmla="*/ 116 h 116"/>
                <a:gd name="T2" fmla="*/ 152 w 162"/>
                <a:gd name="T3" fmla="*/ 116 h 116"/>
                <a:gd name="T4" fmla="*/ 77 w 162"/>
                <a:gd name="T5" fmla="*/ 34 h 116"/>
                <a:gd name="T6" fmla="*/ 61 w 162"/>
                <a:gd name="T7" fmla="*/ 36 h 116"/>
                <a:gd name="T8" fmla="*/ 20 w 162"/>
                <a:gd name="T9" fmla="*/ 54 h 116"/>
                <a:gd name="T10" fmla="*/ 17 w 162"/>
                <a:gd name="T11" fmla="*/ 31 h 116"/>
                <a:gd name="T12" fmla="*/ 63 w 162"/>
                <a:gd name="T13" fmla="*/ 2 h 116"/>
                <a:gd name="T14" fmla="*/ 102 w 162"/>
                <a:gd name="T15" fmla="*/ 7 h 116"/>
                <a:gd name="T16" fmla="*/ 162 w 162"/>
                <a:gd name="T17" fmla="*/ 29 h 116"/>
                <a:gd name="T18" fmla="*/ 162 w 162"/>
                <a:gd name="T19" fmla="*/ 11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16">
                  <a:moveTo>
                    <a:pt x="162" y="116"/>
                  </a:moveTo>
                  <a:cubicBezTo>
                    <a:pt x="152" y="116"/>
                    <a:pt x="152" y="116"/>
                    <a:pt x="152" y="116"/>
                  </a:cubicBezTo>
                  <a:cubicBezTo>
                    <a:pt x="152" y="116"/>
                    <a:pt x="79" y="37"/>
                    <a:pt x="77" y="34"/>
                  </a:cubicBezTo>
                  <a:cubicBezTo>
                    <a:pt x="74" y="31"/>
                    <a:pt x="70" y="29"/>
                    <a:pt x="61" y="36"/>
                  </a:cubicBezTo>
                  <a:cubicBezTo>
                    <a:pt x="52" y="43"/>
                    <a:pt x="34" y="59"/>
                    <a:pt x="20" y="54"/>
                  </a:cubicBezTo>
                  <a:cubicBezTo>
                    <a:pt x="5" y="48"/>
                    <a:pt x="0" y="44"/>
                    <a:pt x="17" y="31"/>
                  </a:cubicBezTo>
                  <a:cubicBezTo>
                    <a:pt x="34" y="18"/>
                    <a:pt x="54" y="3"/>
                    <a:pt x="63" y="2"/>
                  </a:cubicBezTo>
                  <a:cubicBezTo>
                    <a:pt x="72" y="1"/>
                    <a:pt x="91" y="0"/>
                    <a:pt x="102" y="7"/>
                  </a:cubicBezTo>
                  <a:cubicBezTo>
                    <a:pt x="114" y="14"/>
                    <a:pt x="141" y="28"/>
                    <a:pt x="162" y="29"/>
                  </a:cubicBezTo>
                  <a:lnTo>
                    <a:pt x="162" y="1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47" tIns="46623" rIns="93247" bIns="46623" numCol="1" anchor="t" anchorCtr="0" compatLnSpc="1">
              <a:prstTxWarp prst="textNoShape">
                <a:avLst/>
              </a:prstTxWarp>
            </a:bodyPr>
            <a:lstStyle/>
            <a:p>
              <a:pPr marL="0" marR="0" lvl="0" indent="0" algn="l" defTabSz="932418" rtl="0" eaLnBrk="1" fontAlgn="auto" latinLnBrk="0" hangingPunct="1">
                <a:lnSpc>
                  <a:spcPct val="100000"/>
                </a:lnSpc>
                <a:spcBef>
                  <a:spcPts val="0"/>
                </a:spcBef>
                <a:spcAft>
                  <a:spcPts val="0"/>
                </a:spcAft>
                <a:buClrTx/>
                <a:buSzTx/>
                <a:buFontTx/>
                <a:buNone/>
                <a:tabLst/>
                <a:defRPr/>
              </a:pPr>
              <a:endParaRPr kumimoji="0" lang="en-US" sz="1873" b="0" i="0" u="none" strike="noStrike" kern="0" cap="none" spc="0" normalizeH="0" baseline="0" noProof="0">
                <a:ln>
                  <a:noFill/>
                </a:ln>
                <a:solidFill>
                  <a:sysClr val="windowText" lastClr="000000"/>
                </a:solidFill>
                <a:effectLst/>
                <a:uLnTx/>
                <a:uFillTx/>
                <a:latin typeface="Segoe UI"/>
                <a:ea typeface="+mn-ea"/>
                <a:cs typeface="+mn-cs"/>
              </a:endParaRPr>
            </a:p>
          </p:txBody>
        </p:sp>
      </p:grpSp>
      <p:grpSp>
        <p:nvGrpSpPr>
          <p:cNvPr id="8" name="Group 7">
            <a:extLst>
              <a:ext uri="{C183D7F6-B498-43B3-948B-1728B52AA6E4}">
                <adec:decorative xmlns:adec="http://schemas.microsoft.com/office/drawing/2017/decorative" val="1"/>
              </a:ext>
            </a:extLst>
          </p:cNvPr>
          <p:cNvGrpSpPr/>
          <p:nvPr/>
        </p:nvGrpSpPr>
        <p:grpSpPr>
          <a:xfrm>
            <a:off x="5405079" y="3781211"/>
            <a:ext cx="1229055" cy="1229055"/>
            <a:chOff x="5534593" y="3781250"/>
            <a:chExt cx="1229229" cy="1229229"/>
          </a:xfrm>
          <a:noFill/>
        </p:grpSpPr>
        <p:grpSp>
          <p:nvGrpSpPr>
            <p:cNvPr id="49" name="Group 48"/>
            <p:cNvGrpSpPr/>
            <p:nvPr/>
          </p:nvGrpSpPr>
          <p:grpSpPr>
            <a:xfrm>
              <a:off x="5534593" y="3781250"/>
              <a:ext cx="1229229" cy="1229229"/>
              <a:chOff x="5053118" y="1512202"/>
              <a:chExt cx="1205236" cy="1205236"/>
            </a:xfrm>
            <a:grpFill/>
          </p:grpSpPr>
          <p:sp>
            <p:nvSpPr>
              <p:cNvPr id="50" name="Oval 49"/>
              <p:cNvSpPr/>
              <p:nvPr/>
            </p:nvSpPr>
            <p:spPr>
              <a:xfrm>
                <a:off x="5053118" y="1512202"/>
                <a:ext cx="1205236" cy="12052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418" rtl="0" eaLnBrk="1" fontAlgn="auto" latinLnBrk="0" hangingPunct="1">
                  <a:lnSpc>
                    <a:spcPct val="100000"/>
                  </a:lnSpc>
                  <a:spcBef>
                    <a:spcPts val="0"/>
                  </a:spcBef>
                  <a:spcAft>
                    <a:spcPts val="0"/>
                  </a:spcAft>
                  <a:buClrTx/>
                  <a:buSzTx/>
                  <a:buFontTx/>
                  <a:buNone/>
                  <a:tabLst/>
                  <a:defRPr/>
                </a:pPr>
                <a:endParaRPr kumimoji="0" lang="en-US" sz="1873" b="0" i="0" u="none" strike="noStrike" kern="0" cap="none" spc="0" normalizeH="0" baseline="0" noProof="0">
                  <a:ln>
                    <a:noFill/>
                  </a:ln>
                  <a:solidFill>
                    <a:sysClr val="windowText" lastClr="000000"/>
                  </a:solidFill>
                  <a:effectLst/>
                  <a:uLnTx/>
                  <a:uFillTx/>
                  <a:latin typeface="Segoe UI"/>
                  <a:ea typeface="+mn-ea"/>
                  <a:cs typeface="+mn-cs"/>
                </a:endParaRPr>
              </a:p>
            </p:txBody>
          </p:sp>
          <p:sp>
            <p:nvSpPr>
              <p:cNvPr id="51" name="Oval 50"/>
              <p:cNvSpPr/>
              <p:nvPr/>
            </p:nvSpPr>
            <p:spPr>
              <a:xfrm>
                <a:off x="5132128" y="1591211"/>
                <a:ext cx="1047218" cy="1047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418" rtl="0" eaLnBrk="1" fontAlgn="auto" latinLnBrk="0" hangingPunct="1">
                  <a:lnSpc>
                    <a:spcPct val="100000"/>
                  </a:lnSpc>
                  <a:spcBef>
                    <a:spcPts val="0"/>
                  </a:spcBef>
                  <a:spcAft>
                    <a:spcPts val="0"/>
                  </a:spcAft>
                  <a:buClrTx/>
                  <a:buSzTx/>
                  <a:buFontTx/>
                  <a:buNone/>
                  <a:tabLst/>
                  <a:defRPr/>
                </a:pPr>
                <a:endParaRPr kumimoji="0" lang="en-US" sz="1873" b="0" i="0" u="none" strike="noStrike" kern="0" cap="none" spc="0" normalizeH="0" baseline="0" noProof="0">
                  <a:ln>
                    <a:noFill/>
                  </a:ln>
                  <a:solidFill>
                    <a:sysClr val="windowText" lastClr="000000"/>
                  </a:solidFill>
                  <a:effectLst/>
                  <a:uLnTx/>
                  <a:uFillTx/>
                  <a:latin typeface="Segoe UI"/>
                  <a:ea typeface="+mn-ea"/>
                  <a:cs typeface="+mn-cs"/>
                </a:endParaRPr>
              </a:p>
            </p:txBody>
          </p:sp>
        </p:grpSp>
        <p:pic>
          <p:nvPicPr>
            <p:cNvPr id="52" name="Picture 51">
              <a:extLst>
                <a:ext uri="{C183D7F6-B498-43B3-948B-1728B52AA6E4}">
                  <adec:decorative xmlns:adec="http://schemas.microsoft.com/office/drawing/2017/decorative" val="1"/>
                </a:ext>
              </a:extLst>
            </p:cNvPr>
            <p:cNvPicPr>
              <a:picLocks noChangeAspect="1"/>
            </p:cNvPicPr>
            <p:nvPr/>
          </p:nvPicPr>
          <p:blipFill>
            <a:blip r:embed="rId4">
              <a:biLevel thresh="25000"/>
            </a:blip>
            <a:stretch>
              <a:fillRect/>
            </a:stretch>
          </p:blipFill>
          <p:spPr>
            <a:xfrm>
              <a:off x="5824884" y="4094212"/>
              <a:ext cx="654673" cy="664620"/>
            </a:xfrm>
            <a:prstGeom prst="rect">
              <a:avLst/>
            </a:prstGeom>
            <a:grpFill/>
          </p:spPr>
        </p:pic>
      </p:grpSp>
      <p:sp>
        <p:nvSpPr>
          <p:cNvPr id="53" name="Content Placeholder 2"/>
          <p:cNvSpPr txBox="1">
            <a:spLocks/>
          </p:cNvSpPr>
          <p:nvPr/>
        </p:nvSpPr>
        <p:spPr>
          <a:xfrm>
            <a:off x="6818088" y="4199525"/>
            <a:ext cx="5457596" cy="2372729"/>
          </a:xfrm>
          <a:prstGeom prst="rect">
            <a:avLst/>
          </a:prstGeom>
        </p:spPr>
        <p:txBody>
          <a:bodyPr vert="horz" wrap="square"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6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Workshop Outcome</a:t>
            </a:r>
          </a:p>
          <a:p>
            <a:pPr marL="342834" marR="0" lvl="1" indent="-225382"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Prioritized, actionable Microsoft 365 security roadmap</a:t>
            </a:r>
          </a:p>
          <a:p>
            <a:pPr marL="342834" marR="0" lvl="1" indent="-225382"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Identify potential managed security services</a:t>
            </a:r>
          </a:p>
          <a:p>
            <a:pPr marL="342834" marR="0" lvl="1" indent="-225382"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Identify potential constraints </a:t>
            </a:r>
          </a:p>
          <a:p>
            <a:pPr marL="342834" marR="0" lvl="1" indent="-225382"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Identify potential disruptive events that can impact the items on the roadmap</a:t>
            </a:r>
          </a:p>
        </p:txBody>
      </p:sp>
    </p:spTree>
    <p:extLst>
      <p:ext uri="{BB962C8B-B14F-4D97-AF65-F5344CB8AC3E}">
        <p14:creationId xmlns:p14="http://schemas.microsoft.com/office/powerpoint/2010/main" val="1475525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a:extLst>
              <a:ext uri="{C183D7F6-B498-43B3-948B-1728B52AA6E4}">
                <adec:decorative xmlns:adec="http://schemas.microsoft.com/office/drawing/2017/decorative" val="1"/>
              </a:ext>
            </a:extLst>
          </p:cNvPr>
          <p:cNvSpPr/>
          <p:nvPr/>
        </p:nvSpPr>
        <p:spPr bwMode="auto">
          <a:xfrm>
            <a:off x="881" y="497"/>
            <a:ext cx="6149836" cy="6993533"/>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marL="0" marR="0" lvl="0" indent="0" algn="ctr" defTabSz="913923"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 name="Title 1"/>
          <p:cNvSpPr>
            <a:spLocks noGrp="1"/>
          </p:cNvSpPr>
          <p:nvPr>
            <p:ph type="title"/>
          </p:nvPr>
        </p:nvSpPr>
        <p:spPr/>
        <p:txBody>
          <a:bodyPr/>
          <a:lstStyle/>
          <a:p>
            <a:r>
              <a:rPr lang="en-US" sz="3200" dirty="0">
                <a:solidFill>
                  <a:schemeClr val="bg2"/>
                </a:solidFill>
              </a:rPr>
              <a:t>Customer </a:t>
            </a:r>
            <a:br>
              <a:rPr lang="en-US" sz="3200" dirty="0">
                <a:solidFill>
                  <a:schemeClr val="bg2"/>
                </a:solidFill>
              </a:rPr>
            </a:br>
            <a:r>
              <a:rPr lang="en-US" sz="3200" dirty="0">
                <a:solidFill>
                  <a:schemeClr val="bg2"/>
                </a:solidFill>
              </a:rPr>
              <a:t>responsibilities</a:t>
            </a:r>
            <a:endParaRPr lang="nl-NL" sz="3200" dirty="0">
              <a:solidFill>
                <a:schemeClr val="bg2"/>
              </a:solidFill>
            </a:endParaRPr>
          </a:p>
        </p:txBody>
      </p:sp>
      <p:grpSp>
        <p:nvGrpSpPr>
          <p:cNvPr id="28" name="Group 27">
            <a:extLst>
              <a:ext uri="{C183D7F6-B498-43B3-948B-1728B52AA6E4}">
                <adec:decorative xmlns:adec="http://schemas.microsoft.com/office/drawing/2017/decorative" val="1"/>
              </a:ext>
            </a:extLst>
          </p:cNvPr>
          <p:cNvGrpSpPr/>
          <p:nvPr/>
        </p:nvGrpSpPr>
        <p:grpSpPr>
          <a:xfrm>
            <a:off x="1353489" y="2751683"/>
            <a:ext cx="3353726" cy="2496370"/>
            <a:chOff x="1325529" y="2697870"/>
            <a:chExt cx="3288732" cy="2447991"/>
          </a:xfrm>
        </p:grpSpPr>
        <p:pic>
          <p:nvPicPr>
            <p:cNvPr id="31" name="Picture 30">
              <a:extLst>
                <a:ext uri="{C183D7F6-B498-43B3-948B-1728B52AA6E4}">
                  <adec:decorative xmlns:adec="http://schemas.microsoft.com/office/drawing/2017/decorative" val="1"/>
                </a:ext>
              </a:extLst>
            </p:cNvPr>
            <p:cNvPicPr>
              <a:picLocks noChangeAspect="1"/>
            </p:cNvPicPr>
            <p:nvPr/>
          </p:nvPicPr>
          <p:blipFill>
            <a:blip r:embed="rId3">
              <a:biLevel thresh="25000"/>
            </a:blip>
            <a:stretch>
              <a:fillRect/>
            </a:stretch>
          </p:blipFill>
          <p:spPr>
            <a:xfrm>
              <a:off x="1325529" y="2697870"/>
              <a:ext cx="2584055" cy="2155927"/>
            </a:xfrm>
            <a:prstGeom prst="rect">
              <a:avLst/>
            </a:prstGeom>
          </p:spPr>
        </p:pic>
        <p:pic>
          <p:nvPicPr>
            <p:cNvPr id="30" name="Picture 29">
              <a:extLst>
                <a:ext uri="{C183D7F6-B498-43B3-948B-1728B52AA6E4}">
                  <adec:decorative xmlns:adec="http://schemas.microsoft.com/office/drawing/2017/decorative" val="1"/>
                </a:ext>
              </a:extLst>
            </p:cNvPr>
            <p:cNvPicPr>
              <a:picLocks noChangeAspect="1"/>
            </p:cNvPicPr>
            <p:nvPr/>
          </p:nvPicPr>
          <p:blipFill>
            <a:blip r:embed="rId4">
              <a:biLevel thresh="25000"/>
            </a:blip>
            <a:stretch>
              <a:fillRect/>
            </a:stretch>
          </p:blipFill>
          <p:spPr>
            <a:xfrm>
              <a:off x="3235351" y="3498491"/>
              <a:ext cx="1378910" cy="1647370"/>
            </a:xfrm>
            <a:prstGeom prst="rect">
              <a:avLst/>
            </a:prstGeom>
          </p:spPr>
        </p:pic>
      </p:grpSp>
      <p:grpSp>
        <p:nvGrpSpPr>
          <p:cNvPr id="3" name="Group 2">
            <a:extLst>
              <a:ext uri="{C183D7F6-B498-43B3-948B-1728B52AA6E4}">
                <adec:decorative xmlns:adec="http://schemas.microsoft.com/office/drawing/2017/decorative" val="1"/>
              </a:ext>
            </a:extLst>
          </p:cNvPr>
          <p:cNvGrpSpPr/>
          <p:nvPr/>
        </p:nvGrpSpPr>
        <p:grpSpPr>
          <a:xfrm>
            <a:off x="5493082" y="236370"/>
            <a:ext cx="1229055" cy="1229055"/>
            <a:chOff x="5424625" y="651294"/>
            <a:chExt cx="1205236" cy="1205236"/>
          </a:xfrm>
        </p:grpSpPr>
        <p:sp>
          <p:nvSpPr>
            <p:cNvPr id="7" name="Oval 6"/>
            <p:cNvSpPr/>
            <p:nvPr/>
          </p:nvSpPr>
          <p:spPr>
            <a:xfrm>
              <a:off x="5424625" y="651294"/>
              <a:ext cx="1205236" cy="12052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prstClr val="white"/>
                </a:solidFill>
                <a:effectLst/>
                <a:uLnTx/>
                <a:uFillTx/>
                <a:latin typeface="Segoe UI"/>
                <a:ea typeface="+mn-ea"/>
                <a:cs typeface="+mn-cs"/>
              </a:endParaRPr>
            </a:p>
          </p:txBody>
        </p:sp>
        <p:pic>
          <p:nvPicPr>
            <p:cNvPr id="27" name="Picture 26">
              <a:extLst>
                <a:ext uri="{C183D7F6-B498-43B3-948B-1728B52AA6E4}">
                  <adec:decorative xmlns:adec="http://schemas.microsoft.com/office/drawing/2017/decorative" val="1"/>
                </a:ext>
              </a:extLst>
            </p:cNvPr>
            <p:cNvPicPr>
              <a:picLocks noChangeAspect="1"/>
            </p:cNvPicPr>
            <p:nvPr/>
          </p:nvPicPr>
          <p:blipFill>
            <a:blip r:embed="rId5" cstate="screen">
              <a:biLevel thresh="25000"/>
              <a:extLst>
                <a:ext uri="{28A0092B-C50C-407E-A947-70E740481C1C}">
                  <a14:useLocalDpi xmlns:a14="http://schemas.microsoft.com/office/drawing/2010/main"/>
                </a:ext>
              </a:extLst>
            </a:blip>
            <a:stretch>
              <a:fillRect/>
            </a:stretch>
          </p:blipFill>
          <p:spPr>
            <a:xfrm>
              <a:off x="5815787" y="959383"/>
              <a:ext cx="417880" cy="589059"/>
            </a:xfrm>
            <a:prstGeom prst="rect">
              <a:avLst/>
            </a:prstGeom>
          </p:spPr>
        </p:pic>
      </p:grpSp>
      <p:sp>
        <p:nvSpPr>
          <p:cNvPr id="59" name="Content Placeholder 2"/>
          <p:cNvSpPr txBox="1">
            <a:spLocks/>
          </p:cNvSpPr>
          <p:nvPr/>
        </p:nvSpPr>
        <p:spPr>
          <a:xfrm>
            <a:off x="6802706" y="220302"/>
            <a:ext cx="5375910" cy="1276462"/>
          </a:xfrm>
          <a:prstGeom prst="rect">
            <a:avLst/>
          </a:prstGeom>
        </p:spPr>
        <p:txBody>
          <a:bodyPr vert="horz"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Complete questionnaire</a:t>
            </a:r>
          </a:p>
          <a:p>
            <a:pPr marL="0" marR="0" lvl="1" indent="0" algn="l" defTabSz="914400" rtl="0" eaLnBrk="1" fontAlgn="auto" latinLnBrk="0" hangingPunct="1">
              <a:lnSpc>
                <a:spcPct val="90000"/>
              </a:lnSpc>
              <a:spcBef>
                <a:spcPts val="500"/>
              </a:spcBef>
              <a:spcAft>
                <a:spcPts val="612"/>
              </a:spcAft>
              <a:buClrTx/>
              <a:buSzTx/>
              <a:buFont typeface="Arial" panose="020B0604020202020204" pitchFamily="34" charset="0"/>
              <a:buNone/>
              <a:tabLst/>
              <a:defRPr/>
            </a:pPr>
            <a:r>
              <a:rPr kumimoji="0" lang="en-US"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Contains questions about Microsoft 365 usage, plans, security requirements, security objectives, industry regulations</a:t>
            </a:r>
            <a:endParaRPr kumimoji="0" lang="nl-NL"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endParaRPr>
          </a:p>
        </p:txBody>
      </p:sp>
      <p:grpSp>
        <p:nvGrpSpPr>
          <p:cNvPr id="19" name="Group 18">
            <a:extLst>
              <a:ext uri="{C183D7F6-B498-43B3-948B-1728B52AA6E4}">
                <adec:decorative xmlns:adec="http://schemas.microsoft.com/office/drawing/2017/decorative" val="1"/>
              </a:ext>
            </a:extLst>
          </p:cNvPr>
          <p:cNvGrpSpPr/>
          <p:nvPr/>
        </p:nvGrpSpPr>
        <p:grpSpPr>
          <a:xfrm>
            <a:off x="5493082" y="1965824"/>
            <a:ext cx="1229055" cy="1229055"/>
            <a:chOff x="5424625" y="2716630"/>
            <a:chExt cx="1205236" cy="1205236"/>
          </a:xfrm>
        </p:grpSpPr>
        <p:sp>
          <p:nvSpPr>
            <p:cNvPr id="10" name="Oval 9"/>
            <p:cNvSpPr/>
            <p:nvPr/>
          </p:nvSpPr>
          <p:spPr>
            <a:xfrm>
              <a:off x="5424625" y="2716630"/>
              <a:ext cx="1205236" cy="12052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prstClr val="white"/>
                </a:solidFill>
                <a:effectLst/>
                <a:uLnTx/>
                <a:uFillTx/>
                <a:latin typeface="Segoe UI"/>
                <a:ea typeface="+mn-ea"/>
                <a:cs typeface="+mn-cs"/>
              </a:endParaRPr>
            </a:p>
          </p:txBody>
        </p:sp>
        <p:pic>
          <p:nvPicPr>
            <p:cNvPr id="13" name="Picture 12">
              <a:extLst>
                <a:ext uri="{C183D7F6-B498-43B3-948B-1728B52AA6E4}">
                  <adec:decorative xmlns:adec="http://schemas.microsoft.com/office/drawing/2017/decorative" val="1"/>
                </a:ext>
              </a:extLst>
            </p:cNvPr>
            <p:cNvPicPr>
              <a:picLocks noChangeAspect="1"/>
            </p:cNvPicPr>
            <p:nvPr/>
          </p:nvPicPr>
          <p:blipFill>
            <a:blip r:embed="rId6" cstate="screen">
              <a:biLevel thresh="25000"/>
              <a:extLst>
                <a:ext uri="{28A0092B-C50C-407E-A947-70E740481C1C}">
                  <a14:useLocalDpi xmlns:a14="http://schemas.microsoft.com/office/drawing/2010/main"/>
                </a:ext>
              </a:extLst>
            </a:blip>
            <a:stretch>
              <a:fillRect/>
            </a:stretch>
          </p:blipFill>
          <p:spPr>
            <a:xfrm>
              <a:off x="5732385" y="3036976"/>
              <a:ext cx="590061" cy="564545"/>
            </a:xfrm>
            <a:prstGeom prst="rect">
              <a:avLst/>
            </a:prstGeom>
          </p:spPr>
        </p:pic>
      </p:grpSp>
      <p:sp>
        <p:nvSpPr>
          <p:cNvPr id="24" name="Content Placeholder 2"/>
          <p:cNvSpPr txBox="1">
            <a:spLocks/>
          </p:cNvSpPr>
          <p:nvPr/>
        </p:nvSpPr>
        <p:spPr>
          <a:xfrm>
            <a:off x="6802706" y="1934991"/>
            <a:ext cx="5468647" cy="1253385"/>
          </a:xfrm>
          <a:prstGeom prst="rect">
            <a:avLst/>
          </a:prstGeom>
        </p:spPr>
        <p:txBody>
          <a:bodyPr vert="horz" wrap="square"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Access to teams during the assessment</a:t>
            </a:r>
          </a:p>
          <a:p>
            <a:pPr marL="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During the on-site phase, multiple workshops will be planned which require the attendance of stakeholders, security teams, cloud and infra teams</a:t>
            </a:r>
          </a:p>
        </p:txBody>
      </p:sp>
      <p:grpSp>
        <p:nvGrpSpPr>
          <p:cNvPr id="26" name="Group 25">
            <a:extLst>
              <a:ext uri="{C183D7F6-B498-43B3-948B-1728B52AA6E4}">
                <adec:decorative xmlns:adec="http://schemas.microsoft.com/office/drawing/2017/decorative" val="1"/>
              </a:ext>
            </a:extLst>
          </p:cNvPr>
          <p:cNvGrpSpPr/>
          <p:nvPr/>
        </p:nvGrpSpPr>
        <p:grpSpPr>
          <a:xfrm>
            <a:off x="5493082" y="3659338"/>
            <a:ext cx="1229055" cy="1229055"/>
            <a:chOff x="5408000" y="4781966"/>
            <a:chExt cx="1205236" cy="1205236"/>
          </a:xfrm>
        </p:grpSpPr>
        <p:sp>
          <p:nvSpPr>
            <p:cNvPr id="33" name="Oval 32"/>
            <p:cNvSpPr/>
            <p:nvPr/>
          </p:nvSpPr>
          <p:spPr>
            <a:xfrm>
              <a:off x="5408000" y="4781966"/>
              <a:ext cx="1205236" cy="12052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prstClr val="white"/>
                </a:solidFill>
                <a:effectLst/>
                <a:uLnTx/>
                <a:uFillTx/>
                <a:latin typeface="Segoe UI"/>
                <a:ea typeface="+mn-ea"/>
                <a:cs typeface="+mn-cs"/>
              </a:endParaRPr>
            </a:p>
          </p:txBody>
        </p:sp>
        <p:pic>
          <p:nvPicPr>
            <p:cNvPr id="32" name="Picture 31">
              <a:extLst>
                <a:ext uri="{C183D7F6-B498-43B3-948B-1728B52AA6E4}">
                  <adec:decorative xmlns:adec="http://schemas.microsoft.com/office/drawing/2017/decorative" val="1"/>
                </a:ext>
              </a:extLst>
            </p:cNvPr>
            <p:cNvPicPr>
              <a:picLocks noChangeAspect="1"/>
            </p:cNvPicPr>
            <p:nvPr/>
          </p:nvPicPr>
          <p:blipFill>
            <a:blip r:embed="rId7" cstate="screen">
              <a:biLevel thresh="25000"/>
              <a:extLst>
                <a:ext uri="{28A0092B-C50C-407E-A947-70E740481C1C}">
                  <a14:useLocalDpi xmlns:a14="http://schemas.microsoft.com/office/drawing/2010/main"/>
                </a:ext>
              </a:extLst>
            </a:blip>
            <a:stretch>
              <a:fillRect/>
            </a:stretch>
          </p:blipFill>
          <p:spPr>
            <a:xfrm>
              <a:off x="5768977" y="5106369"/>
              <a:ext cx="493227" cy="547412"/>
            </a:xfrm>
            <a:prstGeom prst="rect">
              <a:avLst/>
            </a:prstGeom>
          </p:spPr>
        </p:pic>
      </p:grpSp>
      <p:sp>
        <p:nvSpPr>
          <p:cNvPr id="40" name="Content Placeholder 2"/>
          <p:cNvSpPr txBox="1">
            <a:spLocks/>
          </p:cNvSpPr>
          <p:nvPr/>
        </p:nvSpPr>
        <p:spPr>
          <a:xfrm>
            <a:off x="6802706" y="3766422"/>
            <a:ext cx="5375910" cy="1017164"/>
          </a:xfrm>
          <a:prstGeom prst="rect">
            <a:avLst/>
          </a:prstGeom>
        </p:spPr>
        <p:txBody>
          <a:bodyPr vert="horz"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Provide stakeholder during process</a:t>
            </a:r>
          </a:p>
          <a:p>
            <a:pPr marL="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A stakeholder/sponsor is required to oversee and own the process from the customer side</a:t>
            </a:r>
          </a:p>
        </p:txBody>
      </p:sp>
      <p:grpSp>
        <p:nvGrpSpPr>
          <p:cNvPr id="35" name="Group 34">
            <a:extLst>
              <a:ext uri="{C183D7F6-B498-43B3-948B-1728B52AA6E4}">
                <adec:decorative xmlns:adec="http://schemas.microsoft.com/office/drawing/2017/decorative" val="1"/>
              </a:ext>
            </a:extLst>
          </p:cNvPr>
          <p:cNvGrpSpPr/>
          <p:nvPr/>
        </p:nvGrpSpPr>
        <p:grpSpPr>
          <a:xfrm>
            <a:off x="5493081" y="5352851"/>
            <a:ext cx="1218595" cy="1218595"/>
            <a:chOff x="5424625" y="1787356"/>
            <a:chExt cx="1021895" cy="1021895"/>
          </a:xfrm>
        </p:grpSpPr>
        <p:sp>
          <p:nvSpPr>
            <p:cNvPr id="38" name="Oval 37"/>
            <p:cNvSpPr/>
            <p:nvPr/>
          </p:nvSpPr>
          <p:spPr>
            <a:xfrm>
              <a:off x="5424625" y="1787356"/>
              <a:ext cx="1021895" cy="10218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prstClr val="white"/>
                </a:solidFill>
                <a:effectLst/>
                <a:uLnTx/>
                <a:uFillTx/>
                <a:latin typeface="Segoe UI"/>
                <a:ea typeface="+mn-ea"/>
                <a:cs typeface="+mn-cs"/>
              </a:endParaRPr>
            </a:p>
          </p:txBody>
        </p:sp>
        <p:pic>
          <p:nvPicPr>
            <p:cNvPr id="37" name="Picture 36">
              <a:extLst>
                <a:ext uri="{C183D7F6-B498-43B3-948B-1728B52AA6E4}">
                  <adec:decorative xmlns:adec="http://schemas.microsoft.com/office/drawing/2017/decorative" val="1"/>
                </a:ext>
              </a:extLst>
            </p:cNvPr>
            <p:cNvPicPr>
              <a:picLocks noChangeAspect="1"/>
            </p:cNvPicPr>
            <p:nvPr/>
          </p:nvPicPr>
          <p:blipFill>
            <a:blip r:embed="rId8">
              <a:biLevel thresh="25000"/>
            </a:blip>
            <a:stretch>
              <a:fillRect/>
            </a:stretch>
          </p:blipFill>
          <p:spPr>
            <a:xfrm>
              <a:off x="5657592" y="2088051"/>
              <a:ext cx="557357" cy="426549"/>
            </a:xfrm>
            <a:prstGeom prst="rect">
              <a:avLst/>
            </a:prstGeom>
          </p:spPr>
        </p:pic>
      </p:grpSp>
      <p:sp>
        <p:nvSpPr>
          <p:cNvPr id="25" name="Content Placeholder 2"/>
          <p:cNvSpPr txBox="1">
            <a:spLocks/>
          </p:cNvSpPr>
          <p:nvPr/>
        </p:nvSpPr>
        <p:spPr>
          <a:xfrm>
            <a:off x="6802706" y="5265277"/>
            <a:ext cx="5375910" cy="1535759"/>
          </a:xfrm>
          <a:prstGeom prst="rect">
            <a:avLst/>
          </a:prstGeom>
        </p:spPr>
        <p:txBody>
          <a:bodyPr vert="horz"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Access to security reports</a:t>
            </a:r>
          </a:p>
          <a:p>
            <a:pPr marL="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Produce necessary tenant reports including  Microsoft Secure Score, Microsoft Defender Security Center, Microsoft Cloud App Security</a:t>
            </a:r>
            <a:r>
              <a:rPr lang="en-US" sz="1836" dirty="0">
                <a:solidFill>
                  <a:srgbClr val="2C292A"/>
                </a:solidFill>
              </a:rPr>
              <a:t> </a:t>
            </a:r>
            <a:r>
              <a:rPr kumimoji="0" lang="en-US"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and Attack Simulator</a:t>
            </a:r>
          </a:p>
        </p:txBody>
      </p:sp>
    </p:spTree>
    <p:extLst>
      <p:ext uri="{BB962C8B-B14F-4D97-AF65-F5344CB8AC3E}">
        <p14:creationId xmlns:p14="http://schemas.microsoft.com/office/powerpoint/2010/main" val="4090517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C183D7F6-B498-43B3-948B-1728B52AA6E4}">
                <adec:decorative xmlns:adec="http://schemas.microsoft.com/office/drawing/2017/decorative" val="1"/>
              </a:ext>
            </a:extLst>
          </p:cNvPr>
          <p:cNvSpPr/>
          <p:nvPr/>
        </p:nvSpPr>
        <p:spPr bwMode="auto">
          <a:xfrm>
            <a:off x="881" y="497"/>
            <a:ext cx="6149836" cy="6993533"/>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marL="0" marR="0" lvl="0" indent="0" algn="ctr" defTabSz="913923"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 name="Title 1"/>
          <p:cNvSpPr>
            <a:spLocks noGrp="1"/>
          </p:cNvSpPr>
          <p:nvPr>
            <p:ph type="title"/>
          </p:nvPr>
        </p:nvSpPr>
        <p:spPr/>
        <p:txBody>
          <a:bodyPr/>
          <a:lstStyle/>
          <a:p>
            <a:r>
              <a:rPr lang="en-US" sz="3200" dirty="0">
                <a:solidFill>
                  <a:schemeClr val="bg2"/>
                </a:solidFill>
              </a:rPr>
              <a:t>Out of Scope</a:t>
            </a:r>
            <a:endParaRPr lang="nl-NL" sz="3200" dirty="0">
              <a:solidFill>
                <a:schemeClr val="bg2"/>
              </a:solidFill>
            </a:endParaRPr>
          </a:p>
        </p:txBody>
      </p:sp>
      <p:pic>
        <p:nvPicPr>
          <p:cNvPr id="5" name="Picture 4">
            <a:extLst>
              <a:ext uri="{C183D7F6-B498-43B3-948B-1728B52AA6E4}">
                <adec:decorative xmlns:adec="http://schemas.microsoft.com/office/drawing/2017/decorative" val="1"/>
              </a:ext>
            </a:extLst>
          </p:cNvPr>
          <p:cNvPicPr>
            <a:picLocks noChangeAspect="1"/>
          </p:cNvPicPr>
          <p:nvPr/>
        </p:nvPicPr>
        <p:blipFill>
          <a:blip r:embed="rId3">
            <a:biLevel thresh="25000"/>
            <a:extLst>
              <a:ext uri="{28A0092B-C50C-407E-A947-70E740481C1C}">
                <a14:useLocalDpi xmlns:a14="http://schemas.microsoft.com/office/drawing/2010/main"/>
              </a:ext>
            </a:extLst>
          </a:blip>
          <a:stretch>
            <a:fillRect/>
          </a:stretch>
        </p:blipFill>
        <p:spPr>
          <a:xfrm>
            <a:off x="1373403" y="2069759"/>
            <a:ext cx="2862168" cy="3276599"/>
          </a:xfrm>
          <a:prstGeom prst="rect">
            <a:avLst/>
          </a:prstGeom>
        </p:spPr>
      </p:pic>
      <p:grpSp>
        <p:nvGrpSpPr>
          <p:cNvPr id="6" name="Group 5">
            <a:extLst>
              <a:ext uri="{C183D7F6-B498-43B3-948B-1728B52AA6E4}">
                <adec:decorative xmlns:adec="http://schemas.microsoft.com/office/drawing/2017/decorative" val="1"/>
              </a:ext>
            </a:extLst>
          </p:cNvPr>
          <p:cNvGrpSpPr/>
          <p:nvPr/>
        </p:nvGrpSpPr>
        <p:grpSpPr>
          <a:xfrm>
            <a:off x="5469886" y="930754"/>
            <a:ext cx="1229055" cy="1229055"/>
            <a:chOff x="5404964" y="930389"/>
            <a:chExt cx="1229229" cy="1229229"/>
          </a:xfrm>
        </p:grpSpPr>
        <p:sp>
          <p:nvSpPr>
            <p:cNvPr id="34" name="Oval 33"/>
            <p:cNvSpPr/>
            <p:nvPr/>
          </p:nvSpPr>
          <p:spPr>
            <a:xfrm>
              <a:off x="5404964" y="930389"/>
              <a:ext cx="1229229" cy="12292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418" rtl="0" eaLnBrk="1" fontAlgn="auto" latinLnBrk="0" hangingPunct="1">
                <a:lnSpc>
                  <a:spcPct val="100000"/>
                </a:lnSpc>
                <a:spcBef>
                  <a:spcPts val="0"/>
                </a:spcBef>
                <a:spcAft>
                  <a:spcPts val="0"/>
                </a:spcAft>
                <a:buClrTx/>
                <a:buSzTx/>
                <a:buFontTx/>
                <a:buNone/>
                <a:tabLst/>
                <a:defRPr/>
              </a:pPr>
              <a:endParaRPr kumimoji="0" lang="en-US" sz="1873" b="0" i="0" u="none" strike="noStrike" kern="0" cap="none" spc="0" normalizeH="0" baseline="0" noProof="0">
                <a:ln>
                  <a:noFill/>
                </a:ln>
                <a:solidFill>
                  <a:sysClr val="windowText" lastClr="000000"/>
                </a:solidFill>
                <a:effectLst/>
                <a:uLnTx/>
                <a:uFillTx/>
                <a:latin typeface="Segoe UI"/>
                <a:ea typeface="+mn-ea"/>
                <a:cs typeface="+mn-cs"/>
              </a:endParaRPr>
            </a:p>
          </p:txBody>
        </p:sp>
        <p:pic>
          <p:nvPicPr>
            <p:cNvPr id="42" name="Picture 41">
              <a:extLst>
                <a:ext uri="{C183D7F6-B498-43B3-948B-1728B52AA6E4}">
                  <adec:decorative xmlns:adec="http://schemas.microsoft.com/office/drawing/2017/decorative" val="1"/>
                </a:ext>
              </a:extLst>
            </p:cNvPr>
            <p:cNvPicPr>
              <a:picLocks noChangeAspect="1"/>
            </p:cNvPicPr>
            <p:nvPr/>
          </p:nvPicPr>
          <p:blipFill>
            <a:blip r:embed="rId4">
              <a:biLevel thresh="25000"/>
            </a:blip>
            <a:stretch>
              <a:fillRect/>
            </a:stretch>
          </p:blipFill>
          <p:spPr>
            <a:xfrm>
              <a:off x="5794891" y="1234111"/>
              <a:ext cx="456069" cy="559423"/>
            </a:xfrm>
            <a:prstGeom prst="rect">
              <a:avLst/>
            </a:prstGeom>
          </p:spPr>
        </p:pic>
      </p:grpSp>
      <p:sp>
        <p:nvSpPr>
          <p:cNvPr id="32" name="Content Placeholder 2"/>
          <p:cNvSpPr txBox="1">
            <a:spLocks/>
          </p:cNvSpPr>
          <p:nvPr/>
        </p:nvSpPr>
        <p:spPr>
          <a:xfrm>
            <a:off x="6767523" y="914471"/>
            <a:ext cx="5364355" cy="1535759"/>
          </a:xfrm>
          <a:prstGeom prst="rect">
            <a:avLst/>
          </a:prstGeom>
        </p:spPr>
        <p:txBody>
          <a:bodyPr vert="horz" wrap="square"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Technical designs or implementations</a:t>
            </a:r>
          </a:p>
          <a:p>
            <a:pPr marL="0" marR="0" lvl="1" indent="0" algn="l" defTabSz="914400" rtl="0" eaLnBrk="1" fontAlgn="auto" latinLnBrk="0" hangingPunct="1">
              <a:lnSpc>
                <a:spcPct val="90000"/>
              </a:lnSpc>
              <a:spcBef>
                <a:spcPts val="500"/>
              </a:spcBef>
              <a:spcAft>
                <a:spcPts val="612"/>
              </a:spcAft>
              <a:buClrTx/>
              <a:buSzTx/>
              <a:buFont typeface="Arial" panose="020B0604020202020204" pitchFamily="34" charset="0"/>
              <a:buNone/>
              <a:tabLst/>
              <a:defRPr/>
            </a:pPr>
            <a:r>
              <a:rPr kumimoji="0" lang="en-US"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The roadmap includes the prioritization of additional engagements which will assist with the design and implementation of Microsoft 365 security controls</a:t>
            </a:r>
          </a:p>
        </p:txBody>
      </p:sp>
      <p:grpSp>
        <p:nvGrpSpPr>
          <p:cNvPr id="7" name="Group 6">
            <a:extLst>
              <a:ext uri="{C183D7F6-B498-43B3-948B-1728B52AA6E4}">
                <adec:decorative xmlns:adec="http://schemas.microsoft.com/office/drawing/2017/decorative" val="1"/>
              </a:ext>
            </a:extLst>
          </p:cNvPr>
          <p:cNvGrpSpPr/>
          <p:nvPr/>
        </p:nvGrpSpPr>
        <p:grpSpPr>
          <a:xfrm>
            <a:off x="5469886" y="3026877"/>
            <a:ext cx="1229055" cy="1229055"/>
            <a:chOff x="5534594" y="3026809"/>
            <a:chExt cx="1229229" cy="1229229"/>
          </a:xfrm>
        </p:grpSpPr>
        <p:sp>
          <p:nvSpPr>
            <p:cNvPr id="38" name="Oval 37"/>
            <p:cNvSpPr/>
            <p:nvPr/>
          </p:nvSpPr>
          <p:spPr>
            <a:xfrm>
              <a:off x="5534594" y="3026809"/>
              <a:ext cx="1229229" cy="12292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418" rtl="0" eaLnBrk="1" fontAlgn="auto" latinLnBrk="0" hangingPunct="1">
                <a:lnSpc>
                  <a:spcPct val="100000"/>
                </a:lnSpc>
                <a:spcBef>
                  <a:spcPts val="0"/>
                </a:spcBef>
                <a:spcAft>
                  <a:spcPts val="0"/>
                </a:spcAft>
                <a:buClrTx/>
                <a:buSzTx/>
                <a:buFontTx/>
                <a:buNone/>
                <a:tabLst/>
                <a:defRPr/>
              </a:pPr>
              <a:endParaRPr kumimoji="0" lang="en-US" sz="1873" b="0" i="0" u="none" strike="noStrike" kern="0" cap="none" spc="0" normalizeH="0" baseline="0" noProof="0">
                <a:ln>
                  <a:noFill/>
                </a:ln>
                <a:solidFill>
                  <a:sysClr val="windowText" lastClr="000000"/>
                </a:solidFill>
                <a:effectLst/>
                <a:uLnTx/>
                <a:uFillTx/>
                <a:latin typeface="Segoe UI"/>
                <a:ea typeface="+mn-ea"/>
                <a:cs typeface="+mn-cs"/>
              </a:endParaRPr>
            </a:p>
          </p:txBody>
        </p:sp>
        <p:pic>
          <p:nvPicPr>
            <p:cNvPr id="49" name="Picture 48">
              <a:extLst>
                <a:ext uri="{C183D7F6-B498-43B3-948B-1728B52AA6E4}">
                  <adec:decorative xmlns:adec="http://schemas.microsoft.com/office/drawing/2017/decorative" val="1"/>
                </a:ext>
              </a:extLst>
            </p:cNvPr>
            <p:cNvPicPr>
              <a:picLocks noChangeAspect="1"/>
            </p:cNvPicPr>
            <p:nvPr/>
          </p:nvPicPr>
          <p:blipFill>
            <a:blip r:embed="rId5">
              <a:biLevel thresh="25000"/>
            </a:blip>
            <a:stretch>
              <a:fillRect/>
            </a:stretch>
          </p:blipFill>
          <p:spPr>
            <a:xfrm>
              <a:off x="5958041" y="3367795"/>
              <a:ext cx="400056" cy="547256"/>
            </a:xfrm>
            <a:prstGeom prst="rect">
              <a:avLst/>
            </a:prstGeom>
          </p:spPr>
        </p:pic>
      </p:grpSp>
      <p:sp>
        <p:nvSpPr>
          <p:cNvPr id="41" name="Content Placeholder 2"/>
          <p:cNvSpPr txBox="1">
            <a:spLocks/>
          </p:cNvSpPr>
          <p:nvPr/>
        </p:nvSpPr>
        <p:spPr>
          <a:xfrm>
            <a:off x="6767522" y="3026877"/>
            <a:ext cx="5418699" cy="1253385"/>
          </a:xfrm>
          <a:prstGeom prst="rect">
            <a:avLst/>
          </a:prstGeom>
        </p:spPr>
        <p:txBody>
          <a:bodyPr vert="horz" wrap="square"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100" normalizeH="0" baseline="0" noProof="0">
                <a:ln w="3175">
                  <a:noFill/>
                </a:ln>
                <a:solidFill>
                  <a:srgbClr val="2C292A"/>
                </a:solidFill>
                <a:effectLst/>
                <a:uLnTx/>
                <a:uFillTx/>
                <a:latin typeface="Segoe UI Semibold" panose="020B0702040204020203" pitchFamily="34" charset="0"/>
                <a:ea typeface="+mn-ea"/>
                <a:cs typeface="Segoe UI Semibold" panose="020B0702040204020203" pitchFamily="34" charset="0"/>
              </a:rPr>
              <a:t>Proof of Concepts or Labs</a:t>
            </a:r>
          </a:p>
          <a:p>
            <a:pPr marL="0" marR="0" lvl="1" indent="0" algn="l" defTabSz="914400" rtl="0" eaLnBrk="1" fontAlgn="auto" latinLnBrk="0" hangingPunct="1">
              <a:lnSpc>
                <a:spcPct val="90000"/>
              </a:lnSpc>
              <a:spcBef>
                <a:spcPts val="500"/>
              </a:spcBef>
              <a:spcAft>
                <a:spcPts val="612"/>
              </a:spcAft>
              <a:buClrTx/>
              <a:buSzTx/>
              <a:buFont typeface="Arial" panose="020B0604020202020204" pitchFamily="34" charset="0"/>
              <a:buNone/>
              <a:tabLst/>
              <a:defRPr/>
            </a:pPr>
            <a:r>
              <a:rPr kumimoji="0" lang="en-US" sz="1836" b="0" i="0" u="none" strike="noStrike" kern="1200" cap="none" spc="0" normalizeH="0" baseline="0" noProof="0">
                <a:ln>
                  <a:noFill/>
                </a:ln>
                <a:solidFill>
                  <a:srgbClr val="2C292A"/>
                </a:solidFill>
                <a:effectLst/>
                <a:uLnTx/>
                <a:uFillTx/>
                <a:latin typeface="Segoe UI" panose="020B0502040204020203" pitchFamily="34" charset="0"/>
                <a:ea typeface="+mn-ea"/>
                <a:cs typeface="Segoe UI" panose="020B0502040204020203" pitchFamily="34" charset="0"/>
              </a:rPr>
              <a:t>Demonstrations will be conducted within the readiness sessions, but proof of concepts and/or labs must be conducted as separate engagements</a:t>
            </a:r>
          </a:p>
        </p:txBody>
      </p:sp>
      <p:grpSp>
        <p:nvGrpSpPr>
          <p:cNvPr id="8" name="Group 7">
            <a:extLst>
              <a:ext uri="{C183D7F6-B498-43B3-948B-1728B52AA6E4}">
                <adec:decorative xmlns:adec="http://schemas.microsoft.com/office/drawing/2017/decorative" val="1"/>
              </a:ext>
            </a:extLst>
          </p:cNvPr>
          <p:cNvGrpSpPr/>
          <p:nvPr/>
        </p:nvGrpSpPr>
        <p:grpSpPr>
          <a:xfrm>
            <a:off x="5469886" y="5014822"/>
            <a:ext cx="1229055" cy="1229055"/>
            <a:chOff x="5534594" y="5015037"/>
            <a:chExt cx="1229229" cy="1229229"/>
          </a:xfrm>
        </p:grpSpPr>
        <p:sp>
          <p:nvSpPr>
            <p:cNvPr id="45" name="Oval 44"/>
            <p:cNvSpPr/>
            <p:nvPr/>
          </p:nvSpPr>
          <p:spPr>
            <a:xfrm>
              <a:off x="5534594" y="5015037"/>
              <a:ext cx="1229229" cy="12292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418" rtl="0" eaLnBrk="1" fontAlgn="auto" latinLnBrk="0" hangingPunct="1">
                <a:lnSpc>
                  <a:spcPct val="100000"/>
                </a:lnSpc>
                <a:spcBef>
                  <a:spcPts val="0"/>
                </a:spcBef>
                <a:spcAft>
                  <a:spcPts val="0"/>
                </a:spcAft>
                <a:buClrTx/>
                <a:buSzTx/>
                <a:buFontTx/>
                <a:buNone/>
                <a:tabLst/>
                <a:defRPr/>
              </a:pPr>
              <a:endParaRPr kumimoji="0" lang="en-US" sz="1873" b="0" i="0" u="none" strike="noStrike" kern="0" cap="none" spc="0" normalizeH="0" baseline="0" noProof="0">
                <a:ln>
                  <a:noFill/>
                </a:ln>
                <a:solidFill>
                  <a:sysClr val="windowText" lastClr="000000"/>
                </a:solidFill>
                <a:effectLst/>
                <a:uLnTx/>
                <a:uFillTx/>
                <a:latin typeface="Segoe UI"/>
                <a:ea typeface="+mn-ea"/>
                <a:cs typeface="+mn-cs"/>
              </a:endParaRPr>
            </a:p>
          </p:txBody>
        </p:sp>
        <p:pic>
          <p:nvPicPr>
            <p:cNvPr id="48" name="Picture 47">
              <a:extLst>
                <a:ext uri="{C183D7F6-B498-43B3-948B-1728B52AA6E4}">
                  <adec:decorative xmlns:adec="http://schemas.microsoft.com/office/drawing/2017/decorative" val="1"/>
                </a:ext>
              </a:extLst>
            </p:cNvPr>
            <p:cNvPicPr>
              <a:picLocks noChangeAspect="1"/>
            </p:cNvPicPr>
            <p:nvPr/>
          </p:nvPicPr>
          <p:blipFill>
            <a:blip r:embed="rId6">
              <a:biLevel thresh="25000"/>
            </a:blip>
            <a:stretch>
              <a:fillRect/>
            </a:stretch>
          </p:blipFill>
          <p:spPr>
            <a:xfrm>
              <a:off x="5852942" y="5352909"/>
              <a:ext cx="610253" cy="553484"/>
            </a:xfrm>
            <a:prstGeom prst="rect">
              <a:avLst/>
            </a:prstGeom>
          </p:spPr>
        </p:pic>
      </p:grpSp>
      <p:sp>
        <p:nvSpPr>
          <p:cNvPr id="47" name="Content Placeholder 2"/>
          <p:cNvSpPr txBox="1">
            <a:spLocks/>
          </p:cNvSpPr>
          <p:nvPr/>
        </p:nvSpPr>
        <p:spPr>
          <a:xfrm>
            <a:off x="6767523" y="4845518"/>
            <a:ext cx="5364355" cy="1331547"/>
          </a:xfrm>
          <a:prstGeom prst="rect">
            <a:avLst/>
          </a:prstGeom>
        </p:spPr>
        <p:txBody>
          <a:bodyPr vert="horz" wrap="square"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Provide security assessment for on-premises infrastructure</a:t>
            </a:r>
          </a:p>
          <a:p>
            <a:pPr marL="0" marR="0" lvl="1" indent="0" algn="l" defTabSz="914400" rtl="0" eaLnBrk="1" fontAlgn="auto" latinLnBrk="0" hangingPunct="1">
              <a:lnSpc>
                <a:spcPct val="90000"/>
              </a:lnSpc>
              <a:spcBef>
                <a:spcPts val="500"/>
              </a:spcBef>
              <a:spcAft>
                <a:spcPts val="612"/>
              </a:spcAft>
              <a:buClrTx/>
              <a:buSzTx/>
              <a:buFont typeface="Arial" panose="020B0604020202020204" pitchFamily="34" charset="0"/>
              <a:buNone/>
              <a:tabLst/>
              <a:defRPr/>
            </a:pPr>
            <a:r>
              <a:rPr kumimoji="0" lang="en-US"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This assessment workshop includes assessing of Microsoft 365 cloud usage and threats</a:t>
            </a:r>
          </a:p>
        </p:txBody>
      </p:sp>
    </p:spTree>
    <p:extLst>
      <p:ext uri="{BB962C8B-B14F-4D97-AF65-F5344CB8AC3E}">
        <p14:creationId xmlns:p14="http://schemas.microsoft.com/office/powerpoint/2010/main" val="2148613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0-#ppt_w/2"/>
                                          </p:val>
                                        </p:tav>
                                        <p:tav tm="100000">
                                          <p:val>
                                            <p:strVal val="#ppt_x"/>
                                          </p:val>
                                        </p:tav>
                                      </p:tavLst>
                                    </p:anim>
                                    <p:anim calcmode="lin" valueType="num">
                                      <p:cBhvr additive="base">
                                        <p:cTn id="12" dur="75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10" presetClass="entr" presetSubtype="0" fill="hold" grpId="0"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500"/>
                                        <p:tgtEl>
                                          <p:spTgt spid="32"/>
                                        </p:tgtEl>
                                      </p:cBhvr>
                                    </p:animEffect>
                                  </p:childTnLst>
                                </p:cTn>
                              </p:par>
                            </p:childTnLst>
                          </p:cTn>
                        </p:par>
                        <p:par>
                          <p:cTn id="17" fill="hold">
                            <p:stCondLst>
                              <p:cond delay="1250"/>
                            </p:stCondLst>
                            <p:childTnLst>
                              <p:par>
                                <p:cTn id="18" presetID="10" presetClass="entr" presetSubtype="0" fill="hold" grpId="0" nodeType="after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fade">
                                      <p:cBhvr>
                                        <p:cTn id="20" dur="500"/>
                                        <p:tgtEl>
                                          <p:spTgt spid="41"/>
                                        </p:tgtEl>
                                      </p:cBhvr>
                                    </p:animEffect>
                                  </p:childTnLst>
                                </p:cTn>
                              </p:par>
                            </p:childTnLst>
                          </p:cTn>
                        </p:par>
                        <p:par>
                          <p:cTn id="21" fill="hold">
                            <p:stCondLst>
                              <p:cond delay="1750"/>
                            </p:stCondLst>
                            <p:childTnLst>
                              <p:par>
                                <p:cTn id="22" presetID="10" presetClass="entr" presetSubtype="0" fill="hold" grpId="0" nodeType="after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fade">
                                      <p:cBhvr>
                                        <p:cTn id="24"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2" grpId="0"/>
      <p:bldP spid="41" grpId="0"/>
      <p:bldP spid="4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Engagement Workflow</a:t>
            </a:r>
            <a:endParaRPr lang="nl-NL" sz="3200" dirty="0"/>
          </a:p>
        </p:txBody>
      </p:sp>
      <p:sp>
        <p:nvSpPr>
          <p:cNvPr id="24" name="Arrow: Left-Right 23" descr="Left right arrow labeled &quot;Average 1 week&quot; for pre engagement call">
            <a:extLst>
              <a:ext uri="{FF2B5EF4-FFF2-40B4-BE49-F238E27FC236}">
                <a16:creationId xmlns:a16="http://schemas.microsoft.com/office/drawing/2014/main" id="{EA4D6F5B-610B-41CD-B216-507622CC0E79}"/>
              </a:ext>
            </a:extLst>
          </p:cNvPr>
          <p:cNvSpPr/>
          <p:nvPr/>
        </p:nvSpPr>
        <p:spPr bwMode="auto">
          <a:xfrm>
            <a:off x="550588" y="1282700"/>
            <a:ext cx="3118863" cy="635931"/>
          </a:xfrm>
          <a:prstGeom prst="leftRightArrow">
            <a:avLst/>
          </a:prstGeom>
          <a:solidFill>
            <a:schemeClr val="accent5">
              <a:lumMod val="75000"/>
            </a:schemeClr>
          </a:solidFill>
          <a:ln w="12700" cap="flat">
            <a:noFill/>
            <a:miter lim="400000"/>
          </a:ln>
          <a:effectLst/>
        </p:spPr>
        <p:txBody>
          <a:bodyPr wrap="square" lIns="46629" tIns="46629" rIns="46629" bIns="46629" numCol="1" anchor="ctr">
            <a:noAutofit/>
          </a:bodyPr>
          <a:lstStyle/>
          <a:p>
            <a:pPr>
              <a:lnSpc>
                <a:spcPct val="90000"/>
              </a:lnSpc>
            </a:pPr>
            <a:endParaRPr lang="en-US" sz="1873" err="1">
              <a:solidFill>
                <a:srgbClr val="FFFFFF"/>
              </a:solidFill>
            </a:endParaRPr>
          </a:p>
        </p:txBody>
      </p:sp>
      <p:sp>
        <p:nvSpPr>
          <p:cNvPr id="25" name="TextBox 24">
            <a:extLst>
              <a:ext uri="{FF2B5EF4-FFF2-40B4-BE49-F238E27FC236}">
                <a16:creationId xmlns:a16="http://schemas.microsoft.com/office/drawing/2014/main" id="{FBA82010-CB32-440D-9034-C996A222EB45}"/>
              </a:ext>
            </a:extLst>
          </p:cNvPr>
          <p:cNvSpPr txBox="1"/>
          <p:nvPr/>
        </p:nvSpPr>
        <p:spPr>
          <a:xfrm>
            <a:off x="1116804" y="1350763"/>
            <a:ext cx="1973424" cy="544765"/>
          </a:xfrm>
          <a:prstGeom prst="rect">
            <a:avLst/>
          </a:prstGeom>
          <a:noFill/>
        </p:spPr>
        <p:txBody>
          <a:bodyPr wrap="square" lIns="182880" tIns="146304" rIns="182880" bIns="146304" rtlCol="0">
            <a:spAutoFit/>
          </a:bodyPr>
          <a:lstStyle/>
          <a:p>
            <a:pPr algn="ctr">
              <a:lnSpc>
                <a:spcPct val="90000"/>
              </a:lnSpc>
              <a:spcAft>
                <a:spcPts val="600"/>
              </a:spcAft>
            </a:pPr>
            <a:r>
              <a:rPr lang="en-US" sz="1800" dirty="0">
                <a:solidFill>
                  <a:schemeClr val="bg1"/>
                </a:solidFill>
                <a:latin typeface="+mj-lt"/>
              </a:rPr>
              <a:t>Avg. 1 week</a:t>
            </a:r>
          </a:p>
        </p:txBody>
      </p:sp>
      <p:sp>
        <p:nvSpPr>
          <p:cNvPr id="19" name="Shape 5390"/>
          <p:cNvSpPr/>
          <p:nvPr/>
        </p:nvSpPr>
        <p:spPr>
          <a:xfrm>
            <a:off x="540607" y="3240420"/>
            <a:ext cx="3148285" cy="268381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marL="0" marR="0" lvl="0" indent="0" algn="l" defTabSz="932688" rtl="0" eaLnBrk="1" fontAlgn="auto" latinLnBrk="0" hangingPunct="1">
              <a:lnSpc>
                <a:spcPct val="100000"/>
              </a:lnSpc>
              <a:spcBef>
                <a:spcPts val="0"/>
              </a:spcBef>
              <a:spcAft>
                <a:spcPts val="0"/>
              </a:spcAft>
              <a:buClrTx/>
              <a:buSzTx/>
              <a:buFontTx/>
              <a:buNone/>
              <a:tabLst/>
              <a:defRPr sz="2800">
                <a:solidFill>
                  <a:srgbClr val="FFFFFF"/>
                </a:solidFill>
                <a:latin typeface="Bebas Neue Regular"/>
                <a:ea typeface="Bebas Neue Regular"/>
                <a:cs typeface="Bebas Neue Regular"/>
                <a:sym typeface="Bebas Neue Regular"/>
              </a:defRPr>
            </a:pPr>
            <a:r>
              <a:rPr kumimoji="0" lang="en-US" sz="1600" b="1" i="0" u="none" strike="noStrike" kern="1200" cap="none" spc="0" normalizeH="0" baseline="0" noProof="0" dirty="0">
                <a:ln>
                  <a:noFill/>
                </a:ln>
                <a:solidFill>
                  <a:srgbClr val="0078D4"/>
                </a:solidFill>
                <a:effectLst/>
                <a:uLnTx/>
                <a:uFillTx/>
                <a:latin typeface="Segoe UI Semibold"/>
                <a:ea typeface="Segoe UI Semilight" charset="0"/>
                <a:cs typeface="Segoe UI Semilight" charset="0"/>
                <a:sym typeface="Bebas Neue Regular"/>
              </a:rPr>
              <a:t>Pre-engagement call</a:t>
            </a:r>
            <a:endParaRPr kumimoji="0" sz="1600" b="1" i="0" u="none" strike="noStrike" kern="1200" cap="none" spc="0" normalizeH="0" baseline="0" noProof="0" dirty="0">
              <a:ln>
                <a:noFill/>
              </a:ln>
              <a:solidFill>
                <a:srgbClr val="0078D4"/>
              </a:solidFill>
              <a:effectLst/>
              <a:uLnTx/>
              <a:uFillTx/>
              <a:latin typeface="Segoe UI Semibold"/>
              <a:ea typeface="Segoe UI Semilight" charset="0"/>
              <a:cs typeface="Segoe UI Semilight" charset="0"/>
              <a:sym typeface="Bebas Neue Regular"/>
            </a:endParaRPr>
          </a:p>
          <a:p>
            <a:pPr marL="291436" marR="0" lvl="0" indent="-291436" algn="l" defTabSz="932688" rtl="0" eaLnBrk="1" fontAlgn="auto" latinLnBrk="0" hangingPunct="1">
              <a:lnSpc>
                <a:spcPct val="90000"/>
              </a:lnSpc>
              <a:spcBef>
                <a:spcPts val="0"/>
              </a:spcBef>
              <a:spcAft>
                <a:spcPts val="0"/>
              </a:spcAft>
              <a:buClrTx/>
              <a:buSzTx/>
              <a:buFont typeface="Arial" panose="020B0604020202020204" pitchFamily="34" charset="0"/>
              <a:buChar char="•"/>
              <a:tabLst/>
              <a:defRPr sz="1300">
                <a:solidFill>
                  <a:srgbClr val="FFFFFF"/>
                </a:solidFill>
                <a:latin typeface="Source Sans Pro"/>
                <a:ea typeface="Source Sans Pro"/>
                <a:cs typeface="Source Sans Pro"/>
                <a:sym typeface="Source Sans Pro"/>
              </a:defRPr>
            </a:pPr>
            <a:r>
              <a:rPr kumimoji="0" lang="en-US" sz="1600" b="0" i="0" u="none" strike="noStrike" kern="1200" cap="none" spc="0" normalizeH="0" baseline="0" noProof="0" dirty="0">
                <a:ln>
                  <a:noFill/>
                </a:ln>
                <a:solidFill>
                  <a:srgbClr val="000000"/>
                </a:solidFill>
                <a:effectLst/>
                <a:uLnTx/>
                <a:uFillTx/>
                <a:latin typeface="Source Sans Pro"/>
                <a:ea typeface="Segoe UI" charset="0"/>
                <a:cs typeface="Segoe UI" charset="0"/>
                <a:sym typeface="Source Sans Pro"/>
              </a:rPr>
              <a:t>Kick-off workshop</a:t>
            </a:r>
          </a:p>
          <a:p>
            <a:pPr marL="291436" indent="-291436">
              <a:lnSpc>
                <a:spcPct val="90000"/>
              </a:lnSpc>
              <a:buFont typeface="Arial" panose="020B0604020202020204" pitchFamily="34" charset="0"/>
              <a:buChar char="•"/>
              <a:defRPr sz="1300">
                <a:solidFill>
                  <a:srgbClr val="FFFFFF"/>
                </a:solidFill>
                <a:latin typeface="Source Sans Pro"/>
                <a:ea typeface="Source Sans Pro"/>
                <a:cs typeface="Source Sans Pro"/>
                <a:sym typeface="Source Sans Pro"/>
              </a:defRPr>
            </a:pPr>
            <a:r>
              <a:rPr lang="en-US" sz="1600" dirty="0">
                <a:solidFill>
                  <a:srgbClr val="000000"/>
                </a:solidFill>
                <a:ea typeface="Segoe UI" charset="0"/>
                <a:cs typeface="Segoe UI" charset="0"/>
              </a:rPr>
              <a:t>Scope definition</a:t>
            </a:r>
          </a:p>
          <a:p>
            <a:pPr marL="291436" indent="-291436">
              <a:lnSpc>
                <a:spcPct val="90000"/>
              </a:lnSpc>
              <a:buFont typeface="Arial" panose="020B0604020202020204" pitchFamily="34" charset="0"/>
              <a:buChar char="•"/>
              <a:defRPr sz="1300">
                <a:solidFill>
                  <a:srgbClr val="FFFFFF"/>
                </a:solidFill>
                <a:latin typeface="Source Sans Pro"/>
                <a:ea typeface="Source Sans Pro"/>
                <a:cs typeface="Source Sans Pro"/>
                <a:sym typeface="Source Sans Pro"/>
              </a:defRPr>
            </a:pPr>
            <a:r>
              <a:rPr lang="en-US" sz="1600" dirty="0">
                <a:solidFill>
                  <a:srgbClr val="000000"/>
                </a:solidFill>
                <a:ea typeface="Segoe UI" charset="0"/>
                <a:cs typeface="Segoe UI" charset="0"/>
              </a:rPr>
              <a:t>Identification of stakeholders </a:t>
            </a:r>
          </a:p>
          <a:p>
            <a:pPr marL="291436" indent="-291436">
              <a:lnSpc>
                <a:spcPct val="90000"/>
              </a:lnSpc>
              <a:buFont typeface="Arial" panose="020B0604020202020204" pitchFamily="34" charset="0"/>
              <a:buChar char="•"/>
              <a:defRPr sz="1300">
                <a:solidFill>
                  <a:srgbClr val="FFFFFF"/>
                </a:solidFill>
                <a:latin typeface="Source Sans Pro"/>
                <a:ea typeface="Source Sans Pro"/>
                <a:cs typeface="Source Sans Pro"/>
                <a:sym typeface="Source Sans Pro"/>
              </a:defRPr>
            </a:pPr>
            <a:r>
              <a:rPr lang="en-US" sz="1600" dirty="0">
                <a:solidFill>
                  <a:srgbClr val="000000"/>
                </a:solidFill>
                <a:ea typeface="Segoe UI" charset="0"/>
                <a:cs typeface="Segoe UI" charset="0"/>
              </a:rPr>
              <a:t>Scheduling of  technical preparation work, if required</a:t>
            </a:r>
          </a:p>
          <a:p>
            <a:pPr marL="291436" indent="-291436">
              <a:lnSpc>
                <a:spcPct val="90000"/>
              </a:lnSpc>
              <a:buFont typeface="Arial" panose="020B0604020202020204" pitchFamily="34" charset="0"/>
              <a:buChar char="•"/>
              <a:defRPr sz="1300">
                <a:solidFill>
                  <a:srgbClr val="FFFFFF"/>
                </a:solidFill>
                <a:latin typeface="Source Sans Pro"/>
                <a:ea typeface="Source Sans Pro"/>
                <a:cs typeface="Source Sans Pro"/>
                <a:sym typeface="Source Sans Pro"/>
              </a:defRPr>
            </a:pPr>
            <a:r>
              <a:rPr lang="en-US" sz="1600" dirty="0">
                <a:solidFill>
                  <a:srgbClr val="000000"/>
                </a:solidFill>
                <a:ea typeface="Segoe UI" charset="0"/>
                <a:cs typeface="Segoe UI" charset="0"/>
              </a:rPr>
              <a:t>Scheduling of on-site assessment workshop</a:t>
            </a:r>
          </a:p>
          <a:p>
            <a:pPr marL="291436" indent="-291436">
              <a:lnSpc>
                <a:spcPct val="90000"/>
              </a:lnSpc>
              <a:buFont typeface="Arial" panose="020B0604020202020204" pitchFamily="34" charset="0"/>
              <a:buChar char="•"/>
              <a:defRPr sz="1300">
                <a:solidFill>
                  <a:srgbClr val="FFFFFF"/>
                </a:solidFill>
                <a:latin typeface="Source Sans Pro"/>
                <a:ea typeface="Source Sans Pro"/>
                <a:cs typeface="Source Sans Pro"/>
                <a:sym typeface="Source Sans Pro"/>
              </a:defRPr>
            </a:pPr>
            <a:r>
              <a:rPr lang="en-US" sz="1600" dirty="0">
                <a:solidFill>
                  <a:srgbClr val="000000"/>
                </a:solidFill>
                <a:ea typeface="Segoe UI" charset="0"/>
                <a:cs typeface="Segoe UI" charset="0"/>
              </a:rPr>
              <a:t>Aligning on expectations and next steps</a:t>
            </a:r>
          </a:p>
          <a:p>
            <a:pPr marL="291436" marR="0" lvl="0" indent="-291436" algn="l" defTabSz="932688" rtl="0" eaLnBrk="1" fontAlgn="auto" latinLnBrk="0" hangingPunct="1">
              <a:lnSpc>
                <a:spcPct val="90000"/>
              </a:lnSpc>
              <a:spcBef>
                <a:spcPts val="0"/>
              </a:spcBef>
              <a:spcAft>
                <a:spcPts val="0"/>
              </a:spcAft>
              <a:buClrTx/>
              <a:buSzTx/>
              <a:buFont typeface="Arial" panose="020B0604020202020204" pitchFamily="34" charset="0"/>
              <a:buChar char="•"/>
              <a:tabLst/>
              <a:defRPr sz="1300">
                <a:solidFill>
                  <a:srgbClr val="FFFFFF"/>
                </a:solidFill>
                <a:latin typeface="Source Sans Pro"/>
                <a:ea typeface="Source Sans Pro"/>
                <a:cs typeface="Source Sans Pro"/>
                <a:sym typeface="Source Sans Pro"/>
              </a:defRPr>
            </a:pPr>
            <a:r>
              <a:rPr kumimoji="0" lang="en-US" sz="1600" b="0" i="0" u="none" strike="noStrike" kern="1200" cap="none" spc="0" normalizeH="0" baseline="0" noProof="0" dirty="0">
                <a:ln>
                  <a:noFill/>
                </a:ln>
                <a:solidFill>
                  <a:srgbClr val="000000"/>
                </a:solidFill>
                <a:effectLst/>
                <a:uLnTx/>
                <a:uFillTx/>
                <a:latin typeface="Source Sans Pro"/>
                <a:ea typeface="Segoe UI" charset="0"/>
                <a:cs typeface="Segoe UI" charset="0"/>
                <a:sym typeface="Source Sans Pro"/>
              </a:rPr>
              <a:t>Provide pre-assessment questionnaire</a:t>
            </a:r>
          </a:p>
        </p:txBody>
      </p:sp>
      <p:cxnSp>
        <p:nvCxnSpPr>
          <p:cNvPr id="38" name="Straight Connector 37">
            <a:extLst>
              <a:ext uri="{C183D7F6-B498-43B3-948B-1728B52AA6E4}">
                <adec:decorative xmlns:adec="http://schemas.microsoft.com/office/drawing/2017/decorative" val="1"/>
              </a:ext>
            </a:extLst>
          </p:cNvPr>
          <p:cNvCxnSpPr/>
          <p:nvPr/>
        </p:nvCxnSpPr>
        <p:spPr>
          <a:xfrm>
            <a:off x="502487" y="2393126"/>
            <a:ext cx="0" cy="846469"/>
          </a:xfrm>
          <a:prstGeom prst="line">
            <a:avLst/>
          </a:prstGeom>
          <a:ln>
            <a:prstDash val="sysDot"/>
            <a:tailEnd type="ova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C183D7F6-B498-43B3-948B-1728B52AA6E4}">
                <adec:decorative xmlns:adec="http://schemas.microsoft.com/office/drawing/2017/decorative" val="1"/>
              </a:ext>
            </a:extLst>
          </p:cNvPr>
          <p:cNvCxnSpPr/>
          <p:nvPr/>
        </p:nvCxnSpPr>
        <p:spPr>
          <a:xfrm>
            <a:off x="3717555" y="2393126"/>
            <a:ext cx="0" cy="846469"/>
          </a:xfrm>
          <a:prstGeom prst="line">
            <a:avLst/>
          </a:prstGeom>
          <a:ln>
            <a:prstDash val="sysDot"/>
            <a:tailEnd type="ova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C183D7F6-B498-43B3-948B-1728B52AA6E4}">
                <adec:decorative xmlns:adec="http://schemas.microsoft.com/office/drawing/2017/decorative" val="1"/>
              </a:ext>
            </a:extLst>
          </p:cNvPr>
          <p:cNvCxnSpPr/>
          <p:nvPr/>
        </p:nvCxnSpPr>
        <p:spPr>
          <a:xfrm>
            <a:off x="7384544" y="2393126"/>
            <a:ext cx="0" cy="846469"/>
          </a:xfrm>
          <a:prstGeom prst="line">
            <a:avLst/>
          </a:prstGeom>
          <a:ln>
            <a:prstDash val="sysDot"/>
            <a:tailEnd type="oval"/>
          </a:ln>
        </p:spPr>
        <p:style>
          <a:lnRef idx="1">
            <a:schemeClr val="accent1"/>
          </a:lnRef>
          <a:fillRef idx="0">
            <a:schemeClr val="accent1"/>
          </a:fillRef>
          <a:effectRef idx="0">
            <a:schemeClr val="accent1"/>
          </a:effectRef>
          <a:fontRef idx="minor">
            <a:schemeClr val="tx1"/>
          </a:fontRef>
        </p:style>
      </p:cxnSp>
      <p:sp>
        <p:nvSpPr>
          <p:cNvPr id="23" name="Arrow: Left-Right 22" descr="Left right arrow labeled &quot;1-2 weeks&quot; for Pre-workshop preparation work ">
            <a:extLst>
              <a:ext uri="{FF2B5EF4-FFF2-40B4-BE49-F238E27FC236}">
                <a16:creationId xmlns:a16="http://schemas.microsoft.com/office/drawing/2014/main" id="{EAEE3E6A-C9D4-4D1E-8237-1F36B1E1E683}"/>
              </a:ext>
            </a:extLst>
          </p:cNvPr>
          <p:cNvSpPr/>
          <p:nvPr/>
        </p:nvSpPr>
        <p:spPr bwMode="auto">
          <a:xfrm>
            <a:off x="3765657" y="1282700"/>
            <a:ext cx="3597367" cy="635931"/>
          </a:xfrm>
          <a:prstGeom prst="leftRightArrow">
            <a:avLst/>
          </a:prstGeom>
          <a:solidFill>
            <a:schemeClr val="accent6"/>
          </a:solidFill>
          <a:ln w="12700" cap="flat">
            <a:noFill/>
            <a:miter lim="400000"/>
          </a:ln>
          <a:effectLst/>
        </p:spPr>
        <p:txBody>
          <a:bodyPr wrap="square" lIns="46629" tIns="46629" rIns="46629" bIns="46629" numCol="1" anchor="ctr">
            <a:noAutofit/>
          </a:bodyPr>
          <a:lstStyle/>
          <a:p>
            <a:endParaRPr lang="en-US" sz="1873" err="1">
              <a:solidFill>
                <a:srgbClr val="FFFFFF"/>
              </a:solidFill>
            </a:endParaRPr>
          </a:p>
        </p:txBody>
      </p:sp>
      <p:sp>
        <p:nvSpPr>
          <p:cNvPr id="26" name="TextBox 25">
            <a:extLst>
              <a:ext uri="{FF2B5EF4-FFF2-40B4-BE49-F238E27FC236}">
                <a16:creationId xmlns:a16="http://schemas.microsoft.com/office/drawing/2014/main" id="{B69E100E-EE4C-4BF6-8A09-1D65BB2E7515}"/>
              </a:ext>
            </a:extLst>
          </p:cNvPr>
          <p:cNvSpPr txBox="1"/>
          <p:nvPr/>
        </p:nvSpPr>
        <p:spPr>
          <a:xfrm>
            <a:off x="4506993" y="1341255"/>
            <a:ext cx="1973424" cy="544765"/>
          </a:xfrm>
          <a:prstGeom prst="rect">
            <a:avLst/>
          </a:prstGeom>
          <a:noFill/>
        </p:spPr>
        <p:txBody>
          <a:bodyPr wrap="square" lIns="182880" tIns="146304" rIns="182880" bIns="146304" rtlCol="0">
            <a:spAutoFit/>
          </a:bodyPr>
          <a:lstStyle/>
          <a:p>
            <a:pPr algn="ctr">
              <a:lnSpc>
                <a:spcPct val="90000"/>
              </a:lnSpc>
              <a:spcAft>
                <a:spcPts val="600"/>
              </a:spcAft>
            </a:pPr>
            <a:r>
              <a:rPr lang="en-US" sz="1800" dirty="0">
                <a:solidFill>
                  <a:schemeClr val="bg1"/>
                </a:solidFill>
                <a:latin typeface="+mj-lt"/>
              </a:rPr>
              <a:t>1-2 weeks</a:t>
            </a:r>
          </a:p>
        </p:txBody>
      </p:sp>
      <p:sp>
        <p:nvSpPr>
          <p:cNvPr id="9" name="Shape 5380">
            <a:extLst>
              <a:ext uri="{C183D7F6-B498-43B3-948B-1728B52AA6E4}">
                <adec:decorative xmlns:adec="http://schemas.microsoft.com/office/drawing/2017/decorative" val="1"/>
              </a:ext>
            </a:extLst>
          </p:cNvPr>
          <p:cNvSpPr/>
          <p:nvPr/>
        </p:nvSpPr>
        <p:spPr>
          <a:xfrm>
            <a:off x="6754858" y="2017499"/>
            <a:ext cx="4911221" cy="525746"/>
          </a:xfrm>
          <a:prstGeom prst="chevron">
            <a:avLst>
              <a:gd name="adj" fmla="val 58333"/>
            </a:avLst>
          </a:prstGeom>
          <a:solidFill>
            <a:schemeClr val="accent1"/>
          </a:solidFill>
          <a:ln w="12700" cap="flat">
            <a:noFill/>
            <a:miter lim="400000"/>
          </a:ln>
          <a:effectLst/>
        </p:spPr>
        <p:txBody>
          <a:bodyPr wrap="square" lIns="46629" tIns="46629" rIns="46629" bIns="46629" numCol="1" anchor="ctr">
            <a:noAutofit/>
          </a:bodyPr>
          <a:lstStyle/>
          <a:p>
            <a:pPr marL="0" marR="0" lvl="0" indent="0" algn="l" defTabSz="932688" rtl="0" eaLnBrk="1" fontAlgn="auto" latinLnBrk="0" hangingPunct="1">
              <a:lnSpc>
                <a:spcPct val="100000"/>
              </a:lnSpc>
              <a:spcBef>
                <a:spcPts val="0"/>
              </a:spcBef>
              <a:spcAft>
                <a:spcPts val="0"/>
              </a:spcAft>
              <a:buClrTx/>
              <a:buSzTx/>
              <a:buFontTx/>
              <a:buNone/>
              <a:tabLst/>
              <a:defRPr>
                <a:solidFill>
                  <a:srgbClr val="FFFFFF"/>
                </a:solidFill>
              </a:defRPr>
            </a:pPr>
            <a:endParaRPr kumimoji="0" sz="1873" b="0" i="0" u="none" strike="noStrike" kern="1200" cap="none" spc="0" normalizeH="0" baseline="0" noProof="0">
              <a:ln>
                <a:noFill/>
              </a:ln>
              <a:solidFill>
                <a:srgbClr val="FFFFFF"/>
              </a:solidFill>
              <a:effectLst/>
              <a:uLnTx/>
              <a:uFillTx/>
              <a:latin typeface="Segoe UI"/>
              <a:ea typeface="+mn-ea"/>
              <a:cs typeface="+mn-cs"/>
            </a:endParaRPr>
          </a:p>
        </p:txBody>
      </p:sp>
      <p:sp>
        <p:nvSpPr>
          <p:cNvPr id="18" name="Shape 5389">
            <a:extLst>
              <a:ext uri="{C183D7F6-B498-43B3-948B-1728B52AA6E4}">
                <adec:decorative xmlns:adec="http://schemas.microsoft.com/office/drawing/2017/decorative" val="1"/>
              </a:ext>
            </a:extLst>
          </p:cNvPr>
          <p:cNvSpPr/>
          <p:nvPr/>
        </p:nvSpPr>
        <p:spPr>
          <a:xfrm>
            <a:off x="502487" y="2017499"/>
            <a:ext cx="3664625" cy="52574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9399" y="0"/>
                </a:lnTo>
                <a:lnTo>
                  <a:pt x="21600" y="10800"/>
                </a:lnTo>
                <a:lnTo>
                  <a:pt x="19399" y="21600"/>
                </a:lnTo>
                <a:lnTo>
                  <a:pt x="0" y="21600"/>
                </a:lnTo>
                <a:close/>
              </a:path>
            </a:pathLst>
          </a:custGeom>
          <a:solidFill>
            <a:schemeClr val="accent5">
              <a:lumMod val="75000"/>
            </a:schemeClr>
          </a:solidFill>
          <a:ln w="12700" cap="flat">
            <a:noFill/>
            <a:miter lim="400000"/>
          </a:ln>
          <a:effectLst/>
        </p:spPr>
        <p:txBody>
          <a:bodyPr wrap="square" lIns="46629" tIns="46629" rIns="46629" bIns="46629" numCol="1" anchor="ctr">
            <a:noAutofit/>
          </a:bodyPr>
          <a:lstStyle/>
          <a:p>
            <a:pPr marL="0" marR="0" lvl="0" indent="0" algn="l" defTabSz="932688" rtl="0" eaLnBrk="1" fontAlgn="auto" latinLnBrk="0" hangingPunct="1">
              <a:lnSpc>
                <a:spcPct val="90000"/>
              </a:lnSpc>
              <a:spcBef>
                <a:spcPts val="0"/>
              </a:spcBef>
              <a:spcAft>
                <a:spcPts val="0"/>
              </a:spcAft>
              <a:buClrTx/>
              <a:buSzTx/>
              <a:buFontTx/>
              <a:buNone/>
              <a:tabLst/>
              <a:defRPr>
                <a:solidFill>
                  <a:srgbClr val="FFFFFF"/>
                </a:solidFill>
              </a:defRPr>
            </a:pPr>
            <a:endParaRPr kumimoji="0" sz="1873" b="0" i="0" u="none" strike="noStrike" kern="1200" cap="none" spc="0" normalizeH="0" baseline="0" noProof="0">
              <a:ln>
                <a:noFill/>
              </a:ln>
              <a:solidFill>
                <a:srgbClr val="FFFFFF"/>
              </a:solidFill>
              <a:effectLst/>
              <a:uLnTx/>
              <a:uFillTx/>
              <a:latin typeface="Segoe UI"/>
              <a:ea typeface="+mn-ea"/>
              <a:cs typeface="+mn-cs"/>
            </a:endParaRPr>
          </a:p>
        </p:txBody>
      </p:sp>
      <p:sp>
        <p:nvSpPr>
          <p:cNvPr id="15" name="Shape 5386">
            <a:extLst>
              <a:ext uri="{C183D7F6-B498-43B3-948B-1728B52AA6E4}">
                <adec:decorative xmlns:adec="http://schemas.microsoft.com/office/drawing/2017/decorative" val="1"/>
              </a:ext>
            </a:extLst>
          </p:cNvPr>
          <p:cNvSpPr/>
          <p:nvPr/>
        </p:nvSpPr>
        <p:spPr>
          <a:xfrm>
            <a:off x="3732029" y="2017499"/>
            <a:ext cx="3664627" cy="525746"/>
          </a:xfrm>
          <a:prstGeom prst="chevron">
            <a:avLst>
              <a:gd name="adj" fmla="val 0"/>
            </a:avLst>
          </a:prstGeom>
          <a:solidFill>
            <a:schemeClr val="accent6"/>
          </a:solidFill>
          <a:ln w="12700" cap="flat">
            <a:noFill/>
            <a:miter lim="400000"/>
          </a:ln>
          <a:effectLst/>
        </p:spPr>
        <p:txBody>
          <a:bodyPr wrap="square" lIns="46629" tIns="46629" rIns="46629" bIns="46629" numCol="1" anchor="ctr">
            <a:noAutofit/>
          </a:bodyPr>
          <a:lstStyle/>
          <a:p>
            <a:pPr marL="0" marR="0" lvl="0" indent="0" algn="l" defTabSz="932688" rtl="0" eaLnBrk="1" fontAlgn="auto" latinLnBrk="0" hangingPunct="1">
              <a:lnSpc>
                <a:spcPct val="100000"/>
              </a:lnSpc>
              <a:spcBef>
                <a:spcPts val="0"/>
              </a:spcBef>
              <a:spcAft>
                <a:spcPts val="0"/>
              </a:spcAft>
              <a:buClrTx/>
              <a:buSzTx/>
              <a:buFontTx/>
              <a:buNone/>
              <a:tabLst/>
              <a:defRPr>
                <a:solidFill>
                  <a:srgbClr val="FFFFFF"/>
                </a:solidFill>
              </a:defRPr>
            </a:pPr>
            <a:endParaRPr kumimoji="0" sz="1873" b="0" i="0" u="none" strike="noStrike" kern="1200" cap="none" spc="0" normalizeH="0" baseline="0" noProof="0" dirty="0">
              <a:ln>
                <a:noFill/>
              </a:ln>
              <a:solidFill>
                <a:srgbClr val="FFFFFF"/>
              </a:solidFill>
              <a:effectLst/>
              <a:uLnTx/>
              <a:uFillTx/>
              <a:latin typeface="Segoe UI"/>
              <a:ea typeface="+mn-ea"/>
              <a:cs typeface="+mn-cs"/>
            </a:endParaRPr>
          </a:p>
        </p:txBody>
      </p:sp>
      <p:sp>
        <p:nvSpPr>
          <p:cNvPr id="16" name="Shape 5387"/>
          <p:cNvSpPr/>
          <p:nvPr/>
        </p:nvSpPr>
        <p:spPr>
          <a:xfrm>
            <a:off x="3744190" y="3239595"/>
            <a:ext cx="3417219" cy="41285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marL="0" marR="0" lvl="0" indent="0" algn="l" defTabSz="932688" rtl="0" eaLnBrk="1" fontAlgn="auto" latinLnBrk="0" hangingPunct="1">
              <a:lnSpc>
                <a:spcPct val="100000"/>
              </a:lnSpc>
              <a:spcBef>
                <a:spcPts val="0"/>
              </a:spcBef>
              <a:spcAft>
                <a:spcPts val="0"/>
              </a:spcAft>
              <a:buClrTx/>
              <a:buSzTx/>
              <a:buFontTx/>
              <a:buNone/>
              <a:tabLst/>
              <a:defRPr sz="2800">
                <a:solidFill>
                  <a:srgbClr val="FFFFFF"/>
                </a:solidFill>
                <a:latin typeface="Bebas Neue Regular"/>
                <a:ea typeface="Bebas Neue Regular"/>
                <a:cs typeface="Bebas Neue Regular"/>
                <a:sym typeface="Bebas Neue Regular"/>
              </a:defRPr>
            </a:pPr>
            <a:r>
              <a:rPr kumimoji="0" lang="en-US" sz="1600" b="1" i="0" u="none" strike="noStrike" kern="1200" cap="none" spc="0" normalizeH="0" baseline="0" noProof="0" dirty="0">
                <a:ln>
                  <a:noFill/>
                </a:ln>
                <a:solidFill>
                  <a:srgbClr val="0078D4"/>
                </a:solidFill>
                <a:effectLst/>
                <a:uLnTx/>
                <a:uFillTx/>
                <a:latin typeface="Segoe UI Semibold"/>
                <a:ea typeface="Segoe UI Semilight" charset="0"/>
                <a:cs typeface="Segoe UI Semilight" charset="0"/>
                <a:sym typeface="Bebas Neue Regular"/>
              </a:rPr>
              <a:t>Pre-workshop Preparation Work</a:t>
            </a:r>
            <a:endParaRPr kumimoji="0" sz="1600" b="1" i="0" u="none" strike="noStrike" kern="1200" cap="none" spc="0" normalizeH="0" baseline="0" noProof="0" dirty="0">
              <a:ln>
                <a:noFill/>
              </a:ln>
              <a:solidFill>
                <a:srgbClr val="0078D4"/>
              </a:solidFill>
              <a:effectLst/>
              <a:uLnTx/>
              <a:uFillTx/>
              <a:latin typeface="Segoe UI Semibold"/>
              <a:ea typeface="Segoe UI Semilight" charset="0"/>
              <a:cs typeface="Segoe UI Semilight" charset="0"/>
              <a:sym typeface="Bebas Neue Regular"/>
            </a:endParaRPr>
          </a:p>
          <a:p>
            <a:pPr marL="291436" marR="0" lvl="0" indent="-291436" algn="l" defTabSz="932688" rtl="0" eaLnBrk="1" fontAlgn="auto" latinLnBrk="0" hangingPunct="1">
              <a:lnSpc>
                <a:spcPct val="100000"/>
              </a:lnSpc>
              <a:spcBef>
                <a:spcPts val="0"/>
              </a:spcBef>
              <a:spcAft>
                <a:spcPts val="0"/>
              </a:spcAft>
              <a:buClrTx/>
              <a:buSzTx/>
              <a:buFont typeface="Arial" panose="020B0604020202020204" pitchFamily="34" charset="0"/>
              <a:buChar char="•"/>
              <a:tabLst/>
              <a:defRPr sz="1300">
                <a:solidFill>
                  <a:srgbClr val="FFFFFF"/>
                </a:solidFill>
                <a:latin typeface="Source Sans Pro"/>
                <a:ea typeface="Source Sans Pro"/>
                <a:cs typeface="Source Sans Pro"/>
                <a:sym typeface="Source Sans Pro"/>
              </a:defRPr>
            </a:pPr>
            <a:r>
              <a:rPr kumimoji="0" lang="en-US" sz="1600" b="0" i="0" u="none" strike="noStrike" kern="1200" cap="none" spc="0" normalizeH="0" baseline="0" noProof="0" dirty="0">
                <a:ln>
                  <a:noFill/>
                </a:ln>
                <a:solidFill>
                  <a:srgbClr val="000000"/>
                </a:solidFill>
                <a:effectLst/>
                <a:uLnTx/>
                <a:uFillTx/>
                <a:latin typeface="Source Sans Pro"/>
                <a:ea typeface="Segoe UI" charset="0"/>
                <a:cs typeface="Segoe UI" charset="0"/>
                <a:sym typeface="Source Sans Pro"/>
              </a:rPr>
              <a:t>Completion of questionnaire</a:t>
            </a:r>
          </a:p>
          <a:p>
            <a:pPr marL="291436" marR="0" lvl="0" indent="-291436" algn="l" defTabSz="932688" rtl="0" eaLnBrk="1" fontAlgn="auto" latinLnBrk="0" hangingPunct="1">
              <a:lnSpc>
                <a:spcPct val="100000"/>
              </a:lnSpc>
              <a:spcBef>
                <a:spcPts val="0"/>
              </a:spcBef>
              <a:spcAft>
                <a:spcPts val="0"/>
              </a:spcAft>
              <a:buClrTx/>
              <a:buSzTx/>
              <a:buFont typeface="Arial" panose="020B0604020202020204" pitchFamily="34" charset="0"/>
              <a:buChar char="•"/>
              <a:tabLst/>
              <a:defRPr sz="1300">
                <a:solidFill>
                  <a:srgbClr val="FFFFFF"/>
                </a:solidFill>
                <a:latin typeface="Source Sans Pro"/>
                <a:ea typeface="Source Sans Pro"/>
                <a:cs typeface="Source Sans Pro"/>
                <a:sym typeface="Source Sans Pro"/>
              </a:defRPr>
            </a:pPr>
            <a:r>
              <a:rPr kumimoji="0" lang="en-US" sz="1600" b="0" i="0" u="none" strike="noStrike" kern="1200" cap="none" spc="0" normalizeH="0" baseline="0" noProof="0" dirty="0">
                <a:ln>
                  <a:noFill/>
                </a:ln>
                <a:solidFill>
                  <a:srgbClr val="000000"/>
                </a:solidFill>
                <a:effectLst/>
                <a:uLnTx/>
                <a:uFillTx/>
                <a:latin typeface="Source Sans Pro"/>
                <a:ea typeface="Segoe UI" charset="0"/>
                <a:cs typeface="Segoe UI" charset="0"/>
                <a:sym typeface="Source Sans Pro"/>
              </a:rPr>
              <a:t>Return completed questionnaire</a:t>
            </a:r>
          </a:p>
          <a:p>
            <a:pPr marL="291436" marR="0" lvl="0" indent="-291436" algn="l" defTabSz="932688" rtl="0" eaLnBrk="1" fontAlgn="auto" latinLnBrk="0" hangingPunct="1">
              <a:lnSpc>
                <a:spcPct val="100000"/>
              </a:lnSpc>
              <a:spcBef>
                <a:spcPts val="0"/>
              </a:spcBef>
              <a:spcAft>
                <a:spcPts val="0"/>
              </a:spcAft>
              <a:buClrTx/>
              <a:buSzTx/>
              <a:buFont typeface="Arial" panose="020B0604020202020204" pitchFamily="34" charset="0"/>
              <a:buChar char="•"/>
              <a:tabLst/>
              <a:defRPr sz="1300">
                <a:solidFill>
                  <a:srgbClr val="FFFFFF"/>
                </a:solidFill>
                <a:latin typeface="Source Sans Pro"/>
                <a:ea typeface="Source Sans Pro"/>
                <a:cs typeface="Source Sans Pro"/>
                <a:sym typeface="Source Sans Pro"/>
              </a:defRPr>
            </a:pPr>
            <a:r>
              <a:rPr kumimoji="0" lang="en-US" sz="1600" b="0" i="0" u="none" strike="noStrike" kern="1200" cap="none" spc="0" normalizeH="0" baseline="0" noProof="0" dirty="0">
                <a:ln>
                  <a:noFill/>
                </a:ln>
                <a:solidFill>
                  <a:srgbClr val="000000"/>
                </a:solidFill>
                <a:effectLst/>
                <a:uLnTx/>
                <a:uFillTx/>
                <a:latin typeface="Source Sans Pro"/>
                <a:ea typeface="Segoe UI" charset="0"/>
                <a:cs typeface="Segoe UI" charset="0"/>
                <a:sym typeface="Source Sans Pro"/>
              </a:rPr>
              <a:t>Completion of pre-workshop technical preparation work for each of the selected assessment components:</a:t>
            </a:r>
          </a:p>
          <a:p>
            <a:pPr marL="757807" lvl="1" indent="-291436" defTabSz="932688">
              <a:buFont typeface="Arial" panose="020B0604020202020204" pitchFamily="34" charset="0"/>
              <a:buChar char="•"/>
              <a:defRPr sz="1300">
                <a:solidFill>
                  <a:srgbClr val="FFFFFF"/>
                </a:solidFill>
                <a:latin typeface="Source Sans Pro"/>
                <a:ea typeface="Source Sans Pro"/>
                <a:cs typeface="Source Sans Pro"/>
                <a:sym typeface="Source Sans Pro"/>
              </a:defRPr>
            </a:pPr>
            <a:r>
              <a:rPr lang="en-US" sz="1400" dirty="0">
                <a:solidFill>
                  <a:srgbClr val="000000"/>
                </a:solidFill>
                <a:latin typeface="Source Sans Pro"/>
                <a:ea typeface="Segoe UI" charset="0"/>
                <a:cs typeface="Segoe UI" charset="0"/>
                <a:sym typeface="Source Sans Pro"/>
              </a:rPr>
              <a:t>Enable trial licenses if required</a:t>
            </a:r>
            <a:endParaRPr kumimoji="0" lang="en-US" sz="1400" b="0" i="0" u="none" strike="noStrike" kern="1200" cap="none" spc="0" normalizeH="0" baseline="0" noProof="0" dirty="0">
              <a:ln>
                <a:noFill/>
              </a:ln>
              <a:solidFill>
                <a:srgbClr val="000000"/>
              </a:solidFill>
              <a:effectLst/>
              <a:uLnTx/>
              <a:uFillTx/>
              <a:latin typeface="Source Sans Pro"/>
              <a:ea typeface="Segoe UI" charset="0"/>
              <a:cs typeface="Segoe UI" charset="0"/>
              <a:sym typeface="Source Sans Pro"/>
            </a:endParaRPr>
          </a:p>
          <a:p>
            <a:pPr marL="757807" lvl="1" indent="-291436" defTabSz="932688">
              <a:buFont typeface="Arial" panose="020B0604020202020204" pitchFamily="34" charset="0"/>
              <a:buChar char="•"/>
              <a:defRPr sz="1300">
                <a:solidFill>
                  <a:srgbClr val="FFFFFF"/>
                </a:solidFill>
                <a:latin typeface="Source Sans Pro"/>
                <a:ea typeface="Source Sans Pro"/>
                <a:cs typeface="Source Sans Pro"/>
                <a:sym typeface="Source Sans Pro"/>
              </a:defRPr>
            </a:pPr>
            <a:r>
              <a:rPr lang="en-US" sz="1400" b="1" dirty="0">
                <a:solidFill>
                  <a:srgbClr val="000000"/>
                </a:solidFill>
                <a:latin typeface="Source Sans Pro"/>
                <a:cs typeface="Segoe UI" charset="0"/>
              </a:rPr>
              <a:t>Secure Score </a:t>
            </a:r>
            <a:r>
              <a:rPr lang="en-US" sz="1400" dirty="0">
                <a:solidFill>
                  <a:srgbClr val="000000"/>
                </a:solidFill>
                <a:latin typeface="Source Sans Pro"/>
                <a:cs typeface="Segoe UI" charset="0"/>
              </a:rPr>
              <a:t>– Export Secure Score data </a:t>
            </a:r>
          </a:p>
          <a:p>
            <a:pPr marL="757807" lvl="1" indent="-291436">
              <a:buFont typeface="Arial" panose="020B0604020202020204" pitchFamily="34" charset="0"/>
              <a:buChar char="•"/>
              <a:defRPr sz="1300">
                <a:solidFill>
                  <a:srgbClr val="FFFFFF"/>
                </a:solidFill>
                <a:latin typeface="Source Sans Pro"/>
                <a:ea typeface="Source Sans Pro"/>
                <a:cs typeface="Source Sans Pro"/>
                <a:sym typeface="Source Sans Pro"/>
              </a:defRPr>
            </a:pPr>
            <a:r>
              <a:rPr lang="en-US" sz="1400" b="1" dirty="0">
                <a:solidFill>
                  <a:srgbClr val="000000"/>
                </a:solidFill>
                <a:latin typeface="Source Sans Pro"/>
                <a:cs typeface="Segoe UI" charset="0"/>
              </a:rPr>
              <a:t>Shadow IT </a:t>
            </a:r>
            <a:r>
              <a:rPr lang="en-US" sz="1400" dirty="0">
                <a:solidFill>
                  <a:srgbClr val="000000"/>
                </a:solidFill>
                <a:latin typeface="Source Sans Pro"/>
                <a:cs typeface="Segoe UI" charset="0"/>
              </a:rPr>
              <a:t>– Create snapshot report</a:t>
            </a:r>
          </a:p>
          <a:p>
            <a:pPr marL="757807" lvl="1" indent="-291436" defTabSz="932688">
              <a:buFont typeface="Arial" panose="020B0604020202020204" pitchFamily="34" charset="0"/>
              <a:buChar char="•"/>
              <a:defRPr sz="1300">
                <a:solidFill>
                  <a:srgbClr val="FFFFFF"/>
                </a:solidFill>
                <a:latin typeface="Source Sans Pro"/>
                <a:ea typeface="Source Sans Pro"/>
                <a:cs typeface="Source Sans Pro"/>
                <a:sym typeface="Source Sans Pro"/>
              </a:defRPr>
            </a:pPr>
            <a:r>
              <a:rPr lang="en-US" sz="1400" b="1" dirty="0">
                <a:solidFill>
                  <a:srgbClr val="000000"/>
                </a:solidFill>
                <a:latin typeface="Source Sans Pro"/>
                <a:cs typeface="Segoe UI" charset="0"/>
              </a:rPr>
              <a:t>Windows Security </a:t>
            </a:r>
            <a:r>
              <a:rPr lang="en-US" sz="1400" dirty="0">
                <a:solidFill>
                  <a:srgbClr val="000000"/>
                </a:solidFill>
                <a:latin typeface="Source Sans Pro"/>
                <a:cs typeface="Segoe UI" charset="0"/>
              </a:rPr>
              <a:t>– Configure MDATP Agents</a:t>
            </a:r>
          </a:p>
          <a:p>
            <a:pPr marL="757807" lvl="1" indent="-291436" defTabSz="932688">
              <a:buFont typeface="Arial" panose="020B0604020202020204" pitchFamily="34" charset="0"/>
              <a:buChar char="•"/>
              <a:defRPr sz="1300">
                <a:solidFill>
                  <a:srgbClr val="FFFFFF"/>
                </a:solidFill>
                <a:latin typeface="Source Sans Pro"/>
                <a:ea typeface="Source Sans Pro"/>
                <a:cs typeface="Source Sans Pro"/>
                <a:sym typeface="Source Sans Pro"/>
              </a:defRPr>
            </a:pPr>
            <a:r>
              <a:rPr lang="en-US" sz="1400" b="1" dirty="0">
                <a:solidFill>
                  <a:srgbClr val="000000"/>
                </a:solidFill>
                <a:latin typeface="Source Sans Pro"/>
                <a:cs typeface="Segoe UI" charset="0"/>
              </a:rPr>
              <a:t>Attack Simulator </a:t>
            </a:r>
            <a:r>
              <a:rPr lang="en-US" sz="1400" dirty="0">
                <a:solidFill>
                  <a:srgbClr val="000000"/>
                </a:solidFill>
                <a:latin typeface="Source Sans Pro"/>
                <a:cs typeface="Segoe UI" charset="0"/>
              </a:rPr>
              <a:t>– Prepare email templates and password lists</a:t>
            </a:r>
          </a:p>
          <a:p>
            <a:pPr marL="291436" marR="0" lvl="0" indent="-291436" algn="l" defTabSz="932688" rtl="0" eaLnBrk="1" fontAlgn="auto" latinLnBrk="0" hangingPunct="1">
              <a:lnSpc>
                <a:spcPct val="100000"/>
              </a:lnSpc>
              <a:spcBef>
                <a:spcPts val="0"/>
              </a:spcBef>
              <a:spcAft>
                <a:spcPts val="0"/>
              </a:spcAft>
              <a:buClrTx/>
              <a:buSzTx/>
              <a:buFont typeface="Arial" panose="020B0604020202020204" pitchFamily="34" charset="0"/>
              <a:buChar char="•"/>
              <a:tabLst/>
              <a:defRPr sz="1300">
                <a:solidFill>
                  <a:srgbClr val="FFFFFF"/>
                </a:solidFill>
                <a:latin typeface="Source Sans Pro"/>
                <a:ea typeface="Source Sans Pro"/>
                <a:cs typeface="Source Sans Pro"/>
                <a:sym typeface="Source Sans Pro"/>
              </a:defRPr>
            </a:pPr>
            <a:endParaRPr kumimoji="0" lang="en-US" sz="1600" b="0" i="0" u="none" strike="noStrike" kern="1200" cap="none" spc="0" normalizeH="0" baseline="0" noProof="0" dirty="0">
              <a:ln>
                <a:noFill/>
              </a:ln>
              <a:gradFill>
                <a:gsLst>
                  <a:gs pos="2917">
                    <a:srgbClr val="2C292A"/>
                  </a:gs>
                  <a:gs pos="30000">
                    <a:srgbClr val="2C292A"/>
                  </a:gs>
                </a:gsLst>
                <a:lin ang="5400000" scaled="0"/>
              </a:gradFill>
              <a:effectLst/>
              <a:uLnTx/>
              <a:uFillTx/>
              <a:latin typeface="Segoe UI"/>
              <a:ea typeface="+mn-ea"/>
              <a:cs typeface="+mn-cs"/>
            </a:endParaRPr>
          </a:p>
          <a:p>
            <a:pPr marL="291436" marR="0" lvl="0" indent="-291436" algn="l" defTabSz="932688" rtl="0" eaLnBrk="1" fontAlgn="auto" latinLnBrk="0" hangingPunct="1">
              <a:lnSpc>
                <a:spcPct val="100000"/>
              </a:lnSpc>
              <a:spcBef>
                <a:spcPts val="0"/>
              </a:spcBef>
              <a:spcAft>
                <a:spcPts val="0"/>
              </a:spcAft>
              <a:buClrTx/>
              <a:buSzTx/>
              <a:buFont typeface="Arial" panose="020B0604020202020204" pitchFamily="34" charset="0"/>
              <a:buChar char="•"/>
              <a:tabLst/>
              <a:defRPr sz="1300">
                <a:solidFill>
                  <a:srgbClr val="FFFFFF"/>
                </a:solidFill>
                <a:latin typeface="Source Sans Pro"/>
                <a:ea typeface="Source Sans Pro"/>
                <a:cs typeface="Source Sans Pro"/>
                <a:sym typeface="Source Sans Pro"/>
              </a:defRPr>
            </a:pPr>
            <a:endParaRPr kumimoji="0" lang="en-US" sz="1428" b="0" i="0" u="none" strike="noStrike" kern="1200" cap="none" spc="0" normalizeH="0" baseline="0" noProof="0" dirty="0">
              <a:ln>
                <a:noFill/>
              </a:ln>
              <a:solidFill>
                <a:srgbClr val="000000"/>
              </a:solidFill>
              <a:effectLst/>
              <a:uLnTx/>
              <a:uFillTx/>
              <a:latin typeface="Segoe UI" charset="0"/>
              <a:ea typeface="Segoe UI" charset="0"/>
              <a:cs typeface="Segoe UI" charset="0"/>
              <a:sym typeface="Source Sans Pro"/>
            </a:endParaRPr>
          </a:p>
        </p:txBody>
      </p:sp>
      <p:sp>
        <p:nvSpPr>
          <p:cNvPr id="43" name="Shape 5338">
            <a:extLst>
              <a:ext uri="{C183D7F6-B498-43B3-948B-1728B52AA6E4}">
                <adec:decorative xmlns:adec="http://schemas.microsoft.com/office/drawing/2017/decorative" val="1"/>
              </a:ext>
            </a:extLst>
          </p:cNvPr>
          <p:cNvSpPr/>
          <p:nvPr/>
        </p:nvSpPr>
        <p:spPr>
          <a:xfrm>
            <a:off x="11300111" y="1718128"/>
            <a:ext cx="620076" cy="112448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lnTo>
                  <a:pt x="0" y="0"/>
                </a:lnTo>
                <a:lnTo>
                  <a:pt x="0" y="21600"/>
                </a:lnTo>
                <a:lnTo>
                  <a:pt x="21600" y="10800"/>
                </a:lnTo>
                <a:close/>
              </a:path>
            </a:pathLst>
          </a:custGeom>
          <a:solidFill>
            <a:schemeClr val="accent1"/>
          </a:solidFill>
          <a:ln w="12700" cap="flat">
            <a:noFill/>
            <a:miter lim="400000"/>
          </a:ln>
          <a:effectLst/>
        </p:spPr>
        <p:txBody>
          <a:bodyPr wrap="square" lIns="46629" tIns="46629" rIns="46629" bIns="46629" numCol="1" anchor="ctr">
            <a:noAutofit/>
          </a:bodyPr>
          <a:lstStyle/>
          <a:p>
            <a:pPr marL="0" marR="0" lvl="0" indent="0" algn="l" defTabSz="932688" rtl="0" eaLnBrk="1" fontAlgn="auto" latinLnBrk="0" hangingPunct="1">
              <a:lnSpc>
                <a:spcPct val="100000"/>
              </a:lnSpc>
              <a:spcBef>
                <a:spcPts val="0"/>
              </a:spcBef>
              <a:spcAft>
                <a:spcPts val="0"/>
              </a:spcAft>
              <a:buClrTx/>
              <a:buSzTx/>
              <a:buFontTx/>
              <a:buNone/>
              <a:tabLst/>
              <a:defRPr sz="2800">
                <a:solidFill>
                  <a:srgbClr val="FFFFFF"/>
                </a:solidFill>
                <a:latin typeface="linea-basic-10"/>
                <a:ea typeface="linea-basic-10"/>
                <a:cs typeface="linea-basic-10"/>
                <a:sym typeface="linea-basic-10"/>
              </a:defRPr>
            </a:pPr>
            <a:endParaRPr kumimoji="0" sz="2856" b="0" i="0" u="none" strike="noStrike" kern="1200" cap="none" spc="0" normalizeH="0" baseline="0" noProof="0">
              <a:ln>
                <a:noFill/>
              </a:ln>
              <a:solidFill>
                <a:srgbClr val="FFFFFF"/>
              </a:solidFill>
              <a:effectLst/>
              <a:uLnTx/>
              <a:uFillTx/>
              <a:latin typeface="linea-basic-10"/>
              <a:sym typeface="linea-basic-10"/>
            </a:endParaRPr>
          </a:p>
        </p:txBody>
      </p:sp>
      <p:sp>
        <p:nvSpPr>
          <p:cNvPr id="13" name="Shape 5384"/>
          <p:cNvSpPr/>
          <p:nvPr/>
        </p:nvSpPr>
        <p:spPr>
          <a:xfrm>
            <a:off x="7411179" y="3239595"/>
            <a:ext cx="3732743" cy="14773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marL="0" marR="0" lvl="0" indent="0" algn="l" defTabSz="932688" rtl="0" eaLnBrk="1" fontAlgn="auto" latinLnBrk="0" hangingPunct="1">
              <a:lnSpc>
                <a:spcPct val="100000"/>
              </a:lnSpc>
              <a:spcBef>
                <a:spcPts val="0"/>
              </a:spcBef>
              <a:spcAft>
                <a:spcPts val="0"/>
              </a:spcAft>
              <a:buClrTx/>
              <a:buSzTx/>
              <a:buFontTx/>
              <a:buNone/>
              <a:tabLst/>
              <a:defRPr sz="2800">
                <a:solidFill>
                  <a:srgbClr val="FFFFFF"/>
                </a:solidFill>
                <a:latin typeface="Bebas Neue Regular"/>
                <a:ea typeface="Bebas Neue Regular"/>
                <a:cs typeface="Bebas Neue Regular"/>
                <a:sym typeface="Bebas Neue Regular"/>
              </a:defRPr>
            </a:pPr>
            <a:r>
              <a:rPr kumimoji="0" lang="en-US" sz="1600" b="1" i="0" u="none" strike="noStrike" kern="1200" cap="none" spc="0" normalizeH="0" baseline="0" noProof="0" dirty="0">
                <a:ln>
                  <a:noFill/>
                </a:ln>
                <a:solidFill>
                  <a:srgbClr val="0078D4"/>
                </a:solidFill>
                <a:effectLst/>
                <a:uLnTx/>
                <a:uFillTx/>
                <a:latin typeface="Segoe UI Semibold"/>
                <a:ea typeface="Segoe UI Semilight" charset="0"/>
                <a:cs typeface="Segoe UI Semilight" charset="0"/>
                <a:sym typeface="Bebas Neue Regular"/>
              </a:rPr>
              <a:t>On-site Assessment Workshop</a:t>
            </a:r>
            <a:endParaRPr kumimoji="0" sz="1600" b="1" i="0" u="none" strike="noStrike" kern="1200" cap="none" spc="0" normalizeH="0" baseline="0" noProof="0" dirty="0">
              <a:ln>
                <a:noFill/>
              </a:ln>
              <a:solidFill>
                <a:srgbClr val="0078D4"/>
              </a:solidFill>
              <a:effectLst/>
              <a:uLnTx/>
              <a:uFillTx/>
              <a:latin typeface="Segoe UI Semibold"/>
              <a:ea typeface="Segoe UI Semilight" charset="0"/>
              <a:cs typeface="Segoe UI Semilight" charset="0"/>
              <a:sym typeface="Bebas Neue Regular"/>
            </a:endParaRPr>
          </a:p>
          <a:p>
            <a:pPr marL="0" marR="0" lvl="0" indent="0" algn="l" defTabSz="932688" rtl="0" eaLnBrk="1" fontAlgn="auto" latinLnBrk="0" hangingPunct="1">
              <a:lnSpc>
                <a:spcPct val="100000"/>
              </a:lnSpc>
              <a:spcBef>
                <a:spcPts val="0"/>
              </a:spcBef>
              <a:spcAft>
                <a:spcPts val="0"/>
              </a:spcAft>
              <a:buClrTx/>
              <a:buSzTx/>
              <a:buFontTx/>
              <a:buNone/>
              <a:tabLst/>
              <a:defRPr sz="1300">
                <a:solidFill>
                  <a:srgbClr val="FFFFFF"/>
                </a:solidFill>
                <a:latin typeface="Source Sans Pro"/>
                <a:ea typeface="Source Sans Pro"/>
                <a:cs typeface="Source Sans Pro"/>
                <a:sym typeface="Source Sans Pro"/>
              </a:defRPr>
            </a:pPr>
            <a:r>
              <a:rPr kumimoji="0" lang="en-US" sz="1600" b="0" i="0" u="none" strike="noStrike" kern="1200" cap="none" spc="0" normalizeH="0" baseline="0" noProof="0" dirty="0">
                <a:ln>
                  <a:noFill/>
                </a:ln>
                <a:solidFill>
                  <a:srgbClr val="000000"/>
                </a:solidFill>
                <a:effectLst/>
                <a:uLnTx/>
                <a:uFillTx/>
                <a:latin typeface="Source Sans Pro"/>
                <a:ea typeface="Segoe UI" charset="0"/>
                <a:cs typeface="Segoe UI" charset="0"/>
                <a:sym typeface="Source Sans Pro"/>
              </a:rPr>
              <a:t>On-site workshop covering:</a:t>
            </a:r>
          </a:p>
          <a:p>
            <a:pPr marL="291436" marR="0" lvl="0" indent="-291436" algn="l" defTabSz="932688" rtl="0" eaLnBrk="1" fontAlgn="auto" latinLnBrk="0" hangingPunct="1">
              <a:lnSpc>
                <a:spcPct val="100000"/>
              </a:lnSpc>
              <a:spcBef>
                <a:spcPts val="0"/>
              </a:spcBef>
              <a:spcAft>
                <a:spcPts val="0"/>
              </a:spcAft>
              <a:buClrTx/>
              <a:buSzTx/>
              <a:buFont typeface="Arial" panose="020B0604020202020204" pitchFamily="34" charset="0"/>
              <a:buChar char="•"/>
              <a:tabLst/>
              <a:defRPr sz="1300">
                <a:solidFill>
                  <a:srgbClr val="FFFFFF"/>
                </a:solidFill>
                <a:latin typeface="Source Sans Pro"/>
                <a:ea typeface="Source Sans Pro"/>
                <a:cs typeface="Source Sans Pro"/>
                <a:sym typeface="Source Sans Pro"/>
              </a:defRPr>
            </a:pPr>
            <a:r>
              <a:rPr kumimoji="0" lang="en-US" sz="1600" b="0" i="0" u="none" strike="noStrike" kern="1200" cap="none" spc="0" normalizeH="0" baseline="0" noProof="0" dirty="0">
                <a:ln>
                  <a:noFill/>
                </a:ln>
                <a:solidFill>
                  <a:srgbClr val="000000"/>
                </a:solidFill>
                <a:effectLst/>
                <a:uLnTx/>
                <a:uFillTx/>
                <a:latin typeface="Source Sans Pro"/>
                <a:ea typeface="Segoe UI" charset="0"/>
                <a:cs typeface="Segoe UI" charset="0"/>
                <a:sym typeface="Source Sans Pro"/>
              </a:rPr>
              <a:t>Security objectives and requirements</a:t>
            </a:r>
          </a:p>
          <a:p>
            <a:pPr marL="291436" marR="0" lvl="0" indent="-291436" algn="l" defTabSz="932688" rtl="0" eaLnBrk="1" fontAlgn="auto" latinLnBrk="0" hangingPunct="1">
              <a:lnSpc>
                <a:spcPct val="100000"/>
              </a:lnSpc>
              <a:spcBef>
                <a:spcPts val="0"/>
              </a:spcBef>
              <a:spcAft>
                <a:spcPts val="0"/>
              </a:spcAft>
              <a:buClrTx/>
              <a:buSzTx/>
              <a:buFont typeface="Arial" panose="020B0604020202020204" pitchFamily="34" charset="0"/>
              <a:buChar char="•"/>
              <a:tabLst/>
              <a:defRPr sz="1300">
                <a:solidFill>
                  <a:srgbClr val="FFFFFF"/>
                </a:solidFill>
                <a:latin typeface="Source Sans Pro"/>
                <a:ea typeface="Source Sans Pro"/>
                <a:cs typeface="Source Sans Pro"/>
                <a:sym typeface="Source Sans Pro"/>
              </a:defRPr>
            </a:pPr>
            <a:r>
              <a:rPr lang="en-US" sz="1600" dirty="0">
                <a:solidFill>
                  <a:srgbClr val="000000"/>
                </a:solidFill>
                <a:latin typeface="Source Sans Pro"/>
                <a:ea typeface="Segoe UI" charset="0"/>
                <a:cs typeface="Segoe UI" charset="0"/>
                <a:sym typeface="Source Sans Pro"/>
              </a:rPr>
              <a:t>Technical Readiness</a:t>
            </a:r>
            <a:endParaRPr kumimoji="0" lang="en-US" sz="1600" b="0" i="0" u="none" strike="noStrike" kern="1200" cap="none" spc="0" normalizeH="0" baseline="0" noProof="0" dirty="0">
              <a:ln>
                <a:noFill/>
              </a:ln>
              <a:solidFill>
                <a:srgbClr val="000000"/>
              </a:solidFill>
              <a:effectLst/>
              <a:uLnTx/>
              <a:uFillTx/>
              <a:latin typeface="Source Sans Pro"/>
              <a:ea typeface="Segoe UI" charset="0"/>
              <a:cs typeface="Segoe UI" charset="0"/>
              <a:sym typeface="Source Sans Pro"/>
            </a:endParaRPr>
          </a:p>
          <a:p>
            <a:pPr marL="291436" marR="0" lvl="0" indent="-291436" algn="l" defTabSz="932688" rtl="0" eaLnBrk="1" fontAlgn="auto" latinLnBrk="0" hangingPunct="1">
              <a:lnSpc>
                <a:spcPct val="100000"/>
              </a:lnSpc>
              <a:spcBef>
                <a:spcPts val="0"/>
              </a:spcBef>
              <a:spcAft>
                <a:spcPts val="0"/>
              </a:spcAft>
              <a:buClrTx/>
              <a:buSzTx/>
              <a:buFont typeface="Arial" panose="020B0604020202020204" pitchFamily="34" charset="0"/>
              <a:buChar char="•"/>
              <a:tabLst/>
              <a:defRPr sz="1300">
                <a:solidFill>
                  <a:srgbClr val="FFFFFF"/>
                </a:solidFill>
                <a:latin typeface="Source Sans Pro"/>
                <a:ea typeface="Source Sans Pro"/>
                <a:cs typeface="Source Sans Pro"/>
                <a:sym typeface="Source Sans Pro"/>
              </a:defRPr>
            </a:pPr>
            <a:r>
              <a:rPr kumimoji="0" lang="en-US" sz="1600" b="0" i="0" u="none" strike="noStrike" kern="1200" cap="none" spc="0" normalizeH="0" baseline="0" noProof="0" dirty="0">
                <a:ln>
                  <a:noFill/>
                </a:ln>
                <a:solidFill>
                  <a:srgbClr val="000000"/>
                </a:solidFill>
                <a:effectLst/>
                <a:uLnTx/>
                <a:uFillTx/>
                <a:latin typeface="Source Sans Pro"/>
                <a:ea typeface="Segoe UI" charset="0"/>
                <a:cs typeface="Segoe UI" charset="0"/>
                <a:sym typeface="Source Sans Pro"/>
              </a:rPr>
              <a:t>Microsoft Security Assessment</a:t>
            </a:r>
          </a:p>
          <a:p>
            <a:pPr marL="291436" marR="0" lvl="0" indent="-291436" algn="l" defTabSz="932688" rtl="0" eaLnBrk="1" fontAlgn="auto" latinLnBrk="0" hangingPunct="1">
              <a:lnSpc>
                <a:spcPct val="100000"/>
              </a:lnSpc>
              <a:spcBef>
                <a:spcPts val="0"/>
              </a:spcBef>
              <a:spcAft>
                <a:spcPts val="0"/>
              </a:spcAft>
              <a:buClrTx/>
              <a:buSzTx/>
              <a:buFont typeface="Arial" panose="020B0604020202020204" pitchFamily="34" charset="0"/>
              <a:buChar char="•"/>
              <a:tabLst/>
              <a:defRPr sz="1300">
                <a:solidFill>
                  <a:srgbClr val="FFFFFF"/>
                </a:solidFill>
                <a:latin typeface="Source Sans Pro"/>
                <a:ea typeface="Source Sans Pro"/>
                <a:cs typeface="Source Sans Pro"/>
                <a:sym typeface="Source Sans Pro"/>
              </a:defRPr>
            </a:pPr>
            <a:r>
              <a:rPr kumimoji="0" lang="en-US" sz="1600" b="0" i="0" u="none" strike="noStrike" kern="1200" cap="none" spc="0" normalizeH="0" baseline="0" noProof="0" dirty="0">
                <a:ln>
                  <a:noFill/>
                </a:ln>
                <a:solidFill>
                  <a:srgbClr val="000000"/>
                </a:solidFill>
                <a:effectLst/>
                <a:uLnTx/>
                <a:uFillTx/>
                <a:latin typeface="Source Sans Pro"/>
                <a:ea typeface="Segoe UI" charset="0"/>
                <a:cs typeface="Segoe UI" charset="0"/>
                <a:sym typeface="Source Sans Pro"/>
              </a:rPr>
              <a:t>Microsoft Security Roadmap</a:t>
            </a:r>
          </a:p>
        </p:txBody>
      </p:sp>
      <p:grpSp>
        <p:nvGrpSpPr>
          <p:cNvPr id="14" name="Group 13">
            <a:extLst>
              <a:ext uri="{C183D7F6-B498-43B3-948B-1728B52AA6E4}">
                <adec:decorative xmlns:adec="http://schemas.microsoft.com/office/drawing/2017/decorative" val="1"/>
              </a:ext>
            </a:extLst>
          </p:cNvPr>
          <p:cNvGrpSpPr/>
          <p:nvPr/>
        </p:nvGrpSpPr>
        <p:grpSpPr>
          <a:xfrm>
            <a:off x="10612668" y="497"/>
            <a:ext cx="1822040" cy="1994023"/>
            <a:chOff x="10404657" y="488"/>
            <a:chExt cx="1786476" cy="1955102"/>
          </a:xfrm>
        </p:grpSpPr>
        <p:sp>
          <p:nvSpPr>
            <p:cNvPr id="17" name="Diagonal Stripe 16"/>
            <p:cNvSpPr/>
            <p:nvPr/>
          </p:nvSpPr>
          <p:spPr bwMode="auto">
            <a:xfrm rot="5400000">
              <a:off x="10320344" y="84801"/>
              <a:ext cx="1955102" cy="1786476"/>
            </a:xfrm>
            <a:prstGeom prst="diagStripe">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23" tIns="46623" rIns="46623" bIns="46623" numCol="1" spcCol="0" rtlCol="0" fromWordArt="0" anchor="ctr" anchorCtr="0" forceAA="0" compatLnSpc="1">
              <a:prstTxWarp prst="textNoShape">
                <a:avLst/>
              </a:prstTxWarp>
              <a:noAutofit/>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de-AT" sz="2244" b="0" i="0" u="none" strike="noStrike" kern="1200" cap="none" spc="0" normalizeH="0" baseline="0" noProof="0">
                <a:ln>
                  <a:noFill/>
                </a:ln>
                <a:solidFill>
                  <a:srgbClr val="FFFFFF"/>
                </a:solidFill>
                <a:effectLst/>
                <a:uLnTx/>
                <a:uFillTx/>
                <a:latin typeface="Segoe UI"/>
                <a:ea typeface="Segoe UI" pitchFamily="34" charset="0"/>
                <a:cs typeface="Segoe UI" pitchFamily="34" charset="0"/>
              </a:endParaRPr>
            </a:p>
          </p:txBody>
        </p:sp>
        <p:sp>
          <p:nvSpPr>
            <p:cNvPr id="20" name="TextBox 19"/>
            <p:cNvSpPr txBox="1"/>
            <p:nvPr/>
          </p:nvSpPr>
          <p:spPr>
            <a:xfrm rot="2775944">
              <a:off x="10923849" y="507095"/>
              <a:ext cx="1162562" cy="369332"/>
            </a:xfrm>
            <a:prstGeom prst="rect">
              <a:avLst/>
            </a:prstGeom>
            <a:noFill/>
          </p:spPr>
          <p:txBody>
            <a:bodyPr wrap="none" lIns="0" tIns="0" rIns="0" bIns="0" rtlCol="0">
              <a:spAutoFit/>
            </a:bodyPr>
            <a:lstStyle/>
            <a:p>
              <a:pPr marL="0" marR="0" lvl="0" indent="0" algn="l" defTabSz="932509"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71" normalizeH="0" baseline="0" noProof="0" dirty="0">
                  <a:ln>
                    <a:noFill/>
                  </a:ln>
                  <a:solidFill>
                    <a:srgbClr val="F1EFED"/>
                  </a:solidFill>
                  <a:effectLst/>
                  <a:uLnTx/>
                  <a:uFillTx/>
                  <a:latin typeface="Segoe UI"/>
                  <a:ea typeface="+mn-ea"/>
                  <a:cs typeface="+mn-cs"/>
                </a:rPr>
                <a:t>Example</a:t>
              </a:r>
              <a:endParaRPr kumimoji="0" lang="de-AT" sz="2400" b="1" i="0" u="none" strike="noStrike" kern="1200" cap="none" spc="-71" normalizeH="0" baseline="0" noProof="0" dirty="0">
                <a:ln>
                  <a:noFill/>
                </a:ln>
                <a:solidFill>
                  <a:srgbClr val="F1EFED"/>
                </a:solidFill>
                <a:effectLst/>
                <a:uLnTx/>
                <a:uFillTx/>
                <a:latin typeface="Segoe UI"/>
                <a:ea typeface="+mn-ea"/>
                <a:cs typeface="+mn-cs"/>
              </a:endParaRPr>
            </a:p>
          </p:txBody>
        </p:sp>
      </p:grpSp>
    </p:spTree>
    <p:extLst>
      <p:ext uri="{BB962C8B-B14F-4D97-AF65-F5344CB8AC3E}">
        <p14:creationId xmlns:p14="http://schemas.microsoft.com/office/powerpoint/2010/main" val="984279609"/>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584507D-220A-4798-8C39-1BDF7C705640}"/>
              </a:ext>
            </a:extLst>
          </p:cNvPr>
          <p:cNvSpPr>
            <a:spLocks noGrp="1"/>
          </p:cNvSpPr>
          <p:nvPr>
            <p:ph type="title"/>
          </p:nvPr>
        </p:nvSpPr>
        <p:spPr>
          <a:xfrm>
            <a:off x="434975" y="1207895"/>
            <a:ext cx="8220828" cy="3605405"/>
          </a:xfrm>
        </p:spPr>
        <p:txBody>
          <a:bodyPr/>
          <a:lstStyle/>
          <a:p>
            <a:r>
              <a:rPr lang="en-US" dirty="0"/>
              <a:t>Engagement Components</a:t>
            </a:r>
          </a:p>
        </p:txBody>
      </p:sp>
    </p:spTree>
    <p:extLst>
      <p:ext uri="{BB962C8B-B14F-4D97-AF65-F5344CB8AC3E}">
        <p14:creationId xmlns:p14="http://schemas.microsoft.com/office/powerpoint/2010/main" val="1697376010"/>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C7BCE6C-8617-4E1C-9AEA-E31BCAF7E706}"/>
              </a:ext>
            </a:extLst>
          </p:cNvPr>
          <p:cNvSpPr>
            <a:spLocks noGrp="1"/>
          </p:cNvSpPr>
          <p:nvPr>
            <p:ph type="title"/>
          </p:nvPr>
        </p:nvSpPr>
        <p:spPr/>
        <p:txBody>
          <a:bodyPr/>
          <a:lstStyle/>
          <a:p>
            <a:r>
              <a:rPr lang="en-US" dirty="0"/>
              <a:t>Customize the Microsoft Security Assessment</a:t>
            </a:r>
            <a:endParaRPr lang="en-NZ" dirty="0"/>
          </a:p>
        </p:txBody>
      </p:sp>
      <p:sp>
        <p:nvSpPr>
          <p:cNvPr id="4" name="Text Placeholder 3">
            <a:extLst>
              <a:ext uri="{FF2B5EF4-FFF2-40B4-BE49-F238E27FC236}">
                <a16:creationId xmlns:a16="http://schemas.microsoft.com/office/drawing/2014/main" id="{2525F9E1-6016-4259-84DD-F91D0D0A4135}"/>
              </a:ext>
            </a:extLst>
          </p:cNvPr>
          <p:cNvSpPr>
            <a:spLocks noGrp="1"/>
          </p:cNvSpPr>
          <p:nvPr>
            <p:ph type="body" sz="quarter" idx="10"/>
          </p:nvPr>
        </p:nvSpPr>
        <p:spPr>
          <a:xfrm>
            <a:off x="446088" y="1800435"/>
            <a:ext cx="5881755" cy="3880037"/>
          </a:xfrm>
        </p:spPr>
        <p:txBody>
          <a:bodyPr/>
          <a:lstStyle/>
          <a:p>
            <a:r>
              <a:rPr lang="en-US" dirty="0"/>
              <a:t>The Microsoft Security Assessment includes four separate components</a:t>
            </a:r>
          </a:p>
          <a:p>
            <a:pPr lvl="1"/>
            <a:r>
              <a:rPr lang="en-US" b="1" dirty="0"/>
              <a:t>Secure Score </a:t>
            </a:r>
            <a:r>
              <a:rPr lang="en-US" dirty="0"/>
              <a:t>- Analyze and prioritize the Secure Score security actions</a:t>
            </a:r>
          </a:p>
          <a:p>
            <a:pPr lvl="1"/>
            <a:r>
              <a:rPr lang="en-US" b="1" dirty="0"/>
              <a:t>Shadow IT </a:t>
            </a:r>
            <a:r>
              <a:rPr lang="en-US" dirty="0"/>
              <a:t>- Provide visibility into Shadow IT usage</a:t>
            </a:r>
          </a:p>
          <a:p>
            <a:pPr lvl="1"/>
            <a:r>
              <a:rPr lang="en-US" b="1" dirty="0"/>
              <a:t>Windows Security </a:t>
            </a:r>
            <a:r>
              <a:rPr lang="en-US" dirty="0"/>
              <a:t>- Provide visibility into the current security posture of Windows 10 clients</a:t>
            </a:r>
          </a:p>
          <a:p>
            <a:pPr lvl="1"/>
            <a:r>
              <a:rPr lang="en-US" b="1" dirty="0"/>
              <a:t>Attack Simulator </a:t>
            </a:r>
            <a:r>
              <a:rPr lang="en-US" dirty="0"/>
              <a:t>- Analyze user preparedness for spear phishing attacks and user password quality</a:t>
            </a:r>
          </a:p>
        </p:txBody>
      </p:sp>
      <p:graphicFrame>
        <p:nvGraphicFramePr>
          <p:cNvPr id="7" name="Diagram 6" descr="Diagram showing Microsoft Security Assessment components: Secure score: Preparation 1 Hour, Delivery 4 hours. Shadow IT: Preparation 4 hours, delivery 4 hours. Windows secure score: Preparation 4 hours, delivery 4 hours. Attack simulator: preparation 4 hours, delivery 4 hours. ">
            <a:extLst>
              <a:ext uri="{FF2B5EF4-FFF2-40B4-BE49-F238E27FC236}">
                <a16:creationId xmlns:a16="http://schemas.microsoft.com/office/drawing/2014/main" id="{A6BCDEE6-BD14-41DA-AD88-185765AA7653}"/>
              </a:ext>
            </a:extLst>
          </p:cNvPr>
          <p:cNvGraphicFramePr/>
          <p:nvPr>
            <p:extLst>
              <p:ext uri="{D42A27DB-BD31-4B8C-83A1-F6EECF244321}">
                <p14:modId xmlns:p14="http://schemas.microsoft.com/office/powerpoint/2010/main" val="2273816356"/>
              </p:ext>
            </p:extLst>
          </p:nvPr>
        </p:nvGraphicFramePr>
        <p:xfrm>
          <a:off x="5439918" y="976793"/>
          <a:ext cx="8290983" cy="55273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33581669"/>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C7BCE6C-8617-4E1C-9AEA-E31BCAF7E706}"/>
              </a:ext>
            </a:extLst>
          </p:cNvPr>
          <p:cNvSpPr>
            <a:spLocks noGrp="1"/>
          </p:cNvSpPr>
          <p:nvPr>
            <p:ph type="title"/>
          </p:nvPr>
        </p:nvSpPr>
        <p:spPr/>
        <p:txBody>
          <a:bodyPr/>
          <a:lstStyle/>
          <a:p>
            <a:r>
              <a:rPr lang="en-US" dirty="0"/>
              <a:t>Create a Custom Assessment Schedule</a:t>
            </a:r>
            <a:endParaRPr lang="en-NZ" dirty="0"/>
          </a:p>
        </p:txBody>
      </p:sp>
      <p:sp>
        <p:nvSpPr>
          <p:cNvPr id="4" name="Text Placeholder 3">
            <a:extLst>
              <a:ext uri="{FF2B5EF4-FFF2-40B4-BE49-F238E27FC236}">
                <a16:creationId xmlns:a16="http://schemas.microsoft.com/office/drawing/2014/main" id="{2525F9E1-6016-4259-84DD-F91D0D0A4135}"/>
              </a:ext>
            </a:extLst>
          </p:cNvPr>
          <p:cNvSpPr>
            <a:spLocks noGrp="1"/>
          </p:cNvSpPr>
          <p:nvPr>
            <p:ph type="body" sz="quarter" idx="10"/>
          </p:nvPr>
        </p:nvSpPr>
        <p:spPr>
          <a:xfrm>
            <a:off x="434975" y="1806799"/>
            <a:ext cx="5881755" cy="3741024"/>
          </a:xfrm>
        </p:spPr>
        <p:txBody>
          <a:bodyPr/>
          <a:lstStyle/>
          <a:p>
            <a:r>
              <a:rPr lang="en-US" dirty="0"/>
              <a:t>The schedule will be customized dependent on the included assessment components</a:t>
            </a:r>
          </a:p>
          <a:p>
            <a:r>
              <a:rPr lang="en-US" dirty="0"/>
              <a:t>The proposed schedule will be sent out together with the questionnaire after this meeting</a:t>
            </a:r>
          </a:p>
          <a:p>
            <a:r>
              <a:rPr lang="en-US" dirty="0"/>
              <a:t>The example schedule here includes all assessments components</a:t>
            </a:r>
          </a:p>
          <a:p>
            <a:endParaRPr lang="en-NZ" dirty="0"/>
          </a:p>
        </p:txBody>
      </p:sp>
      <p:pic>
        <p:nvPicPr>
          <p:cNvPr id="2" name="Picture 1" descr="Screen shot of an example assessment schedule ">
            <a:extLst>
              <a:ext uri="{FF2B5EF4-FFF2-40B4-BE49-F238E27FC236}">
                <a16:creationId xmlns:a16="http://schemas.microsoft.com/office/drawing/2014/main" id="{42B37DC8-EE89-43D9-9D97-53E9B35636D3}"/>
              </a:ext>
            </a:extLst>
          </p:cNvPr>
          <p:cNvPicPr>
            <a:picLocks noChangeAspect="1"/>
          </p:cNvPicPr>
          <p:nvPr/>
        </p:nvPicPr>
        <p:blipFill>
          <a:blip r:embed="rId3"/>
          <a:stretch>
            <a:fillRect/>
          </a:stretch>
        </p:blipFill>
        <p:spPr>
          <a:xfrm>
            <a:off x="7032531" y="955302"/>
            <a:ext cx="4487731" cy="5930401"/>
          </a:xfrm>
          <a:prstGeom prst="rect">
            <a:avLst/>
          </a:prstGeom>
        </p:spPr>
      </p:pic>
    </p:spTree>
    <p:extLst>
      <p:ext uri="{BB962C8B-B14F-4D97-AF65-F5344CB8AC3E}">
        <p14:creationId xmlns:p14="http://schemas.microsoft.com/office/powerpoint/2010/main" val="944713855"/>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C183D7F6-B498-43B3-948B-1728B52AA6E4}">
                <adec:decorative xmlns:adec="http://schemas.microsoft.com/office/drawing/2017/decorative" val="1"/>
              </a:ext>
            </a:extLst>
          </p:cNvPr>
          <p:cNvSpPr/>
          <p:nvPr/>
        </p:nvSpPr>
        <p:spPr bwMode="auto">
          <a:xfrm>
            <a:off x="881" y="497"/>
            <a:ext cx="6217356" cy="6993533"/>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marL="0" marR="0" lvl="0" indent="0" algn="ctr" defTabSz="913923"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 name="Title 1"/>
          <p:cNvSpPr>
            <a:spLocks noGrp="1"/>
          </p:cNvSpPr>
          <p:nvPr>
            <p:ph type="title"/>
          </p:nvPr>
        </p:nvSpPr>
        <p:spPr/>
        <p:txBody>
          <a:bodyPr/>
          <a:lstStyle/>
          <a:p>
            <a:r>
              <a:rPr lang="en-US" sz="3200" dirty="0">
                <a:solidFill>
                  <a:schemeClr val="bg2"/>
                </a:solidFill>
              </a:rPr>
              <a:t>Secure Score</a:t>
            </a:r>
            <a:endParaRPr lang="nl-NL" sz="3200" dirty="0">
              <a:solidFill>
                <a:schemeClr val="bg2"/>
              </a:solidFill>
            </a:endParaRPr>
          </a:p>
        </p:txBody>
      </p:sp>
      <p:pic>
        <p:nvPicPr>
          <p:cNvPr id="35" name="Picture 34">
            <a:extLst>
              <a:ext uri="{C183D7F6-B498-43B3-948B-1728B52AA6E4}">
                <adec:decorative xmlns:adec="http://schemas.microsoft.com/office/drawing/2017/decorative" val="1"/>
              </a:ext>
            </a:extLst>
          </p:cNvPr>
          <p:cNvPicPr>
            <a:picLocks noChangeAspect="1"/>
          </p:cNvPicPr>
          <p:nvPr/>
        </p:nvPicPr>
        <p:blipFill>
          <a:blip r:embed="rId3">
            <a:biLevel thresh="25000"/>
          </a:blip>
          <a:stretch>
            <a:fillRect/>
          </a:stretch>
        </p:blipFill>
        <p:spPr>
          <a:xfrm>
            <a:off x="1339890" y="2328616"/>
            <a:ext cx="3252991" cy="2489534"/>
          </a:xfrm>
          <a:prstGeom prst="rect">
            <a:avLst/>
          </a:prstGeom>
        </p:spPr>
      </p:pic>
      <p:grpSp>
        <p:nvGrpSpPr>
          <p:cNvPr id="6" name="Group 5">
            <a:extLst>
              <a:ext uri="{C183D7F6-B498-43B3-948B-1728B52AA6E4}">
                <adec:decorative xmlns:adec="http://schemas.microsoft.com/office/drawing/2017/decorative" val="1"/>
              </a:ext>
            </a:extLst>
          </p:cNvPr>
          <p:cNvGrpSpPr/>
          <p:nvPr/>
        </p:nvGrpSpPr>
        <p:grpSpPr>
          <a:xfrm>
            <a:off x="5672190" y="606066"/>
            <a:ext cx="1042090" cy="1042090"/>
            <a:chOff x="5424625" y="593834"/>
            <a:chExt cx="1021895" cy="1021895"/>
          </a:xfrm>
        </p:grpSpPr>
        <p:sp>
          <p:nvSpPr>
            <p:cNvPr id="28" name="Oval 27"/>
            <p:cNvSpPr/>
            <p:nvPr/>
          </p:nvSpPr>
          <p:spPr>
            <a:xfrm>
              <a:off x="5424625" y="593834"/>
              <a:ext cx="1021895" cy="10218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prstClr val="white"/>
                </a:solidFill>
                <a:effectLst/>
                <a:uLnTx/>
                <a:uFillTx/>
                <a:latin typeface="Segoe UI"/>
                <a:ea typeface="+mn-ea"/>
                <a:cs typeface="+mn-cs"/>
              </a:endParaRPr>
            </a:p>
          </p:txBody>
        </p:sp>
        <p:pic>
          <p:nvPicPr>
            <p:cNvPr id="3" name="Picture 2">
              <a:extLst>
                <a:ext uri="{C183D7F6-B498-43B3-948B-1728B52AA6E4}">
                  <adec:decorative xmlns:adec="http://schemas.microsoft.com/office/drawing/2017/decorative" val="1"/>
                </a:ext>
              </a:extLst>
            </p:cNvPr>
            <p:cNvPicPr>
              <a:picLocks noChangeAspect="1"/>
            </p:cNvPicPr>
            <p:nvPr/>
          </p:nvPicPr>
          <p:blipFill>
            <a:blip r:embed="rId4">
              <a:biLevel thresh="25000"/>
            </a:blip>
            <a:stretch>
              <a:fillRect/>
            </a:stretch>
          </p:blipFill>
          <p:spPr>
            <a:xfrm>
              <a:off x="5603076" y="756601"/>
              <a:ext cx="663750" cy="675000"/>
            </a:xfrm>
            <a:prstGeom prst="rect">
              <a:avLst/>
            </a:prstGeom>
          </p:spPr>
        </p:pic>
      </p:grpSp>
      <p:sp>
        <p:nvSpPr>
          <p:cNvPr id="15" name="Content Placeholder 2"/>
          <p:cNvSpPr txBox="1">
            <a:spLocks/>
          </p:cNvSpPr>
          <p:nvPr/>
        </p:nvSpPr>
        <p:spPr>
          <a:xfrm>
            <a:off x="6714281" y="567135"/>
            <a:ext cx="5393238" cy="1276462"/>
          </a:xfrm>
          <a:prstGeom prst="rect">
            <a:avLst/>
          </a:prstGeom>
        </p:spPr>
        <p:txBody>
          <a:bodyPr vert="horz" wrap="square"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Score-based framework</a:t>
            </a:r>
          </a:p>
          <a:p>
            <a:pPr marL="0" marR="0" lvl="1" indent="0" algn="l" defTabSz="914400" rtl="0" eaLnBrk="1" fontAlgn="auto" latinLnBrk="0" hangingPunct="1">
              <a:lnSpc>
                <a:spcPct val="90000"/>
              </a:lnSpc>
              <a:spcBef>
                <a:spcPts val="500"/>
              </a:spcBef>
              <a:spcAft>
                <a:spcPts val="612"/>
              </a:spcAft>
              <a:buClrTx/>
              <a:buSzTx/>
              <a:buFont typeface="Arial" panose="020B0604020202020204" pitchFamily="34" charset="0"/>
              <a:buNone/>
              <a:tabLst/>
              <a:defRPr/>
            </a:pPr>
            <a:r>
              <a:rPr kumimoji="0" lang="pt-BR"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Calculates a security score based on current security settings and behaviours and compares it to a baseline asserted by Microsoft</a:t>
            </a:r>
          </a:p>
        </p:txBody>
      </p:sp>
      <p:grpSp>
        <p:nvGrpSpPr>
          <p:cNvPr id="26" name="Group 25">
            <a:extLst>
              <a:ext uri="{C183D7F6-B498-43B3-948B-1728B52AA6E4}">
                <adec:decorative xmlns:adec="http://schemas.microsoft.com/office/drawing/2017/decorative" val="1"/>
              </a:ext>
            </a:extLst>
          </p:cNvPr>
          <p:cNvGrpSpPr/>
          <p:nvPr/>
        </p:nvGrpSpPr>
        <p:grpSpPr>
          <a:xfrm>
            <a:off x="5672190" y="2228879"/>
            <a:ext cx="1042090" cy="1042090"/>
            <a:chOff x="5424625" y="1787356"/>
            <a:chExt cx="1021895" cy="1021895"/>
          </a:xfrm>
        </p:grpSpPr>
        <p:sp>
          <p:nvSpPr>
            <p:cNvPr id="13" name="Oval 12"/>
            <p:cNvSpPr/>
            <p:nvPr/>
          </p:nvSpPr>
          <p:spPr>
            <a:xfrm>
              <a:off x="5424625" y="1787356"/>
              <a:ext cx="1021895" cy="10218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prstClr val="white"/>
                </a:solidFill>
                <a:effectLst/>
                <a:uLnTx/>
                <a:uFillTx/>
                <a:latin typeface="Segoe UI"/>
                <a:ea typeface="+mn-ea"/>
                <a:cs typeface="+mn-cs"/>
              </a:endParaRPr>
            </a:p>
          </p:txBody>
        </p:sp>
        <p:pic>
          <p:nvPicPr>
            <p:cNvPr id="4" name="Picture 3">
              <a:extLst>
                <a:ext uri="{C183D7F6-B498-43B3-948B-1728B52AA6E4}">
                  <adec:decorative xmlns:adec="http://schemas.microsoft.com/office/drawing/2017/decorative" val="1"/>
                </a:ext>
              </a:extLst>
            </p:cNvPr>
            <p:cNvPicPr>
              <a:picLocks noChangeAspect="1"/>
            </p:cNvPicPr>
            <p:nvPr/>
          </p:nvPicPr>
          <p:blipFill>
            <a:blip r:embed="rId5" cstate="screen">
              <a:biLevel thresh="25000"/>
              <a:extLst>
                <a:ext uri="{28A0092B-C50C-407E-A947-70E740481C1C}">
                  <a14:useLocalDpi xmlns:a14="http://schemas.microsoft.com/office/drawing/2010/main"/>
                </a:ext>
              </a:extLst>
            </a:blip>
            <a:stretch>
              <a:fillRect/>
            </a:stretch>
          </p:blipFill>
          <p:spPr>
            <a:xfrm>
              <a:off x="5657592" y="2088051"/>
              <a:ext cx="557357" cy="426549"/>
            </a:xfrm>
            <a:prstGeom prst="rect">
              <a:avLst/>
            </a:prstGeom>
          </p:spPr>
        </p:pic>
      </p:grpSp>
      <p:sp>
        <p:nvSpPr>
          <p:cNvPr id="59" name="Content Placeholder 2"/>
          <p:cNvSpPr txBox="1">
            <a:spLocks/>
          </p:cNvSpPr>
          <p:nvPr/>
        </p:nvSpPr>
        <p:spPr>
          <a:xfrm>
            <a:off x="6714281" y="2249712"/>
            <a:ext cx="5393238" cy="1017164"/>
          </a:xfrm>
          <a:prstGeom prst="rect">
            <a:avLst/>
          </a:prstGeom>
        </p:spPr>
        <p:txBody>
          <a:bodyPr vert="horz" wrap="square"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100" normalizeH="0" baseline="0" noProof="0">
                <a:ln w="3175">
                  <a:noFill/>
                </a:ln>
                <a:solidFill>
                  <a:srgbClr val="2C292A"/>
                </a:solidFill>
                <a:effectLst/>
                <a:uLnTx/>
                <a:uFillTx/>
                <a:latin typeface="Segoe UI Semibold" panose="020B0702040204020203" pitchFamily="34" charset="0"/>
                <a:ea typeface="+mn-ea"/>
                <a:cs typeface="Segoe UI Semibold" panose="020B0702040204020203" pitchFamily="34" charset="0"/>
              </a:rPr>
              <a:t>Insights into your security position</a:t>
            </a:r>
          </a:p>
          <a:p>
            <a:pPr marL="0" marR="0" lvl="1" indent="0" algn="l" defTabSz="914400" rtl="0" eaLnBrk="1" fontAlgn="auto" latinLnBrk="0" hangingPunct="1">
              <a:lnSpc>
                <a:spcPct val="90000"/>
              </a:lnSpc>
              <a:spcBef>
                <a:spcPts val="500"/>
              </a:spcBef>
              <a:spcAft>
                <a:spcPts val="612"/>
              </a:spcAft>
              <a:buClrTx/>
              <a:buSzTx/>
              <a:buFont typeface="Arial" panose="020B0604020202020204" pitchFamily="34" charset="0"/>
              <a:buNone/>
              <a:tabLst/>
              <a:defRPr/>
            </a:pPr>
            <a:r>
              <a:rPr kumimoji="0" lang="en-US" sz="1836" b="0" i="0" u="none" strike="noStrike" kern="1200" cap="none" spc="0" normalizeH="0" baseline="0" noProof="0">
                <a:ln>
                  <a:noFill/>
                </a:ln>
                <a:solidFill>
                  <a:srgbClr val="2C292A"/>
                </a:solidFill>
                <a:effectLst/>
                <a:uLnTx/>
                <a:uFillTx/>
                <a:latin typeface="Segoe UI" panose="020B0502040204020203" pitchFamily="34" charset="0"/>
                <a:ea typeface="+mn-ea"/>
                <a:cs typeface="Segoe UI" panose="020B0502040204020203" pitchFamily="34" charset="0"/>
              </a:rPr>
              <a:t>One place to understand your security position and what features you have enabled</a:t>
            </a:r>
          </a:p>
        </p:txBody>
      </p:sp>
      <p:grpSp>
        <p:nvGrpSpPr>
          <p:cNvPr id="32" name="Group 31">
            <a:extLst>
              <a:ext uri="{C183D7F6-B498-43B3-948B-1728B52AA6E4}">
                <adec:decorative xmlns:adec="http://schemas.microsoft.com/office/drawing/2017/decorative" val="1"/>
              </a:ext>
            </a:extLst>
          </p:cNvPr>
          <p:cNvGrpSpPr/>
          <p:nvPr/>
        </p:nvGrpSpPr>
        <p:grpSpPr>
          <a:xfrm>
            <a:off x="5672190" y="3851692"/>
            <a:ext cx="1042090" cy="1042090"/>
            <a:chOff x="5424625" y="2980878"/>
            <a:chExt cx="1021895" cy="1021895"/>
          </a:xfrm>
        </p:grpSpPr>
        <p:sp>
          <p:nvSpPr>
            <p:cNvPr id="10" name="Oval 9"/>
            <p:cNvSpPr/>
            <p:nvPr/>
          </p:nvSpPr>
          <p:spPr>
            <a:xfrm>
              <a:off x="5424625" y="2980878"/>
              <a:ext cx="1021895" cy="10218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prstClr val="white"/>
                </a:solidFill>
                <a:effectLst/>
                <a:uLnTx/>
                <a:uFillTx/>
                <a:latin typeface="Segoe UI"/>
                <a:ea typeface="+mn-ea"/>
                <a:cs typeface="+mn-cs"/>
              </a:endParaRPr>
            </a:p>
          </p:txBody>
        </p:sp>
        <p:pic>
          <p:nvPicPr>
            <p:cNvPr id="5" name="Picture 4">
              <a:extLst>
                <a:ext uri="{C183D7F6-B498-43B3-948B-1728B52AA6E4}">
                  <adec:decorative xmlns:adec="http://schemas.microsoft.com/office/drawing/2017/decorative" val="1"/>
                </a:ext>
              </a:extLst>
            </p:cNvPr>
            <p:cNvPicPr>
              <a:picLocks noChangeAspect="1"/>
            </p:cNvPicPr>
            <p:nvPr/>
          </p:nvPicPr>
          <p:blipFill>
            <a:blip r:embed="rId6">
              <a:biLevel thresh="25000"/>
            </a:blip>
            <a:stretch>
              <a:fillRect/>
            </a:stretch>
          </p:blipFill>
          <p:spPr>
            <a:xfrm>
              <a:off x="5694516" y="3181850"/>
              <a:ext cx="484337" cy="582430"/>
            </a:xfrm>
            <a:prstGeom prst="rect">
              <a:avLst/>
            </a:prstGeom>
          </p:spPr>
        </p:pic>
      </p:grpSp>
      <p:sp>
        <p:nvSpPr>
          <p:cNvPr id="24" name="Content Placeholder 2"/>
          <p:cNvSpPr txBox="1">
            <a:spLocks/>
          </p:cNvSpPr>
          <p:nvPr/>
        </p:nvSpPr>
        <p:spPr>
          <a:xfrm>
            <a:off x="6714280" y="3763675"/>
            <a:ext cx="5154053" cy="1253385"/>
          </a:xfrm>
          <a:prstGeom prst="rect">
            <a:avLst/>
          </a:prstGeom>
        </p:spPr>
        <p:txBody>
          <a:bodyPr vert="horz"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100" normalizeH="0" baseline="0" noProof="0">
                <a:ln w="3175">
                  <a:noFill/>
                </a:ln>
                <a:solidFill>
                  <a:srgbClr val="2C292A"/>
                </a:solidFill>
                <a:effectLst/>
                <a:uLnTx/>
                <a:uFillTx/>
                <a:latin typeface="Segoe UI Semibold" panose="020B0702040204020203" pitchFamily="34" charset="0"/>
                <a:ea typeface="+mn-ea"/>
                <a:cs typeface="Segoe UI Semibold" panose="020B0702040204020203" pitchFamily="34" charset="0"/>
              </a:rPr>
              <a:t>Guidance to increase your security level</a:t>
            </a:r>
          </a:p>
          <a:p>
            <a:pPr marL="0" marR="0" lvl="1" indent="0" algn="l" defTabSz="914400" rtl="0" eaLnBrk="1" fontAlgn="auto" latinLnBrk="0" hangingPunct="1">
              <a:lnSpc>
                <a:spcPct val="90000"/>
              </a:lnSpc>
              <a:spcBef>
                <a:spcPts val="500"/>
              </a:spcBef>
              <a:spcAft>
                <a:spcPts val="612"/>
              </a:spcAft>
              <a:buClrTx/>
              <a:buSzTx/>
              <a:buFont typeface="Arial" panose="020B0604020202020204" pitchFamily="34" charset="0"/>
              <a:buNone/>
              <a:tabLst/>
              <a:defRPr/>
            </a:pPr>
            <a:r>
              <a:rPr kumimoji="0" lang="en-US" sz="1836" b="0" i="0" u="none" strike="noStrike" kern="1200" cap="none" spc="0" normalizeH="0" baseline="0" noProof="0">
                <a:ln>
                  <a:noFill/>
                </a:ln>
                <a:solidFill>
                  <a:srgbClr val="2C292A"/>
                </a:solidFill>
                <a:effectLst/>
                <a:uLnTx/>
                <a:uFillTx/>
                <a:latin typeface="Segoe UI" panose="020B0502040204020203" pitchFamily="34" charset="0"/>
                <a:ea typeface="+mn-ea"/>
                <a:cs typeface="Segoe UI" panose="020B0502040204020203" pitchFamily="34" charset="0"/>
              </a:rPr>
              <a:t>Learn what security features are available to reduce risk while helping you balance productivity and security</a:t>
            </a:r>
          </a:p>
        </p:txBody>
      </p:sp>
      <p:grpSp>
        <p:nvGrpSpPr>
          <p:cNvPr id="37" name="Group 36">
            <a:extLst>
              <a:ext uri="{C183D7F6-B498-43B3-948B-1728B52AA6E4}">
                <adec:decorative xmlns:adec="http://schemas.microsoft.com/office/drawing/2017/decorative" val="1"/>
              </a:ext>
            </a:extLst>
          </p:cNvPr>
          <p:cNvGrpSpPr/>
          <p:nvPr/>
        </p:nvGrpSpPr>
        <p:grpSpPr>
          <a:xfrm>
            <a:off x="5672190" y="5474505"/>
            <a:ext cx="1042090" cy="1042090"/>
            <a:chOff x="5424625" y="5367923"/>
            <a:chExt cx="1021895" cy="1021895"/>
          </a:xfrm>
        </p:grpSpPr>
        <p:sp>
          <p:nvSpPr>
            <p:cNvPr id="21" name="Oval 20"/>
            <p:cNvSpPr/>
            <p:nvPr/>
          </p:nvSpPr>
          <p:spPr>
            <a:xfrm>
              <a:off x="5424625" y="5367923"/>
              <a:ext cx="1021895" cy="10218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prstClr val="white"/>
                </a:solidFill>
                <a:effectLst/>
                <a:uLnTx/>
                <a:uFillTx/>
                <a:latin typeface="Segoe UI"/>
                <a:ea typeface="+mn-ea"/>
                <a:cs typeface="+mn-cs"/>
              </a:endParaRPr>
            </a:p>
          </p:txBody>
        </p:sp>
        <p:pic>
          <p:nvPicPr>
            <p:cNvPr id="34" name="Picture 33">
              <a:extLst>
                <a:ext uri="{C183D7F6-B498-43B3-948B-1728B52AA6E4}">
                  <adec:decorative xmlns:adec="http://schemas.microsoft.com/office/drawing/2017/decorative" val="1"/>
                </a:ext>
              </a:extLst>
            </p:cNvPr>
            <p:cNvPicPr>
              <a:picLocks noChangeAspect="1"/>
            </p:cNvPicPr>
            <p:nvPr/>
          </p:nvPicPr>
          <p:blipFill>
            <a:blip r:embed="rId7">
              <a:biLevel thresh="25000"/>
            </a:blip>
            <a:stretch>
              <a:fillRect/>
            </a:stretch>
          </p:blipFill>
          <p:spPr>
            <a:xfrm>
              <a:off x="5658700" y="5655998"/>
              <a:ext cx="575573" cy="483815"/>
            </a:xfrm>
            <a:prstGeom prst="rect">
              <a:avLst/>
            </a:prstGeom>
          </p:spPr>
        </p:pic>
      </p:grpSp>
      <p:sp>
        <p:nvSpPr>
          <p:cNvPr id="23" name="Content Placeholder 2"/>
          <p:cNvSpPr txBox="1">
            <a:spLocks/>
          </p:cNvSpPr>
          <p:nvPr/>
        </p:nvSpPr>
        <p:spPr>
          <a:xfrm>
            <a:off x="6714281" y="5197392"/>
            <a:ext cx="5721312" cy="1592516"/>
          </a:xfrm>
          <a:prstGeom prst="rect">
            <a:avLst/>
          </a:prstGeom>
        </p:spPr>
        <p:txBody>
          <a:bodyPr vert="horz" wrap="square"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Requirements</a:t>
            </a:r>
          </a:p>
          <a:p>
            <a:pPr marL="0" marR="0" lvl="1" indent="0" algn="l" defTabSz="914400" rtl="0" eaLnBrk="1" fontAlgn="auto" latinLnBrk="0" hangingPunct="1">
              <a:lnSpc>
                <a:spcPct val="90000"/>
              </a:lnSpc>
              <a:spcBef>
                <a:spcPts val="500"/>
              </a:spcBef>
              <a:spcAft>
                <a:spcPts val="612"/>
              </a:spcAft>
              <a:buClrTx/>
              <a:buSzTx/>
              <a:buFont typeface="Arial" panose="020B0604020202020204" pitchFamily="34" charset="0"/>
              <a:buNone/>
              <a:tabLst/>
              <a:defRPr/>
            </a:pPr>
            <a:r>
              <a:rPr kumimoji="0" lang="en-US" sz="1734"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Available to organizations with an Office 365 commercial subscription and who are in the multi-tenant and Office 365 U.S. Government Community clouds</a:t>
            </a:r>
          </a:p>
          <a:p>
            <a:pPr marL="0" marR="0" lvl="1" indent="0" algn="l" defTabSz="914400" rtl="0" eaLnBrk="1" fontAlgn="auto" latinLnBrk="0" hangingPunct="1">
              <a:lnSpc>
                <a:spcPct val="90000"/>
              </a:lnSpc>
              <a:spcBef>
                <a:spcPts val="500"/>
              </a:spcBef>
              <a:spcAft>
                <a:spcPts val="612"/>
              </a:spcAft>
              <a:buClrTx/>
              <a:buSzTx/>
              <a:buFont typeface="Arial" panose="020B0604020202020204" pitchFamily="34" charset="0"/>
              <a:buNone/>
              <a:tabLst/>
              <a:defRPr/>
            </a:pPr>
            <a:r>
              <a:rPr kumimoji="0" lang="en-US" sz="1734"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Available here: </a:t>
            </a:r>
            <a:r>
              <a:rPr kumimoji="0" lang="en-US" sz="1734"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hlinkClick r:id="rId8"/>
              </a:rPr>
              <a:t>https://securescore.microsoft.com</a:t>
            </a:r>
            <a:r>
              <a:rPr kumimoji="0" lang="en-US" sz="1734"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 </a:t>
            </a:r>
          </a:p>
        </p:txBody>
      </p:sp>
    </p:spTree>
    <p:extLst>
      <p:ext uri="{BB962C8B-B14F-4D97-AF65-F5344CB8AC3E}">
        <p14:creationId xmlns:p14="http://schemas.microsoft.com/office/powerpoint/2010/main" val="2623733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par>
                                <p:cTn id="17" presetID="2" presetClass="entr" presetSubtype="8"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0-#ppt_w/2"/>
                                          </p:val>
                                        </p:tav>
                                        <p:tav tm="100000">
                                          <p:val>
                                            <p:strVal val="#ppt_x"/>
                                          </p:val>
                                        </p:tav>
                                      </p:tavLst>
                                    </p:anim>
                                    <p:anim calcmode="lin" valueType="num">
                                      <p:cBhvr additive="base">
                                        <p:cTn id="20" dur="500" fill="hold"/>
                                        <p:tgtEl>
                                          <p:spTgt spid="35"/>
                                        </p:tgtEl>
                                        <p:attrNameLst>
                                          <p:attrName>ppt_y</p:attrName>
                                        </p:attrNameLst>
                                      </p:cBhvr>
                                      <p:tavLst>
                                        <p:tav tm="0">
                                          <p:val>
                                            <p:strVal val="#ppt_y"/>
                                          </p:val>
                                        </p:tav>
                                        <p:tav tm="100000">
                                          <p:val>
                                            <p:strVal val="#ppt_y"/>
                                          </p:val>
                                        </p:tav>
                                      </p:tavLst>
                                    </p:anim>
                                  </p:childTnLst>
                                </p:cTn>
                              </p:par>
                              <p:par>
                                <p:cTn id="21" presetID="53" presetClass="entr" presetSubtype="16" fill="hold" nodeType="with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p:cTn id="23" dur="500" fill="hold"/>
                                        <p:tgtEl>
                                          <p:spTgt spid="37"/>
                                        </p:tgtEl>
                                        <p:attrNameLst>
                                          <p:attrName>ppt_w</p:attrName>
                                        </p:attrNameLst>
                                      </p:cBhvr>
                                      <p:tavLst>
                                        <p:tav tm="0">
                                          <p:val>
                                            <p:fltVal val="0"/>
                                          </p:val>
                                        </p:tav>
                                        <p:tav tm="100000">
                                          <p:val>
                                            <p:strVal val="#ppt_w"/>
                                          </p:val>
                                        </p:tav>
                                      </p:tavLst>
                                    </p:anim>
                                    <p:anim calcmode="lin" valueType="num">
                                      <p:cBhvr>
                                        <p:cTn id="24" dur="500" fill="hold"/>
                                        <p:tgtEl>
                                          <p:spTgt spid="37"/>
                                        </p:tgtEl>
                                        <p:attrNameLst>
                                          <p:attrName>ppt_h</p:attrName>
                                        </p:attrNameLst>
                                      </p:cBhvr>
                                      <p:tavLst>
                                        <p:tav tm="0">
                                          <p:val>
                                            <p:fltVal val="0"/>
                                          </p:val>
                                        </p:tav>
                                        <p:tav tm="100000">
                                          <p:val>
                                            <p:strVal val="#ppt_h"/>
                                          </p:val>
                                        </p:tav>
                                      </p:tavLst>
                                    </p:anim>
                                    <p:animEffect transition="in" filter="fade">
                                      <p:cBhvr>
                                        <p:cTn id="25" dur="500"/>
                                        <p:tgtEl>
                                          <p:spTgt spid="37"/>
                                        </p:tgtEl>
                                      </p:cBhvr>
                                    </p:animEffect>
                                  </p:childTnLst>
                                </p:cTn>
                              </p:par>
                              <p:par>
                                <p:cTn id="26" presetID="53" presetClass="entr" presetSubtype="16" fill="hold" nodeType="with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p:cTn id="28" dur="500" fill="hold"/>
                                        <p:tgtEl>
                                          <p:spTgt spid="32"/>
                                        </p:tgtEl>
                                        <p:attrNameLst>
                                          <p:attrName>ppt_w</p:attrName>
                                        </p:attrNameLst>
                                      </p:cBhvr>
                                      <p:tavLst>
                                        <p:tav tm="0">
                                          <p:val>
                                            <p:fltVal val="0"/>
                                          </p:val>
                                        </p:tav>
                                        <p:tav tm="100000">
                                          <p:val>
                                            <p:strVal val="#ppt_w"/>
                                          </p:val>
                                        </p:tav>
                                      </p:tavLst>
                                    </p:anim>
                                    <p:anim calcmode="lin" valueType="num">
                                      <p:cBhvr>
                                        <p:cTn id="29" dur="500" fill="hold"/>
                                        <p:tgtEl>
                                          <p:spTgt spid="32"/>
                                        </p:tgtEl>
                                        <p:attrNameLst>
                                          <p:attrName>ppt_h</p:attrName>
                                        </p:attrNameLst>
                                      </p:cBhvr>
                                      <p:tavLst>
                                        <p:tav tm="0">
                                          <p:val>
                                            <p:fltVal val="0"/>
                                          </p:val>
                                        </p:tav>
                                        <p:tav tm="100000">
                                          <p:val>
                                            <p:strVal val="#ppt_h"/>
                                          </p:val>
                                        </p:tav>
                                      </p:tavLst>
                                    </p:anim>
                                    <p:animEffect transition="in" filter="fade">
                                      <p:cBhvr>
                                        <p:cTn id="30" dur="500"/>
                                        <p:tgtEl>
                                          <p:spTgt spid="32"/>
                                        </p:tgtEl>
                                      </p:cBhvr>
                                    </p:animEffect>
                                  </p:childTnLst>
                                </p:cTn>
                              </p:par>
                              <p:par>
                                <p:cTn id="31" presetID="53" presetClass="entr" presetSubtype="16" fill="hold" nodeType="with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p:cTn id="33" dur="500" fill="hold"/>
                                        <p:tgtEl>
                                          <p:spTgt spid="26"/>
                                        </p:tgtEl>
                                        <p:attrNameLst>
                                          <p:attrName>ppt_w</p:attrName>
                                        </p:attrNameLst>
                                      </p:cBhvr>
                                      <p:tavLst>
                                        <p:tav tm="0">
                                          <p:val>
                                            <p:fltVal val="0"/>
                                          </p:val>
                                        </p:tav>
                                        <p:tav tm="100000">
                                          <p:val>
                                            <p:strVal val="#ppt_w"/>
                                          </p:val>
                                        </p:tav>
                                      </p:tavLst>
                                    </p:anim>
                                    <p:anim calcmode="lin" valueType="num">
                                      <p:cBhvr>
                                        <p:cTn id="34" dur="500" fill="hold"/>
                                        <p:tgtEl>
                                          <p:spTgt spid="26"/>
                                        </p:tgtEl>
                                        <p:attrNameLst>
                                          <p:attrName>ppt_h</p:attrName>
                                        </p:attrNameLst>
                                      </p:cBhvr>
                                      <p:tavLst>
                                        <p:tav tm="0">
                                          <p:val>
                                            <p:fltVal val="0"/>
                                          </p:val>
                                        </p:tav>
                                        <p:tav tm="100000">
                                          <p:val>
                                            <p:strVal val="#ppt_h"/>
                                          </p:val>
                                        </p:tav>
                                      </p:tavLst>
                                    </p:anim>
                                    <p:animEffect transition="in" filter="fade">
                                      <p:cBhvr>
                                        <p:cTn id="35" dur="500"/>
                                        <p:tgtEl>
                                          <p:spTgt spid="26"/>
                                        </p:tgtEl>
                                      </p:cBhvr>
                                    </p:animEffect>
                                  </p:childTnLst>
                                </p:cTn>
                              </p:par>
                              <p:par>
                                <p:cTn id="36" presetID="53" presetClass="entr" presetSubtype="16" fill="hold" nodeType="with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59" grpId="0"/>
      <p:bldP spid="24" grpId="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5484" y="1212851"/>
            <a:ext cx="11885512" cy="4370427"/>
          </a:xfrm>
        </p:spPr>
        <p:txBody>
          <a:bodyPr/>
          <a:lstStyle/>
          <a:p>
            <a:pPr defTabSz="950846" fontAlgn="base">
              <a:spcBef>
                <a:spcPct val="0"/>
              </a:spcBef>
              <a:spcAft>
                <a:spcPct val="0"/>
              </a:spcAft>
            </a:pPr>
            <a:r>
              <a:rPr lang="en-US" sz="2600" spc="-100" dirty="0">
                <a:solidFill>
                  <a:srgbClr val="0278D4"/>
                </a:solidFill>
                <a:latin typeface="Segoe UI Semibold" panose="020B0702040204020203" pitchFamily="34" charset="0"/>
                <a:cs typeface="Segoe UI Semibold" panose="020B0702040204020203" pitchFamily="34" charset="0"/>
              </a:rPr>
              <a:t>Disclaimer</a:t>
            </a:r>
          </a:p>
          <a:p>
            <a:r>
              <a:rPr lang="en-US" sz="2000" dirty="0"/>
              <a:t>© 2019 Microsoft Corporation. All rights reserved. This document is provided "as-is." Information and views expressed in this document, including URL and other Internet Web site references, may change without notice. </a:t>
            </a:r>
          </a:p>
          <a:p>
            <a:r>
              <a:rPr lang="en-US" sz="2000" dirty="0"/>
              <a:t>This document does not provide you with any legal rights to any intellectual property in any Microsoft product. Microsoft 365 customers and partners may copy, use and share these materials for planning, deployment and operation of Microsoft 365 features. </a:t>
            </a:r>
          </a:p>
          <a:p>
            <a:endParaRPr lang="en-US" sz="2000" dirty="0"/>
          </a:p>
          <a:p>
            <a:pPr defTabSz="950846" fontAlgn="base">
              <a:spcBef>
                <a:spcPct val="0"/>
              </a:spcBef>
              <a:spcAft>
                <a:spcPct val="0"/>
              </a:spcAft>
            </a:pPr>
            <a:r>
              <a:rPr lang="en-US" sz="2600" spc="-100" dirty="0">
                <a:solidFill>
                  <a:srgbClr val="0278D4"/>
                </a:solidFill>
                <a:latin typeface="Segoe UI Semibold" panose="020B0702040204020203" pitchFamily="34" charset="0"/>
                <a:cs typeface="Segoe UI Semibold" panose="020B0702040204020203" pitchFamily="34" charset="0"/>
              </a:rPr>
              <a:t>Feedback</a:t>
            </a:r>
            <a:endParaRPr lang="en-GB" sz="2600" spc="-100" dirty="0">
              <a:solidFill>
                <a:srgbClr val="0278D4"/>
              </a:solidFill>
              <a:latin typeface="Segoe UI Semibold" panose="020B0702040204020203" pitchFamily="34" charset="0"/>
              <a:cs typeface="Segoe UI Semibold" panose="020B0702040204020203" pitchFamily="34" charset="0"/>
            </a:endParaRPr>
          </a:p>
          <a:p>
            <a:r>
              <a:rPr lang="en-US" sz="2000" dirty="0"/>
              <a:t>Thank you for your continued trust and partnership. The resources within this toolkit will be iteratively improved upon based on product releases as well as direct feedback from delivered engagements. We encourage you to provide feedback to help us improve our products and toolkits. Please use the feedback process available through following web site: </a:t>
            </a:r>
            <a:r>
              <a:rPr lang="en-US" sz="2000" dirty="0">
                <a:hlinkClick r:id="rId3"/>
              </a:rPr>
              <a:t>http://aka.ms/securityassessmentfeedback</a:t>
            </a:r>
            <a:r>
              <a:rPr lang="en-US" sz="2000" dirty="0"/>
              <a:t> </a:t>
            </a:r>
            <a:endParaRPr lang="de-AT" sz="2000" dirty="0"/>
          </a:p>
        </p:txBody>
      </p:sp>
      <p:grpSp>
        <p:nvGrpSpPr>
          <p:cNvPr id="9" name="Group 8">
            <a:extLst>
              <a:ext uri="{C183D7F6-B498-43B3-948B-1728B52AA6E4}">
                <adec:decorative xmlns:adec="http://schemas.microsoft.com/office/drawing/2017/decorative" val="1"/>
              </a:ext>
            </a:extLst>
          </p:cNvPr>
          <p:cNvGrpSpPr/>
          <p:nvPr/>
        </p:nvGrpSpPr>
        <p:grpSpPr>
          <a:xfrm rot="5400000">
            <a:off x="9939897" y="-11572"/>
            <a:ext cx="2495699" cy="2495699"/>
            <a:chOff x="8538693" y="3309870"/>
            <a:chExt cx="2446986" cy="2446986"/>
          </a:xfrm>
          <a:solidFill>
            <a:schemeClr val="tx1"/>
          </a:solidFill>
        </p:grpSpPr>
        <p:sp>
          <p:nvSpPr>
            <p:cNvPr id="10" name="Diagonal Stripe 9"/>
            <p:cNvSpPr/>
            <p:nvPr/>
          </p:nvSpPr>
          <p:spPr bwMode="auto">
            <a:xfrm>
              <a:off x="8538693" y="3309870"/>
              <a:ext cx="2446986" cy="2446986"/>
            </a:xfrm>
            <a:prstGeom prst="diagStripe">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de-AT" sz="2448">
                <a:solidFill>
                  <a:schemeClr val="bg2"/>
                </a:solidFill>
                <a:ea typeface="Segoe UI" pitchFamily="34" charset="0"/>
                <a:cs typeface="Segoe UI" pitchFamily="34" charset="0"/>
              </a:endParaRPr>
            </a:p>
          </p:txBody>
        </p:sp>
        <p:sp>
          <p:nvSpPr>
            <p:cNvPr id="11" name="TextBox 10"/>
            <p:cNvSpPr txBox="1"/>
            <p:nvPr/>
          </p:nvSpPr>
          <p:spPr>
            <a:xfrm rot="18975944">
              <a:off x="8624310" y="4024993"/>
              <a:ext cx="1684500" cy="376706"/>
            </a:xfrm>
            <a:prstGeom prst="rect">
              <a:avLst/>
            </a:prstGeom>
            <a:grpFill/>
          </p:spPr>
          <p:txBody>
            <a:bodyPr wrap="none" lIns="0" tIns="0" rIns="0" bIns="0" rtlCol="0">
              <a:spAutoFit/>
            </a:bodyPr>
            <a:lstStyle/>
            <a:p>
              <a:r>
                <a:rPr lang="en-US" sz="2448" b="1" spc="-71">
                  <a:solidFill>
                    <a:schemeClr val="bg2"/>
                  </a:solidFill>
                </a:rPr>
                <a:t>hidden slide</a:t>
              </a:r>
              <a:endParaRPr lang="de-AT" sz="2448" b="1" spc="-71">
                <a:solidFill>
                  <a:schemeClr val="bg2"/>
                </a:solidFill>
              </a:endParaRPr>
            </a:p>
          </p:txBody>
        </p:sp>
      </p:grpSp>
    </p:spTree>
    <p:extLst>
      <p:ext uri="{BB962C8B-B14F-4D97-AF65-F5344CB8AC3E}">
        <p14:creationId xmlns:p14="http://schemas.microsoft.com/office/powerpoint/2010/main" val="4120669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C183D7F6-B498-43B3-948B-1728B52AA6E4}">
                <adec:decorative xmlns:adec="http://schemas.microsoft.com/office/drawing/2017/decorative" val="1"/>
              </a:ext>
            </a:extLst>
          </p:cNvPr>
          <p:cNvSpPr/>
          <p:nvPr/>
        </p:nvSpPr>
        <p:spPr bwMode="auto">
          <a:xfrm>
            <a:off x="881" y="497"/>
            <a:ext cx="6206372" cy="6993533"/>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marL="0" marR="0" lvl="0" indent="0" algn="ctr" defTabSz="913923"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 name="Title 1"/>
          <p:cNvSpPr>
            <a:spLocks noGrp="1"/>
          </p:cNvSpPr>
          <p:nvPr>
            <p:ph type="title"/>
          </p:nvPr>
        </p:nvSpPr>
        <p:spPr/>
        <p:txBody>
          <a:bodyPr anchor="t">
            <a:noAutofit/>
          </a:bodyPr>
          <a:lstStyle/>
          <a:p>
            <a:r>
              <a:rPr lang="en-US" sz="3200" b="1" dirty="0">
                <a:solidFill>
                  <a:schemeClr val="bg2"/>
                </a:solidFill>
                <a:latin typeface="+mj-lt"/>
              </a:rPr>
              <a:t>Shadow IT</a:t>
            </a:r>
            <a:endParaRPr lang="nl-NL" sz="3200" b="1" dirty="0">
              <a:solidFill>
                <a:schemeClr val="bg2"/>
              </a:solidFill>
              <a:latin typeface="+mj-lt"/>
            </a:endParaRPr>
          </a:p>
        </p:txBody>
      </p:sp>
      <p:pic>
        <p:nvPicPr>
          <p:cNvPr id="35" name="Picture 34">
            <a:extLst>
              <a:ext uri="{C183D7F6-B498-43B3-948B-1728B52AA6E4}">
                <adec:decorative xmlns:adec="http://schemas.microsoft.com/office/drawing/2017/decorative" val="1"/>
              </a:ext>
            </a:extLst>
          </p:cNvPr>
          <p:cNvPicPr>
            <a:picLocks noChangeAspect="1"/>
          </p:cNvPicPr>
          <p:nvPr/>
        </p:nvPicPr>
        <p:blipFill>
          <a:blip r:embed="rId3">
            <a:biLevel thresh="25000"/>
          </a:blip>
          <a:stretch>
            <a:fillRect/>
          </a:stretch>
        </p:blipFill>
        <p:spPr>
          <a:xfrm>
            <a:off x="1339890" y="2328616"/>
            <a:ext cx="3252991" cy="2489534"/>
          </a:xfrm>
          <a:prstGeom prst="rect">
            <a:avLst/>
          </a:prstGeom>
        </p:spPr>
      </p:pic>
      <p:grpSp>
        <p:nvGrpSpPr>
          <p:cNvPr id="41" name="Group 40">
            <a:extLst>
              <a:ext uri="{FF2B5EF4-FFF2-40B4-BE49-F238E27FC236}">
                <a16:creationId xmlns:a16="http://schemas.microsoft.com/office/drawing/2014/main" id="{D8A3B383-5F29-40E2-AD44-DDC97E907282}"/>
              </a:ext>
              <a:ext uri="{C183D7F6-B498-43B3-948B-1728B52AA6E4}">
                <adec:decorative xmlns:adec="http://schemas.microsoft.com/office/drawing/2017/decorative" val="1"/>
              </a:ext>
            </a:extLst>
          </p:cNvPr>
          <p:cNvGrpSpPr/>
          <p:nvPr/>
        </p:nvGrpSpPr>
        <p:grpSpPr>
          <a:xfrm>
            <a:off x="5645864" y="876946"/>
            <a:ext cx="1042090" cy="1042090"/>
            <a:chOff x="5424625" y="4174400"/>
            <a:chExt cx="1021895" cy="1021895"/>
          </a:xfrm>
          <a:solidFill>
            <a:schemeClr val="bg2"/>
          </a:solidFill>
        </p:grpSpPr>
        <p:sp>
          <p:nvSpPr>
            <p:cNvPr id="42" name="Oval 41">
              <a:extLst>
                <a:ext uri="{FF2B5EF4-FFF2-40B4-BE49-F238E27FC236}">
                  <a16:creationId xmlns:a16="http://schemas.microsoft.com/office/drawing/2014/main" id="{41B548CA-5BAC-4833-B9A2-3840F480385F}"/>
                </a:ext>
              </a:extLst>
            </p:cNvPr>
            <p:cNvSpPr/>
            <p:nvPr/>
          </p:nvSpPr>
          <p:spPr>
            <a:xfrm>
              <a:off x="5424625" y="4174400"/>
              <a:ext cx="1021895" cy="10218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C292A"/>
                </a:solidFill>
                <a:effectLst/>
                <a:uLnTx/>
                <a:uFillTx/>
                <a:latin typeface="Segoe UI"/>
                <a:ea typeface="+mn-ea"/>
                <a:cs typeface="+mn-cs"/>
              </a:endParaRPr>
            </a:p>
          </p:txBody>
        </p:sp>
        <p:grpSp>
          <p:nvGrpSpPr>
            <p:cNvPr id="43" name="Group 4">
              <a:extLst>
                <a:ext uri="{FF2B5EF4-FFF2-40B4-BE49-F238E27FC236}">
                  <a16:creationId xmlns:a16="http://schemas.microsoft.com/office/drawing/2014/main" id="{C9E00E1D-CB8F-4A95-944E-FBD021991B30}"/>
                </a:ext>
              </a:extLst>
            </p:cNvPr>
            <p:cNvGrpSpPr>
              <a:grpSpLocks noChangeAspect="1"/>
            </p:cNvGrpSpPr>
            <p:nvPr/>
          </p:nvGrpSpPr>
          <p:grpSpPr bwMode="auto">
            <a:xfrm>
              <a:off x="5688702" y="4385943"/>
              <a:ext cx="476250" cy="581025"/>
              <a:chOff x="3627" y="2787"/>
              <a:chExt cx="300" cy="366"/>
            </a:xfrm>
            <a:grpFill/>
          </p:grpSpPr>
          <p:sp>
            <p:nvSpPr>
              <p:cNvPr id="44" name="Freeform 5">
                <a:extLst>
                  <a:ext uri="{FF2B5EF4-FFF2-40B4-BE49-F238E27FC236}">
                    <a16:creationId xmlns:a16="http://schemas.microsoft.com/office/drawing/2014/main" id="{333057D3-0C89-4EDC-AFD9-E0EEFB151216}"/>
                  </a:ext>
                </a:extLst>
              </p:cNvPr>
              <p:cNvSpPr>
                <a:spLocks/>
              </p:cNvSpPr>
              <p:nvPr/>
            </p:nvSpPr>
            <p:spPr bwMode="auto">
              <a:xfrm>
                <a:off x="3790" y="2787"/>
                <a:ext cx="137" cy="270"/>
              </a:xfrm>
              <a:custGeom>
                <a:avLst/>
                <a:gdLst>
                  <a:gd name="T0" fmla="*/ 53 w 83"/>
                  <a:gd name="T1" fmla="*/ 107 h 163"/>
                  <a:gd name="T2" fmla="*/ 49 w 83"/>
                  <a:gd name="T3" fmla="*/ 88 h 163"/>
                  <a:gd name="T4" fmla="*/ 59 w 83"/>
                  <a:gd name="T5" fmla="*/ 62 h 163"/>
                  <a:gd name="T6" fmla="*/ 62 w 83"/>
                  <a:gd name="T7" fmla="*/ 62 h 163"/>
                  <a:gd name="T8" fmla="*/ 70 w 83"/>
                  <a:gd name="T9" fmla="*/ 45 h 163"/>
                  <a:gd name="T10" fmla="*/ 65 w 83"/>
                  <a:gd name="T11" fmla="*/ 39 h 163"/>
                  <a:gd name="T12" fmla="*/ 65 w 83"/>
                  <a:gd name="T13" fmla="*/ 34 h 163"/>
                  <a:gd name="T14" fmla="*/ 31 w 83"/>
                  <a:gd name="T15" fmla="*/ 0 h 163"/>
                  <a:gd name="T16" fmla="*/ 0 w 83"/>
                  <a:gd name="T17" fmla="*/ 19 h 163"/>
                  <a:gd name="T18" fmla="*/ 10 w 83"/>
                  <a:gd name="T19" fmla="*/ 27 h 163"/>
                  <a:gd name="T20" fmla="*/ 27 w 83"/>
                  <a:gd name="T21" fmla="*/ 64 h 163"/>
                  <a:gd name="T22" fmla="*/ 34 w 83"/>
                  <a:gd name="T23" fmla="*/ 82 h 163"/>
                  <a:gd name="T24" fmla="*/ 30 w 83"/>
                  <a:gd name="T25" fmla="*/ 101 h 163"/>
                  <a:gd name="T26" fmla="*/ 23 w 83"/>
                  <a:gd name="T27" fmla="*/ 112 h 163"/>
                  <a:gd name="T28" fmla="*/ 17 w 83"/>
                  <a:gd name="T29" fmla="*/ 117 h 163"/>
                  <a:gd name="T30" fmla="*/ 14 w 83"/>
                  <a:gd name="T31" fmla="*/ 127 h 163"/>
                  <a:gd name="T32" fmla="*/ 9 w 83"/>
                  <a:gd name="T33" fmla="*/ 138 h 163"/>
                  <a:gd name="T34" fmla="*/ 10 w 83"/>
                  <a:gd name="T35" fmla="*/ 143 h 163"/>
                  <a:gd name="T36" fmla="*/ 22 w 83"/>
                  <a:gd name="T37" fmla="*/ 149 h 163"/>
                  <a:gd name="T38" fmla="*/ 41 w 83"/>
                  <a:gd name="T39" fmla="*/ 160 h 163"/>
                  <a:gd name="T40" fmla="*/ 45 w 83"/>
                  <a:gd name="T41" fmla="*/ 163 h 163"/>
                  <a:gd name="T42" fmla="*/ 83 w 83"/>
                  <a:gd name="T43" fmla="*/ 154 h 163"/>
                  <a:gd name="T44" fmla="*/ 83 w 83"/>
                  <a:gd name="T45" fmla="*/ 135 h 163"/>
                  <a:gd name="T46" fmla="*/ 53 w 83"/>
                  <a:gd name="T47" fmla="*/ 10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163">
                    <a:moveTo>
                      <a:pt x="53" y="107"/>
                    </a:moveTo>
                    <a:cubicBezTo>
                      <a:pt x="51" y="104"/>
                      <a:pt x="48" y="94"/>
                      <a:pt x="49" y="88"/>
                    </a:cubicBezTo>
                    <a:cubicBezTo>
                      <a:pt x="49" y="88"/>
                      <a:pt x="59" y="67"/>
                      <a:pt x="59" y="62"/>
                    </a:cubicBezTo>
                    <a:cubicBezTo>
                      <a:pt x="62" y="62"/>
                      <a:pt x="62" y="62"/>
                      <a:pt x="62" y="62"/>
                    </a:cubicBezTo>
                    <a:cubicBezTo>
                      <a:pt x="67" y="62"/>
                      <a:pt x="70" y="50"/>
                      <a:pt x="70" y="45"/>
                    </a:cubicBezTo>
                    <a:cubicBezTo>
                      <a:pt x="70" y="39"/>
                      <a:pt x="65" y="39"/>
                      <a:pt x="65" y="39"/>
                    </a:cubicBezTo>
                    <a:cubicBezTo>
                      <a:pt x="65" y="34"/>
                      <a:pt x="65" y="34"/>
                      <a:pt x="65" y="34"/>
                    </a:cubicBezTo>
                    <a:cubicBezTo>
                      <a:pt x="64" y="15"/>
                      <a:pt x="49" y="0"/>
                      <a:pt x="31" y="0"/>
                    </a:cubicBezTo>
                    <a:cubicBezTo>
                      <a:pt x="17" y="0"/>
                      <a:pt x="6" y="8"/>
                      <a:pt x="0" y="19"/>
                    </a:cubicBezTo>
                    <a:cubicBezTo>
                      <a:pt x="4" y="21"/>
                      <a:pt x="7" y="24"/>
                      <a:pt x="10" y="27"/>
                    </a:cubicBezTo>
                    <a:cubicBezTo>
                      <a:pt x="20" y="37"/>
                      <a:pt x="26" y="50"/>
                      <a:pt x="27" y="64"/>
                    </a:cubicBezTo>
                    <a:cubicBezTo>
                      <a:pt x="32" y="68"/>
                      <a:pt x="34" y="75"/>
                      <a:pt x="34" y="82"/>
                    </a:cubicBezTo>
                    <a:cubicBezTo>
                      <a:pt x="34" y="88"/>
                      <a:pt x="33" y="95"/>
                      <a:pt x="30" y="101"/>
                    </a:cubicBezTo>
                    <a:cubicBezTo>
                      <a:pt x="28" y="106"/>
                      <a:pt x="26" y="109"/>
                      <a:pt x="23" y="112"/>
                    </a:cubicBezTo>
                    <a:cubicBezTo>
                      <a:pt x="22" y="114"/>
                      <a:pt x="20" y="116"/>
                      <a:pt x="17" y="117"/>
                    </a:cubicBezTo>
                    <a:cubicBezTo>
                      <a:pt x="16" y="120"/>
                      <a:pt x="15" y="123"/>
                      <a:pt x="14" y="127"/>
                    </a:cubicBezTo>
                    <a:cubicBezTo>
                      <a:pt x="12" y="131"/>
                      <a:pt x="10" y="135"/>
                      <a:pt x="9" y="138"/>
                    </a:cubicBezTo>
                    <a:cubicBezTo>
                      <a:pt x="9" y="139"/>
                      <a:pt x="10" y="141"/>
                      <a:pt x="10" y="143"/>
                    </a:cubicBezTo>
                    <a:cubicBezTo>
                      <a:pt x="13" y="145"/>
                      <a:pt x="18" y="147"/>
                      <a:pt x="22" y="149"/>
                    </a:cubicBezTo>
                    <a:cubicBezTo>
                      <a:pt x="28" y="152"/>
                      <a:pt x="35" y="155"/>
                      <a:pt x="41" y="160"/>
                    </a:cubicBezTo>
                    <a:cubicBezTo>
                      <a:pt x="43" y="161"/>
                      <a:pt x="44" y="162"/>
                      <a:pt x="45" y="163"/>
                    </a:cubicBezTo>
                    <a:cubicBezTo>
                      <a:pt x="83" y="163"/>
                      <a:pt x="83" y="154"/>
                      <a:pt x="83" y="154"/>
                    </a:cubicBezTo>
                    <a:cubicBezTo>
                      <a:pt x="83" y="135"/>
                      <a:pt x="83" y="135"/>
                      <a:pt x="83" y="135"/>
                    </a:cubicBezTo>
                    <a:cubicBezTo>
                      <a:pt x="83" y="118"/>
                      <a:pt x="64" y="119"/>
                      <a:pt x="53" y="10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47" tIns="46623" rIns="93247" bIns="46623" numCol="1" anchor="t" anchorCtr="0" compatLnSpc="1">
                <a:prstTxWarp prst="textNoShape">
                  <a:avLst/>
                </a:prstTxWarp>
              </a:bodyPr>
              <a:lstStyle/>
              <a:p>
                <a:pPr marL="0" marR="0" lvl="0" indent="0" algn="l"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C292A"/>
                  </a:solidFill>
                  <a:effectLst/>
                  <a:uLnTx/>
                  <a:uFillTx/>
                  <a:latin typeface="Segoe UI"/>
                  <a:ea typeface="+mn-ea"/>
                  <a:cs typeface="+mn-cs"/>
                </a:endParaRPr>
              </a:p>
            </p:txBody>
          </p:sp>
          <p:sp>
            <p:nvSpPr>
              <p:cNvPr id="45" name="Freeform 7">
                <a:extLst>
                  <a:ext uri="{FF2B5EF4-FFF2-40B4-BE49-F238E27FC236}">
                    <a16:creationId xmlns:a16="http://schemas.microsoft.com/office/drawing/2014/main" id="{D8940B1B-957C-4DE1-B146-0FA452381A5A}"/>
                  </a:ext>
                </a:extLst>
              </p:cNvPr>
              <p:cNvSpPr>
                <a:spLocks/>
              </p:cNvSpPr>
              <p:nvPr/>
            </p:nvSpPr>
            <p:spPr bwMode="auto">
              <a:xfrm>
                <a:off x="3627" y="2835"/>
                <a:ext cx="221" cy="318"/>
              </a:xfrm>
              <a:custGeom>
                <a:avLst/>
                <a:gdLst>
                  <a:gd name="T0" fmla="*/ 54 w 134"/>
                  <a:gd name="T1" fmla="*/ 192 h 192"/>
                  <a:gd name="T2" fmla="*/ 0 w 134"/>
                  <a:gd name="T3" fmla="*/ 181 h 192"/>
                  <a:gd name="T4" fmla="*/ 0 w 134"/>
                  <a:gd name="T5" fmla="*/ 158 h 192"/>
                  <a:gd name="T6" fmla="*/ 41 w 134"/>
                  <a:gd name="T7" fmla="*/ 125 h 192"/>
                  <a:gd name="T8" fmla="*/ 45 w 134"/>
                  <a:gd name="T9" fmla="*/ 104 h 192"/>
                  <a:gd name="T10" fmla="*/ 34 w 134"/>
                  <a:gd name="T11" fmla="*/ 72 h 192"/>
                  <a:gd name="T12" fmla="*/ 31 w 134"/>
                  <a:gd name="T13" fmla="*/ 72 h 192"/>
                  <a:gd name="T14" fmla="*/ 21 w 134"/>
                  <a:gd name="T15" fmla="*/ 53 h 192"/>
                  <a:gd name="T16" fmla="*/ 27 w 134"/>
                  <a:gd name="T17" fmla="*/ 46 h 192"/>
                  <a:gd name="T18" fmla="*/ 27 w 134"/>
                  <a:gd name="T19" fmla="*/ 40 h 192"/>
                  <a:gd name="T20" fmla="*/ 67 w 134"/>
                  <a:gd name="T21" fmla="*/ 0 h 192"/>
                  <a:gd name="T22" fmla="*/ 107 w 134"/>
                  <a:gd name="T23" fmla="*/ 40 h 192"/>
                  <a:gd name="T24" fmla="*/ 107 w 134"/>
                  <a:gd name="T25" fmla="*/ 46 h 192"/>
                  <a:gd name="T26" fmla="*/ 114 w 134"/>
                  <a:gd name="T27" fmla="*/ 53 h 192"/>
                  <a:gd name="T28" fmla="*/ 104 w 134"/>
                  <a:gd name="T29" fmla="*/ 72 h 192"/>
                  <a:gd name="T30" fmla="*/ 101 w 134"/>
                  <a:gd name="T31" fmla="*/ 72 h 192"/>
                  <a:gd name="T32" fmla="*/ 89 w 134"/>
                  <a:gd name="T33" fmla="*/ 104 h 192"/>
                  <a:gd name="T34" fmla="*/ 94 w 134"/>
                  <a:gd name="T35" fmla="*/ 125 h 192"/>
                  <a:gd name="T36" fmla="*/ 134 w 134"/>
                  <a:gd name="T37" fmla="*/ 158 h 192"/>
                  <a:gd name="T38" fmla="*/ 134 w 134"/>
                  <a:gd name="T39" fmla="*/ 181 h 192"/>
                  <a:gd name="T40" fmla="*/ 81 w 134"/>
                  <a:gd name="T41" fmla="*/ 192 h 192"/>
                  <a:gd name="T42" fmla="*/ 54 w 134"/>
                  <a:gd name="T43"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4" h="192">
                    <a:moveTo>
                      <a:pt x="54" y="192"/>
                    </a:moveTo>
                    <a:cubicBezTo>
                      <a:pt x="0" y="192"/>
                      <a:pt x="0" y="181"/>
                      <a:pt x="0" y="181"/>
                    </a:cubicBezTo>
                    <a:cubicBezTo>
                      <a:pt x="0" y="158"/>
                      <a:pt x="0" y="158"/>
                      <a:pt x="0" y="158"/>
                    </a:cubicBezTo>
                    <a:cubicBezTo>
                      <a:pt x="0" y="139"/>
                      <a:pt x="29" y="140"/>
                      <a:pt x="41" y="125"/>
                    </a:cubicBezTo>
                    <a:cubicBezTo>
                      <a:pt x="43" y="122"/>
                      <a:pt x="47" y="110"/>
                      <a:pt x="45" y="104"/>
                    </a:cubicBezTo>
                    <a:cubicBezTo>
                      <a:pt x="45" y="104"/>
                      <a:pt x="34" y="79"/>
                      <a:pt x="34" y="72"/>
                    </a:cubicBezTo>
                    <a:cubicBezTo>
                      <a:pt x="31" y="72"/>
                      <a:pt x="31" y="72"/>
                      <a:pt x="31" y="72"/>
                    </a:cubicBezTo>
                    <a:cubicBezTo>
                      <a:pt x="24" y="72"/>
                      <a:pt x="21" y="59"/>
                      <a:pt x="21" y="53"/>
                    </a:cubicBezTo>
                    <a:cubicBezTo>
                      <a:pt x="21" y="46"/>
                      <a:pt x="27" y="46"/>
                      <a:pt x="27" y="46"/>
                    </a:cubicBezTo>
                    <a:cubicBezTo>
                      <a:pt x="27" y="40"/>
                      <a:pt x="27" y="40"/>
                      <a:pt x="27" y="40"/>
                    </a:cubicBezTo>
                    <a:cubicBezTo>
                      <a:pt x="28" y="17"/>
                      <a:pt x="45" y="0"/>
                      <a:pt x="67" y="0"/>
                    </a:cubicBezTo>
                    <a:cubicBezTo>
                      <a:pt x="89" y="0"/>
                      <a:pt x="107" y="17"/>
                      <a:pt x="107" y="40"/>
                    </a:cubicBezTo>
                    <a:cubicBezTo>
                      <a:pt x="107" y="46"/>
                      <a:pt x="107" y="46"/>
                      <a:pt x="107" y="46"/>
                    </a:cubicBezTo>
                    <a:cubicBezTo>
                      <a:pt x="107" y="46"/>
                      <a:pt x="114" y="46"/>
                      <a:pt x="114" y="53"/>
                    </a:cubicBezTo>
                    <a:cubicBezTo>
                      <a:pt x="114" y="59"/>
                      <a:pt x="111" y="72"/>
                      <a:pt x="104" y="72"/>
                    </a:cubicBezTo>
                    <a:cubicBezTo>
                      <a:pt x="101" y="72"/>
                      <a:pt x="101" y="72"/>
                      <a:pt x="101" y="72"/>
                    </a:cubicBezTo>
                    <a:cubicBezTo>
                      <a:pt x="101" y="79"/>
                      <a:pt x="89" y="104"/>
                      <a:pt x="89" y="104"/>
                    </a:cubicBezTo>
                    <a:cubicBezTo>
                      <a:pt x="87" y="110"/>
                      <a:pt x="91" y="122"/>
                      <a:pt x="94" y="125"/>
                    </a:cubicBezTo>
                    <a:cubicBezTo>
                      <a:pt x="106" y="140"/>
                      <a:pt x="134" y="139"/>
                      <a:pt x="134" y="158"/>
                    </a:cubicBezTo>
                    <a:cubicBezTo>
                      <a:pt x="134" y="181"/>
                      <a:pt x="134" y="181"/>
                      <a:pt x="134" y="181"/>
                    </a:cubicBezTo>
                    <a:cubicBezTo>
                      <a:pt x="134" y="181"/>
                      <a:pt x="134" y="192"/>
                      <a:pt x="81" y="192"/>
                    </a:cubicBezTo>
                    <a:lnTo>
                      <a:pt x="54"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47" tIns="46623" rIns="93247" bIns="46623" numCol="1" anchor="t" anchorCtr="0" compatLnSpc="1">
                <a:prstTxWarp prst="textNoShape">
                  <a:avLst/>
                </a:prstTxWarp>
              </a:bodyPr>
              <a:lstStyle/>
              <a:p>
                <a:pPr marL="0" marR="0" lvl="0" indent="0" algn="l"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C292A"/>
                  </a:solidFill>
                  <a:effectLst/>
                  <a:uLnTx/>
                  <a:uFillTx/>
                  <a:latin typeface="Segoe UI"/>
                  <a:ea typeface="+mn-ea"/>
                  <a:cs typeface="+mn-cs"/>
                </a:endParaRPr>
              </a:p>
            </p:txBody>
          </p:sp>
          <p:sp>
            <p:nvSpPr>
              <p:cNvPr id="46" name="Freeform 8">
                <a:extLst>
                  <a:ext uri="{FF2B5EF4-FFF2-40B4-BE49-F238E27FC236}">
                    <a16:creationId xmlns:a16="http://schemas.microsoft.com/office/drawing/2014/main" id="{E598FAEC-6FE7-47C7-ACED-08B557AF85FD}"/>
                  </a:ext>
                </a:extLst>
              </p:cNvPr>
              <p:cNvSpPr>
                <a:spLocks/>
              </p:cNvSpPr>
              <p:nvPr/>
            </p:nvSpPr>
            <p:spPr bwMode="auto">
              <a:xfrm>
                <a:off x="3790" y="2787"/>
                <a:ext cx="137" cy="270"/>
              </a:xfrm>
              <a:custGeom>
                <a:avLst/>
                <a:gdLst>
                  <a:gd name="T0" fmla="*/ 53 w 83"/>
                  <a:gd name="T1" fmla="*/ 107 h 163"/>
                  <a:gd name="T2" fmla="*/ 49 w 83"/>
                  <a:gd name="T3" fmla="*/ 88 h 163"/>
                  <a:gd name="T4" fmla="*/ 59 w 83"/>
                  <a:gd name="T5" fmla="*/ 62 h 163"/>
                  <a:gd name="T6" fmla="*/ 62 w 83"/>
                  <a:gd name="T7" fmla="*/ 62 h 163"/>
                  <a:gd name="T8" fmla="*/ 70 w 83"/>
                  <a:gd name="T9" fmla="*/ 45 h 163"/>
                  <a:gd name="T10" fmla="*/ 65 w 83"/>
                  <a:gd name="T11" fmla="*/ 39 h 163"/>
                  <a:gd name="T12" fmla="*/ 65 w 83"/>
                  <a:gd name="T13" fmla="*/ 34 h 163"/>
                  <a:gd name="T14" fmla="*/ 31 w 83"/>
                  <a:gd name="T15" fmla="*/ 0 h 163"/>
                  <a:gd name="T16" fmla="*/ 0 w 83"/>
                  <a:gd name="T17" fmla="*/ 19 h 163"/>
                  <a:gd name="T18" fmla="*/ 10 w 83"/>
                  <a:gd name="T19" fmla="*/ 27 h 163"/>
                  <a:gd name="T20" fmla="*/ 27 w 83"/>
                  <a:gd name="T21" fmla="*/ 64 h 163"/>
                  <a:gd name="T22" fmla="*/ 34 w 83"/>
                  <a:gd name="T23" fmla="*/ 82 h 163"/>
                  <a:gd name="T24" fmla="*/ 30 w 83"/>
                  <a:gd name="T25" fmla="*/ 101 h 163"/>
                  <a:gd name="T26" fmla="*/ 23 w 83"/>
                  <a:gd name="T27" fmla="*/ 112 h 163"/>
                  <a:gd name="T28" fmla="*/ 17 w 83"/>
                  <a:gd name="T29" fmla="*/ 117 h 163"/>
                  <a:gd name="T30" fmla="*/ 14 w 83"/>
                  <a:gd name="T31" fmla="*/ 127 h 163"/>
                  <a:gd name="T32" fmla="*/ 9 w 83"/>
                  <a:gd name="T33" fmla="*/ 138 h 163"/>
                  <a:gd name="T34" fmla="*/ 10 w 83"/>
                  <a:gd name="T35" fmla="*/ 143 h 163"/>
                  <a:gd name="T36" fmla="*/ 22 w 83"/>
                  <a:gd name="T37" fmla="*/ 149 h 163"/>
                  <a:gd name="T38" fmla="*/ 41 w 83"/>
                  <a:gd name="T39" fmla="*/ 160 h 163"/>
                  <a:gd name="T40" fmla="*/ 45 w 83"/>
                  <a:gd name="T41" fmla="*/ 163 h 163"/>
                  <a:gd name="T42" fmla="*/ 83 w 83"/>
                  <a:gd name="T43" fmla="*/ 154 h 163"/>
                  <a:gd name="T44" fmla="*/ 83 w 83"/>
                  <a:gd name="T45" fmla="*/ 135 h 163"/>
                  <a:gd name="T46" fmla="*/ 53 w 83"/>
                  <a:gd name="T47" fmla="*/ 10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163">
                    <a:moveTo>
                      <a:pt x="53" y="107"/>
                    </a:moveTo>
                    <a:cubicBezTo>
                      <a:pt x="51" y="104"/>
                      <a:pt x="48" y="94"/>
                      <a:pt x="49" y="88"/>
                    </a:cubicBezTo>
                    <a:cubicBezTo>
                      <a:pt x="49" y="88"/>
                      <a:pt x="59" y="67"/>
                      <a:pt x="59" y="62"/>
                    </a:cubicBezTo>
                    <a:cubicBezTo>
                      <a:pt x="62" y="62"/>
                      <a:pt x="62" y="62"/>
                      <a:pt x="62" y="62"/>
                    </a:cubicBezTo>
                    <a:cubicBezTo>
                      <a:pt x="67" y="62"/>
                      <a:pt x="70" y="50"/>
                      <a:pt x="70" y="45"/>
                    </a:cubicBezTo>
                    <a:cubicBezTo>
                      <a:pt x="70" y="39"/>
                      <a:pt x="65" y="39"/>
                      <a:pt x="65" y="39"/>
                    </a:cubicBezTo>
                    <a:cubicBezTo>
                      <a:pt x="65" y="34"/>
                      <a:pt x="65" y="34"/>
                      <a:pt x="65" y="34"/>
                    </a:cubicBezTo>
                    <a:cubicBezTo>
                      <a:pt x="64" y="15"/>
                      <a:pt x="49" y="0"/>
                      <a:pt x="31" y="0"/>
                    </a:cubicBezTo>
                    <a:cubicBezTo>
                      <a:pt x="17" y="0"/>
                      <a:pt x="6" y="8"/>
                      <a:pt x="0" y="19"/>
                    </a:cubicBezTo>
                    <a:cubicBezTo>
                      <a:pt x="4" y="21"/>
                      <a:pt x="7" y="24"/>
                      <a:pt x="10" y="27"/>
                    </a:cubicBezTo>
                    <a:cubicBezTo>
                      <a:pt x="20" y="37"/>
                      <a:pt x="26" y="50"/>
                      <a:pt x="27" y="64"/>
                    </a:cubicBezTo>
                    <a:cubicBezTo>
                      <a:pt x="32" y="68"/>
                      <a:pt x="34" y="75"/>
                      <a:pt x="34" y="82"/>
                    </a:cubicBezTo>
                    <a:cubicBezTo>
                      <a:pt x="34" y="88"/>
                      <a:pt x="33" y="95"/>
                      <a:pt x="30" y="101"/>
                    </a:cubicBezTo>
                    <a:cubicBezTo>
                      <a:pt x="28" y="106"/>
                      <a:pt x="26" y="109"/>
                      <a:pt x="23" y="112"/>
                    </a:cubicBezTo>
                    <a:cubicBezTo>
                      <a:pt x="22" y="114"/>
                      <a:pt x="20" y="116"/>
                      <a:pt x="17" y="117"/>
                    </a:cubicBezTo>
                    <a:cubicBezTo>
                      <a:pt x="16" y="120"/>
                      <a:pt x="15" y="123"/>
                      <a:pt x="14" y="127"/>
                    </a:cubicBezTo>
                    <a:cubicBezTo>
                      <a:pt x="12" y="131"/>
                      <a:pt x="10" y="135"/>
                      <a:pt x="9" y="138"/>
                    </a:cubicBezTo>
                    <a:cubicBezTo>
                      <a:pt x="9" y="139"/>
                      <a:pt x="10" y="141"/>
                      <a:pt x="10" y="143"/>
                    </a:cubicBezTo>
                    <a:cubicBezTo>
                      <a:pt x="13" y="145"/>
                      <a:pt x="18" y="147"/>
                      <a:pt x="22" y="149"/>
                    </a:cubicBezTo>
                    <a:cubicBezTo>
                      <a:pt x="28" y="152"/>
                      <a:pt x="35" y="155"/>
                      <a:pt x="41" y="160"/>
                    </a:cubicBezTo>
                    <a:cubicBezTo>
                      <a:pt x="43" y="161"/>
                      <a:pt x="44" y="162"/>
                      <a:pt x="45" y="163"/>
                    </a:cubicBezTo>
                    <a:cubicBezTo>
                      <a:pt x="83" y="163"/>
                      <a:pt x="83" y="154"/>
                      <a:pt x="83" y="154"/>
                    </a:cubicBezTo>
                    <a:cubicBezTo>
                      <a:pt x="83" y="135"/>
                      <a:pt x="83" y="135"/>
                      <a:pt x="83" y="135"/>
                    </a:cubicBezTo>
                    <a:cubicBezTo>
                      <a:pt x="83" y="118"/>
                      <a:pt x="64" y="119"/>
                      <a:pt x="53" y="10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47" tIns="46623" rIns="93247" bIns="46623" numCol="1" anchor="t" anchorCtr="0" compatLnSpc="1">
                <a:prstTxWarp prst="textNoShape">
                  <a:avLst/>
                </a:prstTxWarp>
              </a:bodyPr>
              <a:lstStyle/>
              <a:p>
                <a:pPr marL="0" marR="0" lvl="0" indent="0" algn="l"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C292A"/>
                  </a:solidFill>
                  <a:effectLst/>
                  <a:uLnTx/>
                  <a:uFillTx/>
                  <a:latin typeface="Segoe UI"/>
                  <a:ea typeface="+mn-ea"/>
                  <a:cs typeface="+mn-cs"/>
                </a:endParaRPr>
              </a:p>
            </p:txBody>
          </p:sp>
          <p:sp>
            <p:nvSpPr>
              <p:cNvPr id="47" name="Freeform 10">
                <a:extLst>
                  <a:ext uri="{FF2B5EF4-FFF2-40B4-BE49-F238E27FC236}">
                    <a16:creationId xmlns:a16="http://schemas.microsoft.com/office/drawing/2014/main" id="{636CBC91-8940-4A1E-A4B1-C4059BEA9E7F}"/>
                  </a:ext>
                </a:extLst>
              </p:cNvPr>
              <p:cNvSpPr>
                <a:spLocks/>
              </p:cNvSpPr>
              <p:nvPr/>
            </p:nvSpPr>
            <p:spPr bwMode="auto">
              <a:xfrm>
                <a:off x="3627" y="2835"/>
                <a:ext cx="221" cy="318"/>
              </a:xfrm>
              <a:custGeom>
                <a:avLst/>
                <a:gdLst>
                  <a:gd name="T0" fmla="*/ 54 w 134"/>
                  <a:gd name="T1" fmla="*/ 192 h 192"/>
                  <a:gd name="T2" fmla="*/ 0 w 134"/>
                  <a:gd name="T3" fmla="*/ 181 h 192"/>
                  <a:gd name="T4" fmla="*/ 0 w 134"/>
                  <a:gd name="T5" fmla="*/ 158 h 192"/>
                  <a:gd name="T6" fmla="*/ 41 w 134"/>
                  <a:gd name="T7" fmla="*/ 125 h 192"/>
                  <a:gd name="T8" fmla="*/ 45 w 134"/>
                  <a:gd name="T9" fmla="*/ 104 h 192"/>
                  <a:gd name="T10" fmla="*/ 34 w 134"/>
                  <a:gd name="T11" fmla="*/ 72 h 192"/>
                  <a:gd name="T12" fmla="*/ 31 w 134"/>
                  <a:gd name="T13" fmla="*/ 72 h 192"/>
                  <a:gd name="T14" fmla="*/ 21 w 134"/>
                  <a:gd name="T15" fmla="*/ 53 h 192"/>
                  <a:gd name="T16" fmla="*/ 27 w 134"/>
                  <a:gd name="T17" fmla="*/ 46 h 192"/>
                  <a:gd name="T18" fmla="*/ 27 w 134"/>
                  <a:gd name="T19" fmla="*/ 40 h 192"/>
                  <a:gd name="T20" fmla="*/ 67 w 134"/>
                  <a:gd name="T21" fmla="*/ 0 h 192"/>
                  <a:gd name="T22" fmla="*/ 107 w 134"/>
                  <a:gd name="T23" fmla="*/ 40 h 192"/>
                  <a:gd name="T24" fmla="*/ 107 w 134"/>
                  <a:gd name="T25" fmla="*/ 46 h 192"/>
                  <a:gd name="T26" fmla="*/ 114 w 134"/>
                  <a:gd name="T27" fmla="*/ 53 h 192"/>
                  <a:gd name="T28" fmla="*/ 104 w 134"/>
                  <a:gd name="T29" fmla="*/ 72 h 192"/>
                  <a:gd name="T30" fmla="*/ 101 w 134"/>
                  <a:gd name="T31" fmla="*/ 72 h 192"/>
                  <a:gd name="T32" fmla="*/ 89 w 134"/>
                  <a:gd name="T33" fmla="*/ 104 h 192"/>
                  <a:gd name="T34" fmla="*/ 94 w 134"/>
                  <a:gd name="T35" fmla="*/ 125 h 192"/>
                  <a:gd name="T36" fmla="*/ 134 w 134"/>
                  <a:gd name="T37" fmla="*/ 158 h 192"/>
                  <a:gd name="T38" fmla="*/ 134 w 134"/>
                  <a:gd name="T39" fmla="*/ 181 h 192"/>
                  <a:gd name="T40" fmla="*/ 81 w 134"/>
                  <a:gd name="T41" fmla="*/ 192 h 192"/>
                  <a:gd name="T42" fmla="*/ 54 w 134"/>
                  <a:gd name="T43"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4" h="192">
                    <a:moveTo>
                      <a:pt x="54" y="192"/>
                    </a:moveTo>
                    <a:cubicBezTo>
                      <a:pt x="0" y="192"/>
                      <a:pt x="0" y="181"/>
                      <a:pt x="0" y="181"/>
                    </a:cubicBezTo>
                    <a:cubicBezTo>
                      <a:pt x="0" y="158"/>
                      <a:pt x="0" y="158"/>
                      <a:pt x="0" y="158"/>
                    </a:cubicBezTo>
                    <a:cubicBezTo>
                      <a:pt x="0" y="139"/>
                      <a:pt x="29" y="140"/>
                      <a:pt x="41" y="125"/>
                    </a:cubicBezTo>
                    <a:cubicBezTo>
                      <a:pt x="43" y="122"/>
                      <a:pt x="47" y="110"/>
                      <a:pt x="45" y="104"/>
                    </a:cubicBezTo>
                    <a:cubicBezTo>
                      <a:pt x="45" y="104"/>
                      <a:pt x="34" y="79"/>
                      <a:pt x="34" y="72"/>
                    </a:cubicBezTo>
                    <a:cubicBezTo>
                      <a:pt x="31" y="72"/>
                      <a:pt x="31" y="72"/>
                      <a:pt x="31" y="72"/>
                    </a:cubicBezTo>
                    <a:cubicBezTo>
                      <a:pt x="24" y="72"/>
                      <a:pt x="21" y="59"/>
                      <a:pt x="21" y="53"/>
                    </a:cubicBezTo>
                    <a:cubicBezTo>
                      <a:pt x="21" y="46"/>
                      <a:pt x="27" y="46"/>
                      <a:pt x="27" y="46"/>
                    </a:cubicBezTo>
                    <a:cubicBezTo>
                      <a:pt x="27" y="40"/>
                      <a:pt x="27" y="40"/>
                      <a:pt x="27" y="40"/>
                    </a:cubicBezTo>
                    <a:cubicBezTo>
                      <a:pt x="28" y="17"/>
                      <a:pt x="45" y="0"/>
                      <a:pt x="67" y="0"/>
                    </a:cubicBezTo>
                    <a:cubicBezTo>
                      <a:pt x="89" y="0"/>
                      <a:pt x="107" y="17"/>
                      <a:pt x="107" y="40"/>
                    </a:cubicBezTo>
                    <a:cubicBezTo>
                      <a:pt x="107" y="46"/>
                      <a:pt x="107" y="46"/>
                      <a:pt x="107" y="46"/>
                    </a:cubicBezTo>
                    <a:cubicBezTo>
                      <a:pt x="107" y="46"/>
                      <a:pt x="114" y="46"/>
                      <a:pt x="114" y="53"/>
                    </a:cubicBezTo>
                    <a:cubicBezTo>
                      <a:pt x="114" y="59"/>
                      <a:pt x="111" y="72"/>
                      <a:pt x="104" y="72"/>
                    </a:cubicBezTo>
                    <a:cubicBezTo>
                      <a:pt x="101" y="72"/>
                      <a:pt x="101" y="72"/>
                      <a:pt x="101" y="72"/>
                    </a:cubicBezTo>
                    <a:cubicBezTo>
                      <a:pt x="101" y="79"/>
                      <a:pt x="89" y="104"/>
                      <a:pt x="89" y="104"/>
                    </a:cubicBezTo>
                    <a:cubicBezTo>
                      <a:pt x="87" y="110"/>
                      <a:pt x="91" y="122"/>
                      <a:pt x="94" y="125"/>
                    </a:cubicBezTo>
                    <a:cubicBezTo>
                      <a:pt x="106" y="140"/>
                      <a:pt x="134" y="139"/>
                      <a:pt x="134" y="158"/>
                    </a:cubicBezTo>
                    <a:cubicBezTo>
                      <a:pt x="134" y="181"/>
                      <a:pt x="134" y="181"/>
                      <a:pt x="134" y="181"/>
                    </a:cubicBezTo>
                    <a:cubicBezTo>
                      <a:pt x="134" y="181"/>
                      <a:pt x="134" y="192"/>
                      <a:pt x="81" y="192"/>
                    </a:cubicBezTo>
                    <a:lnTo>
                      <a:pt x="54"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47" tIns="46623" rIns="93247" bIns="46623" numCol="1" anchor="t" anchorCtr="0" compatLnSpc="1">
                <a:prstTxWarp prst="textNoShape">
                  <a:avLst/>
                </a:prstTxWarp>
              </a:bodyPr>
              <a:lstStyle/>
              <a:p>
                <a:pPr marL="0" marR="0" lvl="0" indent="0" algn="l"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C292A"/>
                  </a:solidFill>
                  <a:effectLst/>
                  <a:uLnTx/>
                  <a:uFillTx/>
                  <a:latin typeface="Segoe UI"/>
                  <a:ea typeface="+mn-ea"/>
                  <a:cs typeface="+mn-cs"/>
                </a:endParaRPr>
              </a:p>
            </p:txBody>
          </p:sp>
        </p:grpSp>
      </p:grpSp>
      <p:sp>
        <p:nvSpPr>
          <p:cNvPr id="15" name="Content Placeholder 2"/>
          <p:cNvSpPr txBox="1">
            <a:spLocks/>
          </p:cNvSpPr>
          <p:nvPr/>
        </p:nvSpPr>
        <p:spPr>
          <a:xfrm>
            <a:off x="6787548" y="936822"/>
            <a:ext cx="5393238" cy="1016771"/>
          </a:xfrm>
          <a:prstGeom prst="rect">
            <a:avLst/>
          </a:prstGeom>
        </p:spPr>
        <p:txBody>
          <a:bodyPr vert="horz" wrap="square"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397"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Office 365 usage</a:t>
            </a:r>
          </a:p>
          <a:p>
            <a:pPr marL="0" marR="0" lvl="1" indent="0" algn="l" defTabSz="914400" rtl="0" eaLnBrk="1" fontAlgn="auto" latinLnBrk="0" hangingPunct="1">
              <a:lnSpc>
                <a:spcPct val="90000"/>
              </a:lnSpc>
              <a:spcBef>
                <a:spcPts val="500"/>
              </a:spcBef>
              <a:spcAft>
                <a:spcPts val="612"/>
              </a:spcAft>
              <a:buClrTx/>
              <a:buSzTx/>
              <a:buFont typeface="Arial" panose="020B0604020202020204" pitchFamily="34" charset="0"/>
              <a:buNone/>
              <a:tabLst/>
              <a:defRPr/>
            </a:pPr>
            <a:r>
              <a:rPr kumimoji="0" lang="pt-BR"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Discovery and insight into Office 365 usage using Microsoft Cloud App Security</a:t>
            </a:r>
          </a:p>
        </p:txBody>
      </p:sp>
      <p:grpSp>
        <p:nvGrpSpPr>
          <p:cNvPr id="27" name="Group 26">
            <a:extLst>
              <a:ext uri="{FF2B5EF4-FFF2-40B4-BE49-F238E27FC236}">
                <a16:creationId xmlns:a16="http://schemas.microsoft.com/office/drawing/2014/main" id="{F993103A-4BE5-4749-BC6D-CB725DD31AE2}"/>
              </a:ext>
              <a:ext uri="{C183D7F6-B498-43B3-948B-1728B52AA6E4}">
                <adec:decorative xmlns:adec="http://schemas.microsoft.com/office/drawing/2017/decorative" val="1"/>
              </a:ext>
            </a:extLst>
          </p:cNvPr>
          <p:cNvGrpSpPr/>
          <p:nvPr/>
        </p:nvGrpSpPr>
        <p:grpSpPr>
          <a:xfrm>
            <a:off x="5646498" y="2779450"/>
            <a:ext cx="1042090" cy="1042090"/>
            <a:chOff x="5424625" y="1787356"/>
            <a:chExt cx="1021895" cy="1021895"/>
          </a:xfrm>
        </p:grpSpPr>
        <p:sp>
          <p:nvSpPr>
            <p:cNvPr id="28" name="Oval 27">
              <a:extLst>
                <a:ext uri="{FF2B5EF4-FFF2-40B4-BE49-F238E27FC236}">
                  <a16:creationId xmlns:a16="http://schemas.microsoft.com/office/drawing/2014/main" id="{245EE401-FA89-48D0-B0A5-B1E78DC9991D}"/>
                </a:ext>
              </a:extLst>
            </p:cNvPr>
            <p:cNvSpPr/>
            <p:nvPr/>
          </p:nvSpPr>
          <p:spPr>
            <a:xfrm>
              <a:off x="5424625" y="1787356"/>
              <a:ext cx="1021895" cy="10218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prstClr val="white"/>
                </a:solidFill>
                <a:effectLst/>
                <a:uLnTx/>
                <a:uFillTx/>
                <a:latin typeface="Segoe UI"/>
                <a:ea typeface="+mn-ea"/>
                <a:cs typeface="+mn-cs"/>
              </a:endParaRPr>
            </a:p>
          </p:txBody>
        </p:sp>
        <p:pic>
          <p:nvPicPr>
            <p:cNvPr id="29" name="Picture 28">
              <a:extLst>
                <a:ext uri="{FF2B5EF4-FFF2-40B4-BE49-F238E27FC236}">
                  <a16:creationId xmlns:a16="http://schemas.microsoft.com/office/drawing/2014/main" id="{6601A749-D464-4575-902B-FC86233708BB}"/>
                </a:ext>
                <a:ext uri="{C183D7F6-B498-43B3-948B-1728B52AA6E4}">
                  <adec:decorative xmlns:adec="http://schemas.microsoft.com/office/drawing/2017/decorative" val="1"/>
                </a:ext>
              </a:extLst>
            </p:cNvPr>
            <p:cNvPicPr>
              <a:picLocks noChangeAspect="1"/>
            </p:cNvPicPr>
            <p:nvPr/>
          </p:nvPicPr>
          <p:blipFill>
            <a:blip r:embed="rId4" cstate="screen">
              <a:biLevel thresh="25000"/>
              <a:extLst>
                <a:ext uri="{28A0092B-C50C-407E-A947-70E740481C1C}">
                  <a14:useLocalDpi xmlns:a14="http://schemas.microsoft.com/office/drawing/2010/main"/>
                </a:ext>
              </a:extLst>
            </a:blip>
            <a:stretch>
              <a:fillRect/>
            </a:stretch>
          </p:blipFill>
          <p:spPr>
            <a:xfrm>
              <a:off x="5657592" y="2088051"/>
              <a:ext cx="557357" cy="426549"/>
            </a:xfrm>
            <a:prstGeom prst="rect">
              <a:avLst/>
            </a:prstGeom>
          </p:spPr>
        </p:pic>
      </p:grpSp>
      <p:sp>
        <p:nvSpPr>
          <p:cNvPr id="39" name="Content Placeholder 2"/>
          <p:cNvSpPr txBox="1">
            <a:spLocks/>
          </p:cNvSpPr>
          <p:nvPr/>
        </p:nvSpPr>
        <p:spPr>
          <a:xfrm>
            <a:off x="6787548" y="2755329"/>
            <a:ext cx="5393238" cy="1160644"/>
          </a:xfrm>
          <a:prstGeom prst="rect">
            <a:avLst/>
          </a:prstGeom>
        </p:spPr>
        <p:txBody>
          <a:bodyPr vert="horz" wrap="square"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397" b="0" i="0" u="none" strike="noStrike" kern="1200" cap="none" spc="-100" normalizeH="0" baseline="0" noProof="0">
                <a:ln w="3175">
                  <a:noFill/>
                </a:ln>
                <a:solidFill>
                  <a:srgbClr val="2C292A"/>
                </a:solidFill>
                <a:effectLst/>
                <a:uLnTx/>
                <a:uFillTx/>
                <a:latin typeface="Segoe UI Semibold" panose="020B0702040204020203" pitchFamily="34" charset="0"/>
                <a:ea typeface="+mn-ea"/>
                <a:cs typeface="Segoe UI Semibold" panose="020B0702040204020203" pitchFamily="34" charset="0"/>
              </a:rPr>
              <a:t>Discover Shadow IT usage</a:t>
            </a:r>
          </a:p>
          <a:p>
            <a:pPr marL="0" marR="0" lvl="1" indent="0" algn="l" defTabSz="914400" rtl="0" eaLnBrk="1" fontAlgn="auto" latinLnBrk="0" hangingPunct="1">
              <a:lnSpc>
                <a:spcPct val="90000"/>
              </a:lnSpc>
              <a:spcBef>
                <a:spcPts val="500"/>
              </a:spcBef>
              <a:spcAft>
                <a:spcPts val="612"/>
              </a:spcAft>
              <a:buClrTx/>
              <a:buSzTx/>
              <a:buFont typeface="Arial" panose="020B0604020202020204" pitchFamily="34" charset="0"/>
              <a:buNone/>
              <a:tabLst/>
              <a:defRPr/>
            </a:pPr>
            <a:r>
              <a:rPr kumimoji="0" lang="pt-BR" sz="1836" b="0" i="0" u="none" strike="noStrike" kern="1200" cap="none" spc="0" normalizeH="0" baseline="0" noProof="0">
                <a:ln>
                  <a:noFill/>
                </a:ln>
                <a:solidFill>
                  <a:srgbClr val="2C292A"/>
                </a:solidFill>
                <a:effectLst/>
                <a:uLnTx/>
                <a:uFillTx/>
                <a:latin typeface="Segoe UI" panose="020B0502040204020203" pitchFamily="34" charset="0"/>
                <a:ea typeface="+mn-ea"/>
                <a:cs typeface="Segoe UI" panose="020B0502040204020203" pitchFamily="34" charset="0"/>
              </a:rPr>
              <a:t>Discover ~ 16000 productivity cloud applications</a:t>
            </a:r>
          </a:p>
          <a:p>
            <a:pPr marL="0" marR="0" lvl="1" indent="0" algn="l" defTabSz="914400" rtl="0" eaLnBrk="1" fontAlgn="auto" latinLnBrk="0" hangingPunct="1">
              <a:lnSpc>
                <a:spcPct val="90000"/>
              </a:lnSpc>
              <a:spcBef>
                <a:spcPts val="500"/>
              </a:spcBef>
              <a:spcAft>
                <a:spcPts val="612"/>
              </a:spcAft>
              <a:buClrTx/>
              <a:buSzTx/>
              <a:buFont typeface="Arial" panose="020B0604020202020204" pitchFamily="34" charset="0"/>
              <a:buNone/>
              <a:tabLst/>
              <a:defRPr/>
            </a:pPr>
            <a:r>
              <a:rPr kumimoji="0" lang="pt-BR" sz="1836" b="0" i="0" u="none" strike="noStrike" kern="1200" cap="none" spc="0" normalizeH="0" baseline="0" noProof="0">
                <a:ln>
                  <a:noFill/>
                </a:ln>
                <a:solidFill>
                  <a:srgbClr val="2C292A"/>
                </a:solidFill>
                <a:effectLst/>
                <a:uLnTx/>
                <a:uFillTx/>
                <a:latin typeface="Segoe UI" panose="020B0502040204020203" pitchFamily="34" charset="0"/>
                <a:ea typeface="+mn-ea"/>
                <a:cs typeface="Segoe UI" panose="020B0502040204020203" pitchFamily="34" charset="0"/>
              </a:rPr>
              <a:t>Validate compliance of cloud application usage</a:t>
            </a:r>
          </a:p>
        </p:txBody>
      </p:sp>
      <p:grpSp>
        <p:nvGrpSpPr>
          <p:cNvPr id="32" name="Group 31">
            <a:extLst>
              <a:ext uri="{C183D7F6-B498-43B3-948B-1728B52AA6E4}">
                <adec:decorative xmlns:adec="http://schemas.microsoft.com/office/drawing/2017/decorative" val="1"/>
              </a:ext>
            </a:extLst>
          </p:cNvPr>
          <p:cNvGrpSpPr/>
          <p:nvPr/>
        </p:nvGrpSpPr>
        <p:grpSpPr>
          <a:xfrm>
            <a:off x="5648927" y="4879182"/>
            <a:ext cx="1042090" cy="1042090"/>
            <a:chOff x="5424625" y="2980878"/>
            <a:chExt cx="1021895" cy="1021895"/>
          </a:xfrm>
          <a:noFill/>
        </p:grpSpPr>
        <p:grpSp>
          <p:nvGrpSpPr>
            <p:cNvPr id="9" name="Group 8"/>
            <p:cNvGrpSpPr/>
            <p:nvPr/>
          </p:nvGrpSpPr>
          <p:grpSpPr>
            <a:xfrm>
              <a:off x="5424625" y="2980878"/>
              <a:ext cx="1021895" cy="1021895"/>
              <a:chOff x="5053119" y="1424066"/>
              <a:chExt cx="1205236" cy="1205236"/>
            </a:xfrm>
            <a:grpFill/>
          </p:grpSpPr>
          <p:sp>
            <p:nvSpPr>
              <p:cNvPr id="10" name="Oval 9"/>
              <p:cNvSpPr/>
              <p:nvPr/>
            </p:nvSpPr>
            <p:spPr>
              <a:xfrm>
                <a:off x="5053119" y="1424066"/>
                <a:ext cx="1205236" cy="12052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632" b="0" i="0" u="none" strike="noStrike" kern="1200" cap="none" spc="0" normalizeH="0" baseline="0" noProof="0">
                  <a:ln>
                    <a:noFill/>
                  </a:ln>
                  <a:solidFill>
                    <a:srgbClr val="2C292A"/>
                  </a:solidFill>
                  <a:effectLst/>
                  <a:uLnTx/>
                  <a:uFillTx/>
                  <a:latin typeface="Segoe UI"/>
                  <a:ea typeface="+mn-ea"/>
                  <a:cs typeface="+mn-cs"/>
                </a:endParaRPr>
              </a:p>
            </p:txBody>
          </p:sp>
          <p:sp>
            <p:nvSpPr>
              <p:cNvPr id="11" name="Oval 10"/>
              <p:cNvSpPr/>
              <p:nvPr/>
            </p:nvSpPr>
            <p:spPr>
              <a:xfrm>
                <a:off x="5132128" y="1503075"/>
                <a:ext cx="1047218" cy="1047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632" b="0" i="0" u="none" strike="noStrike" kern="1200" cap="none" spc="0" normalizeH="0" baseline="0" noProof="0">
                  <a:ln>
                    <a:noFill/>
                  </a:ln>
                  <a:solidFill>
                    <a:srgbClr val="2C292A"/>
                  </a:solidFill>
                  <a:effectLst/>
                  <a:uLnTx/>
                  <a:uFillTx/>
                  <a:latin typeface="Segoe UI"/>
                  <a:ea typeface="+mn-ea"/>
                  <a:cs typeface="+mn-cs"/>
                </a:endParaRPr>
              </a:p>
            </p:txBody>
          </p:sp>
        </p:grpSp>
        <p:pic>
          <p:nvPicPr>
            <p:cNvPr id="5" name="Picture 4">
              <a:extLst>
                <a:ext uri="{C183D7F6-B498-43B3-948B-1728B52AA6E4}">
                  <adec:decorative xmlns:adec="http://schemas.microsoft.com/office/drawing/2017/decorative" val="1"/>
                </a:ext>
              </a:extLst>
            </p:cNvPr>
            <p:cNvPicPr>
              <a:picLocks noChangeAspect="1"/>
            </p:cNvPicPr>
            <p:nvPr/>
          </p:nvPicPr>
          <p:blipFill>
            <a:blip r:embed="rId5">
              <a:biLevel thresh="25000"/>
            </a:blip>
            <a:stretch>
              <a:fillRect/>
            </a:stretch>
          </p:blipFill>
          <p:spPr>
            <a:xfrm>
              <a:off x="5694516" y="3181850"/>
              <a:ext cx="484337" cy="582430"/>
            </a:xfrm>
            <a:prstGeom prst="rect">
              <a:avLst/>
            </a:prstGeom>
            <a:grpFill/>
          </p:spPr>
        </p:pic>
      </p:grpSp>
      <p:sp>
        <p:nvSpPr>
          <p:cNvPr id="23" name="Content Placeholder 2"/>
          <p:cNvSpPr txBox="1">
            <a:spLocks/>
          </p:cNvSpPr>
          <p:nvPr/>
        </p:nvSpPr>
        <p:spPr>
          <a:xfrm>
            <a:off x="6787548" y="4624615"/>
            <a:ext cx="5648044" cy="1938537"/>
          </a:xfrm>
          <a:prstGeom prst="rect">
            <a:avLst/>
          </a:prstGeom>
        </p:spPr>
        <p:txBody>
          <a:bodyPr vert="horz" wrap="square"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397"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Requirements</a:t>
            </a:r>
          </a:p>
          <a:p>
            <a:pPr marL="0" marR="0" lvl="1" indent="0" algn="l" defTabSz="914400" rtl="0" eaLnBrk="1" fontAlgn="auto" latinLnBrk="0" hangingPunct="1">
              <a:lnSpc>
                <a:spcPct val="90000"/>
              </a:lnSpc>
              <a:spcBef>
                <a:spcPts val="500"/>
              </a:spcBef>
              <a:spcAft>
                <a:spcPts val="612"/>
              </a:spcAft>
              <a:buClrTx/>
              <a:buSzTx/>
              <a:buFont typeface="Arial" panose="020B0604020202020204" pitchFamily="34" charset="0"/>
              <a:buNone/>
              <a:tabLst/>
              <a:defRPr/>
            </a:pPr>
            <a:r>
              <a:rPr kumimoji="0" lang="en-US"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Available as part of Microsoft Enterprise Mobility + Security E5, Microsoft 365 Enterprise E5 </a:t>
            </a:r>
            <a:r>
              <a:rPr kumimoji="0" lang="en-NZ"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or as a standalone service</a:t>
            </a:r>
          </a:p>
          <a:p>
            <a:pPr marL="0" marR="0" lvl="1" indent="0" algn="l" defTabSz="914400" rtl="0" eaLnBrk="1" fontAlgn="auto" latinLnBrk="0" hangingPunct="1">
              <a:lnSpc>
                <a:spcPct val="90000"/>
              </a:lnSpc>
              <a:spcBef>
                <a:spcPts val="500"/>
              </a:spcBef>
              <a:spcAft>
                <a:spcPts val="612"/>
              </a:spcAft>
              <a:buClrTx/>
              <a:buSzTx/>
              <a:buFont typeface="Arial" panose="020B0604020202020204" pitchFamily="34" charset="0"/>
              <a:buNone/>
              <a:tabLst/>
              <a:defRPr/>
            </a:pPr>
            <a:r>
              <a:rPr kumimoji="0" lang="en-US"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A free trial can be requested for use as part of the assessment.</a:t>
            </a:r>
          </a:p>
        </p:txBody>
      </p:sp>
    </p:spTree>
    <p:extLst>
      <p:ext uri="{BB962C8B-B14F-4D97-AF65-F5344CB8AC3E}">
        <p14:creationId xmlns:p14="http://schemas.microsoft.com/office/powerpoint/2010/main" val="2868397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C183D7F6-B498-43B3-948B-1728B52AA6E4}">
                <adec:decorative xmlns:adec="http://schemas.microsoft.com/office/drawing/2017/decorative" val="1"/>
              </a:ext>
            </a:extLst>
          </p:cNvPr>
          <p:cNvSpPr/>
          <p:nvPr/>
        </p:nvSpPr>
        <p:spPr bwMode="auto">
          <a:xfrm>
            <a:off x="881" y="497"/>
            <a:ext cx="6217356" cy="6993533"/>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marL="0" marR="0" lvl="0" indent="0" algn="ctr" defTabSz="913923"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 name="Title 1"/>
          <p:cNvSpPr>
            <a:spLocks noGrp="1"/>
          </p:cNvSpPr>
          <p:nvPr>
            <p:ph type="title"/>
          </p:nvPr>
        </p:nvSpPr>
        <p:spPr/>
        <p:txBody>
          <a:bodyPr/>
          <a:lstStyle/>
          <a:p>
            <a:r>
              <a:rPr lang="en-US" sz="3200" dirty="0">
                <a:solidFill>
                  <a:schemeClr val="bg2"/>
                </a:solidFill>
              </a:rPr>
              <a:t>Windows Security</a:t>
            </a:r>
            <a:endParaRPr lang="nl-NL" sz="3200" dirty="0">
              <a:solidFill>
                <a:schemeClr val="bg2"/>
              </a:solidFill>
            </a:endParaRPr>
          </a:p>
        </p:txBody>
      </p:sp>
      <p:pic>
        <p:nvPicPr>
          <p:cNvPr id="35" name="Picture 34">
            <a:extLst>
              <a:ext uri="{C183D7F6-B498-43B3-948B-1728B52AA6E4}">
                <adec:decorative xmlns:adec="http://schemas.microsoft.com/office/drawing/2017/decorative" val="1"/>
              </a:ext>
            </a:extLst>
          </p:cNvPr>
          <p:cNvPicPr>
            <a:picLocks noChangeAspect="1"/>
          </p:cNvPicPr>
          <p:nvPr/>
        </p:nvPicPr>
        <p:blipFill>
          <a:blip r:embed="rId3">
            <a:biLevel thresh="25000"/>
          </a:blip>
          <a:stretch>
            <a:fillRect/>
          </a:stretch>
        </p:blipFill>
        <p:spPr>
          <a:xfrm>
            <a:off x="1339890" y="2328616"/>
            <a:ext cx="3252991" cy="2489534"/>
          </a:xfrm>
          <a:prstGeom prst="rect">
            <a:avLst/>
          </a:prstGeom>
        </p:spPr>
      </p:pic>
      <p:grpSp>
        <p:nvGrpSpPr>
          <p:cNvPr id="22" name="Group 21">
            <a:extLst>
              <a:ext uri="{FF2B5EF4-FFF2-40B4-BE49-F238E27FC236}">
                <a16:creationId xmlns:a16="http://schemas.microsoft.com/office/drawing/2014/main" id="{85384B58-3FE7-4251-83BF-E80482E5D79F}"/>
              </a:ext>
              <a:ext uri="{C183D7F6-B498-43B3-948B-1728B52AA6E4}">
                <adec:decorative xmlns:adec="http://schemas.microsoft.com/office/drawing/2017/decorative" val="1"/>
              </a:ext>
            </a:extLst>
          </p:cNvPr>
          <p:cNvGrpSpPr/>
          <p:nvPr/>
        </p:nvGrpSpPr>
        <p:grpSpPr>
          <a:xfrm>
            <a:off x="5661983" y="1132321"/>
            <a:ext cx="1042090" cy="1042090"/>
            <a:chOff x="5424625" y="4174400"/>
            <a:chExt cx="1021895" cy="1021895"/>
          </a:xfrm>
          <a:solidFill>
            <a:schemeClr val="bg2"/>
          </a:solidFill>
        </p:grpSpPr>
        <p:sp>
          <p:nvSpPr>
            <p:cNvPr id="25" name="Oval 24">
              <a:extLst>
                <a:ext uri="{FF2B5EF4-FFF2-40B4-BE49-F238E27FC236}">
                  <a16:creationId xmlns:a16="http://schemas.microsoft.com/office/drawing/2014/main" id="{832CB6AE-2620-41BB-A97B-19BFA2AA7319}"/>
                </a:ext>
              </a:extLst>
            </p:cNvPr>
            <p:cNvSpPr/>
            <p:nvPr/>
          </p:nvSpPr>
          <p:spPr>
            <a:xfrm>
              <a:off x="5424625" y="4174400"/>
              <a:ext cx="1021895" cy="10218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C292A"/>
                </a:solidFill>
                <a:effectLst/>
                <a:uLnTx/>
                <a:uFillTx/>
                <a:latin typeface="Segoe UI"/>
                <a:ea typeface="+mn-ea"/>
                <a:cs typeface="+mn-cs"/>
              </a:endParaRPr>
            </a:p>
          </p:txBody>
        </p:sp>
        <p:grpSp>
          <p:nvGrpSpPr>
            <p:cNvPr id="27" name="Group 4">
              <a:extLst>
                <a:ext uri="{FF2B5EF4-FFF2-40B4-BE49-F238E27FC236}">
                  <a16:creationId xmlns:a16="http://schemas.microsoft.com/office/drawing/2014/main" id="{D9BE1F2F-9D26-4639-8605-E59E67C34855}"/>
                </a:ext>
              </a:extLst>
            </p:cNvPr>
            <p:cNvGrpSpPr>
              <a:grpSpLocks noChangeAspect="1"/>
            </p:cNvGrpSpPr>
            <p:nvPr/>
          </p:nvGrpSpPr>
          <p:grpSpPr bwMode="auto">
            <a:xfrm>
              <a:off x="5688702" y="4385943"/>
              <a:ext cx="476250" cy="581025"/>
              <a:chOff x="3627" y="2787"/>
              <a:chExt cx="300" cy="366"/>
            </a:xfrm>
            <a:grpFill/>
          </p:grpSpPr>
          <p:sp>
            <p:nvSpPr>
              <p:cNvPr id="29" name="Freeform 5">
                <a:extLst>
                  <a:ext uri="{FF2B5EF4-FFF2-40B4-BE49-F238E27FC236}">
                    <a16:creationId xmlns:a16="http://schemas.microsoft.com/office/drawing/2014/main" id="{A0273CC3-D542-48FE-8F5B-615342B96F2B}"/>
                  </a:ext>
                </a:extLst>
              </p:cNvPr>
              <p:cNvSpPr>
                <a:spLocks/>
              </p:cNvSpPr>
              <p:nvPr/>
            </p:nvSpPr>
            <p:spPr bwMode="auto">
              <a:xfrm>
                <a:off x="3790" y="2787"/>
                <a:ext cx="137" cy="270"/>
              </a:xfrm>
              <a:custGeom>
                <a:avLst/>
                <a:gdLst>
                  <a:gd name="T0" fmla="*/ 53 w 83"/>
                  <a:gd name="T1" fmla="*/ 107 h 163"/>
                  <a:gd name="T2" fmla="*/ 49 w 83"/>
                  <a:gd name="T3" fmla="*/ 88 h 163"/>
                  <a:gd name="T4" fmla="*/ 59 w 83"/>
                  <a:gd name="T5" fmla="*/ 62 h 163"/>
                  <a:gd name="T6" fmla="*/ 62 w 83"/>
                  <a:gd name="T7" fmla="*/ 62 h 163"/>
                  <a:gd name="T8" fmla="*/ 70 w 83"/>
                  <a:gd name="T9" fmla="*/ 45 h 163"/>
                  <a:gd name="T10" fmla="*/ 65 w 83"/>
                  <a:gd name="T11" fmla="*/ 39 h 163"/>
                  <a:gd name="T12" fmla="*/ 65 w 83"/>
                  <a:gd name="T13" fmla="*/ 34 h 163"/>
                  <a:gd name="T14" fmla="*/ 31 w 83"/>
                  <a:gd name="T15" fmla="*/ 0 h 163"/>
                  <a:gd name="T16" fmla="*/ 0 w 83"/>
                  <a:gd name="T17" fmla="*/ 19 h 163"/>
                  <a:gd name="T18" fmla="*/ 10 w 83"/>
                  <a:gd name="T19" fmla="*/ 27 h 163"/>
                  <a:gd name="T20" fmla="*/ 27 w 83"/>
                  <a:gd name="T21" fmla="*/ 64 h 163"/>
                  <a:gd name="T22" fmla="*/ 34 w 83"/>
                  <a:gd name="T23" fmla="*/ 82 h 163"/>
                  <a:gd name="T24" fmla="*/ 30 w 83"/>
                  <a:gd name="T25" fmla="*/ 101 h 163"/>
                  <a:gd name="T26" fmla="*/ 23 w 83"/>
                  <a:gd name="T27" fmla="*/ 112 h 163"/>
                  <a:gd name="T28" fmla="*/ 17 w 83"/>
                  <a:gd name="T29" fmla="*/ 117 h 163"/>
                  <a:gd name="T30" fmla="*/ 14 w 83"/>
                  <a:gd name="T31" fmla="*/ 127 h 163"/>
                  <a:gd name="T32" fmla="*/ 9 w 83"/>
                  <a:gd name="T33" fmla="*/ 138 h 163"/>
                  <a:gd name="T34" fmla="*/ 10 w 83"/>
                  <a:gd name="T35" fmla="*/ 143 h 163"/>
                  <a:gd name="T36" fmla="*/ 22 w 83"/>
                  <a:gd name="T37" fmla="*/ 149 h 163"/>
                  <a:gd name="T38" fmla="*/ 41 w 83"/>
                  <a:gd name="T39" fmla="*/ 160 h 163"/>
                  <a:gd name="T40" fmla="*/ 45 w 83"/>
                  <a:gd name="T41" fmla="*/ 163 h 163"/>
                  <a:gd name="T42" fmla="*/ 83 w 83"/>
                  <a:gd name="T43" fmla="*/ 154 h 163"/>
                  <a:gd name="T44" fmla="*/ 83 w 83"/>
                  <a:gd name="T45" fmla="*/ 135 h 163"/>
                  <a:gd name="T46" fmla="*/ 53 w 83"/>
                  <a:gd name="T47" fmla="*/ 10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163">
                    <a:moveTo>
                      <a:pt x="53" y="107"/>
                    </a:moveTo>
                    <a:cubicBezTo>
                      <a:pt x="51" y="104"/>
                      <a:pt x="48" y="94"/>
                      <a:pt x="49" y="88"/>
                    </a:cubicBezTo>
                    <a:cubicBezTo>
                      <a:pt x="49" y="88"/>
                      <a:pt x="59" y="67"/>
                      <a:pt x="59" y="62"/>
                    </a:cubicBezTo>
                    <a:cubicBezTo>
                      <a:pt x="62" y="62"/>
                      <a:pt x="62" y="62"/>
                      <a:pt x="62" y="62"/>
                    </a:cubicBezTo>
                    <a:cubicBezTo>
                      <a:pt x="67" y="62"/>
                      <a:pt x="70" y="50"/>
                      <a:pt x="70" y="45"/>
                    </a:cubicBezTo>
                    <a:cubicBezTo>
                      <a:pt x="70" y="39"/>
                      <a:pt x="65" y="39"/>
                      <a:pt x="65" y="39"/>
                    </a:cubicBezTo>
                    <a:cubicBezTo>
                      <a:pt x="65" y="34"/>
                      <a:pt x="65" y="34"/>
                      <a:pt x="65" y="34"/>
                    </a:cubicBezTo>
                    <a:cubicBezTo>
                      <a:pt x="64" y="15"/>
                      <a:pt x="49" y="0"/>
                      <a:pt x="31" y="0"/>
                    </a:cubicBezTo>
                    <a:cubicBezTo>
                      <a:pt x="17" y="0"/>
                      <a:pt x="6" y="8"/>
                      <a:pt x="0" y="19"/>
                    </a:cubicBezTo>
                    <a:cubicBezTo>
                      <a:pt x="4" y="21"/>
                      <a:pt x="7" y="24"/>
                      <a:pt x="10" y="27"/>
                    </a:cubicBezTo>
                    <a:cubicBezTo>
                      <a:pt x="20" y="37"/>
                      <a:pt x="26" y="50"/>
                      <a:pt x="27" y="64"/>
                    </a:cubicBezTo>
                    <a:cubicBezTo>
                      <a:pt x="32" y="68"/>
                      <a:pt x="34" y="75"/>
                      <a:pt x="34" y="82"/>
                    </a:cubicBezTo>
                    <a:cubicBezTo>
                      <a:pt x="34" y="88"/>
                      <a:pt x="33" y="95"/>
                      <a:pt x="30" y="101"/>
                    </a:cubicBezTo>
                    <a:cubicBezTo>
                      <a:pt x="28" y="106"/>
                      <a:pt x="26" y="109"/>
                      <a:pt x="23" y="112"/>
                    </a:cubicBezTo>
                    <a:cubicBezTo>
                      <a:pt x="22" y="114"/>
                      <a:pt x="20" y="116"/>
                      <a:pt x="17" y="117"/>
                    </a:cubicBezTo>
                    <a:cubicBezTo>
                      <a:pt x="16" y="120"/>
                      <a:pt x="15" y="123"/>
                      <a:pt x="14" y="127"/>
                    </a:cubicBezTo>
                    <a:cubicBezTo>
                      <a:pt x="12" y="131"/>
                      <a:pt x="10" y="135"/>
                      <a:pt x="9" y="138"/>
                    </a:cubicBezTo>
                    <a:cubicBezTo>
                      <a:pt x="9" y="139"/>
                      <a:pt x="10" y="141"/>
                      <a:pt x="10" y="143"/>
                    </a:cubicBezTo>
                    <a:cubicBezTo>
                      <a:pt x="13" y="145"/>
                      <a:pt x="18" y="147"/>
                      <a:pt x="22" y="149"/>
                    </a:cubicBezTo>
                    <a:cubicBezTo>
                      <a:pt x="28" y="152"/>
                      <a:pt x="35" y="155"/>
                      <a:pt x="41" y="160"/>
                    </a:cubicBezTo>
                    <a:cubicBezTo>
                      <a:pt x="43" y="161"/>
                      <a:pt x="44" y="162"/>
                      <a:pt x="45" y="163"/>
                    </a:cubicBezTo>
                    <a:cubicBezTo>
                      <a:pt x="83" y="163"/>
                      <a:pt x="83" y="154"/>
                      <a:pt x="83" y="154"/>
                    </a:cubicBezTo>
                    <a:cubicBezTo>
                      <a:pt x="83" y="135"/>
                      <a:pt x="83" y="135"/>
                      <a:pt x="83" y="135"/>
                    </a:cubicBezTo>
                    <a:cubicBezTo>
                      <a:pt x="83" y="118"/>
                      <a:pt x="64" y="119"/>
                      <a:pt x="53" y="10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47" tIns="46623" rIns="93247" bIns="46623" numCol="1" anchor="t" anchorCtr="0" compatLnSpc="1">
                <a:prstTxWarp prst="textNoShape">
                  <a:avLst/>
                </a:prstTxWarp>
              </a:bodyPr>
              <a:lstStyle/>
              <a:p>
                <a:pPr marL="0" marR="0" lvl="0" indent="0" algn="l"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C292A"/>
                  </a:solidFill>
                  <a:effectLst/>
                  <a:uLnTx/>
                  <a:uFillTx/>
                  <a:latin typeface="Segoe UI"/>
                  <a:ea typeface="+mn-ea"/>
                  <a:cs typeface="+mn-cs"/>
                </a:endParaRPr>
              </a:p>
            </p:txBody>
          </p:sp>
          <p:sp>
            <p:nvSpPr>
              <p:cNvPr id="31" name="Freeform 7">
                <a:extLst>
                  <a:ext uri="{FF2B5EF4-FFF2-40B4-BE49-F238E27FC236}">
                    <a16:creationId xmlns:a16="http://schemas.microsoft.com/office/drawing/2014/main" id="{087539FC-B9FB-4116-8C4D-8242965B0D06}"/>
                  </a:ext>
                </a:extLst>
              </p:cNvPr>
              <p:cNvSpPr>
                <a:spLocks/>
              </p:cNvSpPr>
              <p:nvPr/>
            </p:nvSpPr>
            <p:spPr bwMode="auto">
              <a:xfrm>
                <a:off x="3627" y="2835"/>
                <a:ext cx="221" cy="318"/>
              </a:xfrm>
              <a:custGeom>
                <a:avLst/>
                <a:gdLst>
                  <a:gd name="T0" fmla="*/ 54 w 134"/>
                  <a:gd name="T1" fmla="*/ 192 h 192"/>
                  <a:gd name="T2" fmla="*/ 0 w 134"/>
                  <a:gd name="T3" fmla="*/ 181 h 192"/>
                  <a:gd name="T4" fmla="*/ 0 w 134"/>
                  <a:gd name="T5" fmla="*/ 158 h 192"/>
                  <a:gd name="T6" fmla="*/ 41 w 134"/>
                  <a:gd name="T7" fmla="*/ 125 h 192"/>
                  <a:gd name="T8" fmla="*/ 45 w 134"/>
                  <a:gd name="T9" fmla="*/ 104 h 192"/>
                  <a:gd name="T10" fmla="*/ 34 w 134"/>
                  <a:gd name="T11" fmla="*/ 72 h 192"/>
                  <a:gd name="T12" fmla="*/ 31 w 134"/>
                  <a:gd name="T13" fmla="*/ 72 h 192"/>
                  <a:gd name="T14" fmla="*/ 21 w 134"/>
                  <a:gd name="T15" fmla="*/ 53 h 192"/>
                  <a:gd name="T16" fmla="*/ 27 w 134"/>
                  <a:gd name="T17" fmla="*/ 46 h 192"/>
                  <a:gd name="T18" fmla="*/ 27 w 134"/>
                  <a:gd name="T19" fmla="*/ 40 h 192"/>
                  <a:gd name="T20" fmla="*/ 67 w 134"/>
                  <a:gd name="T21" fmla="*/ 0 h 192"/>
                  <a:gd name="T22" fmla="*/ 107 w 134"/>
                  <a:gd name="T23" fmla="*/ 40 h 192"/>
                  <a:gd name="T24" fmla="*/ 107 w 134"/>
                  <a:gd name="T25" fmla="*/ 46 h 192"/>
                  <a:gd name="T26" fmla="*/ 114 w 134"/>
                  <a:gd name="T27" fmla="*/ 53 h 192"/>
                  <a:gd name="T28" fmla="*/ 104 w 134"/>
                  <a:gd name="T29" fmla="*/ 72 h 192"/>
                  <a:gd name="T30" fmla="*/ 101 w 134"/>
                  <a:gd name="T31" fmla="*/ 72 h 192"/>
                  <a:gd name="T32" fmla="*/ 89 w 134"/>
                  <a:gd name="T33" fmla="*/ 104 h 192"/>
                  <a:gd name="T34" fmla="*/ 94 w 134"/>
                  <a:gd name="T35" fmla="*/ 125 h 192"/>
                  <a:gd name="T36" fmla="*/ 134 w 134"/>
                  <a:gd name="T37" fmla="*/ 158 h 192"/>
                  <a:gd name="T38" fmla="*/ 134 w 134"/>
                  <a:gd name="T39" fmla="*/ 181 h 192"/>
                  <a:gd name="T40" fmla="*/ 81 w 134"/>
                  <a:gd name="T41" fmla="*/ 192 h 192"/>
                  <a:gd name="T42" fmla="*/ 54 w 134"/>
                  <a:gd name="T43"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4" h="192">
                    <a:moveTo>
                      <a:pt x="54" y="192"/>
                    </a:moveTo>
                    <a:cubicBezTo>
                      <a:pt x="0" y="192"/>
                      <a:pt x="0" y="181"/>
                      <a:pt x="0" y="181"/>
                    </a:cubicBezTo>
                    <a:cubicBezTo>
                      <a:pt x="0" y="158"/>
                      <a:pt x="0" y="158"/>
                      <a:pt x="0" y="158"/>
                    </a:cubicBezTo>
                    <a:cubicBezTo>
                      <a:pt x="0" y="139"/>
                      <a:pt x="29" y="140"/>
                      <a:pt x="41" y="125"/>
                    </a:cubicBezTo>
                    <a:cubicBezTo>
                      <a:pt x="43" y="122"/>
                      <a:pt x="47" y="110"/>
                      <a:pt x="45" y="104"/>
                    </a:cubicBezTo>
                    <a:cubicBezTo>
                      <a:pt x="45" y="104"/>
                      <a:pt x="34" y="79"/>
                      <a:pt x="34" y="72"/>
                    </a:cubicBezTo>
                    <a:cubicBezTo>
                      <a:pt x="31" y="72"/>
                      <a:pt x="31" y="72"/>
                      <a:pt x="31" y="72"/>
                    </a:cubicBezTo>
                    <a:cubicBezTo>
                      <a:pt x="24" y="72"/>
                      <a:pt x="21" y="59"/>
                      <a:pt x="21" y="53"/>
                    </a:cubicBezTo>
                    <a:cubicBezTo>
                      <a:pt x="21" y="46"/>
                      <a:pt x="27" y="46"/>
                      <a:pt x="27" y="46"/>
                    </a:cubicBezTo>
                    <a:cubicBezTo>
                      <a:pt x="27" y="40"/>
                      <a:pt x="27" y="40"/>
                      <a:pt x="27" y="40"/>
                    </a:cubicBezTo>
                    <a:cubicBezTo>
                      <a:pt x="28" y="17"/>
                      <a:pt x="45" y="0"/>
                      <a:pt x="67" y="0"/>
                    </a:cubicBezTo>
                    <a:cubicBezTo>
                      <a:pt x="89" y="0"/>
                      <a:pt x="107" y="17"/>
                      <a:pt x="107" y="40"/>
                    </a:cubicBezTo>
                    <a:cubicBezTo>
                      <a:pt x="107" y="46"/>
                      <a:pt x="107" y="46"/>
                      <a:pt x="107" y="46"/>
                    </a:cubicBezTo>
                    <a:cubicBezTo>
                      <a:pt x="107" y="46"/>
                      <a:pt x="114" y="46"/>
                      <a:pt x="114" y="53"/>
                    </a:cubicBezTo>
                    <a:cubicBezTo>
                      <a:pt x="114" y="59"/>
                      <a:pt x="111" y="72"/>
                      <a:pt x="104" y="72"/>
                    </a:cubicBezTo>
                    <a:cubicBezTo>
                      <a:pt x="101" y="72"/>
                      <a:pt x="101" y="72"/>
                      <a:pt x="101" y="72"/>
                    </a:cubicBezTo>
                    <a:cubicBezTo>
                      <a:pt x="101" y="79"/>
                      <a:pt x="89" y="104"/>
                      <a:pt x="89" y="104"/>
                    </a:cubicBezTo>
                    <a:cubicBezTo>
                      <a:pt x="87" y="110"/>
                      <a:pt x="91" y="122"/>
                      <a:pt x="94" y="125"/>
                    </a:cubicBezTo>
                    <a:cubicBezTo>
                      <a:pt x="106" y="140"/>
                      <a:pt x="134" y="139"/>
                      <a:pt x="134" y="158"/>
                    </a:cubicBezTo>
                    <a:cubicBezTo>
                      <a:pt x="134" y="181"/>
                      <a:pt x="134" y="181"/>
                      <a:pt x="134" y="181"/>
                    </a:cubicBezTo>
                    <a:cubicBezTo>
                      <a:pt x="134" y="181"/>
                      <a:pt x="134" y="192"/>
                      <a:pt x="81" y="192"/>
                    </a:cubicBezTo>
                    <a:lnTo>
                      <a:pt x="54"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47" tIns="46623" rIns="93247" bIns="46623" numCol="1" anchor="t" anchorCtr="0" compatLnSpc="1">
                <a:prstTxWarp prst="textNoShape">
                  <a:avLst/>
                </a:prstTxWarp>
              </a:bodyPr>
              <a:lstStyle/>
              <a:p>
                <a:pPr marL="0" marR="0" lvl="0" indent="0" algn="l"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C292A"/>
                  </a:solidFill>
                  <a:effectLst/>
                  <a:uLnTx/>
                  <a:uFillTx/>
                  <a:latin typeface="Segoe UI"/>
                  <a:ea typeface="+mn-ea"/>
                  <a:cs typeface="+mn-cs"/>
                </a:endParaRPr>
              </a:p>
            </p:txBody>
          </p:sp>
          <p:sp>
            <p:nvSpPr>
              <p:cNvPr id="33" name="Freeform 8">
                <a:extLst>
                  <a:ext uri="{FF2B5EF4-FFF2-40B4-BE49-F238E27FC236}">
                    <a16:creationId xmlns:a16="http://schemas.microsoft.com/office/drawing/2014/main" id="{A694F515-3B6A-4A26-9057-4966D0F9D797}"/>
                  </a:ext>
                </a:extLst>
              </p:cNvPr>
              <p:cNvSpPr>
                <a:spLocks/>
              </p:cNvSpPr>
              <p:nvPr/>
            </p:nvSpPr>
            <p:spPr bwMode="auto">
              <a:xfrm>
                <a:off x="3790" y="2787"/>
                <a:ext cx="137" cy="270"/>
              </a:xfrm>
              <a:custGeom>
                <a:avLst/>
                <a:gdLst>
                  <a:gd name="T0" fmla="*/ 53 w 83"/>
                  <a:gd name="T1" fmla="*/ 107 h 163"/>
                  <a:gd name="T2" fmla="*/ 49 w 83"/>
                  <a:gd name="T3" fmla="*/ 88 h 163"/>
                  <a:gd name="T4" fmla="*/ 59 w 83"/>
                  <a:gd name="T5" fmla="*/ 62 h 163"/>
                  <a:gd name="T6" fmla="*/ 62 w 83"/>
                  <a:gd name="T7" fmla="*/ 62 h 163"/>
                  <a:gd name="T8" fmla="*/ 70 w 83"/>
                  <a:gd name="T9" fmla="*/ 45 h 163"/>
                  <a:gd name="T10" fmla="*/ 65 w 83"/>
                  <a:gd name="T11" fmla="*/ 39 h 163"/>
                  <a:gd name="T12" fmla="*/ 65 w 83"/>
                  <a:gd name="T13" fmla="*/ 34 h 163"/>
                  <a:gd name="T14" fmla="*/ 31 w 83"/>
                  <a:gd name="T15" fmla="*/ 0 h 163"/>
                  <a:gd name="T16" fmla="*/ 0 w 83"/>
                  <a:gd name="T17" fmla="*/ 19 h 163"/>
                  <a:gd name="T18" fmla="*/ 10 w 83"/>
                  <a:gd name="T19" fmla="*/ 27 h 163"/>
                  <a:gd name="T20" fmla="*/ 27 w 83"/>
                  <a:gd name="T21" fmla="*/ 64 h 163"/>
                  <a:gd name="T22" fmla="*/ 34 w 83"/>
                  <a:gd name="T23" fmla="*/ 82 h 163"/>
                  <a:gd name="T24" fmla="*/ 30 w 83"/>
                  <a:gd name="T25" fmla="*/ 101 h 163"/>
                  <a:gd name="T26" fmla="*/ 23 w 83"/>
                  <a:gd name="T27" fmla="*/ 112 h 163"/>
                  <a:gd name="T28" fmla="*/ 17 w 83"/>
                  <a:gd name="T29" fmla="*/ 117 h 163"/>
                  <a:gd name="T30" fmla="*/ 14 w 83"/>
                  <a:gd name="T31" fmla="*/ 127 h 163"/>
                  <a:gd name="T32" fmla="*/ 9 w 83"/>
                  <a:gd name="T33" fmla="*/ 138 h 163"/>
                  <a:gd name="T34" fmla="*/ 10 w 83"/>
                  <a:gd name="T35" fmla="*/ 143 h 163"/>
                  <a:gd name="T36" fmla="*/ 22 w 83"/>
                  <a:gd name="T37" fmla="*/ 149 h 163"/>
                  <a:gd name="T38" fmla="*/ 41 w 83"/>
                  <a:gd name="T39" fmla="*/ 160 h 163"/>
                  <a:gd name="T40" fmla="*/ 45 w 83"/>
                  <a:gd name="T41" fmla="*/ 163 h 163"/>
                  <a:gd name="T42" fmla="*/ 83 w 83"/>
                  <a:gd name="T43" fmla="*/ 154 h 163"/>
                  <a:gd name="T44" fmla="*/ 83 w 83"/>
                  <a:gd name="T45" fmla="*/ 135 h 163"/>
                  <a:gd name="T46" fmla="*/ 53 w 83"/>
                  <a:gd name="T47" fmla="*/ 10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163">
                    <a:moveTo>
                      <a:pt x="53" y="107"/>
                    </a:moveTo>
                    <a:cubicBezTo>
                      <a:pt x="51" y="104"/>
                      <a:pt x="48" y="94"/>
                      <a:pt x="49" y="88"/>
                    </a:cubicBezTo>
                    <a:cubicBezTo>
                      <a:pt x="49" y="88"/>
                      <a:pt x="59" y="67"/>
                      <a:pt x="59" y="62"/>
                    </a:cubicBezTo>
                    <a:cubicBezTo>
                      <a:pt x="62" y="62"/>
                      <a:pt x="62" y="62"/>
                      <a:pt x="62" y="62"/>
                    </a:cubicBezTo>
                    <a:cubicBezTo>
                      <a:pt x="67" y="62"/>
                      <a:pt x="70" y="50"/>
                      <a:pt x="70" y="45"/>
                    </a:cubicBezTo>
                    <a:cubicBezTo>
                      <a:pt x="70" y="39"/>
                      <a:pt x="65" y="39"/>
                      <a:pt x="65" y="39"/>
                    </a:cubicBezTo>
                    <a:cubicBezTo>
                      <a:pt x="65" y="34"/>
                      <a:pt x="65" y="34"/>
                      <a:pt x="65" y="34"/>
                    </a:cubicBezTo>
                    <a:cubicBezTo>
                      <a:pt x="64" y="15"/>
                      <a:pt x="49" y="0"/>
                      <a:pt x="31" y="0"/>
                    </a:cubicBezTo>
                    <a:cubicBezTo>
                      <a:pt x="17" y="0"/>
                      <a:pt x="6" y="8"/>
                      <a:pt x="0" y="19"/>
                    </a:cubicBezTo>
                    <a:cubicBezTo>
                      <a:pt x="4" y="21"/>
                      <a:pt x="7" y="24"/>
                      <a:pt x="10" y="27"/>
                    </a:cubicBezTo>
                    <a:cubicBezTo>
                      <a:pt x="20" y="37"/>
                      <a:pt x="26" y="50"/>
                      <a:pt x="27" y="64"/>
                    </a:cubicBezTo>
                    <a:cubicBezTo>
                      <a:pt x="32" y="68"/>
                      <a:pt x="34" y="75"/>
                      <a:pt x="34" y="82"/>
                    </a:cubicBezTo>
                    <a:cubicBezTo>
                      <a:pt x="34" y="88"/>
                      <a:pt x="33" y="95"/>
                      <a:pt x="30" y="101"/>
                    </a:cubicBezTo>
                    <a:cubicBezTo>
                      <a:pt x="28" y="106"/>
                      <a:pt x="26" y="109"/>
                      <a:pt x="23" y="112"/>
                    </a:cubicBezTo>
                    <a:cubicBezTo>
                      <a:pt x="22" y="114"/>
                      <a:pt x="20" y="116"/>
                      <a:pt x="17" y="117"/>
                    </a:cubicBezTo>
                    <a:cubicBezTo>
                      <a:pt x="16" y="120"/>
                      <a:pt x="15" y="123"/>
                      <a:pt x="14" y="127"/>
                    </a:cubicBezTo>
                    <a:cubicBezTo>
                      <a:pt x="12" y="131"/>
                      <a:pt x="10" y="135"/>
                      <a:pt x="9" y="138"/>
                    </a:cubicBezTo>
                    <a:cubicBezTo>
                      <a:pt x="9" y="139"/>
                      <a:pt x="10" y="141"/>
                      <a:pt x="10" y="143"/>
                    </a:cubicBezTo>
                    <a:cubicBezTo>
                      <a:pt x="13" y="145"/>
                      <a:pt x="18" y="147"/>
                      <a:pt x="22" y="149"/>
                    </a:cubicBezTo>
                    <a:cubicBezTo>
                      <a:pt x="28" y="152"/>
                      <a:pt x="35" y="155"/>
                      <a:pt x="41" y="160"/>
                    </a:cubicBezTo>
                    <a:cubicBezTo>
                      <a:pt x="43" y="161"/>
                      <a:pt x="44" y="162"/>
                      <a:pt x="45" y="163"/>
                    </a:cubicBezTo>
                    <a:cubicBezTo>
                      <a:pt x="83" y="163"/>
                      <a:pt x="83" y="154"/>
                      <a:pt x="83" y="154"/>
                    </a:cubicBezTo>
                    <a:cubicBezTo>
                      <a:pt x="83" y="135"/>
                      <a:pt x="83" y="135"/>
                      <a:pt x="83" y="135"/>
                    </a:cubicBezTo>
                    <a:cubicBezTo>
                      <a:pt x="83" y="118"/>
                      <a:pt x="64" y="119"/>
                      <a:pt x="53" y="10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47" tIns="46623" rIns="93247" bIns="46623" numCol="1" anchor="t" anchorCtr="0" compatLnSpc="1">
                <a:prstTxWarp prst="textNoShape">
                  <a:avLst/>
                </a:prstTxWarp>
              </a:bodyPr>
              <a:lstStyle/>
              <a:p>
                <a:pPr marL="0" marR="0" lvl="0" indent="0" algn="l"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C292A"/>
                  </a:solidFill>
                  <a:effectLst/>
                  <a:uLnTx/>
                  <a:uFillTx/>
                  <a:latin typeface="Segoe UI"/>
                  <a:ea typeface="+mn-ea"/>
                  <a:cs typeface="+mn-cs"/>
                </a:endParaRPr>
              </a:p>
            </p:txBody>
          </p:sp>
          <p:sp>
            <p:nvSpPr>
              <p:cNvPr id="36" name="Freeform 10">
                <a:extLst>
                  <a:ext uri="{FF2B5EF4-FFF2-40B4-BE49-F238E27FC236}">
                    <a16:creationId xmlns:a16="http://schemas.microsoft.com/office/drawing/2014/main" id="{BEC0B5DE-A0F2-45E9-ACDF-1E430DBA7685}"/>
                  </a:ext>
                </a:extLst>
              </p:cNvPr>
              <p:cNvSpPr>
                <a:spLocks/>
              </p:cNvSpPr>
              <p:nvPr/>
            </p:nvSpPr>
            <p:spPr bwMode="auto">
              <a:xfrm>
                <a:off x="3627" y="2835"/>
                <a:ext cx="221" cy="318"/>
              </a:xfrm>
              <a:custGeom>
                <a:avLst/>
                <a:gdLst>
                  <a:gd name="T0" fmla="*/ 54 w 134"/>
                  <a:gd name="T1" fmla="*/ 192 h 192"/>
                  <a:gd name="T2" fmla="*/ 0 w 134"/>
                  <a:gd name="T3" fmla="*/ 181 h 192"/>
                  <a:gd name="T4" fmla="*/ 0 w 134"/>
                  <a:gd name="T5" fmla="*/ 158 h 192"/>
                  <a:gd name="T6" fmla="*/ 41 w 134"/>
                  <a:gd name="T7" fmla="*/ 125 h 192"/>
                  <a:gd name="T8" fmla="*/ 45 w 134"/>
                  <a:gd name="T9" fmla="*/ 104 h 192"/>
                  <a:gd name="T10" fmla="*/ 34 w 134"/>
                  <a:gd name="T11" fmla="*/ 72 h 192"/>
                  <a:gd name="T12" fmla="*/ 31 w 134"/>
                  <a:gd name="T13" fmla="*/ 72 h 192"/>
                  <a:gd name="T14" fmla="*/ 21 w 134"/>
                  <a:gd name="T15" fmla="*/ 53 h 192"/>
                  <a:gd name="T16" fmla="*/ 27 w 134"/>
                  <a:gd name="T17" fmla="*/ 46 h 192"/>
                  <a:gd name="T18" fmla="*/ 27 w 134"/>
                  <a:gd name="T19" fmla="*/ 40 h 192"/>
                  <a:gd name="T20" fmla="*/ 67 w 134"/>
                  <a:gd name="T21" fmla="*/ 0 h 192"/>
                  <a:gd name="T22" fmla="*/ 107 w 134"/>
                  <a:gd name="T23" fmla="*/ 40 h 192"/>
                  <a:gd name="T24" fmla="*/ 107 w 134"/>
                  <a:gd name="T25" fmla="*/ 46 h 192"/>
                  <a:gd name="T26" fmla="*/ 114 w 134"/>
                  <a:gd name="T27" fmla="*/ 53 h 192"/>
                  <a:gd name="T28" fmla="*/ 104 w 134"/>
                  <a:gd name="T29" fmla="*/ 72 h 192"/>
                  <a:gd name="T30" fmla="*/ 101 w 134"/>
                  <a:gd name="T31" fmla="*/ 72 h 192"/>
                  <a:gd name="T32" fmla="*/ 89 w 134"/>
                  <a:gd name="T33" fmla="*/ 104 h 192"/>
                  <a:gd name="T34" fmla="*/ 94 w 134"/>
                  <a:gd name="T35" fmla="*/ 125 h 192"/>
                  <a:gd name="T36" fmla="*/ 134 w 134"/>
                  <a:gd name="T37" fmla="*/ 158 h 192"/>
                  <a:gd name="T38" fmla="*/ 134 w 134"/>
                  <a:gd name="T39" fmla="*/ 181 h 192"/>
                  <a:gd name="T40" fmla="*/ 81 w 134"/>
                  <a:gd name="T41" fmla="*/ 192 h 192"/>
                  <a:gd name="T42" fmla="*/ 54 w 134"/>
                  <a:gd name="T43"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4" h="192">
                    <a:moveTo>
                      <a:pt x="54" y="192"/>
                    </a:moveTo>
                    <a:cubicBezTo>
                      <a:pt x="0" y="192"/>
                      <a:pt x="0" y="181"/>
                      <a:pt x="0" y="181"/>
                    </a:cubicBezTo>
                    <a:cubicBezTo>
                      <a:pt x="0" y="158"/>
                      <a:pt x="0" y="158"/>
                      <a:pt x="0" y="158"/>
                    </a:cubicBezTo>
                    <a:cubicBezTo>
                      <a:pt x="0" y="139"/>
                      <a:pt x="29" y="140"/>
                      <a:pt x="41" y="125"/>
                    </a:cubicBezTo>
                    <a:cubicBezTo>
                      <a:pt x="43" y="122"/>
                      <a:pt x="47" y="110"/>
                      <a:pt x="45" y="104"/>
                    </a:cubicBezTo>
                    <a:cubicBezTo>
                      <a:pt x="45" y="104"/>
                      <a:pt x="34" y="79"/>
                      <a:pt x="34" y="72"/>
                    </a:cubicBezTo>
                    <a:cubicBezTo>
                      <a:pt x="31" y="72"/>
                      <a:pt x="31" y="72"/>
                      <a:pt x="31" y="72"/>
                    </a:cubicBezTo>
                    <a:cubicBezTo>
                      <a:pt x="24" y="72"/>
                      <a:pt x="21" y="59"/>
                      <a:pt x="21" y="53"/>
                    </a:cubicBezTo>
                    <a:cubicBezTo>
                      <a:pt x="21" y="46"/>
                      <a:pt x="27" y="46"/>
                      <a:pt x="27" y="46"/>
                    </a:cubicBezTo>
                    <a:cubicBezTo>
                      <a:pt x="27" y="40"/>
                      <a:pt x="27" y="40"/>
                      <a:pt x="27" y="40"/>
                    </a:cubicBezTo>
                    <a:cubicBezTo>
                      <a:pt x="28" y="17"/>
                      <a:pt x="45" y="0"/>
                      <a:pt x="67" y="0"/>
                    </a:cubicBezTo>
                    <a:cubicBezTo>
                      <a:pt x="89" y="0"/>
                      <a:pt x="107" y="17"/>
                      <a:pt x="107" y="40"/>
                    </a:cubicBezTo>
                    <a:cubicBezTo>
                      <a:pt x="107" y="46"/>
                      <a:pt x="107" y="46"/>
                      <a:pt x="107" y="46"/>
                    </a:cubicBezTo>
                    <a:cubicBezTo>
                      <a:pt x="107" y="46"/>
                      <a:pt x="114" y="46"/>
                      <a:pt x="114" y="53"/>
                    </a:cubicBezTo>
                    <a:cubicBezTo>
                      <a:pt x="114" y="59"/>
                      <a:pt x="111" y="72"/>
                      <a:pt x="104" y="72"/>
                    </a:cubicBezTo>
                    <a:cubicBezTo>
                      <a:pt x="101" y="72"/>
                      <a:pt x="101" y="72"/>
                      <a:pt x="101" y="72"/>
                    </a:cubicBezTo>
                    <a:cubicBezTo>
                      <a:pt x="101" y="79"/>
                      <a:pt x="89" y="104"/>
                      <a:pt x="89" y="104"/>
                    </a:cubicBezTo>
                    <a:cubicBezTo>
                      <a:pt x="87" y="110"/>
                      <a:pt x="91" y="122"/>
                      <a:pt x="94" y="125"/>
                    </a:cubicBezTo>
                    <a:cubicBezTo>
                      <a:pt x="106" y="140"/>
                      <a:pt x="134" y="139"/>
                      <a:pt x="134" y="158"/>
                    </a:cubicBezTo>
                    <a:cubicBezTo>
                      <a:pt x="134" y="181"/>
                      <a:pt x="134" y="181"/>
                      <a:pt x="134" y="181"/>
                    </a:cubicBezTo>
                    <a:cubicBezTo>
                      <a:pt x="134" y="181"/>
                      <a:pt x="134" y="192"/>
                      <a:pt x="81" y="192"/>
                    </a:cubicBezTo>
                    <a:lnTo>
                      <a:pt x="54"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47" tIns="46623" rIns="93247" bIns="46623" numCol="1" anchor="t" anchorCtr="0" compatLnSpc="1">
                <a:prstTxWarp prst="textNoShape">
                  <a:avLst/>
                </a:prstTxWarp>
              </a:bodyPr>
              <a:lstStyle/>
              <a:p>
                <a:pPr marL="0" marR="0" lvl="0" indent="0" algn="l"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C292A"/>
                  </a:solidFill>
                  <a:effectLst/>
                  <a:uLnTx/>
                  <a:uFillTx/>
                  <a:latin typeface="Segoe UI"/>
                  <a:ea typeface="+mn-ea"/>
                  <a:cs typeface="+mn-cs"/>
                </a:endParaRPr>
              </a:p>
            </p:txBody>
          </p:sp>
        </p:grpSp>
      </p:grpSp>
      <p:sp>
        <p:nvSpPr>
          <p:cNvPr id="15" name="Content Placeholder 2"/>
          <p:cNvSpPr txBox="1">
            <a:spLocks/>
          </p:cNvSpPr>
          <p:nvPr/>
        </p:nvSpPr>
        <p:spPr>
          <a:xfrm>
            <a:off x="6714281" y="1001219"/>
            <a:ext cx="5393238" cy="1778144"/>
          </a:xfrm>
          <a:prstGeom prst="rect">
            <a:avLst/>
          </a:prstGeom>
        </p:spPr>
        <p:txBody>
          <a:bodyPr vert="horz" wrap="square"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100" normalizeH="0" baseline="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Assess Windows Client Security</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36" b="0" i="0" u="none" strike="noStrike" kern="1200" cap="none" spc="-100" normalizeH="0" baseline="0" dirty="0">
                <a:ln w="3175">
                  <a:noFill/>
                </a:ln>
                <a:solidFill>
                  <a:srgbClr val="2C292A"/>
                </a:solidFill>
                <a:effectLst/>
                <a:uLnTx/>
                <a:uFillTx/>
                <a:latin typeface="Segoe UI" panose="020B0502040204020203" pitchFamily="34" charset="0"/>
                <a:ea typeface="+mn-ea"/>
                <a:cs typeface="Segoe UI" panose="020B0502040204020203" pitchFamily="34" charset="0"/>
              </a:rPr>
              <a:t>Analyze and prioritize</a:t>
            </a:r>
            <a:r>
              <a:rPr kumimoji="0" lang="en-US" sz="1836" b="0" i="0" u="none" strike="noStrike" kern="1200" cap="none" spc="-100" normalizeH="0" dirty="0">
                <a:ln w="3175">
                  <a:noFill/>
                </a:ln>
                <a:solidFill>
                  <a:srgbClr val="2C292A"/>
                </a:solidFill>
                <a:effectLst/>
                <a:uLnTx/>
                <a:uFillTx/>
                <a:latin typeface="Segoe UI" panose="020B0502040204020203" pitchFamily="34" charset="0"/>
                <a:ea typeface="+mn-ea"/>
                <a:cs typeface="Segoe UI" panose="020B0502040204020203" pitchFamily="34" charset="0"/>
              </a:rPr>
              <a:t> Windows Secure Score improvement opportunities and Threat &amp; Vulnerability Security Recommendations</a:t>
            </a:r>
            <a:endParaRPr kumimoji="0" lang="en-US" sz="1836" b="0" i="0" u="none" strike="noStrike" kern="1200" cap="none" spc="-100" normalizeH="0" baseline="0" dirty="0">
              <a:ln w="3175">
                <a:noFill/>
              </a:ln>
              <a:solidFill>
                <a:srgbClr val="2C292A"/>
              </a:solidFill>
              <a:effectLst/>
              <a:uLnTx/>
              <a:uFillTx/>
              <a:latin typeface="Segoe UI" panose="020B0502040204020203" pitchFamily="34" charset="0"/>
              <a:ea typeface="+mn-ea"/>
              <a:cs typeface="Segoe UI" panose="020B0502040204020203"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400" b="0" i="0" u="none" strike="noStrike" kern="1200" cap="none" spc="-100" normalizeH="0" baseline="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endParaRPr>
          </a:p>
        </p:txBody>
      </p:sp>
      <p:grpSp>
        <p:nvGrpSpPr>
          <p:cNvPr id="26" name="Group 25">
            <a:extLst>
              <a:ext uri="{C183D7F6-B498-43B3-948B-1728B52AA6E4}">
                <adec:decorative xmlns:adec="http://schemas.microsoft.com/office/drawing/2017/decorative" val="1"/>
              </a:ext>
            </a:extLst>
          </p:cNvPr>
          <p:cNvGrpSpPr/>
          <p:nvPr/>
        </p:nvGrpSpPr>
        <p:grpSpPr>
          <a:xfrm>
            <a:off x="5662616" y="3034825"/>
            <a:ext cx="1042090" cy="1042090"/>
            <a:chOff x="5424625" y="1787356"/>
            <a:chExt cx="1021895" cy="1021895"/>
          </a:xfrm>
        </p:grpSpPr>
        <p:sp>
          <p:nvSpPr>
            <p:cNvPr id="13" name="Oval 12"/>
            <p:cNvSpPr/>
            <p:nvPr/>
          </p:nvSpPr>
          <p:spPr>
            <a:xfrm>
              <a:off x="5424625" y="1787356"/>
              <a:ext cx="1021895" cy="10218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prstClr val="white"/>
                </a:solidFill>
                <a:effectLst/>
                <a:uLnTx/>
                <a:uFillTx/>
                <a:latin typeface="Segoe UI"/>
                <a:ea typeface="+mn-ea"/>
                <a:cs typeface="+mn-cs"/>
              </a:endParaRPr>
            </a:p>
          </p:txBody>
        </p:sp>
        <p:pic>
          <p:nvPicPr>
            <p:cNvPr id="4" name="Picture 3">
              <a:extLst>
                <a:ext uri="{C183D7F6-B498-43B3-948B-1728B52AA6E4}">
                  <adec:decorative xmlns:adec="http://schemas.microsoft.com/office/drawing/2017/decorative" val="1"/>
                </a:ext>
              </a:extLst>
            </p:cNvPr>
            <p:cNvPicPr>
              <a:picLocks noChangeAspect="1"/>
            </p:cNvPicPr>
            <p:nvPr/>
          </p:nvPicPr>
          <p:blipFill>
            <a:blip r:embed="rId4" cstate="screen">
              <a:biLevel thresh="25000"/>
              <a:extLst>
                <a:ext uri="{28A0092B-C50C-407E-A947-70E740481C1C}">
                  <a14:useLocalDpi xmlns:a14="http://schemas.microsoft.com/office/drawing/2010/main"/>
                </a:ext>
              </a:extLst>
            </a:blip>
            <a:stretch>
              <a:fillRect/>
            </a:stretch>
          </p:blipFill>
          <p:spPr>
            <a:xfrm>
              <a:off x="5657592" y="2088051"/>
              <a:ext cx="557357" cy="426549"/>
            </a:xfrm>
            <a:prstGeom prst="rect">
              <a:avLst/>
            </a:prstGeom>
          </p:spPr>
        </p:pic>
      </p:grpSp>
      <p:sp>
        <p:nvSpPr>
          <p:cNvPr id="59" name="Content Placeholder 2"/>
          <p:cNvSpPr txBox="1">
            <a:spLocks/>
          </p:cNvSpPr>
          <p:nvPr/>
        </p:nvSpPr>
        <p:spPr>
          <a:xfrm>
            <a:off x="6714281" y="2874035"/>
            <a:ext cx="5393238" cy="1585783"/>
          </a:xfrm>
          <a:prstGeom prst="rect">
            <a:avLst/>
          </a:prstGeom>
        </p:spPr>
        <p:txBody>
          <a:bodyPr vert="horz" wrap="square"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NZ"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Integrates the Windows Secure Score into the overall Microsoft Secure Score</a:t>
            </a:r>
            <a:endParaRPr kumimoji="0" lang="en-US"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endParaRPr>
          </a:p>
          <a:p>
            <a:pPr marL="0" marR="0" lvl="1" indent="0" algn="l" defTabSz="914400" rtl="0" eaLnBrk="1" fontAlgn="auto" latinLnBrk="0" hangingPunct="1">
              <a:lnSpc>
                <a:spcPct val="90000"/>
              </a:lnSpc>
              <a:spcBef>
                <a:spcPts val="500"/>
              </a:spcBef>
              <a:spcAft>
                <a:spcPts val="612"/>
              </a:spcAft>
              <a:buClrTx/>
              <a:buSzTx/>
              <a:buFont typeface="Arial" panose="020B0604020202020204" pitchFamily="34" charset="0"/>
              <a:buNone/>
              <a:tabLst/>
              <a:defRPr/>
            </a:pPr>
            <a:r>
              <a:rPr kumimoji="0" lang="en-US"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See status of security controls across Office 365, Enterprise Mobility + Security and Windows 10 using Microsoft Secure Score</a:t>
            </a:r>
          </a:p>
        </p:txBody>
      </p:sp>
      <p:grpSp>
        <p:nvGrpSpPr>
          <p:cNvPr id="32" name="Group 31">
            <a:extLst>
              <a:ext uri="{C183D7F6-B498-43B3-948B-1728B52AA6E4}">
                <adec:decorative xmlns:adec="http://schemas.microsoft.com/office/drawing/2017/decorative" val="1"/>
              </a:ext>
            </a:extLst>
          </p:cNvPr>
          <p:cNvGrpSpPr/>
          <p:nvPr/>
        </p:nvGrpSpPr>
        <p:grpSpPr>
          <a:xfrm>
            <a:off x="5662616" y="4937330"/>
            <a:ext cx="1042090" cy="1042090"/>
            <a:chOff x="5424625" y="2980878"/>
            <a:chExt cx="1021895" cy="1021895"/>
          </a:xfrm>
        </p:grpSpPr>
        <p:sp>
          <p:nvSpPr>
            <p:cNvPr id="10" name="Oval 9"/>
            <p:cNvSpPr/>
            <p:nvPr/>
          </p:nvSpPr>
          <p:spPr>
            <a:xfrm>
              <a:off x="5424625" y="2980878"/>
              <a:ext cx="1021895" cy="10218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prstClr val="white"/>
                </a:solidFill>
                <a:effectLst/>
                <a:uLnTx/>
                <a:uFillTx/>
                <a:latin typeface="Segoe UI"/>
                <a:ea typeface="+mn-ea"/>
                <a:cs typeface="+mn-cs"/>
              </a:endParaRPr>
            </a:p>
          </p:txBody>
        </p:sp>
        <p:pic>
          <p:nvPicPr>
            <p:cNvPr id="5" name="Picture 4">
              <a:extLst>
                <a:ext uri="{C183D7F6-B498-43B3-948B-1728B52AA6E4}">
                  <adec:decorative xmlns:adec="http://schemas.microsoft.com/office/drawing/2017/decorative" val="1"/>
                </a:ext>
              </a:extLst>
            </p:cNvPr>
            <p:cNvPicPr>
              <a:picLocks noChangeAspect="1"/>
            </p:cNvPicPr>
            <p:nvPr/>
          </p:nvPicPr>
          <p:blipFill>
            <a:blip r:embed="rId5">
              <a:biLevel thresh="25000"/>
            </a:blip>
            <a:stretch>
              <a:fillRect/>
            </a:stretch>
          </p:blipFill>
          <p:spPr>
            <a:xfrm>
              <a:off x="5694516" y="3181850"/>
              <a:ext cx="484337" cy="582430"/>
            </a:xfrm>
            <a:prstGeom prst="rect">
              <a:avLst/>
            </a:prstGeom>
          </p:spPr>
        </p:pic>
      </p:grpSp>
      <p:sp>
        <p:nvSpPr>
          <p:cNvPr id="23" name="Content Placeholder 2"/>
          <p:cNvSpPr txBox="1">
            <a:spLocks/>
          </p:cNvSpPr>
          <p:nvPr/>
        </p:nvSpPr>
        <p:spPr>
          <a:xfrm>
            <a:off x="6714281" y="4649163"/>
            <a:ext cx="5721312" cy="1902921"/>
          </a:xfrm>
          <a:prstGeom prst="rect">
            <a:avLst/>
          </a:prstGeom>
        </p:spPr>
        <p:txBody>
          <a:bodyPr vert="horz" wrap="square"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Requirements</a:t>
            </a:r>
          </a:p>
          <a:p>
            <a:pPr marL="0" marR="0" lvl="1" indent="0" algn="l" defTabSz="914400" rtl="0" eaLnBrk="1" fontAlgn="auto" latinLnBrk="0" hangingPunct="1">
              <a:lnSpc>
                <a:spcPct val="90000"/>
              </a:lnSpc>
              <a:spcBef>
                <a:spcPts val="500"/>
              </a:spcBef>
              <a:spcAft>
                <a:spcPts val="612"/>
              </a:spcAft>
              <a:buClrTx/>
              <a:buSzTx/>
              <a:buFont typeface="Arial" panose="020B0604020202020204" pitchFamily="34" charset="0"/>
              <a:buNone/>
              <a:tabLst/>
              <a:defRPr/>
            </a:pPr>
            <a:r>
              <a:rPr kumimoji="0" lang="en-US"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Available as part of following Microsoft Volume Licensing offers: Windows 10 Enterprise E5, Windows 10 Education E5 and Microsoft 365 E5</a:t>
            </a:r>
          </a:p>
          <a:p>
            <a:pPr marL="0" marR="0" lvl="1" indent="0" algn="l" defTabSz="914400" rtl="0" eaLnBrk="1" fontAlgn="auto" latinLnBrk="0" hangingPunct="1">
              <a:lnSpc>
                <a:spcPct val="90000"/>
              </a:lnSpc>
              <a:spcBef>
                <a:spcPts val="500"/>
              </a:spcBef>
              <a:spcAft>
                <a:spcPts val="612"/>
              </a:spcAft>
              <a:buClrTx/>
              <a:buSzTx/>
              <a:buFont typeface="Arial" panose="020B0604020202020204" pitchFamily="34" charset="0"/>
              <a:buNone/>
              <a:tabLst/>
              <a:defRPr/>
            </a:pPr>
            <a:r>
              <a:rPr kumimoji="0" lang="en-US"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A free trial can be requested for use as part of the assessment.</a:t>
            </a:r>
            <a:endParaRPr kumimoji="0" lang="en-US" sz="1734"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endParaRPr>
          </a:p>
        </p:txBody>
      </p:sp>
    </p:spTree>
    <p:extLst>
      <p:ext uri="{BB962C8B-B14F-4D97-AF65-F5344CB8AC3E}">
        <p14:creationId xmlns:p14="http://schemas.microsoft.com/office/powerpoint/2010/main" val="488977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2" presetClass="entr" presetSubtype="8" fill="hold" nodeType="withEffect">
                                  <p:stCondLst>
                                    <p:cond delay="0"/>
                                  </p:stCondLst>
                                  <p:childTnLst>
                                    <p:set>
                                      <p:cBhvr>
                                        <p:cTn id="15" dur="1" fill="hold">
                                          <p:stCondLst>
                                            <p:cond delay="0"/>
                                          </p:stCondLst>
                                        </p:cTn>
                                        <p:tgtEl>
                                          <p:spTgt spid="35"/>
                                        </p:tgtEl>
                                        <p:attrNameLst>
                                          <p:attrName>style.visibility</p:attrName>
                                        </p:attrNameLst>
                                      </p:cBhvr>
                                      <p:to>
                                        <p:strVal val="visible"/>
                                      </p:to>
                                    </p:set>
                                    <p:anim calcmode="lin" valueType="num">
                                      <p:cBhvr additive="base">
                                        <p:cTn id="16" dur="500" fill="hold"/>
                                        <p:tgtEl>
                                          <p:spTgt spid="35"/>
                                        </p:tgtEl>
                                        <p:attrNameLst>
                                          <p:attrName>ppt_x</p:attrName>
                                        </p:attrNameLst>
                                      </p:cBhvr>
                                      <p:tavLst>
                                        <p:tav tm="0">
                                          <p:val>
                                            <p:strVal val="0-#ppt_w/2"/>
                                          </p:val>
                                        </p:tav>
                                        <p:tav tm="100000">
                                          <p:val>
                                            <p:strVal val="#ppt_x"/>
                                          </p:val>
                                        </p:tav>
                                      </p:tavLst>
                                    </p:anim>
                                    <p:anim calcmode="lin" valueType="num">
                                      <p:cBhvr additive="base">
                                        <p:cTn id="17" dur="500" fill="hold"/>
                                        <p:tgtEl>
                                          <p:spTgt spid="35"/>
                                        </p:tgtEl>
                                        <p:attrNameLst>
                                          <p:attrName>ppt_y</p:attrName>
                                        </p:attrNameLst>
                                      </p:cBhvr>
                                      <p:tavLst>
                                        <p:tav tm="0">
                                          <p:val>
                                            <p:strVal val="#ppt_y"/>
                                          </p:val>
                                        </p:tav>
                                        <p:tav tm="100000">
                                          <p:val>
                                            <p:strVal val="#ppt_y"/>
                                          </p:val>
                                        </p:tav>
                                      </p:tavLst>
                                    </p:anim>
                                  </p:childTnLst>
                                </p:cTn>
                              </p:par>
                              <p:par>
                                <p:cTn id="18" presetID="53" presetClass="entr" presetSubtype="16" fill="hold" nodeType="withEffect">
                                  <p:stCondLst>
                                    <p:cond delay="0"/>
                                  </p:stCondLst>
                                  <p:childTnLst>
                                    <p:set>
                                      <p:cBhvr>
                                        <p:cTn id="19" dur="1" fill="hold">
                                          <p:stCondLst>
                                            <p:cond delay="0"/>
                                          </p:stCondLst>
                                        </p:cTn>
                                        <p:tgtEl>
                                          <p:spTgt spid="32"/>
                                        </p:tgtEl>
                                        <p:attrNameLst>
                                          <p:attrName>style.visibility</p:attrName>
                                        </p:attrNameLst>
                                      </p:cBhvr>
                                      <p:to>
                                        <p:strVal val="visible"/>
                                      </p:to>
                                    </p:set>
                                    <p:anim calcmode="lin" valueType="num">
                                      <p:cBhvr>
                                        <p:cTn id="20" dur="500" fill="hold"/>
                                        <p:tgtEl>
                                          <p:spTgt spid="32"/>
                                        </p:tgtEl>
                                        <p:attrNameLst>
                                          <p:attrName>ppt_w</p:attrName>
                                        </p:attrNameLst>
                                      </p:cBhvr>
                                      <p:tavLst>
                                        <p:tav tm="0">
                                          <p:val>
                                            <p:fltVal val="0"/>
                                          </p:val>
                                        </p:tav>
                                        <p:tav tm="100000">
                                          <p:val>
                                            <p:strVal val="#ppt_w"/>
                                          </p:val>
                                        </p:tav>
                                      </p:tavLst>
                                    </p:anim>
                                    <p:anim calcmode="lin" valueType="num">
                                      <p:cBhvr>
                                        <p:cTn id="21" dur="500" fill="hold"/>
                                        <p:tgtEl>
                                          <p:spTgt spid="32"/>
                                        </p:tgtEl>
                                        <p:attrNameLst>
                                          <p:attrName>ppt_h</p:attrName>
                                        </p:attrNameLst>
                                      </p:cBhvr>
                                      <p:tavLst>
                                        <p:tav tm="0">
                                          <p:val>
                                            <p:fltVal val="0"/>
                                          </p:val>
                                        </p:tav>
                                        <p:tav tm="100000">
                                          <p:val>
                                            <p:strVal val="#ppt_h"/>
                                          </p:val>
                                        </p:tav>
                                      </p:tavLst>
                                    </p:anim>
                                    <p:animEffect transition="in" filter="fade">
                                      <p:cBhvr>
                                        <p:cTn id="22" dur="500"/>
                                        <p:tgtEl>
                                          <p:spTgt spid="32"/>
                                        </p:tgtEl>
                                      </p:cBhvr>
                                    </p:animEffect>
                                  </p:childTnLst>
                                </p:cTn>
                              </p:par>
                              <p:par>
                                <p:cTn id="23" presetID="53" presetClass="entr" presetSubtype="16" fill="hold"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p:cTn id="25" dur="500" fill="hold"/>
                                        <p:tgtEl>
                                          <p:spTgt spid="26"/>
                                        </p:tgtEl>
                                        <p:attrNameLst>
                                          <p:attrName>ppt_w</p:attrName>
                                        </p:attrNameLst>
                                      </p:cBhvr>
                                      <p:tavLst>
                                        <p:tav tm="0">
                                          <p:val>
                                            <p:fltVal val="0"/>
                                          </p:val>
                                        </p:tav>
                                        <p:tav tm="100000">
                                          <p:val>
                                            <p:strVal val="#ppt_w"/>
                                          </p:val>
                                        </p:tav>
                                      </p:tavLst>
                                    </p:anim>
                                    <p:anim calcmode="lin" valueType="num">
                                      <p:cBhvr>
                                        <p:cTn id="26" dur="500" fill="hold"/>
                                        <p:tgtEl>
                                          <p:spTgt spid="26"/>
                                        </p:tgtEl>
                                        <p:attrNameLst>
                                          <p:attrName>ppt_h</p:attrName>
                                        </p:attrNameLst>
                                      </p:cBhvr>
                                      <p:tavLst>
                                        <p:tav tm="0">
                                          <p:val>
                                            <p:fltVal val="0"/>
                                          </p:val>
                                        </p:tav>
                                        <p:tav tm="100000">
                                          <p:val>
                                            <p:strVal val="#ppt_h"/>
                                          </p:val>
                                        </p:tav>
                                      </p:tavLst>
                                    </p:anim>
                                    <p:animEffect transition="in" filter="fade">
                                      <p:cBhvr>
                                        <p:cTn id="2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59" grpId="0"/>
      <p:bldP spid="2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C183D7F6-B498-43B3-948B-1728B52AA6E4}">
                <adec:decorative xmlns:adec="http://schemas.microsoft.com/office/drawing/2017/decorative" val="1"/>
              </a:ext>
            </a:extLst>
          </p:cNvPr>
          <p:cNvSpPr/>
          <p:nvPr/>
        </p:nvSpPr>
        <p:spPr bwMode="auto">
          <a:xfrm>
            <a:off x="881" y="497"/>
            <a:ext cx="6217357" cy="6993533"/>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marL="0" marR="0" lvl="0" indent="0" algn="ctr" defTabSz="913923"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 name="Title 1"/>
          <p:cNvSpPr>
            <a:spLocks noGrp="1"/>
          </p:cNvSpPr>
          <p:nvPr>
            <p:ph type="title"/>
          </p:nvPr>
        </p:nvSpPr>
        <p:spPr/>
        <p:txBody>
          <a:bodyPr/>
          <a:lstStyle/>
          <a:p>
            <a:r>
              <a:rPr lang="en-US" sz="3200" dirty="0">
                <a:solidFill>
                  <a:schemeClr val="bg2"/>
                </a:solidFill>
              </a:rPr>
              <a:t>Attack Simulator</a:t>
            </a:r>
            <a:endParaRPr lang="nl-NL" sz="3200" dirty="0">
              <a:solidFill>
                <a:schemeClr val="bg2"/>
              </a:solidFill>
            </a:endParaRPr>
          </a:p>
        </p:txBody>
      </p:sp>
      <p:pic>
        <p:nvPicPr>
          <p:cNvPr id="35" name="Picture 34">
            <a:extLst>
              <a:ext uri="{C183D7F6-B498-43B3-948B-1728B52AA6E4}">
                <adec:decorative xmlns:adec="http://schemas.microsoft.com/office/drawing/2017/decorative" val="1"/>
              </a:ext>
            </a:extLst>
          </p:cNvPr>
          <p:cNvPicPr>
            <a:picLocks noChangeAspect="1"/>
          </p:cNvPicPr>
          <p:nvPr/>
        </p:nvPicPr>
        <p:blipFill>
          <a:blip r:embed="rId3">
            <a:biLevel thresh="25000"/>
          </a:blip>
          <a:stretch>
            <a:fillRect/>
          </a:stretch>
        </p:blipFill>
        <p:spPr>
          <a:xfrm>
            <a:off x="1339890" y="2328616"/>
            <a:ext cx="3252991" cy="2489534"/>
          </a:xfrm>
          <a:prstGeom prst="rect">
            <a:avLst/>
          </a:prstGeom>
        </p:spPr>
      </p:pic>
      <p:grpSp>
        <p:nvGrpSpPr>
          <p:cNvPr id="22" name="Group 21">
            <a:extLst>
              <a:ext uri="{FF2B5EF4-FFF2-40B4-BE49-F238E27FC236}">
                <a16:creationId xmlns:a16="http://schemas.microsoft.com/office/drawing/2014/main" id="{85384B58-3FE7-4251-83BF-E80482E5D79F}"/>
              </a:ext>
              <a:ext uri="{C183D7F6-B498-43B3-948B-1728B52AA6E4}">
                <adec:decorative xmlns:adec="http://schemas.microsoft.com/office/drawing/2017/decorative" val="1"/>
              </a:ext>
            </a:extLst>
          </p:cNvPr>
          <p:cNvGrpSpPr/>
          <p:nvPr/>
        </p:nvGrpSpPr>
        <p:grpSpPr>
          <a:xfrm>
            <a:off x="5671557" y="1132321"/>
            <a:ext cx="1042090" cy="1042090"/>
            <a:chOff x="5424625" y="4174400"/>
            <a:chExt cx="1021895" cy="1021895"/>
          </a:xfrm>
          <a:solidFill>
            <a:schemeClr val="bg2"/>
          </a:solidFill>
        </p:grpSpPr>
        <p:sp>
          <p:nvSpPr>
            <p:cNvPr id="25" name="Oval 24">
              <a:extLst>
                <a:ext uri="{FF2B5EF4-FFF2-40B4-BE49-F238E27FC236}">
                  <a16:creationId xmlns:a16="http://schemas.microsoft.com/office/drawing/2014/main" id="{832CB6AE-2620-41BB-A97B-19BFA2AA7319}"/>
                </a:ext>
              </a:extLst>
            </p:cNvPr>
            <p:cNvSpPr/>
            <p:nvPr/>
          </p:nvSpPr>
          <p:spPr>
            <a:xfrm>
              <a:off x="5424625" y="4174400"/>
              <a:ext cx="1021895" cy="10218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C292A"/>
                </a:solidFill>
                <a:effectLst/>
                <a:uLnTx/>
                <a:uFillTx/>
                <a:latin typeface="Segoe UI"/>
                <a:ea typeface="+mn-ea"/>
                <a:cs typeface="+mn-cs"/>
              </a:endParaRPr>
            </a:p>
          </p:txBody>
        </p:sp>
        <p:grpSp>
          <p:nvGrpSpPr>
            <p:cNvPr id="27" name="Group 4">
              <a:extLst>
                <a:ext uri="{FF2B5EF4-FFF2-40B4-BE49-F238E27FC236}">
                  <a16:creationId xmlns:a16="http://schemas.microsoft.com/office/drawing/2014/main" id="{D9BE1F2F-9D26-4639-8605-E59E67C34855}"/>
                </a:ext>
              </a:extLst>
            </p:cNvPr>
            <p:cNvGrpSpPr>
              <a:grpSpLocks noChangeAspect="1"/>
            </p:cNvGrpSpPr>
            <p:nvPr/>
          </p:nvGrpSpPr>
          <p:grpSpPr bwMode="auto">
            <a:xfrm>
              <a:off x="5688702" y="4385943"/>
              <a:ext cx="476250" cy="581025"/>
              <a:chOff x="3627" y="2787"/>
              <a:chExt cx="300" cy="366"/>
            </a:xfrm>
            <a:grpFill/>
          </p:grpSpPr>
          <p:sp>
            <p:nvSpPr>
              <p:cNvPr id="29" name="Freeform 5">
                <a:extLst>
                  <a:ext uri="{FF2B5EF4-FFF2-40B4-BE49-F238E27FC236}">
                    <a16:creationId xmlns:a16="http://schemas.microsoft.com/office/drawing/2014/main" id="{A0273CC3-D542-48FE-8F5B-615342B96F2B}"/>
                  </a:ext>
                </a:extLst>
              </p:cNvPr>
              <p:cNvSpPr>
                <a:spLocks/>
              </p:cNvSpPr>
              <p:nvPr/>
            </p:nvSpPr>
            <p:spPr bwMode="auto">
              <a:xfrm>
                <a:off x="3790" y="2787"/>
                <a:ext cx="137" cy="270"/>
              </a:xfrm>
              <a:custGeom>
                <a:avLst/>
                <a:gdLst>
                  <a:gd name="T0" fmla="*/ 53 w 83"/>
                  <a:gd name="T1" fmla="*/ 107 h 163"/>
                  <a:gd name="T2" fmla="*/ 49 w 83"/>
                  <a:gd name="T3" fmla="*/ 88 h 163"/>
                  <a:gd name="T4" fmla="*/ 59 w 83"/>
                  <a:gd name="T5" fmla="*/ 62 h 163"/>
                  <a:gd name="T6" fmla="*/ 62 w 83"/>
                  <a:gd name="T7" fmla="*/ 62 h 163"/>
                  <a:gd name="T8" fmla="*/ 70 w 83"/>
                  <a:gd name="T9" fmla="*/ 45 h 163"/>
                  <a:gd name="T10" fmla="*/ 65 w 83"/>
                  <a:gd name="T11" fmla="*/ 39 h 163"/>
                  <a:gd name="T12" fmla="*/ 65 w 83"/>
                  <a:gd name="T13" fmla="*/ 34 h 163"/>
                  <a:gd name="T14" fmla="*/ 31 w 83"/>
                  <a:gd name="T15" fmla="*/ 0 h 163"/>
                  <a:gd name="T16" fmla="*/ 0 w 83"/>
                  <a:gd name="T17" fmla="*/ 19 h 163"/>
                  <a:gd name="T18" fmla="*/ 10 w 83"/>
                  <a:gd name="T19" fmla="*/ 27 h 163"/>
                  <a:gd name="T20" fmla="*/ 27 w 83"/>
                  <a:gd name="T21" fmla="*/ 64 h 163"/>
                  <a:gd name="T22" fmla="*/ 34 w 83"/>
                  <a:gd name="T23" fmla="*/ 82 h 163"/>
                  <a:gd name="T24" fmla="*/ 30 w 83"/>
                  <a:gd name="T25" fmla="*/ 101 h 163"/>
                  <a:gd name="T26" fmla="*/ 23 w 83"/>
                  <a:gd name="T27" fmla="*/ 112 h 163"/>
                  <a:gd name="T28" fmla="*/ 17 w 83"/>
                  <a:gd name="T29" fmla="*/ 117 h 163"/>
                  <a:gd name="T30" fmla="*/ 14 w 83"/>
                  <a:gd name="T31" fmla="*/ 127 h 163"/>
                  <a:gd name="T32" fmla="*/ 9 w 83"/>
                  <a:gd name="T33" fmla="*/ 138 h 163"/>
                  <a:gd name="T34" fmla="*/ 10 w 83"/>
                  <a:gd name="T35" fmla="*/ 143 h 163"/>
                  <a:gd name="T36" fmla="*/ 22 w 83"/>
                  <a:gd name="T37" fmla="*/ 149 h 163"/>
                  <a:gd name="T38" fmla="*/ 41 w 83"/>
                  <a:gd name="T39" fmla="*/ 160 h 163"/>
                  <a:gd name="T40" fmla="*/ 45 w 83"/>
                  <a:gd name="T41" fmla="*/ 163 h 163"/>
                  <a:gd name="T42" fmla="*/ 83 w 83"/>
                  <a:gd name="T43" fmla="*/ 154 h 163"/>
                  <a:gd name="T44" fmla="*/ 83 w 83"/>
                  <a:gd name="T45" fmla="*/ 135 h 163"/>
                  <a:gd name="T46" fmla="*/ 53 w 83"/>
                  <a:gd name="T47" fmla="*/ 10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163">
                    <a:moveTo>
                      <a:pt x="53" y="107"/>
                    </a:moveTo>
                    <a:cubicBezTo>
                      <a:pt x="51" y="104"/>
                      <a:pt x="48" y="94"/>
                      <a:pt x="49" y="88"/>
                    </a:cubicBezTo>
                    <a:cubicBezTo>
                      <a:pt x="49" y="88"/>
                      <a:pt x="59" y="67"/>
                      <a:pt x="59" y="62"/>
                    </a:cubicBezTo>
                    <a:cubicBezTo>
                      <a:pt x="62" y="62"/>
                      <a:pt x="62" y="62"/>
                      <a:pt x="62" y="62"/>
                    </a:cubicBezTo>
                    <a:cubicBezTo>
                      <a:pt x="67" y="62"/>
                      <a:pt x="70" y="50"/>
                      <a:pt x="70" y="45"/>
                    </a:cubicBezTo>
                    <a:cubicBezTo>
                      <a:pt x="70" y="39"/>
                      <a:pt x="65" y="39"/>
                      <a:pt x="65" y="39"/>
                    </a:cubicBezTo>
                    <a:cubicBezTo>
                      <a:pt x="65" y="34"/>
                      <a:pt x="65" y="34"/>
                      <a:pt x="65" y="34"/>
                    </a:cubicBezTo>
                    <a:cubicBezTo>
                      <a:pt x="64" y="15"/>
                      <a:pt x="49" y="0"/>
                      <a:pt x="31" y="0"/>
                    </a:cubicBezTo>
                    <a:cubicBezTo>
                      <a:pt x="17" y="0"/>
                      <a:pt x="6" y="8"/>
                      <a:pt x="0" y="19"/>
                    </a:cubicBezTo>
                    <a:cubicBezTo>
                      <a:pt x="4" y="21"/>
                      <a:pt x="7" y="24"/>
                      <a:pt x="10" y="27"/>
                    </a:cubicBezTo>
                    <a:cubicBezTo>
                      <a:pt x="20" y="37"/>
                      <a:pt x="26" y="50"/>
                      <a:pt x="27" y="64"/>
                    </a:cubicBezTo>
                    <a:cubicBezTo>
                      <a:pt x="32" y="68"/>
                      <a:pt x="34" y="75"/>
                      <a:pt x="34" y="82"/>
                    </a:cubicBezTo>
                    <a:cubicBezTo>
                      <a:pt x="34" y="88"/>
                      <a:pt x="33" y="95"/>
                      <a:pt x="30" y="101"/>
                    </a:cubicBezTo>
                    <a:cubicBezTo>
                      <a:pt x="28" y="106"/>
                      <a:pt x="26" y="109"/>
                      <a:pt x="23" y="112"/>
                    </a:cubicBezTo>
                    <a:cubicBezTo>
                      <a:pt x="22" y="114"/>
                      <a:pt x="20" y="116"/>
                      <a:pt x="17" y="117"/>
                    </a:cubicBezTo>
                    <a:cubicBezTo>
                      <a:pt x="16" y="120"/>
                      <a:pt x="15" y="123"/>
                      <a:pt x="14" y="127"/>
                    </a:cubicBezTo>
                    <a:cubicBezTo>
                      <a:pt x="12" y="131"/>
                      <a:pt x="10" y="135"/>
                      <a:pt x="9" y="138"/>
                    </a:cubicBezTo>
                    <a:cubicBezTo>
                      <a:pt x="9" y="139"/>
                      <a:pt x="10" y="141"/>
                      <a:pt x="10" y="143"/>
                    </a:cubicBezTo>
                    <a:cubicBezTo>
                      <a:pt x="13" y="145"/>
                      <a:pt x="18" y="147"/>
                      <a:pt x="22" y="149"/>
                    </a:cubicBezTo>
                    <a:cubicBezTo>
                      <a:pt x="28" y="152"/>
                      <a:pt x="35" y="155"/>
                      <a:pt x="41" y="160"/>
                    </a:cubicBezTo>
                    <a:cubicBezTo>
                      <a:pt x="43" y="161"/>
                      <a:pt x="44" y="162"/>
                      <a:pt x="45" y="163"/>
                    </a:cubicBezTo>
                    <a:cubicBezTo>
                      <a:pt x="83" y="163"/>
                      <a:pt x="83" y="154"/>
                      <a:pt x="83" y="154"/>
                    </a:cubicBezTo>
                    <a:cubicBezTo>
                      <a:pt x="83" y="135"/>
                      <a:pt x="83" y="135"/>
                      <a:pt x="83" y="135"/>
                    </a:cubicBezTo>
                    <a:cubicBezTo>
                      <a:pt x="83" y="118"/>
                      <a:pt x="64" y="119"/>
                      <a:pt x="53" y="10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47" tIns="46623" rIns="93247" bIns="46623" numCol="1" anchor="t" anchorCtr="0" compatLnSpc="1">
                <a:prstTxWarp prst="textNoShape">
                  <a:avLst/>
                </a:prstTxWarp>
              </a:bodyPr>
              <a:lstStyle/>
              <a:p>
                <a:pPr marL="0" marR="0" lvl="0" indent="0" algn="l"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C292A"/>
                  </a:solidFill>
                  <a:effectLst/>
                  <a:uLnTx/>
                  <a:uFillTx/>
                  <a:latin typeface="Segoe UI"/>
                  <a:ea typeface="+mn-ea"/>
                  <a:cs typeface="+mn-cs"/>
                </a:endParaRPr>
              </a:p>
            </p:txBody>
          </p:sp>
          <p:sp>
            <p:nvSpPr>
              <p:cNvPr id="31" name="Freeform 7">
                <a:extLst>
                  <a:ext uri="{FF2B5EF4-FFF2-40B4-BE49-F238E27FC236}">
                    <a16:creationId xmlns:a16="http://schemas.microsoft.com/office/drawing/2014/main" id="{087539FC-B9FB-4116-8C4D-8242965B0D06}"/>
                  </a:ext>
                </a:extLst>
              </p:cNvPr>
              <p:cNvSpPr>
                <a:spLocks/>
              </p:cNvSpPr>
              <p:nvPr/>
            </p:nvSpPr>
            <p:spPr bwMode="auto">
              <a:xfrm>
                <a:off x="3627" y="2835"/>
                <a:ext cx="221" cy="318"/>
              </a:xfrm>
              <a:custGeom>
                <a:avLst/>
                <a:gdLst>
                  <a:gd name="T0" fmla="*/ 54 w 134"/>
                  <a:gd name="T1" fmla="*/ 192 h 192"/>
                  <a:gd name="T2" fmla="*/ 0 w 134"/>
                  <a:gd name="T3" fmla="*/ 181 h 192"/>
                  <a:gd name="T4" fmla="*/ 0 w 134"/>
                  <a:gd name="T5" fmla="*/ 158 h 192"/>
                  <a:gd name="T6" fmla="*/ 41 w 134"/>
                  <a:gd name="T7" fmla="*/ 125 h 192"/>
                  <a:gd name="T8" fmla="*/ 45 w 134"/>
                  <a:gd name="T9" fmla="*/ 104 h 192"/>
                  <a:gd name="T10" fmla="*/ 34 w 134"/>
                  <a:gd name="T11" fmla="*/ 72 h 192"/>
                  <a:gd name="T12" fmla="*/ 31 w 134"/>
                  <a:gd name="T13" fmla="*/ 72 h 192"/>
                  <a:gd name="T14" fmla="*/ 21 w 134"/>
                  <a:gd name="T15" fmla="*/ 53 h 192"/>
                  <a:gd name="T16" fmla="*/ 27 w 134"/>
                  <a:gd name="T17" fmla="*/ 46 h 192"/>
                  <a:gd name="T18" fmla="*/ 27 w 134"/>
                  <a:gd name="T19" fmla="*/ 40 h 192"/>
                  <a:gd name="T20" fmla="*/ 67 w 134"/>
                  <a:gd name="T21" fmla="*/ 0 h 192"/>
                  <a:gd name="T22" fmla="*/ 107 w 134"/>
                  <a:gd name="T23" fmla="*/ 40 h 192"/>
                  <a:gd name="T24" fmla="*/ 107 w 134"/>
                  <a:gd name="T25" fmla="*/ 46 h 192"/>
                  <a:gd name="T26" fmla="*/ 114 w 134"/>
                  <a:gd name="T27" fmla="*/ 53 h 192"/>
                  <a:gd name="T28" fmla="*/ 104 w 134"/>
                  <a:gd name="T29" fmla="*/ 72 h 192"/>
                  <a:gd name="T30" fmla="*/ 101 w 134"/>
                  <a:gd name="T31" fmla="*/ 72 h 192"/>
                  <a:gd name="T32" fmla="*/ 89 w 134"/>
                  <a:gd name="T33" fmla="*/ 104 h 192"/>
                  <a:gd name="T34" fmla="*/ 94 w 134"/>
                  <a:gd name="T35" fmla="*/ 125 h 192"/>
                  <a:gd name="T36" fmla="*/ 134 w 134"/>
                  <a:gd name="T37" fmla="*/ 158 h 192"/>
                  <a:gd name="T38" fmla="*/ 134 w 134"/>
                  <a:gd name="T39" fmla="*/ 181 h 192"/>
                  <a:gd name="T40" fmla="*/ 81 w 134"/>
                  <a:gd name="T41" fmla="*/ 192 h 192"/>
                  <a:gd name="T42" fmla="*/ 54 w 134"/>
                  <a:gd name="T43"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4" h="192">
                    <a:moveTo>
                      <a:pt x="54" y="192"/>
                    </a:moveTo>
                    <a:cubicBezTo>
                      <a:pt x="0" y="192"/>
                      <a:pt x="0" y="181"/>
                      <a:pt x="0" y="181"/>
                    </a:cubicBezTo>
                    <a:cubicBezTo>
                      <a:pt x="0" y="158"/>
                      <a:pt x="0" y="158"/>
                      <a:pt x="0" y="158"/>
                    </a:cubicBezTo>
                    <a:cubicBezTo>
                      <a:pt x="0" y="139"/>
                      <a:pt x="29" y="140"/>
                      <a:pt x="41" y="125"/>
                    </a:cubicBezTo>
                    <a:cubicBezTo>
                      <a:pt x="43" y="122"/>
                      <a:pt x="47" y="110"/>
                      <a:pt x="45" y="104"/>
                    </a:cubicBezTo>
                    <a:cubicBezTo>
                      <a:pt x="45" y="104"/>
                      <a:pt x="34" y="79"/>
                      <a:pt x="34" y="72"/>
                    </a:cubicBezTo>
                    <a:cubicBezTo>
                      <a:pt x="31" y="72"/>
                      <a:pt x="31" y="72"/>
                      <a:pt x="31" y="72"/>
                    </a:cubicBezTo>
                    <a:cubicBezTo>
                      <a:pt x="24" y="72"/>
                      <a:pt x="21" y="59"/>
                      <a:pt x="21" y="53"/>
                    </a:cubicBezTo>
                    <a:cubicBezTo>
                      <a:pt x="21" y="46"/>
                      <a:pt x="27" y="46"/>
                      <a:pt x="27" y="46"/>
                    </a:cubicBezTo>
                    <a:cubicBezTo>
                      <a:pt x="27" y="40"/>
                      <a:pt x="27" y="40"/>
                      <a:pt x="27" y="40"/>
                    </a:cubicBezTo>
                    <a:cubicBezTo>
                      <a:pt x="28" y="17"/>
                      <a:pt x="45" y="0"/>
                      <a:pt x="67" y="0"/>
                    </a:cubicBezTo>
                    <a:cubicBezTo>
                      <a:pt x="89" y="0"/>
                      <a:pt x="107" y="17"/>
                      <a:pt x="107" y="40"/>
                    </a:cubicBezTo>
                    <a:cubicBezTo>
                      <a:pt x="107" y="46"/>
                      <a:pt x="107" y="46"/>
                      <a:pt x="107" y="46"/>
                    </a:cubicBezTo>
                    <a:cubicBezTo>
                      <a:pt x="107" y="46"/>
                      <a:pt x="114" y="46"/>
                      <a:pt x="114" y="53"/>
                    </a:cubicBezTo>
                    <a:cubicBezTo>
                      <a:pt x="114" y="59"/>
                      <a:pt x="111" y="72"/>
                      <a:pt x="104" y="72"/>
                    </a:cubicBezTo>
                    <a:cubicBezTo>
                      <a:pt x="101" y="72"/>
                      <a:pt x="101" y="72"/>
                      <a:pt x="101" y="72"/>
                    </a:cubicBezTo>
                    <a:cubicBezTo>
                      <a:pt x="101" y="79"/>
                      <a:pt x="89" y="104"/>
                      <a:pt x="89" y="104"/>
                    </a:cubicBezTo>
                    <a:cubicBezTo>
                      <a:pt x="87" y="110"/>
                      <a:pt x="91" y="122"/>
                      <a:pt x="94" y="125"/>
                    </a:cubicBezTo>
                    <a:cubicBezTo>
                      <a:pt x="106" y="140"/>
                      <a:pt x="134" y="139"/>
                      <a:pt x="134" y="158"/>
                    </a:cubicBezTo>
                    <a:cubicBezTo>
                      <a:pt x="134" y="181"/>
                      <a:pt x="134" y="181"/>
                      <a:pt x="134" y="181"/>
                    </a:cubicBezTo>
                    <a:cubicBezTo>
                      <a:pt x="134" y="181"/>
                      <a:pt x="134" y="192"/>
                      <a:pt x="81" y="192"/>
                    </a:cubicBezTo>
                    <a:lnTo>
                      <a:pt x="54"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47" tIns="46623" rIns="93247" bIns="46623" numCol="1" anchor="t" anchorCtr="0" compatLnSpc="1">
                <a:prstTxWarp prst="textNoShape">
                  <a:avLst/>
                </a:prstTxWarp>
              </a:bodyPr>
              <a:lstStyle/>
              <a:p>
                <a:pPr marL="0" marR="0" lvl="0" indent="0" algn="l"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C292A"/>
                  </a:solidFill>
                  <a:effectLst/>
                  <a:uLnTx/>
                  <a:uFillTx/>
                  <a:latin typeface="Segoe UI"/>
                  <a:ea typeface="+mn-ea"/>
                  <a:cs typeface="+mn-cs"/>
                </a:endParaRPr>
              </a:p>
            </p:txBody>
          </p:sp>
          <p:sp>
            <p:nvSpPr>
              <p:cNvPr id="33" name="Freeform 8">
                <a:extLst>
                  <a:ext uri="{FF2B5EF4-FFF2-40B4-BE49-F238E27FC236}">
                    <a16:creationId xmlns:a16="http://schemas.microsoft.com/office/drawing/2014/main" id="{A694F515-3B6A-4A26-9057-4966D0F9D797}"/>
                  </a:ext>
                </a:extLst>
              </p:cNvPr>
              <p:cNvSpPr>
                <a:spLocks/>
              </p:cNvSpPr>
              <p:nvPr/>
            </p:nvSpPr>
            <p:spPr bwMode="auto">
              <a:xfrm>
                <a:off x="3790" y="2787"/>
                <a:ext cx="137" cy="270"/>
              </a:xfrm>
              <a:custGeom>
                <a:avLst/>
                <a:gdLst>
                  <a:gd name="T0" fmla="*/ 53 w 83"/>
                  <a:gd name="T1" fmla="*/ 107 h 163"/>
                  <a:gd name="T2" fmla="*/ 49 w 83"/>
                  <a:gd name="T3" fmla="*/ 88 h 163"/>
                  <a:gd name="T4" fmla="*/ 59 w 83"/>
                  <a:gd name="T5" fmla="*/ 62 h 163"/>
                  <a:gd name="T6" fmla="*/ 62 w 83"/>
                  <a:gd name="T7" fmla="*/ 62 h 163"/>
                  <a:gd name="T8" fmla="*/ 70 w 83"/>
                  <a:gd name="T9" fmla="*/ 45 h 163"/>
                  <a:gd name="T10" fmla="*/ 65 w 83"/>
                  <a:gd name="T11" fmla="*/ 39 h 163"/>
                  <a:gd name="T12" fmla="*/ 65 w 83"/>
                  <a:gd name="T13" fmla="*/ 34 h 163"/>
                  <a:gd name="T14" fmla="*/ 31 w 83"/>
                  <a:gd name="T15" fmla="*/ 0 h 163"/>
                  <a:gd name="T16" fmla="*/ 0 w 83"/>
                  <a:gd name="T17" fmla="*/ 19 h 163"/>
                  <a:gd name="T18" fmla="*/ 10 w 83"/>
                  <a:gd name="T19" fmla="*/ 27 h 163"/>
                  <a:gd name="T20" fmla="*/ 27 w 83"/>
                  <a:gd name="T21" fmla="*/ 64 h 163"/>
                  <a:gd name="T22" fmla="*/ 34 w 83"/>
                  <a:gd name="T23" fmla="*/ 82 h 163"/>
                  <a:gd name="T24" fmla="*/ 30 w 83"/>
                  <a:gd name="T25" fmla="*/ 101 h 163"/>
                  <a:gd name="T26" fmla="*/ 23 w 83"/>
                  <a:gd name="T27" fmla="*/ 112 h 163"/>
                  <a:gd name="T28" fmla="*/ 17 w 83"/>
                  <a:gd name="T29" fmla="*/ 117 h 163"/>
                  <a:gd name="T30" fmla="*/ 14 w 83"/>
                  <a:gd name="T31" fmla="*/ 127 h 163"/>
                  <a:gd name="T32" fmla="*/ 9 w 83"/>
                  <a:gd name="T33" fmla="*/ 138 h 163"/>
                  <a:gd name="T34" fmla="*/ 10 w 83"/>
                  <a:gd name="T35" fmla="*/ 143 h 163"/>
                  <a:gd name="T36" fmla="*/ 22 w 83"/>
                  <a:gd name="T37" fmla="*/ 149 h 163"/>
                  <a:gd name="T38" fmla="*/ 41 w 83"/>
                  <a:gd name="T39" fmla="*/ 160 h 163"/>
                  <a:gd name="T40" fmla="*/ 45 w 83"/>
                  <a:gd name="T41" fmla="*/ 163 h 163"/>
                  <a:gd name="T42" fmla="*/ 83 w 83"/>
                  <a:gd name="T43" fmla="*/ 154 h 163"/>
                  <a:gd name="T44" fmla="*/ 83 w 83"/>
                  <a:gd name="T45" fmla="*/ 135 h 163"/>
                  <a:gd name="T46" fmla="*/ 53 w 83"/>
                  <a:gd name="T47" fmla="*/ 10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163">
                    <a:moveTo>
                      <a:pt x="53" y="107"/>
                    </a:moveTo>
                    <a:cubicBezTo>
                      <a:pt x="51" y="104"/>
                      <a:pt x="48" y="94"/>
                      <a:pt x="49" y="88"/>
                    </a:cubicBezTo>
                    <a:cubicBezTo>
                      <a:pt x="49" y="88"/>
                      <a:pt x="59" y="67"/>
                      <a:pt x="59" y="62"/>
                    </a:cubicBezTo>
                    <a:cubicBezTo>
                      <a:pt x="62" y="62"/>
                      <a:pt x="62" y="62"/>
                      <a:pt x="62" y="62"/>
                    </a:cubicBezTo>
                    <a:cubicBezTo>
                      <a:pt x="67" y="62"/>
                      <a:pt x="70" y="50"/>
                      <a:pt x="70" y="45"/>
                    </a:cubicBezTo>
                    <a:cubicBezTo>
                      <a:pt x="70" y="39"/>
                      <a:pt x="65" y="39"/>
                      <a:pt x="65" y="39"/>
                    </a:cubicBezTo>
                    <a:cubicBezTo>
                      <a:pt x="65" y="34"/>
                      <a:pt x="65" y="34"/>
                      <a:pt x="65" y="34"/>
                    </a:cubicBezTo>
                    <a:cubicBezTo>
                      <a:pt x="64" y="15"/>
                      <a:pt x="49" y="0"/>
                      <a:pt x="31" y="0"/>
                    </a:cubicBezTo>
                    <a:cubicBezTo>
                      <a:pt x="17" y="0"/>
                      <a:pt x="6" y="8"/>
                      <a:pt x="0" y="19"/>
                    </a:cubicBezTo>
                    <a:cubicBezTo>
                      <a:pt x="4" y="21"/>
                      <a:pt x="7" y="24"/>
                      <a:pt x="10" y="27"/>
                    </a:cubicBezTo>
                    <a:cubicBezTo>
                      <a:pt x="20" y="37"/>
                      <a:pt x="26" y="50"/>
                      <a:pt x="27" y="64"/>
                    </a:cubicBezTo>
                    <a:cubicBezTo>
                      <a:pt x="32" y="68"/>
                      <a:pt x="34" y="75"/>
                      <a:pt x="34" y="82"/>
                    </a:cubicBezTo>
                    <a:cubicBezTo>
                      <a:pt x="34" y="88"/>
                      <a:pt x="33" y="95"/>
                      <a:pt x="30" y="101"/>
                    </a:cubicBezTo>
                    <a:cubicBezTo>
                      <a:pt x="28" y="106"/>
                      <a:pt x="26" y="109"/>
                      <a:pt x="23" y="112"/>
                    </a:cubicBezTo>
                    <a:cubicBezTo>
                      <a:pt x="22" y="114"/>
                      <a:pt x="20" y="116"/>
                      <a:pt x="17" y="117"/>
                    </a:cubicBezTo>
                    <a:cubicBezTo>
                      <a:pt x="16" y="120"/>
                      <a:pt x="15" y="123"/>
                      <a:pt x="14" y="127"/>
                    </a:cubicBezTo>
                    <a:cubicBezTo>
                      <a:pt x="12" y="131"/>
                      <a:pt x="10" y="135"/>
                      <a:pt x="9" y="138"/>
                    </a:cubicBezTo>
                    <a:cubicBezTo>
                      <a:pt x="9" y="139"/>
                      <a:pt x="10" y="141"/>
                      <a:pt x="10" y="143"/>
                    </a:cubicBezTo>
                    <a:cubicBezTo>
                      <a:pt x="13" y="145"/>
                      <a:pt x="18" y="147"/>
                      <a:pt x="22" y="149"/>
                    </a:cubicBezTo>
                    <a:cubicBezTo>
                      <a:pt x="28" y="152"/>
                      <a:pt x="35" y="155"/>
                      <a:pt x="41" y="160"/>
                    </a:cubicBezTo>
                    <a:cubicBezTo>
                      <a:pt x="43" y="161"/>
                      <a:pt x="44" y="162"/>
                      <a:pt x="45" y="163"/>
                    </a:cubicBezTo>
                    <a:cubicBezTo>
                      <a:pt x="83" y="163"/>
                      <a:pt x="83" y="154"/>
                      <a:pt x="83" y="154"/>
                    </a:cubicBezTo>
                    <a:cubicBezTo>
                      <a:pt x="83" y="135"/>
                      <a:pt x="83" y="135"/>
                      <a:pt x="83" y="135"/>
                    </a:cubicBezTo>
                    <a:cubicBezTo>
                      <a:pt x="83" y="118"/>
                      <a:pt x="64" y="119"/>
                      <a:pt x="53" y="10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47" tIns="46623" rIns="93247" bIns="46623" numCol="1" anchor="t" anchorCtr="0" compatLnSpc="1">
                <a:prstTxWarp prst="textNoShape">
                  <a:avLst/>
                </a:prstTxWarp>
              </a:bodyPr>
              <a:lstStyle/>
              <a:p>
                <a:pPr marL="0" marR="0" lvl="0" indent="0" algn="l"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C292A"/>
                  </a:solidFill>
                  <a:effectLst/>
                  <a:uLnTx/>
                  <a:uFillTx/>
                  <a:latin typeface="Segoe UI"/>
                  <a:ea typeface="+mn-ea"/>
                  <a:cs typeface="+mn-cs"/>
                </a:endParaRPr>
              </a:p>
            </p:txBody>
          </p:sp>
          <p:sp>
            <p:nvSpPr>
              <p:cNvPr id="36" name="Freeform 10">
                <a:extLst>
                  <a:ext uri="{FF2B5EF4-FFF2-40B4-BE49-F238E27FC236}">
                    <a16:creationId xmlns:a16="http://schemas.microsoft.com/office/drawing/2014/main" id="{BEC0B5DE-A0F2-45E9-ACDF-1E430DBA7685}"/>
                  </a:ext>
                </a:extLst>
              </p:cNvPr>
              <p:cNvSpPr>
                <a:spLocks/>
              </p:cNvSpPr>
              <p:nvPr/>
            </p:nvSpPr>
            <p:spPr bwMode="auto">
              <a:xfrm>
                <a:off x="3627" y="2835"/>
                <a:ext cx="221" cy="318"/>
              </a:xfrm>
              <a:custGeom>
                <a:avLst/>
                <a:gdLst>
                  <a:gd name="T0" fmla="*/ 54 w 134"/>
                  <a:gd name="T1" fmla="*/ 192 h 192"/>
                  <a:gd name="T2" fmla="*/ 0 w 134"/>
                  <a:gd name="T3" fmla="*/ 181 h 192"/>
                  <a:gd name="T4" fmla="*/ 0 w 134"/>
                  <a:gd name="T5" fmla="*/ 158 h 192"/>
                  <a:gd name="T6" fmla="*/ 41 w 134"/>
                  <a:gd name="T7" fmla="*/ 125 h 192"/>
                  <a:gd name="T8" fmla="*/ 45 w 134"/>
                  <a:gd name="T9" fmla="*/ 104 h 192"/>
                  <a:gd name="T10" fmla="*/ 34 w 134"/>
                  <a:gd name="T11" fmla="*/ 72 h 192"/>
                  <a:gd name="T12" fmla="*/ 31 w 134"/>
                  <a:gd name="T13" fmla="*/ 72 h 192"/>
                  <a:gd name="T14" fmla="*/ 21 w 134"/>
                  <a:gd name="T15" fmla="*/ 53 h 192"/>
                  <a:gd name="T16" fmla="*/ 27 w 134"/>
                  <a:gd name="T17" fmla="*/ 46 h 192"/>
                  <a:gd name="T18" fmla="*/ 27 w 134"/>
                  <a:gd name="T19" fmla="*/ 40 h 192"/>
                  <a:gd name="T20" fmla="*/ 67 w 134"/>
                  <a:gd name="T21" fmla="*/ 0 h 192"/>
                  <a:gd name="T22" fmla="*/ 107 w 134"/>
                  <a:gd name="T23" fmla="*/ 40 h 192"/>
                  <a:gd name="T24" fmla="*/ 107 w 134"/>
                  <a:gd name="T25" fmla="*/ 46 h 192"/>
                  <a:gd name="T26" fmla="*/ 114 w 134"/>
                  <a:gd name="T27" fmla="*/ 53 h 192"/>
                  <a:gd name="T28" fmla="*/ 104 w 134"/>
                  <a:gd name="T29" fmla="*/ 72 h 192"/>
                  <a:gd name="T30" fmla="*/ 101 w 134"/>
                  <a:gd name="T31" fmla="*/ 72 h 192"/>
                  <a:gd name="T32" fmla="*/ 89 w 134"/>
                  <a:gd name="T33" fmla="*/ 104 h 192"/>
                  <a:gd name="T34" fmla="*/ 94 w 134"/>
                  <a:gd name="T35" fmla="*/ 125 h 192"/>
                  <a:gd name="T36" fmla="*/ 134 w 134"/>
                  <a:gd name="T37" fmla="*/ 158 h 192"/>
                  <a:gd name="T38" fmla="*/ 134 w 134"/>
                  <a:gd name="T39" fmla="*/ 181 h 192"/>
                  <a:gd name="T40" fmla="*/ 81 w 134"/>
                  <a:gd name="T41" fmla="*/ 192 h 192"/>
                  <a:gd name="T42" fmla="*/ 54 w 134"/>
                  <a:gd name="T43"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4" h="192">
                    <a:moveTo>
                      <a:pt x="54" y="192"/>
                    </a:moveTo>
                    <a:cubicBezTo>
                      <a:pt x="0" y="192"/>
                      <a:pt x="0" y="181"/>
                      <a:pt x="0" y="181"/>
                    </a:cubicBezTo>
                    <a:cubicBezTo>
                      <a:pt x="0" y="158"/>
                      <a:pt x="0" y="158"/>
                      <a:pt x="0" y="158"/>
                    </a:cubicBezTo>
                    <a:cubicBezTo>
                      <a:pt x="0" y="139"/>
                      <a:pt x="29" y="140"/>
                      <a:pt x="41" y="125"/>
                    </a:cubicBezTo>
                    <a:cubicBezTo>
                      <a:pt x="43" y="122"/>
                      <a:pt x="47" y="110"/>
                      <a:pt x="45" y="104"/>
                    </a:cubicBezTo>
                    <a:cubicBezTo>
                      <a:pt x="45" y="104"/>
                      <a:pt x="34" y="79"/>
                      <a:pt x="34" y="72"/>
                    </a:cubicBezTo>
                    <a:cubicBezTo>
                      <a:pt x="31" y="72"/>
                      <a:pt x="31" y="72"/>
                      <a:pt x="31" y="72"/>
                    </a:cubicBezTo>
                    <a:cubicBezTo>
                      <a:pt x="24" y="72"/>
                      <a:pt x="21" y="59"/>
                      <a:pt x="21" y="53"/>
                    </a:cubicBezTo>
                    <a:cubicBezTo>
                      <a:pt x="21" y="46"/>
                      <a:pt x="27" y="46"/>
                      <a:pt x="27" y="46"/>
                    </a:cubicBezTo>
                    <a:cubicBezTo>
                      <a:pt x="27" y="40"/>
                      <a:pt x="27" y="40"/>
                      <a:pt x="27" y="40"/>
                    </a:cubicBezTo>
                    <a:cubicBezTo>
                      <a:pt x="28" y="17"/>
                      <a:pt x="45" y="0"/>
                      <a:pt x="67" y="0"/>
                    </a:cubicBezTo>
                    <a:cubicBezTo>
                      <a:pt x="89" y="0"/>
                      <a:pt x="107" y="17"/>
                      <a:pt x="107" y="40"/>
                    </a:cubicBezTo>
                    <a:cubicBezTo>
                      <a:pt x="107" y="46"/>
                      <a:pt x="107" y="46"/>
                      <a:pt x="107" y="46"/>
                    </a:cubicBezTo>
                    <a:cubicBezTo>
                      <a:pt x="107" y="46"/>
                      <a:pt x="114" y="46"/>
                      <a:pt x="114" y="53"/>
                    </a:cubicBezTo>
                    <a:cubicBezTo>
                      <a:pt x="114" y="59"/>
                      <a:pt x="111" y="72"/>
                      <a:pt x="104" y="72"/>
                    </a:cubicBezTo>
                    <a:cubicBezTo>
                      <a:pt x="101" y="72"/>
                      <a:pt x="101" y="72"/>
                      <a:pt x="101" y="72"/>
                    </a:cubicBezTo>
                    <a:cubicBezTo>
                      <a:pt x="101" y="79"/>
                      <a:pt x="89" y="104"/>
                      <a:pt x="89" y="104"/>
                    </a:cubicBezTo>
                    <a:cubicBezTo>
                      <a:pt x="87" y="110"/>
                      <a:pt x="91" y="122"/>
                      <a:pt x="94" y="125"/>
                    </a:cubicBezTo>
                    <a:cubicBezTo>
                      <a:pt x="106" y="140"/>
                      <a:pt x="134" y="139"/>
                      <a:pt x="134" y="158"/>
                    </a:cubicBezTo>
                    <a:cubicBezTo>
                      <a:pt x="134" y="181"/>
                      <a:pt x="134" y="181"/>
                      <a:pt x="134" y="181"/>
                    </a:cubicBezTo>
                    <a:cubicBezTo>
                      <a:pt x="134" y="181"/>
                      <a:pt x="134" y="192"/>
                      <a:pt x="81" y="192"/>
                    </a:cubicBezTo>
                    <a:lnTo>
                      <a:pt x="54"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47" tIns="46623" rIns="93247" bIns="46623" numCol="1" anchor="t" anchorCtr="0" compatLnSpc="1">
                <a:prstTxWarp prst="textNoShape">
                  <a:avLst/>
                </a:prstTxWarp>
              </a:bodyPr>
              <a:lstStyle/>
              <a:p>
                <a:pPr marL="0" marR="0" lvl="0" indent="0" algn="l"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C292A"/>
                  </a:solidFill>
                  <a:effectLst/>
                  <a:uLnTx/>
                  <a:uFillTx/>
                  <a:latin typeface="Segoe UI"/>
                  <a:ea typeface="+mn-ea"/>
                  <a:cs typeface="+mn-cs"/>
                </a:endParaRPr>
              </a:p>
            </p:txBody>
          </p:sp>
        </p:grpSp>
      </p:grpSp>
      <p:sp>
        <p:nvSpPr>
          <p:cNvPr id="15" name="Content Placeholder 2"/>
          <p:cNvSpPr txBox="1">
            <a:spLocks/>
          </p:cNvSpPr>
          <p:nvPr/>
        </p:nvSpPr>
        <p:spPr>
          <a:xfrm>
            <a:off x="6714281" y="991626"/>
            <a:ext cx="5393238" cy="1615478"/>
          </a:xfrm>
          <a:prstGeom prst="rect">
            <a:avLst/>
          </a:prstGeom>
        </p:spPr>
        <p:txBody>
          <a:bodyPr vert="horz" wrap="square"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NZ"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Assess user preparedness for phishing attacks</a:t>
            </a:r>
            <a:endParaRPr kumimoji="0" lang="en-US"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endParaRPr>
          </a:p>
          <a:p>
            <a:pPr marL="0" marR="0" lvl="1" indent="0" algn="l" defTabSz="914400" rtl="0" eaLnBrk="1" fontAlgn="auto" latinLnBrk="0" hangingPunct="1">
              <a:lnSpc>
                <a:spcPct val="90000"/>
              </a:lnSpc>
              <a:spcBef>
                <a:spcPts val="500"/>
              </a:spcBef>
              <a:spcAft>
                <a:spcPts val="612"/>
              </a:spcAft>
              <a:buClrTx/>
              <a:buSzTx/>
              <a:buFont typeface="Arial" panose="020B0604020202020204" pitchFamily="34" charset="0"/>
              <a:buNone/>
              <a:tabLst/>
              <a:defRPr/>
            </a:pPr>
            <a:r>
              <a:rPr kumimoji="0" lang="pt-BR"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Launch simulated email phising campaigns using customized email templates to determine user preparedness for phishing attacks</a:t>
            </a:r>
          </a:p>
        </p:txBody>
      </p:sp>
      <p:grpSp>
        <p:nvGrpSpPr>
          <p:cNvPr id="26" name="Group 25">
            <a:extLst>
              <a:ext uri="{C183D7F6-B498-43B3-948B-1728B52AA6E4}">
                <adec:decorative xmlns:adec="http://schemas.microsoft.com/office/drawing/2017/decorative" val="1"/>
              </a:ext>
            </a:extLst>
          </p:cNvPr>
          <p:cNvGrpSpPr/>
          <p:nvPr/>
        </p:nvGrpSpPr>
        <p:grpSpPr>
          <a:xfrm>
            <a:off x="5672190" y="3034825"/>
            <a:ext cx="1042090" cy="1042090"/>
            <a:chOff x="5424625" y="1787356"/>
            <a:chExt cx="1021895" cy="1021895"/>
          </a:xfrm>
        </p:grpSpPr>
        <p:sp>
          <p:nvSpPr>
            <p:cNvPr id="13" name="Oval 12"/>
            <p:cNvSpPr/>
            <p:nvPr/>
          </p:nvSpPr>
          <p:spPr>
            <a:xfrm>
              <a:off x="5424625" y="1787356"/>
              <a:ext cx="1021895" cy="10218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prstClr val="white"/>
                </a:solidFill>
                <a:effectLst/>
                <a:uLnTx/>
                <a:uFillTx/>
                <a:latin typeface="Segoe UI"/>
                <a:ea typeface="+mn-ea"/>
                <a:cs typeface="+mn-cs"/>
              </a:endParaRPr>
            </a:p>
          </p:txBody>
        </p:sp>
        <p:pic>
          <p:nvPicPr>
            <p:cNvPr id="4" name="Picture 3">
              <a:extLst>
                <a:ext uri="{C183D7F6-B498-43B3-948B-1728B52AA6E4}">
                  <adec:decorative xmlns:adec="http://schemas.microsoft.com/office/drawing/2017/decorative" val="1"/>
                </a:ext>
              </a:extLst>
            </p:cNvPr>
            <p:cNvPicPr>
              <a:picLocks noChangeAspect="1"/>
            </p:cNvPicPr>
            <p:nvPr/>
          </p:nvPicPr>
          <p:blipFill>
            <a:blip r:embed="rId4" cstate="screen">
              <a:biLevel thresh="25000"/>
              <a:extLst>
                <a:ext uri="{28A0092B-C50C-407E-A947-70E740481C1C}">
                  <a14:useLocalDpi xmlns:a14="http://schemas.microsoft.com/office/drawing/2010/main"/>
                </a:ext>
              </a:extLst>
            </a:blip>
            <a:stretch>
              <a:fillRect/>
            </a:stretch>
          </p:blipFill>
          <p:spPr>
            <a:xfrm>
              <a:off x="5657592" y="2088051"/>
              <a:ext cx="557357" cy="426549"/>
            </a:xfrm>
            <a:prstGeom prst="rect">
              <a:avLst/>
            </a:prstGeom>
          </p:spPr>
        </p:pic>
      </p:grpSp>
      <p:sp>
        <p:nvSpPr>
          <p:cNvPr id="59" name="Content Placeholder 2"/>
          <p:cNvSpPr txBox="1">
            <a:spLocks/>
          </p:cNvSpPr>
          <p:nvPr/>
        </p:nvSpPr>
        <p:spPr>
          <a:xfrm>
            <a:off x="6714281" y="2997050"/>
            <a:ext cx="5393238" cy="1017164"/>
          </a:xfrm>
          <a:prstGeom prst="rect">
            <a:avLst/>
          </a:prstGeom>
        </p:spPr>
        <p:txBody>
          <a:bodyPr vert="horz" wrap="square"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Assess password quality </a:t>
            </a:r>
          </a:p>
          <a:p>
            <a:pPr marL="0" marR="0" lvl="1" indent="0" algn="l" defTabSz="914400" rtl="0" eaLnBrk="1" fontAlgn="auto" latinLnBrk="0" hangingPunct="1">
              <a:lnSpc>
                <a:spcPct val="90000"/>
              </a:lnSpc>
              <a:spcBef>
                <a:spcPts val="500"/>
              </a:spcBef>
              <a:spcAft>
                <a:spcPts val="612"/>
              </a:spcAft>
              <a:buClrTx/>
              <a:buSzTx/>
              <a:buFont typeface="Arial" panose="020B0604020202020204" pitchFamily="34" charset="0"/>
              <a:buNone/>
              <a:tabLst/>
              <a:defRPr/>
            </a:pPr>
            <a:r>
              <a:rPr kumimoji="0" lang="en-US"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Use simulated password brute force and spray attacks to determine the quality of passwords</a:t>
            </a:r>
          </a:p>
        </p:txBody>
      </p:sp>
      <p:grpSp>
        <p:nvGrpSpPr>
          <p:cNvPr id="32" name="Group 31">
            <a:extLst>
              <a:ext uri="{C183D7F6-B498-43B3-948B-1728B52AA6E4}">
                <adec:decorative xmlns:adec="http://schemas.microsoft.com/office/drawing/2017/decorative" val="1"/>
              </a:ext>
            </a:extLst>
          </p:cNvPr>
          <p:cNvGrpSpPr/>
          <p:nvPr/>
        </p:nvGrpSpPr>
        <p:grpSpPr>
          <a:xfrm>
            <a:off x="5672190" y="4937330"/>
            <a:ext cx="1042090" cy="1042090"/>
            <a:chOff x="5424625" y="2980878"/>
            <a:chExt cx="1021895" cy="1021895"/>
          </a:xfrm>
        </p:grpSpPr>
        <p:sp>
          <p:nvSpPr>
            <p:cNvPr id="10" name="Oval 9"/>
            <p:cNvSpPr/>
            <p:nvPr/>
          </p:nvSpPr>
          <p:spPr>
            <a:xfrm>
              <a:off x="5424625" y="2980878"/>
              <a:ext cx="1021895" cy="10218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prstClr val="white"/>
                </a:solidFill>
                <a:effectLst/>
                <a:uLnTx/>
                <a:uFillTx/>
                <a:latin typeface="Segoe UI"/>
                <a:ea typeface="+mn-ea"/>
                <a:cs typeface="+mn-cs"/>
              </a:endParaRPr>
            </a:p>
          </p:txBody>
        </p:sp>
        <p:pic>
          <p:nvPicPr>
            <p:cNvPr id="5" name="Picture 4">
              <a:extLst>
                <a:ext uri="{C183D7F6-B498-43B3-948B-1728B52AA6E4}">
                  <adec:decorative xmlns:adec="http://schemas.microsoft.com/office/drawing/2017/decorative" val="1"/>
                </a:ext>
              </a:extLst>
            </p:cNvPr>
            <p:cNvPicPr>
              <a:picLocks noChangeAspect="1"/>
            </p:cNvPicPr>
            <p:nvPr/>
          </p:nvPicPr>
          <p:blipFill>
            <a:blip r:embed="rId5">
              <a:biLevel thresh="25000"/>
            </a:blip>
            <a:stretch>
              <a:fillRect/>
            </a:stretch>
          </p:blipFill>
          <p:spPr>
            <a:xfrm>
              <a:off x="5694516" y="3181850"/>
              <a:ext cx="484337" cy="582430"/>
            </a:xfrm>
            <a:prstGeom prst="rect">
              <a:avLst/>
            </a:prstGeom>
          </p:spPr>
        </p:pic>
      </p:grpSp>
      <p:sp>
        <p:nvSpPr>
          <p:cNvPr id="23" name="Content Placeholder 2"/>
          <p:cNvSpPr txBox="1">
            <a:spLocks/>
          </p:cNvSpPr>
          <p:nvPr/>
        </p:nvSpPr>
        <p:spPr>
          <a:xfrm>
            <a:off x="6714281" y="4567674"/>
            <a:ext cx="5721312" cy="2157157"/>
          </a:xfrm>
          <a:prstGeom prst="rect">
            <a:avLst/>
          </a:prstGeom>
        </p:spPr>
        <p:txBody>
          <a:bodyPr vert="horz" wrap="square"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Requirements</a:t>
            </a:r>
          </a:p>
          <a:p>
            <a:pPr lvl="1">
              <a:spcAft>
                <a:spcPts val="612"/>
              </a:spcAft>
              <a:defRPr/>
            </a:pPr>
            <a:r>
              <a:rPr kumimoji="0" lang="en-NZ"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Available as part of Office 365 Threat Intelligence which is included in Office 365 Enterprise E5, Microsoft 365 Enterprise E5 or as an </a:t>
            </a:r>
            <a:r>
              <a:rPr lang="en-US" sz="1836" dirty="0">
                <a:solidFill>
                  <a:srgbClr val="2C292A"/>
                </a:solidFill>
              </a:rPr>
              <a:t>Office 365 Advanced Threat Protection Plan 2 add-on license.</a:t>
            </a:r>
            <a:endParaRPr kumimoji="0" lang="en-NZ"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endParaRPr>
          </a:p>
          <a:p>
            <a:pPr marL="0" marR="0" lvl="1" indent="0" algn="l" defTabSz="914400" rtl="0" eaLnBrk="1" fontAlgn="auto" latinLnBrk="0" hangingPunct="1">
              <a:lnSpc>
                <a:spcPct val="90000"/>
              </a:lnSpc>
              <a:spcBef>
                <a:spcPts val="500"/>
              </a:spcBef>
              <a:spcAft>
                <a:spcPts val="612"/>
              </a:spcAft>
              <a:buClrTx/>
              <a:buSzTx/>
              <a:buFont typeface="Arial" panose="020B0604020202020204" pitchFamily="34" charset="0"/>
              <a:buNone/>
              <a:tabLst/>
              <a:defRPr/>
            </a:pPr>
            <a:r>
              <a:rPr kumimoji="0" lang="en-US"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A free trial can be requested for use as part of the assessment.</a:t>
            </a:r>
          </a:p>
        </p:txBody>
      </p:sp>
    </p:spTree>
    <p:extLst>
      <p:ext uri="{BB962C8B-B14F-4D97-AF65-F5344CB8AC3E}">
        <p14:creationId xmlns:p14="http://schemas.microsoft.com/office/powerpoint/2010/main" val="1522388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2" presetClass="entr" presetSubtype="8" fill="hold" nodeType="withEffect">
                                  <p:stCondLst>
                                    <p:cond delay="0"/>
                                  </p:stCondLst>
                                  <p:childTnLst>
                                    <p:set>
                                      <p:cBhvr>
                                        <p:cTn id="15" dur="1" fill="hold">
                                          <p:stCondLst>
                                            <p:cond delay="0"/>
                                          </p:stCondLst>
                                        </p:cTn>
                                        <p:tgtEl>
                                          <p:spTgt spid="35"/>
                                        </p:tgtEl>
                                        <p:attrNameLst>
                                          <p:attrName>style.visibility</p:attrName>
                                        </p:attrNameLst>
                                      </p:cBhvr>
                                      <p:to>
                                        <p:strVal val="visible"/>
                                      </p:to>
                                    </p:set>
                                    <p:anim calcmode="lin" valueType="num">
                                      <p:cBhvr additive="base">
                                        <p:cTn id="16" dur="500" fill="hold"/>
                                        <p:tgtEl>
                                          <p:spTgt spid="35"/>
                                        </p:tgtEl>
                                        <p:attrNameLst>
                                          <p:attrName>ppt_x</p:attrName>
                                        </p:attrNameLst>
                                      </p:cBhvr>
                                      <p:tavLst>
                                        <p:tav tm="0">
                                          <p:val>
                                            <p:strVal val="0-#ppt_w/2"/>
                                          </p:val>
                                        </p:tav>
                                        <p:tav tm="100000">
                                          <p:val>
                                            <p:strVal val="#ppt_x"/>
                                          </p:val>
                                        </p:tav>
                                      </p:tavLst>
                                    </p:anim>
                                    <p:anim calcmode="lin" valueType="num">
                                      <p:cBhvr additive="base">
                                        <p:cTn id="17" dur="500" fill="hold"/>
                                        <p:tgtEl>
                                          <p:spTgt spid="35"/>
                                        </p:tgtEl>
                                        <p:attrNameLst>
                                          <p:attrName>ppt_y</p:attrName>
                                        </p:attrNameLst>
                                      </p:cBhvr>
                                      <p:tavLst>
                                        <p:tav tm="0">
                                          <p:val>
                                            <p:strVal val="#ppt_y"/>
                                          </p:val>
                                        </p:tav>
                                        <p:tav tm="100000">
                                          <p:val>
                                            <p:strVal val="#ppt_y"/>
                                          </p:val>
                                        </p:tav>
                                      </p:tavLst>
                                    </p:anim>
                                  </p:childTnLst>
                                </p:cTn>
                              </p:par>
                              <p:par>
                                <p:cTn id="18" presetID="53" presetClass="entr" presetSubtype="16" fill="hold" nodeType="withEffect">
                                  <p:stCondLst>
                                    <p:cond delay="0"/>
                                  </p:stCondLst>
                                  <p:childTnLst>
                                    <p:set>
                                      <p:cBhvr>
                                        <p:cTn id="19" dur="1" fill="hold">
                                          <p:stCondLst>
                                            <p:cond delay="0"/>
                                          </p:stCondLst>
                                        </p:cTn>
                                        <p:tgtEl>
                                          <p:spTgt spid="32"/>
                                        </p:tgtEl>
                                        <p:attrNameLst>
                                          <p:attrName>style.visibility</p:attrName>
                                        </p:attrNameLst>
                                      </p:cBhvr>
                                      <p:to>
                                        <p:strVal val="visible"/>
                                      </p:to>
                                    </p:set>
                                    <p:anim calcmode="lin" valueType="num">
                                      <p:cBhvr>
                                        <p:cTn id="20" dur="500" fill="hold"/>
                                        <p:tgtEl>
                                          <p:spTgt spid="32"/>
                                        </p:tgtEl>
                                        <p:attrNameLst>
                                          <p:attrName>ppt_w</p:attrName>
                                        </p:attrNameLst>
                                      </p:cBhvr>
                                      <p:tavLst>
                                        <p:tav tm="0">
                                          <p:val>
                                            <p:fltVal val="0"/>
                                          </p:val>
                                        </p:tav>
                                        <p:tav tm="100000">
                                          <p:val>
                                            <p:strVal val="#ppt_w"/>
                                          </p:val>
                                        </p:tav>
                                      </p:tavLst>
                                    </p:anim>
                                    <p:anim calcmode="lin" valueType="num">
                                      <p:cBhvr>
                                        <p:cTn id="21" dur="500" fill="hold"/>
                                        <p:tgtEl>
                                          <p:spTgt spid="32"/>
                                        </p:tgtEl>
                                        <p:attrNameLst>
                                          <p:attrName>ppt_h</p:attrName>
                                        </p:attrNameLst>
                                      </p:cBhvr>
                                      <p:tavLst>
                                        <p:tav tm="0">
                                          <p:val>
                                            <p:fltVal val="0"/>
                                          </p:val>
                                        </p:tav>
                                        <p:tav tm="100000">
                                          <p:val>
                                            <p:strVal val="#ppt_h"/>
                                          </p:val>
                                        </p:tav>
                                      </p:tavLst>
                                    </p:anim>
                                    <p:animEffect transition="in" filter="fade">
                                      <p:cBhvr>
                                        <p:cTn id="22" dur="500"/>
                                        <p:tgtEl>
                                          <p:spTgt spid="32"/>
                                        </p:tgtEl>
                                      </p:cBhvr>
                                    </p:animEffect>
                                  </p:childTnLst>
                                </p:cTn>
                              </p:par>
                              <p:par>
                                <p:cTn id="23" presetID="53" presetClass="entr" presetSubtype="16" fill="hold"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p:cTn id="25" dur="500" fill="hold"/>
                                        <p:tgtEl>
                                          <p:spTgt spid="26"/>
                                        </p:tgtEl>
                                        <p:attrNameLst>
                                          <p:attrName>ppt_w</p:attrName>
                                        </p:attrNameLst>
                                      </p:cBhvr>
                                      <p:tavLst>
                                        <p:tav tm="0">
                                          <p:val>
                                            <p:fltVal val="0"/>
                                          </p:val>
                                        </p:tav>
                                        <p:tav tm="100000">
                                          <p:val>
                                            <p:strVal val="#ppt_w"/>
                                          </p:val>
                                        </p:tav>
                                      </p:tavLst>
                                    </p:anim>
                                    <p:anim calcmode="lin" valueType="num">
                                      <p:cBhvr>
                                        <p:cTn id="26" dur="500" fill="hold"/>
                                        <p:tgtEl>
                                          <p:spTgt spid="26"/>
                                        </p:tgtEl>
                                        <p:attrNameLst>
                                          <p:attrName>ppt_h</p:attrName>
                                        </p:attrNameLst>
                                      </p:cBhvr>
                                      <p:tavLst>
                                        <p:tav tm="0">
                                          <p:val>
                                            <p:fltVal val="0"/>
                                          </p:val>
                                        </p:tav>
                                        <p:tav tm="100000">
                                          <p:val>
                                            <p:strVal val="#ppt_h"/>
                                          </p:val>
                                        </p:tav>
                                      </p:tavLst>
                                    </p:anim>
                                    <p:animEffect transition="in" filter="fade">
                                      <p:cBhvr>
                                        <p:cTn id="2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59" grpId="0"/>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FCCB2-B70B-4607-8C6A-647D8A08B6C5}"/>
              </a:ext>
            </a:extLst>
          </p:cNvPr>
          <p:cNvSpPr>
            <a:spLocks noGrp="1"/>
          </p:cNvSpPr>
          <p:nvPr>
            <p:ph type="title"/>
          </p:nvPr>
        </p:nvSpPr>
        <p:spPr/>
        <p:txBody>
          <a:bodyPr/>
          <a:lstStyle/>
          <a:p>
            <a:r>
              <a:rPr lang="en-US" dirty="0"/>
              <a:t>Demo</a:t>
            </a:r>
          </a:p>
        </p:txBody>
      </p:sp>
    </p:spTree>
    <p:extLst>
      <p:ext uri="{BB962C8B-B14F-4D97-AF65-F5344CB8AC3E}">
        <p14:creationId xmlns:p14="http://schemas.microsoft.com/office/powerpoint/2010/main" val="3811654969"/>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584507D-220A-4798-8C39-1BDF7C705640}"/>
              </a:ext>
            </a:extLst>
          </p:cNvPr>
          <p:cNvSpPr>
            <a:spLocks noGrp="1"/>
          </p:cNvSpPr>
          <p:nvPr>
            <p:ph type="title"/>
          </p:nvPr>
        </p:nvSpPr>
        <p:spPr/>
        <p:txBody>
          <a:bodyPr/>
          <a:lstStyle/>
          <a:p>
            <a:r>
              <a:rPr lang="en-US" dirty="0"/>
              <a:t>Next Steps and Actions</a:t>
            </a:r>
          </a:p>
        </p:txBody>
      </p:sp>
    </p:spTree>
    <p:extLst>
      <p:ext uri="{BB962C8B-B14F-4D97-AF65-F5344CB8AC3E}">
        <p14:creationId xmlns:p14="http://schemas.microsoft.com/office/powerpoint/2010/main" val="305404417"/>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C183D7F6-B498-43B3-948B-1728B52AA6E4}">
                <adec:decorative xmlns:adec="http://schemas.microsoft.com/office/drawing/2017/decorative" val="1"/>
              </a:ext>
            </a:extLst>
          </p:cNvPr>
          <p:cNvSpPr/>
          <p:nvPr/>
        </p:nvSpPr>
        <p:spPr bwMode="auto">
          <a:xfrm>
            <a:off x="881" y="497"/>
            <a:ext cx="6149836" cy="6993533"/>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23" fontAlgn="base">
              <a:spcBef>
                <a:spcPct val="0"/>
              </a:spcBef>
              <a:spcAft>
                <a:spcPct val="0"/>
              </a:spcAft>
            </a:pPr>
            <a:endParaRPr lang="en-US" sz="220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nchor="t">
            <a:noAutofit/>
          </a:bodyPr>
          <a:lstStyle/>
          <a:p>
            <a:r>
              <a:rPr lang="en-US" sz="3200" b="1" dirty="0">
                <a:solidFill>
                  <a:schemeClr val="bg2"/>
                </a:solidFill>
                <a:latin typeface="+mj-lt"/>
              </a:rPr>
              <a:t>Plan next steps</a:t>
            </a:r>
            <a:endParaRPr lang="nl-NL" sz="3200" b="1" dirty="0">
              <a:solidFill>
                <a:schemeClr val="bg2"/>
              </a:solidFill>
              <a:latin typeface="+mj-lt"/>
            </a:endParaRPr>
          </a:p>
        </p:txBody>
      </p:sp>
      <p:grpSp>
        <p:nvGrpSpPr>
          <p:cNvPr id="27" name="Group 8285">
            <a:extLst>
              <a:ext uri="{C183D7F6-B498-43B3-948B-1728B52AA6E4}">
                <adec:decorative xmlns:adec="http://schemas.microsoft.com/office/drawing/2017/decorative" val="1"/>
              </a:ext>
            </a:extLst>
          </p:cNvPr>
          <p:cNvGrpSpPr/>
          <p:nvPr/>
        </p:nvGrpSpPr>
        <p:grpSpPr>
          <a:xfrm>
            <a:off x="1030549" y="1455512"/>
            <a:ext cx="3103670" cy="5730122"/>
            <a:chOff x="0" y="0"/>
            <a:chExt cx="2564323" cy="5057074"/>
          </a:xfrm>
          <a:solidFill>
            <a:schemeClr val="accent1"/>
          </a:solidFill>
        </p:grpSpPr>
        <p:sp>
          <p:nvSpPr>
            <p:cNvPr id="28" name="Shape 8270"/>
            <p:cNvSpPr/>
            <p:nvPr/>
          </p:nvSpPr>
          <p:spPr>
            <a:xfrm>
              <a:off x="0" y="4245464"/>
              <a:ext cx="554038" cy="804864"/>
            </a:xfrm>
            <a:custGeom>
              <a:avLst/>
              <a:gdLst/>
              <a:ahLst/>
              <a:cxnLst>
                <a:cxn ang="0">
                  <a:pos x="wd2" y="hd2"/>
                </a:cxn>
                <a:cxn ang="5400000">
                  <a:pos x="wd2" y="hd2"/>
                </a:cxn>
                <a:cxn ang="10800000">
                  <a:pos x="wd2" y="hd2"/>
                </a:cxn>
                <a:cxn ang="16200000">
                  <a:pos x="wd2" y="hd2"/>
                </a:cxn>
              </a:cxnLst>
              <a:rect l="0" t="0" r="r" b="b"/>
              <a:pathLst>
                <a:path w="21600" h="21600" extrusionOk="0">
                  <a:moveTo>
                    <a:pt x="0" y="18490"/>
                  </a:moveTo>
                  <a:lnTo>
                    <a:pt x="0" y="0"/>
                  </a:lnTo>
                  <a:lnTo>
                    <a:pt x="21600" y="3067"/>
                  </a:lnTo>
                  <a:lnTo>
                    <a:pt x="21600" y="21600"/>
                  </a:lnTo>
                  <a:lnTo>
                    <a:pt x="0" y="18490"/>
                  </a:lnTo>
                  <a:close/>
                </a:path>
              </a:pathLst>
            </a:custGeom>
            <a:grpFill/>
            <a:ln w="12700" cap="flat">
              <a:noFill/>
              <a:miter lim="400000"/>
            </a:ln>
            <a:effectLst/>
          </p:spPr>
          <p:txBody>
            <a:bodyPr wrap="square" lIns="46629" tIns="46629" rIns="46629" bIns="46629" numCol="1" anchor="t">
              <a:noAutofit/>
            </a:bodyPr>
            <a:lstStyle/>
            <a:p>
              <a:pPr defTabSz="932597" hangingPunct="0">
                <a:defRPr>
                  <a:latin typeface="Source Sans Pro"/>
                  <a:ea typeface="Source Sans Pro"/>
                  <a:cs typeface="Source Sans Pro"/>
                  <a:sym typeface="Source Sans Pro"/>
                </a:defRPr>
              </a:pPr>
              <a:endParaRPr kern="0">
                <a:solidFill>
                  <a:srgbClr val="222222"/>
                </a:solidFill>
                <a:latin typeface="Source Sans Pro"/>
                <a:ea typeface="Source Sans Pro"/>
                <a:cs typeface="Source Sans Pro"/>
                <a:sym typeface="Source Sans Pro"/>
              </a:endParaRPr>
            </a:p>
          </p:txBody>
        </p:sp>
        <p:sp>
          <p:nvSpPr>
            <p:cNvPr id="29" name="Shape 8271"/>
            <p:cNvSpPr/>
            <p:nvPr/>
          </p:nvSpPr>
          <p:spPr>
            <a:xfrm>
              <a:off x="0" y="4102985"/>
              <a:ext cx="963613" cy="263526"/>
            </a:xfrm>
            <a:custGeom>
              <a:avLst/>
              <a:gdLst/>
              <a:ahLst/>
              <a:cxnLst>
                <a:cxn ang="0">
                  <a:pos x="wd2" y="hd2"/>
                </a:cxn>
                <a:cxn ang="5400000">
                  <a:pos x="wd2" y="hd2"/>
                </a:cxn>
                <a:cxn ang="10800000">
                  <a:pos x="wd2" y="hd2"/>
                </a:cxn>
                <a:cxn ang="16200000">
                  <a:pos x="wd2" y="hd2"/>
                </a:cxn>
              </a:cxnLst>
              <a:rect l="0" t="0" r="r" b="b"/>
              <a:pathLst>
                <a:path w="21600" h="21600" extrusionOk="0">
                  <a:moveTo>
                    <a:pt x="9145" y="0"/>
                  </a:moveTo>
                  <a:lnTo>
                    <a:pt x="0" y="12231"/>
                  </a:lnTo>
                  <a:lnTo>
                    <a:pt x="12419" y="21600"/>
                  </a:lnTo>
                  <a:lnTo>
                    <a:pt x="21600" y="9499"/>
                  </a:lnTo>
                  <a:lnTo>
                    <a:pt x="9145" y="0"/>
                  </a:lnTo>
                  <a:close/>
                </a:path>
              </a:pathLst>
            </a:custGeom>
            <a:grpFill/>
            <a:ln w="12700" cap="flat">
              <a:noFill/>
              <a:miter lim="400000"/>
            </a:ln>
            <a:effectLst/>
          </p:spPr>
          <p:txBody>
            <a:bodyPr wrap="square" lIns="46629" tIns="46629" rIns="46629" bIns="46629" numCol="1" anchor="t">
              <a:noAutofit/>
            </a:bodyPr>
            <a:lstStyle/>
            <a:p>
              <a:pPr defTabSz="932597" hangingPunct="0">
                <a:defRPr>
                  <a:latin typeface="Source Sans Pro"/>
                  <a:ea typeface="Source Sans Pro"/>
                  <a:cs typeface="Source Sans Pro"/>
                  <a:sym typeface="Source Sans Pro"/>
                </a:defRPr>
              </a:pPr>
              <a:endParaRPr kern="0">
                <a:solidFill>
                  <a:srgbClr val="222222"/>
                </a:solidFill>
                <a:latin typeface="Source Sans Pro"/>
                <a:ea typeface="Source Sans Pro"/>
                <a:cs typeface="Source Sans Pro"/>
                <a:sym typeface="Source Sans Pro"/>
              </a:endParaRPr>
            </a:p>
          </p:txBody>
        </p:sp>
        <p:sp>
          <p:nvSpPr>
            <p:cNvPr id="37" name="Shape 8272"/>
            <p:cNvSpPr/>
            <p:nvPr/>
          </p:nvSpPr>
          <p:spPr>
            <a:xfrm>
              <a:off x="554036" y="4218873"/>
              <a:ext cx="595314" cy="8382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3805"/>
                  </a:lnTo>
                  <a:lnTo>
                    <a:pt x="14861" y="0"/>
                  </a:lnTo>
                  <a:lnTo>
                    <a:pt x="21600" y="3805"/>
                  </a:lnTo>
                  <a:lnTo>
                    <a:pt x="7142" y="7241"/>
                  </a:lnTo>
                  <a:lnTo>
                    <a:pt x="7085" y="19800"/>
                  </a:lnTo>
                  <a:lnTo>
                    <a:pt x="0" y="21600"/>
                  </a:lnTo>
                  <a:close/>
                </a:path>
              </a:pathLst>
            </a:custGeom>
            <a:solidFill>
              <a:schemeClr val="accent1">
                <a:lumMod val="75000"/>
              </a:schemeClr>
            </a:solidFill>
            <a:ln w="12700" cap="flat">
              <a:noFill/>
              <a:miter lim="400000"/>
            </a:ln>
            <a:effectLst/>
          </p:spPr>
          <p:txBody>
            <a:bodyPr wrap="square" lIns="46629" tIns="46629" rIns="46629" bIns="46629" numCol="1" anchor="t">
              <a:noAutofit/>
            </a:bodyPr>
            <a:lstStyle/>
            <a:p>
              <a:pPr defTabSz="932597" hangingPunct="0">
                <a:defRPr>
                  <a:latin typeface="Source Sans Pro"/>
                  <a:ea typeface="Source Sans Pro"/>
                  <a:cs typeface="Source Sans Pro"/>
                  <a:sym typeface="Source Sans Pro"/>
                </a:defRPr>
              </a:pPr>
              <a:endParaRPr kern="0">
                <a:solidFill>
                  <a:srgbClr val="222222"/>
                </a:solidFill>
                <a:latin typeface="Source Sans Pro"/>
                <a:ea typeface="Source Sans Pro"/>
                <a:cs typeface="Source Sans Pro"/>
                <a:sym typeface="Source Sans Pro"/>
              </a:endParaRPr>
            </a:p>
          </p:txBody>
        </p:sp>
        <p:sp>
          <p:nvSpPr>
            <p:cNvPr id="38" name="Shape 8273"/>
            <p:cNvSpPr/>
            <p:nvPr/>
          </p:nvSpPr>
          <p:spPr>
            <a:xfrm>
              <a:off x="404811" y="3419917"/>
              <a:ext cx="554039" cy="806451"/>
            </a:xfrm>
            <a:custGeom>
              <a:avLst/>
              <a:gdLst/>
              <a:ahLst/>
              <a:cxnLst>
                <a:cxn ang="0">
                  <a:pos x="wd2" y="hd2"/>
                </a:cxn>
                <a:cxn ang="5400000">
                  <a:pos x="wd2" y="hd2"/>
                </a:cxn>
                <a:cxn ang="10800000">
                  <a:pos x="wd2" y="hd2"/>
                </a:cxn>
                <a:cxn ang="16200000">
                  <a:pos x="wd2" y="hd2"/>
                </a:cxn>
              </a:cxnLst>
              <a:rect l="0" t="0" r="r" b="b"/>
              <a:pathLst>
                <a:path w="21600" h="21600" extrusionOk="0">
                  <a:moveTo>
                    <a:pt x="0" y="18496"/>
                  </a:moveTo>
                  <a:lnTo>
                    <a:pt x="0" y="0"/>
                  </a:lnTo>
                  <a:lnTo>
                    <a:pt x="21600" y="3146"/>
                  </a:lnTo>
                  <a:lnTo>
                    <a:pt x="21600" y="21600"/>
                  </a:lnTo>
                  <a:lnTo>
                    <a:pt x="0" y="18496"/>
                  </a:lnTo>
                  <a:close/>
                </a:path>
              </a:pathLst>
            </a:custGeom>
            <a:grpFill/>
            <a:ln w="12700" cap="flat">
              <a:noFill/>
              <a:miter lim="400000"/>
            </a:ln>
            <a:effectLst/>
          </p:spPr>
          <p:txBody>
            <a:bodyPr wrap="square" lIns="46629" tIns="46629" rIns="46629" bIns="46629" numCol="1" anchor="t">
              <a:noAutofit/>
            </a:bodyPr>
            <a:lstStyle/>
            <a:p>
              <a:pPr defTabSz="932597" hangingPunct="0">
                <a:defRPr>
                  <a:latin typeface="Source Sans Pro"/>
                  <a:ea typeface="Source Sans Pro"/>
                  <a:cs typeface="Source Sans Pro"/>
                  <a:sym typeface="Source Sans Pro"/>
                </a:defRPr>
              </a:pPr>
              <a:endParaRPr kern="0">
                <a:solidFill>
                  <a:srgbClr val="222222"/>
                </a:solidFill>
                <a:latin typeface="Source Sans Pro"/>
                <a:ea typeface="Source Sans Pro"/>
                <a:cs typeface="Source Sans Pro"/>
                <a:sym typeface="Source Sans Pro"/>
              </a:endParaRPr>
            </a:p>
          </p:txBody>
        </p:sp>
        <p:sp>
          <p:nvSpPr>
            <p:cNvPr id="40" name="Shape 8274"/>
            <p:cNvSpPr/>
            <p:nvPr/>
          </p:nvSpPr>
          <p:spPr>
            <a:xfrm>
              <a:off x="404811" y="3270692"/>
              <a:ext cx="965201" cy="266701"/>
            </a:xfrm>
            <a:custGeom>
              <a:avLst/>
              <a:gdLst/>
              <a:ahLst/>
              <a:cxnLst>
                <a:cxn ang="0">
                  <a:pos x="wd2" y="hd2"/>
                </a:cxn>
                <a:cxn ang="5400000">
                  <a:pos x="wd2" y="hd2"/>
                </a:cxn>
                <a:cxn ang="10800000">
                  <a:pos x="wd2" y="hd2"/>
                </a:cxn>
                <a:cxn ang="16200000">
                  <a:pos x="wd2" y="hd2"/>
                </a:cxn>
              </a:cxnLst>
              <a:rect l="0" t="0" r="r" b="b"/>
              <a:pathLst>
                <a:path w="21600" h="21600" extrusionOk="0">
                  <a:moveTo>
                    <a:pt x="8953" y="0"/>
                  </a:moveTo>
                  <a:lnTo>
                    <a:pt x="0" y="12086"/>
                  </a:lnTo>
                  <a:lnTo>
                    <a:pt x="12399" y="21600"/>
                  </a:lnTo>
                  <a:lnTo>
                    <a:pt x="21600" y="9386"/>
                  </a:lnTo>
                  <a:lnTo>
                    <a:pt x="8953" y="0"/>
                  </a:lnTo>
                  <a:close/>
                </a:path>
              </a:pathLst>
            </a:custGeom>
            <a:grpFill/>
            <a:ln w="12700" cap="flat">
              <a:noFill/>
              <a:miter lim="400000"/>
            </a:ln>
            <a:effectLst/>
          </p:spPr>
          <p:txBody>
            <a:bodyPr wrap="square" lIns="46629" tIns="46629" rIns="46629" bIns="46629" numCol="1" anchor="t">
              <a:noAutofit/>
            </a:bodyPr>
            <a:lstStyle/>
            <a:p>
              <a:pPr defTabSz="932597" hangingPunct="0">
                <a:defRPr>
                  <a:latin typeface="Source Sans Pro"/>
                  <a:ea typeface="Source Sans Pro"/>
                  <a:cs typeface="Source Sans Pro"/>
                  <a:sym typeface="Source Sans Pro"/>
                </a:defRPr>
              </a:pPr>
              <a:endParaRPr kern="0">
                <a:solidFill>
                  <a:srgbClr val="222222"/>
                </a:solidFill>
                <a:latin typeface="Source Sans Pro"/>
                <a:ea typeface="Source Sans Pro"/>
                <a:cs typeface="Source Sans Pro"/>
                <a:sym typeface="Source Sans Pro"/>
              </a:endParaRPr>
            </a:p>
          </p:txBody>
        </p:sp>
        <p:sp>
          <p:nvSpPr>
            <p:cNvPr id="41" name="Shape 8275"/>
            <p:cNvSpPr/>
            <p:nvPr/>
          </p:nvSpPr>
          <p:spPr>
            <a:xfrm>
              <a:off x="958849" y="3386580"/>
              <a:ext cx="595314" cy="987426"/>
            </a:xfrm>
            <a:custGeom>
              <a:avLst/>
              <a:gdLst/>
              <a:ahLst/>
              <a:cxnLst>
                <a:cxn ang="0">
                  <a:pos x="wd2" y="hd2"/>
                </a:cxn>
                <a:cxn ang="5400000">
                  <a:pos x="wd2" y="hd2"/>
                </a:cxn>
                <a:cxn ang="10800000">
                  <a:pos x="wd2" y="hd2"/>
                </a:cxn>
                <a:cxn ang="16200000">
                  <a:pos x="wd2" y="hd2"/>
                </a:cxn>
              </a:cxnLst>
              <a:rect l="0" t="0" r="r" b="b"/>
              <a:pathLst>
                <a:path w="21600" h="21600" extrusionOk="0">
                  <a:moveTo>
                    <a:pt x="0" y="18370"/>
                  </a:moveTo>
                  <a:lnTo>
                    <a:pt x="0" y="3299"/>
                  </a:lnTo>
                  <a:lnTo>
                    <a:pt x="14918" y="0"/>
                  </a:lnTo>
                  <a:lnTo>
                    <a:pt x="21600" y="3299"/>
                  </a:lnTo>
                  <a:lnTo>
                    <a:pt x="7142" y="6216"/>
                  </a:lnTo>
                  <a:lnTo>
                    <a:pt x="7085" y="21600"/>
                  </a:lnTo>
                  <a:lnTo>
                    <a:pt x="0" y="18370"/>
                  </a:lnTo>
                  <a:close/>
                </a:path>
              </a:pathLst>
            </a:custGeom>
            <a:solidFill>
              <a:schemeClr val="accent1">
                <a:lumMod val="75000"/>
              </a:schemeClr>
            </a:solidFill>
            <a:ln w="12700" cap="flat">
              <a:noFill/>
              <a:miter lim="400000"/>
            </a:ln>
            <a:effectLst/>
          </p:spPr>
          <p:txBody>
            <a:bodyPr wrap="square" lIns="46629" tIns="46629" rIns="46629" bIns="46629" numCol="1" anchor="t">
              <a:noAutofit/>
            </a:bodyPr>
            <a:lstStyle/>
            <a:p>
              <a:pPr defTabSz="932597" hangingPunct="0">
                <a:defRPr>
                  <a:latin typeface="Source Sans Pro"/>
                  <a:ea typeface="Source Sans Pro"/>
                  <a:cs typeface="Source Sans Pro"/>
                  <a:sym typeface="Source Sans Pro"/>
                </a:defRPr>
              </a:pPr>
              <a:endParaRPr kern="0">
                <a:solidFill>
                  <a:srgbClr val="222222"/>
                </a:solidFill>
                <a:latin typeface="Source Sans Pro"/>
                <a:ea typeface="Source Sans Pro"/>
                <a:cs typeface="Source Sans Pro"/>
                <a:sym typeface="Source Sans Pro"/>
              </a:endParaRPr>
            </a:p>
          </p:txBody>
        </p:sp>
        <p:sp>
          <p:nvSpPr>
            <p:cNvPr id="42" name="Shape 8276"/>
            <p:cNvSpPr/>
            <p:nvPr/>
          </p:nvSpPr>
          <p:spPr>
            <a:xfrm>
              <a:off x="804861" y="2589213"/>
              <a:ext cx="557214" cy="804864"/>
            </a:xfrm>
            <a:custGeom>
              <a:avLst/>
              <a:gdLst/>
              <a:ahLst/>
              <a:cxnLst>
                <a:cxn ang="0">
                  <a:pos x="wd2" y="hd2"/>
                </a:cxn>
                <a:cxn ang="5400000">
                  <a:pos x="wd2" y="hd2"/>
                </a:cxn>
                <a:cxn ang="10800000">
                  <a:pos x="wd2" y="hd2"/>
                </a:cxn>
                <a:cxn ang="16200000">
                  <a:pos x="wd2" y="hd2"/>
                </a:cxn>
              </a:cxnLst>
              <a:rect l="0" t="0" r="r" b="b"/>
              <a:pathLst>
                <a:path w="21600" h="21600" extrusionOk="0">
                  <a:moveTo>
                    <a:pt x="0" y="18490"/>
                  </a:moveTo>
                  <a:lnTo>
                    <a:pt x="0" y="0"/>
                  </a:lnTo>
                  <a:lnTo>
                    <a:pt x="21600" y="3153"/>
                  </a:lnTo>
                  <a:lnTo>
                    <a:pt x="21600" y="21600"/>
                  </a:lnTo>
                  <a:lnTo>
                    <a:pt x="0" y="18490"/>
                  </a:lnTo>
                  <a:close/>
                </a:path>
              </a:pathLst>
            </a:custGeom>
            <a:grpFill/>
            <a:ln w="12700" cap="flat">
              <a:noFill/>
              <a:miter lim="400000"/>
            </a:ln>
            <a:effectLst/>
          </p:spPr>
          <p:txBody>
            <a:bodyPr wrap="square" lIns="46629" tIns="46629" rIns="46629" bIns="46629" numCol="1" anchor="t">
              <a:noAutofit/>
            </a:bodyPr>
            <a:lstStyle/>
            <a:p>
              <a:pPr defTabSz="932597" hangingPunct="0">
                <a:defRPr>
                  <a:latin typeface="Source Sans Pro"/>
                  <a:ea typeface="Source Sans Pro"/>
                  <a:cs typeface="Source Sans Pro"/>
                  <a:sym typeface="Source Sans Pro"/>
                </a:defRPr>
              </a:pPr>
              <a:endParaRPr kern="0">
                <a:solidFill>
                  <a:srgbClr val="222222"/>
                </a:solidFill>
                <a:latin typeface="Source Sans Pro"/>
                <a:ea typeface="Source Sans Pro"/>
                <a:cs typeface="Source Sans Pro"/>
                <a:sym typeface="Source Sans Pro"/>
              </a:endParaRPr>
            </a:p>
          </p:txBody>
        </p:sp>
        <p:sp>
          <p:nvSpPr>
            <p:cNvPr id="43" name="Shape 8277"/>
            <p:cNvSpPr/>
            <p:nvPr/>
          </p:nvSpPr>
          <p:spPr>
            <a:xfrm>
              <a:off x="804861" y="2455420"/>
              <a:ext cx="965201" cy="258764"/>
            </a:xfrm>
            <a:custGeom>
              <a:avLst/>
              <a:gdLst/>
              <a:ahLst/>
              <a:cxnLst>
                <a:cxn ang="0">
                  <a:pos x="wd2" y="hd2"/>
                </a:cxn>
                <a:cxn ang="5400000">
                  <a:pos x="wd2" y="hd2"/>
                </a:cxn>
                <a:cxn ang="10800000">
                  <a:pos x="wd2" y="hd2"/>
                </a:cxn>
                <a:cxn ang="16200000">
                  <a:pos x="wd2" y="hd2"/>
                </a:cxn>
              </a:cxnLst>
              <a:rect l="0" t="0" r="r" b="b"/>
              <a:pathLst>
                <a:path w="21600" h="21600" extrusionOk="0">
                  <a:moveTo>
                    <a:pt x="9059" y="0"/>
                  </a:moveTo>
                  <a:lnTo>
                    <a:pt x="0" y="11794"/>
                  </a:lnTo>
                  <a:lnTo>
                    <a:pt x="12470" y="21600"/>
                  </a:lnTo>
                  <a:lnTo>
                    <a:pt x="21600" y="9011"/>
                  </a:lnTo>
                  <a:lnTo>
                    <a:pt x="9059" y="0"/>
                  </a:lnTo>
                  <a:close/>
                </a:path>
              </a:pathLst>
            </a:custGeom>
            <a:grpFill/>
            <a:ln w="12700" cap="flat">
              <a:noFill/>
              <a:miter lim="400000"/>
            </a:ln>
            <a:effectLst/>
          </p:spPr>
          <p:txBody>
            <a:bodyPr wrap="square" lIns="46629" tIns="46629" rIns="46629" bIns="46629" numCol="1" anchor="t">
              <a:noAutofit/>
            </a:bodyPr>
            <a:lstStyle/>
            <a:p>
              <a:pPr defTabSz="932597" hangingPunct="0">
                <a:defRPr>
                  <a:latin typeface="Source Sans Pro"/>
                  <a:ea typeface="Source Sans Pro"/>
                  <a:cs typeface="Source Sans Pro"/>
                  <a:sym typeface="Source Sans Pro"/>
                </a:defRPr>
              </a:pPr>
              <a:endParaRPr kern="0">
                <a:solidFill>
                  <a:srgbClr val="222222"/>
                </a:solidFill>
                <a:latin typeface="Source Sans Pro"/>
                <a:ea typeface="Source Sans Pro"/>
                <a:cs typeface="Source Sans Pro"/>
                <a:sym typeface="Source Sans Pro"/>
              </a:endParaRPr>
            </a:p>
          </p:txBody>
        </p:sp>
        <p:sp>
          <p:nvSpPr>
            <p:cNvPr id="44" name="Shape 8278"/>
            <p:cNvSpPr/>
            <p:nvPr/>
          </p:nvSpPr>
          <p:spPr>
            <a:xfrm>
              <a:off x="1362074" y="2555875"/>
              <a:ext cx="595314" cy="989013"/>
            </a:xfrm>
            <a:custGeom>
              <a:avLst/>
              <a:gdLst/>
              <a:ahLst/>
              <a:cxnLst>
                <a:cxn ang="0">
                  <a:pos x="wd2" y="hd2"/>
                </a:cxn>
                <a:cxn ang="5400000">
                  <a:pos x="wd2" y="hd2"/>
                </a:cxn>
                <a:cxn ang="10800000">
                  <a:pos x="wd2" y="hd2"/>
                </a:cxn>
                <a:cxn ang="16200000">
                  <a:pos x="wd2" y="hd2"/>
                </a:cxn>
              </a:cxnLst>
              <a:rect l="0" t="0" r="r" b="b"/>
              <a:pathLst>
                <a:path w="21600" h="21600" extrusionOk="0">
                  <a:moveTo>
                    <a:pt x="0" y="18306"/>
                  </a:moveTo>
                  <a:lnTo>
                    <a:pt x="0" y="3294"/>
                  </a:lnTo>
                  <a:lnTo>
                    <a:pt x="14803" y="0"/>
                  </a:lnTo>
                  <a:lnTo>
                    <a:pt x="21600" y="3294"/>
                  </a:lnTo>
                  <a:lnTo>
                    <a:pt x="7027" y="6206"/>
                  </a:lnTo>
                  <a:lnTo>
                    <a:pt x="6970" y="21600"/>
                  </a:lnTo>
                  <a:lnTo>
                    <a:pt x="0" y="18306"/>
                  </a:lnTo>
                  <a:close/>
                </a:path>
              </a:pathLst>
            </a:custGeom>
            <a:solidFill>
              <a:schemeClr val="accent1">
                <a:lumMod val="75000"/>
              </a:schemeClr>
            </a:solidFill>
            <a:ln w="12700" cap="flat">
              <a:noFill/>
              <a:miter lim="400000"/>
            </a:ln>
            <a:effectLst/>
          </p:spPr>
          <p:txBody>
            <a:bodyPr wrap="square" lIns="46629" tIns="46629" rIns="46629" bIns="46629" numCol="1" anchor="t">
              <a:noAutofit/>
            </a:bodyPr>
            <a:lstStyle/>
            <a:p>
              <a:pPr defTabSz="932597" hangingPunct="0">
                <a:defRPr>
                  <a:latin typeface="Source Sans Pro"/>
                  <a:ea typeface="Source Sans Pro"/>
                  <a:cs typeface="Source Sans Pro"/>
                  <a:sym typeface="Source Sans Pro"/>
                </a:defRPr>
              </a:pPr>
              <a:endParaRPr kern="0">
                <a:solidFill>
                  <a:srgbClr val="222222"/>
                </a:solidFill>
                <a:latin typeface="Source Sans Pro"/>
                <a:ea typeface="Source Sans Pro"/>
                <a:cs typeface="Source Sans Pro"/>
                <a:sym typeface="Source Sans Pro"/>
              </a:endParaRPr>
            </a:p>
          </p:txBody>
        </p:sp>
        <p:sp>
          <p:nvSpPr>
            <p:cNvPr id="45" name="Shape 8279"/>
            <p:cNvSpPr/>
            <p:nvPr/>
          </p:nvSpPr>
          <p:spPr>
            <a:xfrm>
              <a:off x="1198595" y="1752601"/>
              <a:ext cx="557214" cy="820036"/>
            </a:xfrm>
            <a:custGeom>
              <a:avLst/>
              <a:gdLst/>
              <a:ahLst/>
              <a:cxnLst>
                <a:cxn ang="0">
                  <a:pos x="wd2" y="hd2"/>
                </a:cxn>
                <a:cxn ang="5400000">
                  <a:pos x="wd2" y="hd2"/>
                </a:cxn>
                <a:cxn ang="10800000">
                  <a:pos x="wd2" y="hd2"/>
                </a:cxn>
                <a:cxn ang="16200000">
                  <a:pos x="wd2" y="hd2"/>
                </a:cxn>
              </a:cxnLst>
              <a:rect l="0" t="0" r="r" b="b"/>
              <a:pathLst>
                <a:path w="21600" h="21600" extrusionOk="0">
                  <a:moveTo>
                    <a:pt x="0" y="18490"/>
                  </a:moveTo>
                  <a:lnTo>
                    <a:pt x="0" y="0"/>
                  </a:lnTo>
                  <a:lnTo>
                    <a:pt x="21600" y="3153"/>
                  </a:lnTo>
                  <a:lnTo>
                    <a:pt x="21600" y="21600"/>
                  </a:lnTo>
                  <a:lnTo>
                    <a:pt x="0" y="18490"/>
                  </a:lnTo>
                  <a:close/>
                </a:path>
              </a:pathLst>
            </a:custGeom>
            <a:grpFill/>
            <a:ln w="12700" cap="flat">
              <a:noFill/>
              <a:miter lim="400000"/>
            </a:ln>
            <a:effectLst/>
          </p:spPr>
          <p:txBody>
            <a:bodyPr wrap="square" lIns="46629" tIns="46629" rIns="46629" bIns="46629" numCol="1" anchor="t">
              <a:noAutofit/>
            </a:bodyPr>
            <a:lstStyle/>
            <a:p>
              <a:pPr defTabSz="932597" hangingPunct="0">
                <a:defRPr>
                  <a:latin typeface="Source Sans Pro"/>
                  <a:ea typeface="Source Sans Pro"/>
                  <a:cs typeface="Source Sans Pro"/>
                  <a:sym typeface="Source Sans Pro"/>
                </a:defRPr>
              </a:pPr>
              <a:endParaRPr kern="0">
                <a:solidFill>
                  <a:srgbClr val="222222"/>
                </a:solidFill>
                <a:latin typeface="Source Sans Pro"/>
                <a:ea typeface="Source Sans Pro"/>
                <a:cs typeface="Source Sans Pro"/>
                <a:sym typeface="Source Sans Pro"/>
              </a:endParaRPr>
            </a:p>
          </p:txBody>
        </p:sp>
        <p:sp>
          <p:nvSpPr>
            <p:cNvPr id="46" name="Shape 8280"/>
            <p:cNvSpPr/>
            <p:nvPr/>
          </p:nvSpPr>
          <p:spPr>
            <a:xfrm>
              <a:off x="1193459" y="1611312"/>
              <a:ext cx="965201" cy="258765"/>
            </a:xfrm>
            <a:custGeom>
              <a:avLst/>
              <a:gdLst/>
              <a:ahLst/>
              <a:cxnLst>
                <a:cxn ang="0">
                  <a:pos x="wd2" y="hd2"/>
                </a:cxn>
                <a:cxn ang="5400000">
                  <a:pos x="wd2" y="hd2"/>
                </a:cxn>
                <a:cxn ang="10800000">
                  <a:pos x="wd2" y="hd2"/>
                </a:cxn>
                <a:cxn ang="16200000">
                  <a:pos x="wd2" y="hd2"/>
                </a:cxn>
              </a:cxnLst>
              <a:rect l="0" t="0" r="r" b="b"/>
              <a:pathLst>
                <a:path w="21600" h="21600" extrusionOk="0">
                  <a:moveTo>
                    <a:pt x="9059" y="0"/>
                  </a:moveTo>
                  <a:lnTo>
                    <a:pt x="0" y="11794"/>
                  </a:lnTo>
                  <a:lnTo>
                    <a:pt x="12470" y="21600"/>
                  </a:lnTo>
                  <a:lnTo>
                    <a:pt x="21600" y="9011"/>
                  </a:lnTo>
                  <a:lnTo>
                    <a:pt x="9059" y="0"/>
                  </a:lnTo>
                  <a:close/>
                </a:path>
              </a:pathLst>
            </a:custGeom>
            <a:grpFill/>
            <a:ln w="12700" cap="flat">
              <a:noFill/>
              <a:miter lim="400000"/>
            </a:ln>
            <a:effectLst/>
          </p:spPr>
          <p:txBody>
            <a:bodyPr wrap="square" lIns="46629" tIns="46629" rIns="46629" bIns="46629" numCol="1" anchor="t">
              <a:noAutofit/>
            </a:bodyPr>
            <a:lstStyle/>
            <a:p>
              <a:pPr defTabSz="932597" hangingPunct="0">
                <a:defRPr>
                  <a:latin typeface="Source Sans Pro"/>
                  <a:ea typeface="Source Sans Pro"/>
                  <a:cs typeface="Source Sans Pro"/>
                  <a:sym typeface="Source Sans Pro"/>
                </a:defRPr>
              </a:pPr>
              <a:endParaRPr kern="0">
                <a:solidFill>
                  <a:srgbClr val="222222"/>
                </a:solidFill>
                <a:latin typeface="Source Sans Pro"/>
                <a:ea typeface="Source Sans Pro"/>
                <a:cs typeface="Source Sans Pro"/>
                <a:sym typeface="Source Sans Pro"/>
              </a:endParaRPr>
            </a:p>
          </p:txBody>
        </p:sp>
        <p:sp>
          <p:nvSpPr>
            <p:cNvPr id="47" name="Shape 8281"/>
            <p:cNvSpPr/>
            <p:nvPr/>
          </p:nvSpPr>
          <p:spPr>
            <a:xfrm>
              <a:off x="1749492" y="1712516"/>
              <a:ext cx="595314" cy="987426"/>
            </a:xfrm>
            <a:custGeom>
              <a:avLst/>
              <a:gdLst/>
              <a:ahLst/>
              <a:cxnLst>
                <a:cxn ang="0">
                  <a:pos x="wd2" y="hd2"/>
                </a:cxn>
                <a:cxn ang="5400000">
                  <a:pos x="wd2" y="hd2"/>
                </a:cxn>
                <a:cxn ang="10800000">
                  <a:pos x="wd2" y="hd2"/>
                </a:cxn>
                <a:cxn ang="16200000">
                  <a:pos x="wd2" y="hd2"/>
                </a:cxn>
              </a:cxnLst>
              <a:rect l="0" t="0" r="r" b="b"/>
              <a:pathLst>
                <a:path w="21600" h="21600" extrusionOk="0">
                  <a:moveTo>
                    <a:pt x="0" y="18336"/>
                  </a:moveTo>
                  <a:lnTo>
                    <a:pt x="0" y="3299"/>
                  </a:lnTo>
                  <a:lnTo>
                    <a:pt x="14803" y="0"/>
                  </a:lnTo>
                  <a:lnTo>
                    <a:pt x="21600" y="3299"/>
                  </a:lnTo>
                  <a:lnTo>
                    <a:pt x="7085" y="6216"/>
                  </a:lnTo>
                  <a:lnTo>
                    <a:pt x="7085" y="21600"/>
                  </a:lnTo>
                  <a:lnTo>
                    <a:pt x="0" y="18336"/>
                  </a:lnTo>
                  <a:close/>
                </a:path>
              </a:pathLst>
            </a:custGeom>
            <a:solidFill>
              <a:schemeClr val="accent1">
                <a:lumMod val="75000"/>
              </a:schemeClr>
            </a:solidFill>
            <a:ln w="12700" cap="flat">
              <a:noFill/>
              <a:miter lim="400000"/>
            </a:ln>
            <a:effectLst/>
          </p:spPr>
          <p:txBody>
            <a:bodyPr wrap="square" lIns="46629" tIns="46629" rIns="46629" bIns="46629" numCol="1" anchor="t">
              <a:noAutofit/>
            </a:bodyPr>
            <a:lstStyle/>
            <a:p>
              <a:pPr defTabSz="932597" hangingPunct="0">
                <a:defRPr>
                  <a:latin typeface="Source Sans Pro"/>
                  <a:ea typeface="Source Sans Pro"/>
                  <a:cs typeface="Source Sans Pro"/>
                  <a:sym typeface="Source Sans Pro"/>
                </a:defRPr>
              </a:pPr>
              <a:endParaRPr kern="0">
                <a:solidFill>
                  <a:srgbClr val="222222"/>
                </a:solidFill>
                <a:latin typeface="Source Sans Pro"/>
                <a:ea typeface="Source Sans Pro"/>
                <a:cs typeface="Source Sans Pro"/>
                <a:sym typeface="Source Sans Pro"/>
              </a:endParaRPr>
            </a:p>
          </p:txBody>
        </p:sp>
        <p:sp>
          <p:nvSpPr>
            <p:cNvPr id="48" name="Shape 8282"/>
            <p:cNvSpPr/>
            <p:nvPr/>
          </p:nvSpPr>
          <p:spPr>
            <a:xfrm>
              <a:off x="2146809" y="1033462"/>
              <a:ext cx="196851" cy="839789"/>
            </a:xfrm>
            <a:custGeom>
              <a:avLst/>
              <a:gdLst/>
              <a:ahLst/>
              <a:cxnLst>
                <a:cxn ang="0">
                  <a:pos x="wd2" y="hd2"/>
                </a:cxn>
                <a:cxn ang="5400000">
                  <a:pos x="wd2" y="hd2"/>
                </a:cxn>
                <a:cxn ang="10800000">
                  <a:pos x="wd2" y="hd2"/>
                </a:cxn>
                <a:cxn ang="16200000">
                  <a:pos x="wd2" y="hd2"/>
                </a:cxn>
              </a:cxnLst>
              <a:rect l="0" t="0" r="r" b="b"/>
              <a:pathLst>
                <a:path w="21600" h="21600" extrusionOk="0">
                  <a:moveTo>
                    <a:pt x="0" y="17762"/>
                  </a:moveTo>
                  <a:lnTo>
                    <a:pt x="0" y="82"/>
                  </a:lnTo>
                  <a:lnTo>
                    <a:pt x="21600" y="0"/>
                  </a:lnTo>
                  <a:lnTo>
                    <a:pt x="21426" y="21600"/>
                  </a:lnTo>
                  <a:lnTo>
                    <a:pt x="0" y="17762"/>
                  </a:lnTo>
                  <a:close/>
                </a:path>
              </a:pathLst>
            </a:custGeom>
            <a:solidFill>
              <a:schemeClr val="accent1">
                <a:lumMod val="75000"/>
              </a:schemeClr>
            </a:solidFill>
            <a:ln w="12700" cap="flat">
              <a:noFill/>
              <a:miter lim="400000"/>
            </a:ln>
            <a:effectLst/>
          </p:spPr>
          <p:txBody>
            <a:bodyPr wrap="square" lIns="46629" tIns="46629" rIns="46629" bIns="46629" numCol="1" anchor="t">
              <a:noAutofit/>
            </a:bodyPr>
            <a:lstStyle/>
            <a:p>
              <a:pPr defTabSz="932597" hangingPunct="0">
                <a:defRPr>
                  <a:latin typeface="Source Sans Pro"/>
                  <a:ea typeface="Source Sans Pro"/>
                  <a:cs typeface="Source Sans Pro"/>
                  <a:sym typeface="Source Sans Pro"/>
                </a:defRPr>
              </a:pPr>
              <a:endParaRPr kern="0">
                <a:solidFill>
                  <a:srgbClr val="222222"/>
                </a:solidFill>
                <a:latin typeface="Source Sans Pro"/>
                <a:ea typeface="Source Sans Pro"/>
                <a:cs typeface="Source Sans Pro"/>
                <a:sym typeface="Source Sans Pro"/>
              </a:endParaRPr>
            </a:p>
          </p:txBody>
        </p:sp>
        <p:sp>
          <p:nvSpPr>
            <p:cNvPr id="49" name="Shape 8283"/>
            <p:cNvSpPr/>
            <p:nvPr/>
          </p:nvSpPr>
          <p:spPr>
            <a:xfrm>
              <a:off x="1370079" y="49609"/>
              <a:ext cx="1020764" cy="1681164"/>
            </a:xfrm>
            <a:custGeom>
              <a:avLst/>
              <a:gdLst/>
              <a:ahLst/>
              <a:cxnLst>
                <a:cxn ang="0">
                  <a:pos x="wd2" y="hd2"/>
                </a:cxn>
                <a:cxn ang="5400000">
                  <a:pos x="wd2" y="hd2"/>
                </a:cxn>
                <a:cxn ang="10800000">
                  <a:pos x="wd2" y="hd2"/>
                </a:cxn>
                <a:cxn ang="16200000">
                  <a:pos x="wd2" y="hd2"/>
                </a:cxn>
              </a:cxnLst>
              <a:rect l="0" t="0" r="r" b="b"/>
              <a:pathLst>
                <a:path w="21600" h="21600" extrusionOk="0">
                  <a:moveTo>
                    <a:pt x="21600" y="13584"/>
                  </a:moveTo>
                  <a:lnTo>
                    <a:pt x="12160" y="0"/>
                  </a:lnTo>
                  <a:lnTo>
                    <a:pt x="0" y="10565"/>
                  </a:lnTo>
                  <a:lnTo>
                    <a:pt x="4871" y="11320"/>
                  </a:lnTo>
                  <a:lnTo>
                    <a:pt x="4871" y="20111"/>
                  </a:lnTo>
                  <a:lnTo>
                    <a:pt x="16595" y="21600"/>
                  </a:lnTo>
                  <a:lnTo>
                    <a:pt x="16595" y="12789"/>
                  </a:lnTo>
                  <a:lnTo>
                    <a:pt x="21600" y="13584"/>
                  </a:lnTo>
                  <a:close/>
                </a:path>
              </a:pathLst>
            </a:custGeom>
            <a:grpFill/>
            <a:ln w="12700" cap="flat">
              <a:noFill/>
              <a:miter lim="400000"/>
            </a:ln>
            <a:effectLst/>
          </p:spPr>
          <p:txBody>
            <a:bodyPr wrap="square" lIns="46629" tIns="46629" rIns="46629" bIns="46629" numCol="1" anchor="t">
              <a:noAutofit/>
            </a:bodyPr>
            <a:lstStyle/>
            <a:p>
              <a:pPr defTabSz="932597" hangingPunct="0">
                <a:defRPr>
                  <a:latin typeface="Source Sans Pro"/>
                  <a:ea typeface="Source Sans Pro"/>
                  <a:cs typeface="Source Sans Pro"/>
                  <a:sym typeface="Source Sans Pro"/>
                </a:defRPr>
              </a:pPr>
              <a:endParaRPr kern="0">
                <a:solidFill>
                  <a:srgbClr val="222222"/>
                </a:solidFill>
                <a:latin typeface="Source Sans Pro"/>
                <a:ea typeface="Source Sans Pro"/>
                <a:cs typeface="Source Sans Pro"/>
                <a:sym typeface="Source Sans Pro"/>
              </a:endParaRPr>
            </a:p>
          </p:txBody>
        </p:sp>
        <p:sp>
          <p:nvSpPr>
            <p:cNvPr id="50" name="Shape 8284"/>
            <p:cNvSpPr/>
            <p:nvPr/>
          </p:nvSpPr>
          <p:spPr>
            <a:xfrm>
              <a:off x="1937259" y="0"/>
              <a:ext cx="627064" cy="1100138"/>
            </a:xfrm>
            <a:custGeom>
              <a:avLst/>
              <a:gdLst/>
              <a:ahLst/>
              <a:cxnLst>
                <a:cxn ang="0">
                  <a:pos x="wd2" y="hd2"/>
                </a:cxn>
                <a:cxn ang="5400000">
                  <a:pos x="wd2" y="hd2"/>
                </a:cxn>
                <a:cxn ang="10800000">
                  <a:pos x="wd2" y="hd2"/>
                </a:cxn>
                <a:cxn ang="16200000">
                  <a:pos x="wd2" y="hd2"/>
                </a:cxn>
              </a:cxnLst>
              <a:rect l="0" t="0" r="r" b="b"/>
              <a:pathLst>
                <a:path w="21600" h="21600" extrusionOk="0">
                  <a:moveTo>
                    <a:pt x="21600" y="20260"/>
                  </a:moveTo>
                  <a:lnTo>
                    <a:pt x="15366" y="21600"/>
                  </a:lnTo>
                  <a:lnTo>
                    <a:pt x="0" y="842"/>
                  </a:lnTo>
                  <a:lnTo>
                    <a:pt x="5796" y="0"/>
                  </a:lnTo>
                  <a:lnTo>
                    <a:pt x="21600" y="20260"/>
                  </a:lnTo>
                  <a:close/>
                </a:path>
              </a:pathLst>
            </a:custGeom>
            <a:solidFill>
              <a:schemeClr val="accent1">
                <a:lumMod val="75000"/>
              </a:schemeClr>
            </a:solidFill>
            <a:ln w="12700" cap="flat">
              <a:noFill/>
              <a:miter lim="400000"/>
            </a:ln>
            <a:effectLst/>
          </p:spPr>
          <p:txBody>
            <a:bodyPr wrap="square" lIns="46629" tIns="46629" rIns="46629" bIns="46629" numCol="1" anchor="t">
              <a:noAutofit/>
            </a:bodyPr>
            <a:lstStyle/>
            <a:p>
              <a:pPr defTabSz="932597" hangingPunct="0">
                <a:defRPr>
                  <a:latin typeface="Source Sans Pro"/>
                  <a:ea typeface="Source Sans Pro"/>
                  <a:cs typeface="Source Sans Pro"/>
                  <a:sym typeface="Source Sans Pro"/>
                </a:defRPr>
              </a:pPr>
              <a:endParaRPr kern="0">
                <a:solidFill>
                  <a:srgbClr val="222222"/>
                </a:solidFill>
                <a:latin typeface="Source Sans Pro"/>
                <a:ea typeface="Source Sans Pro"/>
                <a:cs typeface="Source Sans Pro"/>
                <a:sym typeface="Source Sans Pro"/>
              </a:endParaRPr>
            </a:p>
          </p:txBody>
        </p:sp>
      </p:grpSp>
      <p:grpSp>
        <p:nvGrpSpPr>
          <p:cNvPr id="54" name="Group 53">
            <a:extLst>
              <a:ext uri="{C183D7F6-B498-43B3-948B-1728B52AA6E4}">
                <adec:decorative xmlns:adec="http://schemas.microsoft.com/office/drawing/2017/decorative" val="1"/>
              </a:ext>
            </a:extLst>
          </p:cNvPr>
          <p:cNvGrpSpPr/>
          <p:nvPr/>
        </p:nvGrpSpPr>
        <p:grpSpPr>
          <a:xfrm>
            <a:off x="5583345" y="432332"/>
            <a:ext cx="1068065" cy="1068065"/>
            <a:chOff x="5503634" y="608962"/>
            <a:chExt cx="1047218" cy="1047218"/>
          </a:xfrm>
        </p:grpSpPr>
        <p:sp>
          <p:nvSpPr>
            <p:cNvPr id="58" name="Oval 57"/>
            <p:cNvSpPr/>
            <p:nvPr/>
          </p:nvSpPr>
          <p:spPr>
            <a:xfrm>
              <a:off x="5503634" y="608962"/>
              <a:ext cx="1047218" cy="104721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73">
                <a:solidFill>
                  <a:prstClr val="white"/>
                </a:solidFill>
              </a:endParaRPr>
            </a:p>
          </p:txBody>
        </p:sp>
        <p:pic>
          <p:nvPicPr>
            <p:cNvPr id="56" name="Picture 55">
              <a:extLst>
                <a:ext uri="{C183D7F6-B498-43B3-948B-1728B52AA6E4}">
                  <adec:decorative xmlns:adec="http://schemas.microsoft.com/office/drawing/2017/decorative" val="1"/>
                </a:ext>
              </a:extLst>
            </p:cNvPr>
            <p:cNvPicPr>
              <a:picLocks noChangeAspect="1"/>
            </p:cNvPicPr>
            <p:nvPr/>
          </p:nvPicPr>
          <p:blipFill>
            <a:blip r:embed="rId3">
              <a:biLevel thresh="25000"/>
              <a:extLst>
                <a:ext uri="{28A0092B-C50C-407E-A947-70E740481C1C}">
                  <a14:useLocalDpi xmlns:a14="http://schemas.microsoft.com/office/drawing/2010/main" val="0"/>
                </a:ext>
              </a:extLst>
            </a:blip>
            <a:stretch>
              <a:fillRect/>
            </a:stretch>
          </p:blipFill>
          <p:spPr>
            <a:xfrm>
              <a:off x="5815787" y="838042"/>
              <a:ext cx="417880" cy="589059"/>
            </a:xfrm>
            <a:prstGeom prst="rect">
              <a:avLst/>
            </a:prstGeom>
          </p:spPr>
        </p:pic>
      </p:grpSp>
      <p:sp>
        <p:nvSpPr>
          <p:cNvPr id="15" name="Content Placeholder 2"/>
          <p:cNvSpPr txBox="1">
            <a:spLocks/>
          </p:cNvSpPr>
          <p:nvPr/>
        </p:nvSpPr>
        <p:spPr>
          <a:xfrm>
            <a:off x="6787548" y="256564"/>
            <a:ext cx="5393238" cy="1657396"/>
          </a:xfrm>
          <a:prstGeom prst="rect">
            <a:avLst/>
          </a:prstGeom>
        </p:spPr>
        <p:txBody>
          <a:bodyPr vert="horz" wrap="square"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28" spc="-100" dirty="0">
                <a:solidFill>
                  <a:srgbClr val="2C292A"/>
                </a:solidFill>
                <a:latin typeface="Segoe UI Semibold" panose="020B0702040204020203" pitchFamily="34" charset="0"/>
                <a:cs typeface="Segoe UI Semibold" panose="020B0702040204020203" pitchFamily="34" charset="0"/>
              </a:rPr>
              <a:t>Date and owner for finishing </a:t>
            </a:r>
            <a:br>
              <a:rPr lang="en-US" sz="1428" spc="-100" dirty="0">
                <a:solidFill>
                  <a:srgbClr val="2C292A"/>
                </a:solidFill>
                <a:latin typeface="Segoe UI Semibold" panose="020B0702040204020203" pitchFamily="34" charset="0"/>
                <a:cs typeface="Segoe UI Semibold" panose="020B0702040204020203" pitchFamily="34" charset="0"/>
              </a:rPr>
            </a:br>
            <a:r>
              <a:rPr lang="en-US" sz="1428" spc="-100" dirty="0">
                <a:solidFill>
                  <a:srgbClr val="2C292A"/>
                </a:solidFill>
                <a:latin typeface="Segoe UI Semibold" panose="020B0702040204020203" pitchFamily="34" charset="0"/>
                <a:cs typeface="Segoe UI Semibold" panose="020B0702040204020203" pitchFamily="34" charset="0"/>
              </a:rPr>
              <a:t>pre-assessment questionnaire</a:t>
            </a:r>
          </a:p>
          <a:p>
            <a:pPr marL="291436" lvl="1" indent="-291436">
              <a:spcAft>
                <a:spcPts val="612"/>
              </a:spcAft>
              <a:buFont typeface="Arial" panose="020B0604020202020204" pitchFamily="34" charset="0"/>
              <a:buChar char="•"/>
            </a:pPr>
            <a:r>
              <a:rPr lang="en-US" sz="1428" dirty="0">
                <a:solidFill>
                  <a:srgbClr val="2C292A"/>
                </a:solidFill>
              </a:rPr>
              <a:t>Must be completed before the on-site engagement</a:t>
            </a:r>
          </a:p>
          <a:p>
            <a:pPr marL="291436" lvl="1" indent="-291436">
              <a:spcAft>
                <a:spcPts val="612"/>
              </a:spcAft>
              <a:buFont typeface="Arial" panose="020B0604020202020204" pitchFamily="34" charset="0"/>
              <a:buChar char="•"/>
            </a:pPr>
            <a:r>
              <a:rPr lang="en-US" sz="1428" dirty="0">
                <a:solidFill>
                  <a:srgbClr val="2C292A"/>
                </a:solidFill>
              </a:rPr>
              <a:t>Contains questions on cloud usage/adoption, security requirements and objectives, regulations and frameworks</a:t>
            </a:r>
          </a:p>
          <a:p>
            <a:pPr marL="291436" lvl="1" indent="-291436">
              <a:spcAft>
                <a:spcPts val="612"/>
              </a:spcAft>
              <a:buFont typeface="Arial" panose="020B0604020202020204" pitchFamily="34" charset="0"/>
              <a:buChar char="•"/>
            </a:pPr>
            <a:r>
              <a:rPr lang="en-US" sz="1428" dirty="0">
                <a:solidFill>
                  <a:srgbClr val="2C292A"/>
                </a:solidFill>
              </a:rPr>
              <a:t>Questionnaire will be provided after this meeting</a:t>
            </a:r>
          </a:p>
        </p:txBody>
      </p:sp>
      <p:grpSp>
        <p:nvGrpSpPr>
          <p:cNvPr id="64" name="Group 63">
            <a:extLst>
              <a:ext uri="{C183D7F6-B498-43B3-948B-1728B52AA6E4}">
                <adec:decorative xmlns:adec="http://schemas.microsoft.com/office/drawing/2017/decorative" val="1"/>
              </a:ext>
            </a:extLst>
          </p:cNvPr>
          <p:cNvGrpSpPr/>
          <p:nvPr/>
        </p:nvGrpSpPr>
        <p:grpSpPr>
          <a:xfrm>
            <a:off x="5566514" y="2857178"/>
            <a:ext cx="1042238" cy="1042238"/>
            <a:chOff x="5424625" y="5367923"/>
            <a:chExt cx="1021895" cy="1021895"/>
          </a:xfrm>
        </p:grpSpPr>
        <p:sp>
          <p:nvSpPr>
            <p:cNvPr id="67" name="Oval 66"/>
            <p:cNvSpPr/>
            <p:nvPr/>
          </p:nvSpPr>
          <p:spPr>
            <a:xfrm>
              <a:off x="5424625" y="5367923"/>
              <a:ext cx="1021895" cy="10218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73">
                <a:solidFill>
                  <a:prstClr val="white"/>
                </a:solidFill>
              </a:endParaRPr>
            </a:p>
          </p:txBody>
        </p:sp>
        <p:pic>
          <p:nvPicPr>
            <p:cNvPr id="66" name="Picture 65">
              <a:extLst>
                <a:ext uri="{C183D7F6-B498-43B3-948B-1728B52AA6E4}">
                  <adec:decorative xmlns:adec="http://schemas.microsoft.com/office/drawing/2017/decorative" val="1"/>
                </a:ext>
              </a:extLst>
            </p:cNvPr>
            <p:cNvPicPr>
              <a:picLocks noChangeAspect="1"/>
            </p:cNvPicPr>
            <p:nvPr/>
          </p:nvPicPr>
          <p:blipFill>
            <a:blip r:embed="rId4">
              <a:biLevel thresh="25000"/>
            </a:blip>
            <a:stretch>
              <a:fillRect/>
            </a:stretch>
          </p:blipFill>
          <p:spPr>
            <a:xfrm>
              <a:off x="5658700" y="5655998"/>
              <a:ext cx="575573" cy="483815"/>
            </a:xfrm>
            <a:prstGeom prst="rect">
              <a:avLst/>
            </a:prstGeom>
          </p:spPr>
        </p:pic>
      </p:grpSp>
      <p:sp>
        <p:nvSpPr>
          <p:cNvPr id="39" name="Content Placeholder 2"/>
          <p:cNvSpPr txBox="1">
            <a:spLocks/>
          </p:cNvSpPr>
          <p:nvPr/>
        </p:nvSpPr>
        <p:spPr>
          <a:xfrm>
            <a:off x="6788133" y="2252820"/>
            <a:ext cx="5245445" cy="2643316"/>
          </a:xfrm>
          <a:prstGeom prst="rect">
            <a:avLst/>
          </a:prstGeom>
        </p:spPr>
        <p:txBody>
          <a:bodyPr vert="horz" wrap="square"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28" spc="-100" dirty="0">
                <a:solidFill>
                  <a:srgbClr val="2C292A"/>
                </a:solidFill>
                <a:latin typeface="Segoe UI Semibold" panose="020B0702040204020203" pitchFamily="34" charset="0"/>
                <a:cs typeface="Segoe UI Semibold" panose="020B0702040204020203" pitchFamily="34" charset="0"/>
              </a:rPr>
              <a:t>Configure Engagement Tools and Provide Reports</a:t>
            </a:r>
          </a:p>
          <a:p>
            <a:pPr marL="291436" lvl="1" indent="-291436">
              <a:spcAft>
                <a:spcPts val="612"/>
              </a:spcAft>
              <a:buFont typeface="Arial" panose="020B0604020202020204" pitchFamily="34" charset="0"/>
              <a:buChar char="•"/>
            </a:pPr>
            <a:r>
              <a:rPr lang="en-NZ" sz="1428" dirty="0">
                <a:solidFill>
                  <a:srgbClr val="2C292A"/>
                </a:solidFill>
              </a:rPr>
              <a:t>Schedule required technical preparation work for included assessment components:</a:t>
            </a:r>
          </a:p>
          <a:p>
            <a:pPr marL="748636" lvl="2" indent="-291436">
              <a:spcAft>
                <a:spcPts val="612"/>
              </a:spcAft>
              <a:buFont typeface="Arial" panose="020B0604020202020204" pitchFamily="34" charset="0"/>
              <a:buChar char="•"/>
            </a:pPr>
            <a:r>
              <a:rPr lang="en-US" sz="1428" dirty="0">
                <a:solidFill>
                  <a:srgbClr val="2C292A"/>
                </a:solidFill>
              </a:rPr>
              <a:t>Secure Score – Export Secure Score data</a:t>
            </a:r>
          </a:p>
          <a:p>
            <a:pPr marL="748636" lvl="2" indent="-291436">
              <a:spcAft>
                <a:spcPts val="612"/>
              </a:spcAft>
              <a:buFont typeface="Arial" panose="020B0604020202020204" pitchFamily="34" charset="0"/>
              <a:buChar char="•"/>
            </a:pPr>
            <a:r>
              <a:rPr lang="en-US" sz="1428" dirty="0">
                <a:solidFill>
                  <a:srgbClr val="2C292A"/>
                </a:solidFill>
              </a:rPr>
              <a:t>Shadow IT – Create snapshot report</a:t>
            </a:r>
          </a:p>
          <a:p>
            <a:pPr marL="748636" lvl="2" indent="-291436">
              <a:spcAft>
                <a:spcPts val="612"/>
              </a:spcAft>
              <a:buFont typeface="Arial" panose="020B0604020202020204" pitchFamily="34" charset="0"/>
              <a:buChar char="•"/>
            </a:pPr>
            <a:r>
              <a:rPr lang="en-US" sz="1428" dirty="0">
                <a:solidFill>
                  <a:srgbClr val="2C292A"/>
                </a:solidFill>
              </a:rPr>
              <a:t>Windows Security – Configure MDATP Agent</a:t>
            </a:r>
          </a:p>
          <a:p>
            <a:pPr marL="748636" lvl="2" indent="-291436">
              <a:spcAft>
                <a:spcPts val="612"/>
              </a:spcAft>
              <a:buFont typeface="Arial" panose="020B0604020202020204" pitchFamily="34" charset="0"/>
              <a:buChar char="•"/>
            </a:pPr>
            <a:r>
              <a:rPr lang="en-US" sz="1428" dirty="0">
                <a:solidFill>
                  <a:srgbClr val="2C292A"/>
                </a:solidFill>
              </a:rPr>
              <a:t>Attack Simulator – Prepare email templates and password lists</a:t>
            </a:r>
          </a:p>
          <a:p>
            <a:pPr marL="291436" lvl="1" indent="-291436">
              <a:spcAft>
                <a:spcPts val="612"/>
              </a:spcAft>
              <a:buFont typeface="Arial" panose="020B0604020202020204" pitchFamily="34" charset="0"/>
              <a:buChar char="•"/>
            </a:pPr>
            <a:endParaRPr lang="en-NZ" sz="1428" dirty="0">
              <a:solidFill>
                <a:srgbClr val="2C292A"/>
              </a:solidFill>
            </a:endParaRPr>
          </a:p>
        </p:txBody>
      </p:sp>
      <p:grpSp>
        <p:nvGrpSpPr>
          <p:cNvPr id="59" name="Group 58">
            <a:extLst>
              <a:ext uri="{C183D7F6-B498-43B3-948B-1728B52AA6E4}">
                <adec:decorative xmlns:adec="http://schemas.microsoft.com/office/drawing/2017/decorative" val="1"/>
              </a:ext>
            </a:extLst>
          </p:cNvPr>
          <p:cNvGrpSpPr/>
          <p:nvPr/>
        </p:nvGrpSpPr>
        <p:grpSpPr>
          <a:xfrm>
            <a:off x="5583345" y="5260486"/>
            <a:ext cx="1068065" cy="1068065"/>
            <a:chOff x="5503634" y="2795639"/>
            <a:chExt cx="1047218" cy="1047218"/>
          </a:xfrm>
        </p:grpSpPr>
        <p:sp>
          <p:nvSpPr>
            <p:cNvPr id="63" name="Oval 62"/>
            <p:cNvSpPr/>
            <p:nvPr/>
          </p:nvSpPr>
          <p:spPr>
            <a:xfrm>
              <a:off x="5503634" y="2795639"/>
              <a:ext cx="1047218" cy="104721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73">
                <a:solidFill>
                  <a:prstClr val="white"/>
                </a:solidFill>
              </a:endParaRPr>
            </a:p>
          </p:txBody>
        </p:sp>
        <p:pic>
          <p:nvPicPr>
            <p:cNvPr id="61" name="Picture 60">
              <a:extLst>
                <a:ext uri="{C183D7F6-B498-43B3-948B-1728B52AA6E4}">
                  <adec:decorative xmlns:adec="http://schemas.microsoft.com/office/drawing/2017/decorative" val="1"/>
                </a:ext>
              </a:extLst>
            </p:cNvPr>
            <p:cNvPicPr>
              <a:picLocks noChangeAspect="1"/>
            </p:cNvPicPr>
            <p:nvPr/>
          </p:nvPicPr>
          <p:blipFill>
            <a:blip r:embed="rId5" cstate="print">
              <a:biLevel thresh="25000"/>
              <a:extLst>
                <a:ext uri="{28A0092B-C50C-407E-A947-70E740481C1C}">
                  <a14:useLocalDpi xmlns:a14="http://schemas.microsoft.com/office/drawing/2010/main" val="0"/>
                </a:ext>
              </a:extLst>
            </a:blip>
            <a:stretch>
              <a:fillRect/>
            </a:stretch>
          </p:blipFill>
          <p:spPr>
            <a:xfrm>
              <a:off x="5734743" y="3049248"/>
              <a:ext cx="591081" cy="540000"/>
            </a:xfrm>
            <a:prstGeom prst="rect">
              <a:avLst/>
            </a:prstGeom>
          </p:spPr>
        </p:pic>
      </p:grpSp>
      <p:sp>
        <p:nvSpPr>
          <p:cNvPr id="23" name="Content Placeholder 2"/>
          <p:cNvSpPr txBox="1">
            <a:spLocks/>
          </p:cNvSpPr>
          <p:nvPr/>
        </p:nvSpPr>
        <p:spPr>
          <a:xfrm>
            <a:off x="6787548" y="4906348"/>
            <a:ext cx="5245445" cy="1824630"/>
          </a:xfrm>
          <a:prstGeom prst="rect">
            <a:avLst/>
          </a:prstGeom>
        </p:spPr>
        <p:txBody>
          <a:bodyPr vert="horz" wrap="square"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28" spc="-100" dirty="0">
                <a:solidFill>
                  <a:srgbClr val="2C292A"/>
                </a:solidFill>
                <a:latin typeface="Segoe UI Semibold" panose="020B0702040204020203" pitchFamily="34" charset="0"/>
                <a:cs typeface="Segoe UI Semibold" panose="020B0702040204020203" pitchFamily="34" charset="0"/>
              </a:rPr>
              <a:t>Date for the on-site activities</a:t>
            </a:r>
          </a:p>
          <a:p>
            <a:pPr marL="291436" lvl="1" indent="-291436">
              <a:spcAft>
                <a:spcPts val="612"/>
              </a:spcAft>
              <a:buFont typeface="Arial" panose="020B0604020202020204" pitchFamily="34" charset="0"/>
              <a:buChar char="•"/>
            </a:pPr>
            <a:r>
              <a:rPr lang="en-US" sz="1428" dirty="0">
                <a:solidFill>
                  <a:srgbClr val="2C292A"/>
                </a:solidFill>
              </a:rPr>
              <a:t>Multiple workshop activities provided during the on-site assessment</a:t>
            </a:r>
          </a:p>
          <a:p>
            <a:pPr marL="291436" lvl="1" indent="-291436">
              <a:spcAft>
                <a:spcPts val="612"/>
              </a:spcAft>
              <a:buFont typeface="Arial" panose="020B0604020202020204" pitchFamily="34" charset="0"/>
              <a:buChar char="•"/>
            </a:pPr>
            <a:r>
              <a:rPr lang="en-US" sz="1428" dirty="0">
                <a:solidFill>
                  <a:srgbClr val="2C292A"/>
                </a:solidFill>
              </a:rPr>
              <a:t>Needs access to key stakeholders (listed) resources to complete the workshop as planned</a:t>
            </a:r>
          </a:p>
          <a:p>
            <a:pPr marL="291436" lvl="1" indent="-291436">
              <a:spcAft>
                <a:spcPts val="612"/>
              </a:spcAft>
              <a:buFont typeface="Arial" panose="020B0604020202020204" pitchFamily="34" charset="0"/>
              <a:buChar char="•"/>
            </a:pPr>
            <a:r>
              <a:rPr lang="en-US" sz="1428" dirty="0">
                <a:solidFill>
                  <a:srgbClr val="2C292A"/>
                </a:solidFill>
              </a:rPr>
              <a:t>Access to security reports must be provided during the on-site engagement</a:t>
            </a:r>
          </a:p>
        </p:txBody>
      </p:sp>
    </p:spTree>
    <p:extLst>
      <p:ext uri="{BB962C8B-B14F-4D97-AF65-F5344CB8AC3E}">
        <p14:creationId xmlns:p14="http://schemas.microsoft.com/office/powerpoint/2010/main" val="329932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iterate>
                                    <p:tmAbs val="0"/>
                                  </p:iterate>
                                  <p:childTnLst>
                                    <p:set>
                                      <p:cBhvr>
                                        <p:cTn id="6" dur="1" fill="hold">
                                          <p:stCondLst>
                                            <p:cond delay="0"/>
                                          </p:stCondLst>
                                        </p:cTn>
                                        <p:tgtEl>
                                          <p:spTgt spid="27"/>
                                        </p:tgtEl>
                                        <p:attrNameLst>
                                          <p:attrName>style.visibility</p:attrName>
                                        </p:attrNameLst>
                                      </p:cBhvr>
                                      <p:to>
                                        <p:strVal val="visible"/>
                                      </p:to>
                                    </p:set>
                                    <p:animEffect transition="in" filter="wipe(down)">
                                      <p:cBhvr>
                                        <p:cTn id="7" dur="750"/>
                                        <p:tgtEl>
                                          <p:spTgt spid="27"/>
                                        </p:tgtEl>
                                      </p:cBhvr>
                                    </p:animEffect>
                                  </p:childTnLst>
                                </p:cTn>
                              </p:par>
                              <p:par>
                                <p:cTn id="8" presetID="53" presetClass="entr" presetSubtype="16" fill="hold" nodeType="withEffect">
                                  <p:stCondLst>
                                    <p:cond delay="0"/>
                                  </p:stCondLst>
                                  <p:childTnLst>
                                    <p:set>
                                      <p:cBhvr>
                                        <p:cTn id="9" dur="1" fill="hold">
                                          <p:stCondLst>
                                            <p:cond delay="0"/>
                                          </p:stCondLst>
                                        </p:cTn>
                                        <p:tgtEl>
                                          <p:spTgt spid="54"/>
                                        </p:tgtEl>
                                        <p:attrNameLst>
                                          <p:attrName>style.visibility</p:attrName>
                                        </p:attrNameLst>
                                      </p:cBhvr>
                                      <p:to>
                                        <p:strVal val="visible"/>
                                      </p:to>
                                    </p:set>
                                    <p:anim calcmode="lin" valueType="num">
                                      <p:cBhvr>
                                        <p:cTn id="10" dur="500" fill="hold"/>
                                        <p:tgtEl>
                                          <p:spTgt spid="54"/>
                                        </p:tgtEl>
                                        <p:attrNameLst>
                                          <p:attrName>ppt_w</p:attrName>
                                        </p:attrNameLst>
                                      </p:cBhvr>
                                      <p:tavLst>
                                        <p:tav tm="0">
                                          <p:val>
                                            <p:fltVal val="0"/>
                                          </p:val>
                                        </p:tav>
                                        <p:tav tm="100000">
                                          <p:val>
                                            <p:strVal val="#ppt_w"/>
                                          </p:val>
                                        </p:tav>
                                      </p:tavLst>
                                    </p:anim>
                                    <p:anim calcmode="lin" valueType="num">
                                      <p:cBhvr>
                                        <p:cTn id="11" dur="500" fill="hold"/>
                                        <p:tgtEl>
                                          <p:spTgt spid="54"/>
                                        </p:tgtEl>
                                        <p:attrNameLst>
                                          <p:attrName>ppt_h</p:attrName>
                                        </p:attrNameLst>
                                      </p:cBhvr>
                                      <p:tavLst>
                                        <p:tav tm="0">
                                          <p:val>
                                            <p:fltVal val="0"/>
                                          </p:val>
                                        </p:tav>
                                        <p:tav tm="100000">
                                          <p:val>
                                            <p:strVal val="#ppt_h"/>
                                          </p:val>
                                        </p:tav>
                                      </p:tavLst>
                                    </p:anim>
                                    <p:animEffect transition="in" filter="fade">
                                      <p:cBhvr>
                                        <p:cTn id="12" dur="500"/>
                                        <p:tgtEl>
                                          <p:spTgt spid="54"/>
                                        </p:tgtEl>
                                      </p:cBhvr>
                                    </p:animEffect>
                                  </p:childTnLst>
                                </p:cTn>
                              </p:par>
                              <p:par>
                                <p:cTn id="13" presetID="53" presetClass="entr" presetSubtype="16" fill="hold" nodeType="withEffect">
                                  <p:stCondLst>
                                    <p:cond delay="0"/>
                                  </p:stCondLst>
                                  <p:childTnLst>
                                    <p:set>
                                      <p:cBhvr>
                                        <p:cTn id="14" dur="1" fill="hold">
                                          <p:stCondLst>
                                            <p:cond delay="0"/>
                                          </p:stCondLst>
                                        </p:cTn>
                                        <p:tgtEl>
                                          <p:spTgt spid="59"/>
                                        </p:tgtEl>
                                        <p:attrNameLst>
                                          <p:attrName>style.visibility</p:attrName>
                                        </p:attrNameLst>
                                      </p:cBhvr>
                                      <p:to>
                                        <p:strVal val="visible"/>
                                      </p:to>
                                    </p:set>
                                    <p:anim calcmode="lin" valueType="num">
                                      <p:cBhvr>
                                        <p:cTn id="15" dur="500" fill="hold"/>
                                        <p:tgtEl>
                                          <p:spTgt spid="59"/>
                                        </p:tgtEl>
                                        <p:attrNameLst>
                                          <p:attrName>ppt_w</p:attrName>
                                        </p:attrNameLst>
                                      </p:cBhvr>
                                      <p:tavLst>
                                        <p:tav tm="0">
                                          <p:val>
                                            <p:fltVal val="0"/>
                                          </p:val>
                                        </p:tav>
                                        <p:tav tm="100000">
                                          <p:val>
                                            <p:strVal val="#ppt_w"/>
                                          </p:val>
                                        </p:tav>
                                      </p:tavLst>
                                    </p:anim>
                                    <p:anim calcmode="lin" valueType="num">
                                      <p:cBhvr>
                                        <p:cTn id="16" dur="500" fill="hold"/>
                                        <p:tgtEl>
                                          <p:spTgt spid="59"/>
                                        </p:tgtEl>
                                        <p:attrNameLst>
                                          <p:attrName>ppt_h</p:attrName>
                                        </p:attrNameLst>
                                      </p:cBhvr>
                                      <p:tavLst>
                                        <p:tav tm="0">
                                          <p:val>
                                            <p:fltVal val="0"/>
                                          </p:val>
                                        </p:tav>
                                        <p:tav tm="100000">
                                          <p:val>
                                            <p:strVal val="#ppt_h"/>
                                          </p:val>
                                        </p:tav>
                                      </p:tavLst>
                                    </p:anim>
                                    <p:animEffect transition="in" filter="fade">
                                      <p:cBhvr>
                                        <p:cTn id="17" dur="500"/>
                                        <p:tgtEl>
                                          <p:spTgt spid="59"/>
                                        </p:tgtEl>
                                      </p:cBhvr>
                                    </p:animEffect>
                                  </p:childTnLst>
                                </p:cTn>
                              </p:par>
                              <p:par>
                                <p:cTn id="18" presetID="53" presetClass="entr" presetSubtype="16" fill="hold" nodeType="withEffect">
                                  <p:stCondLst>
                                    <p:cond delay="0"/>
                                  </p:stCondLst>
                                  <p:childTnLst>
                                    <p:set>
                                      <p:cBhvr>
                                        <p:cTn id="19" dur="1" fill="hold">
                                          <p:stCondLst>
                                            <p:cond delay="0"/>
                                          </p:stCondLst>
                                        </p:cTn>
                                        <p:tgtEl>
                                          <p:spTgt spid="64"/>
                                        </p:tgtEl>
                                        <p:attrNameLst>
                                          <p:attrName>style.visibility</p:attrName>
                                        </p:attrNameLst>
                                      </p:cBhvr>
                                      <p:to>
                                        <p:strVal val="visible"/>
                                      </p:to>
                                    </p:set>
                                    <p:anim calcmode="lin" valueType="num">
                                      <p:cBhvr>
                                        <p:cTn id="20" dur="500" fill="hold"/>
                                        <p:tgtEl>
                                          <p:spTgt spid="64"/>
                                        </p:tgtEl>
                                        <p:attrNameLst>
                                          <p:attrName>ppt_w</p:attrName>
                                        </p:attrNameLst>
                                      </p:cBhvr>
                                      <p:tavLst>
                                        <p:tav tm="0">
                                          <p:val>
                                            <p:fltVal val="0"/>
                                          </p:val>
                                        </p:tav>
                                        <p:tav tm="100000">
                                          <p:val>
                                            <p:strVal val="#ppt_w"/>
                                          </p:val>
                                        </p:tav>
                                      </p:tavLst>
                                    </p:anim>
                                    <p:anim calcmode="lin" valueType="num">
                                      <p:cBhvr>
                                        <p:cTn id="21" dur="500" fill="hold"/>
                                        <p:tgtEl>
                                          <p:spTgt spid="64"/>
                                        </p:tgtEl>
                                        <p:attrNameLst>
                                          <p:attrName>ppt_h</p:attrName>
                                        </p:attrNameLst>
                                      </p:cBhvr>
                                      <p:tavLst>
                                        <p:tav tm="0">
                                          <p:val>
                                            <p:fltVal val="0"/>
                                          </p:val>
                                        </p:tav>
                                        <p:tav tm="100000">
                                          <p:val>
                                            <p:strVal val="#ppt_h"/>
                                          </p:val>
                                        </p:tav>
                                      </p:tavLst>
                                    </p:anim>
                                    <p:animEffect transition="in" filter="fade">
                                      <p:cBhvr>
                                        <p:cTn id="2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584507D-220A-4798-8C39-1BDF7C705640}"/>
              </a:ext>
            </a:extLst>
          </p:cNvPr>
          <p:cNvSpPr>
            <a:spLocks noGrp="1"/>
          </p:cNvSpPr>
          <p:nvPr>
            <p:ph type="title"/>
          </p:nvPr>
        </p:nvSpPr>
        <p:spPr/>
        <p:txBody>
          <a:bodyPr/>
          <a:lstStyle/>
          <a:p>
            <a:r>
              <a:rPr lang="en-US" dirty="0"/>
              <a:t>Q&amp;A</a:t>
            </a:r>
          </a:p>
        </p:txBody>
      </p:sp>
    </p:spTree>
    <p:extLst>
      <p:ext uri="{BB962C8B-B14F-4D97-AF65-F5344CB8AC3E}">
        <p14:creationId xmlns:p14="http://schemas.microsoft.com/office/powerpoint/2010/main" val="2562334506"/>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0AE714E-1883-494F-9ADD-A3CFCC49A8A2}"/>
              </a:ext>
            </a:extLst>
          </p:cNvPr>
          <p:cNvSpPr>
            <a:spLocks noGrp="1"/>
          </p:cNvSpPr>
          <p:nvPr>
            <p:ph type="title"/>
          </p:nvPr>
        </p:nvSpPr>
        <p:spPr/>
        <p:txBody>
          <a:bodyPr/>
          <a:lstStyle/>
          <a:p>
            <a:r>
              <a:rPr lang="en-US" dirty="0"/>
              <a:t>Thank you.</a:t>
            </a:r>
          </a:p>
        </p:txBody>
      </p:sp>
    </p:spTree>
    <p:extLst>
      <p:ext uri="{BB962C8B-B14F-4D97-AF65-F5344CB8AC3E}">
        <p14:creationId xmlns:p14="http://schemas.microsoft.com/office/powerpoint/2010/main" val="1876972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 name="Content Placeholder 11"/>
          <p:cNvSpPr>
            <a:spLocks noGrp="1"/>
          </p:cNvSpPr>
          <p:nvPr>
            <p:ph idx="1"/>
          </p:nvPr>
        </p:nvSpPr>
        <p:spPr>
          <a:xfrm>
            <a:off x="275484" y="1212851"/>
            <a:ext cx="11885512" cy="6237990"/>
          </a:xfrm>
        </p:spPr>
        <p:txBody>
          <a:bodyPr/>
          <a:lstStyle/>
          <a:p>
            <a:r>
              <a:rPr lang="en-US" dirty="0"/>
              <a:t>In order to deliver this presentation successfully you need to know the following:</a:t>
            </a:r>
          </a:p>
          <a:p>
            <a:pPr lvl="1"/>
            <a:r>
              <a:rPr lang="en-US" sz="1800" dirty="0"/>
              <a:t>All slides in the deck with the “example” ribbon show examples. Don’t show the examples to the customer; they are just there to help you understand the intention of the slide. Customize the examples to match the specific engagement you are delivering, then remove the Example tag.</a:t>
            </a:r>
          </a:p>
          <a:p>
            <a:r>
              <a:rPr lang="en-US" dirty="0"/>
              <a:t>Make sure to have the following people in the workshop:</a:t>
            </a:r>
          </a:p>
          <a:p>
            <a:pPr marL="634205" lvl="1" indent="-291436">
              <a:buFont typeface="Arial" panose="020B0604020202020204" pitchFamily="34" charset="0"/>
              <a:buChar char="•"/>
            </a:pPr>
            <a:r>
              <a:rPr lang="en-US" sz="1800" dirty="0"/>
              <a:t>Anyone needed from your organization.</a:t>
            </a:r>
          </a:p>
          <a:p>
            <a:pPr lvl="1"/>
            <a:r>
              <a:rPr lang="en-US" sz="1800" dirty="0"/>
              <a:t>Customer representatives from:</a:t>
            </a:r>
          </a:p>
          <a:p>
            <a:pPr marL="634205" lvl="1" indent="-291436">
              <a:buFont typeface="Arial" panose="020B0604020202020204" pitchFamily="34" charset="0"/>
              <a:buChar char="•"/>
            </a:pPr>
            <a:r>
              <a:rPr lang="en-US" sz="1800" dirty="0"/>
              <a:t>Project Executive Sponsor – to represent you inside the customer</a:t>
            </a:r>
          </a:p>
          <a:p>
            <a:pPr marL="634205" lvl="1" indent="-291436">
              <a:buFont typeface="Arial" panose="020B0604020202020204" pitchFamily="34" charset="0"/>
              <a:buChar char="•"/>
            </a:pPr>
            <a:r>
              <a:rPr lang="en-US" sz="1800" dirty="0"/>
              <a:t>Project Manager/Coordinator – to provide overall engagement project management tasks</a:t>
            </a:r>
          </a:p>
          <a:p>
            <a:pPr marL="634205" lvl="1" indent="-291436">
              <a:buFont typeface="Arial" panose="020B0604020202020204" pitchFamily="34" charset="0"/>
              <a:buChar char="•"/>
            </a:pPr>
            <a:r>
              <a:rPr lang="en-US" sz="1800" dirty="0"/>
              <a:t>Enterprise/Security Architects –  to provide architecture guidance and insights into security policies and standards</a:t>
            </a:r>
          </a:p>
          <a:p>
            <a:pPr marL="634205" lvl="1" indent="-291436">
              <a:buFont typeface="Arial" panose="020B0604020202020204" pitchFamily="34" charset="0"/>
              <a:buChar char="•"/>
            </a:pPr>
            <a:r>
              <a:rPr lang="en-US" sz="1800" dirty="0"/>
              <a:t>Security Engineers – to provide technical guidance and insights into currently deployed security controls</a:t>
            </a:r>
          </a:p>
          <a:p>
            <a:pPr marL="634205" lvl="1" indent="-291436">
              <a:buFont typeface="Arial" panose="020B0604020202020204" pitchFamily="34" charset="0"/>
              <a:buChar char="•"/>
            </a:pPr>
            <a:r>
              <a:rPr lang="en-US" sz="1800" dirty="0"/>
              <a:t>Windows Client Engineers – to provide technical guidance and insights into the Windows Client deployment and configuration</a:t>
            </a:r>
          </a:p>
          <a:p>
            <a:pPr marL="634205" lvl="1" indent="-291436">
              <a:buFont typeface="Arial" panose="020B0604020202020204" pitchFamily="34" charset="0"/>
              <a:buChar char="•"/>
            </a:pPr>
            <a:r>
              <a:rPr lang="en-US" sz="1800" dirty="0"/>
              <a:t>Office 365 Subscription/Tenant Administrator – to provide insight into existing use of Office 365 and access to the reports produced by the tools required for the on-site workshops</a:t>
            </a:r>
          </a:p>
          <a:p>
            <a:pPr lvl="2"/>
            <a:endParaRPr lang="en-US" sz="1600" dirty="0"/>
          </a:p>
          <a:p>
            <a:pPr lvl="2"/>
            <a:endParaRPr lang="en-US" sz="1600" dirty="0"/>
          </a:p>
          <a:p>
            <a:pPr lvl="1"/>
            <a:endParaRPr lang="en-US" sz="1800" dirty="0"/>
          </a:p>
          <a:p>
            <a:pPr lvl="1"/>
            <a:endParaRPr lang="de-AT" sz="1800" dirty="0"/>
          </a:p>
          <a:p>
            <a:endParaRPr lang="en-US" sz="2000" dirty="0"/>
          </a:p>
        </p:txBody>
      </p:sp>
      <p:sp>
        <p:nvSpPr>
          <p:cNvPr id="5" name="Title 4"/>
          <p:cNvSpPr>
            <a:spLocks noGrp="1"/>
          </p:cNvSpPr>
          <p:nvPr>
            <p:ph type="title"/>
          </p:nvPr>
        </p:nvSpPr>
        <p:spPr/>
        <p:txBody>
          <a:bodyPr/>
          <a:lstStyle/>
          <a:p>
            <a:r>
              <a:rPr lang="en-US" sz="3200" dirty="0"/>
              <a:t>Required Partner Preparation </a:t>
            </a:r>
            <a:endParaRPr lang="de-AT" sz="3200" dirty="0"/>
          </a:p>
        </p:txBody>
      </p:sp>
      <p:grpSp>
        <p:nvGrpSpPr>
          <p:cNvPr id="13" name="Group 12">
            <a:extLst>
              <a:ext uri="{C183D7F6-B498-43B3-948B-1728B52AA6E4}">
                <adec:decorative xmlns:adec="http://schemas.microsoft.com/office/drawing/2017/decorative" val="1"/>
              </a:ext>
            </a:extLst>
          </p:cNvPr>
          <p:cNvGrpSpPr/>
          <p:nvPr/>
        </p:nvGrpSpPr>
        <p:grpSpPr>
          <a:xfrm rot="5400000">
            <a:off x="9939897" y="-11572"/>
            <a:ext cx="2495699" cy="2495699"/>
            <a:chOff x="8538693" y="3309870"/>
            <a:chExt cx="2446986" cy="2446986"/>
          </a:xfrm>
          <a:solidFill>
            <a:schemeClr val="tx1"/>
          </a:solidFill>
        </p:grpSpPr>
        <p:sp>
          <p:nvSpPr>
            <p:cNvPr id="14" name="Diagonal Stripe 13"/>
            <p:cNvSpPr/>
            <p:nvPr/>
          </p:nvSpPr>
          <p:spPr bwMode="auto">
            <a:xfrm>
              <a:off x="8538693" y="3309870"/>
              <a:ext cx="2446986" cy="2446986"/>
            </a:xfrm>
            <a:prstGeom prst="diagStripe">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de-AT" sz="2448">
                <a:solidFill>
                  <a:schemeClr val="bg2"/>
                </a:solidFill>
                <a:ea typeface="Segoe UI" pitchFamily="34" charset="0"/>
                <a:cs typeface="Segoe UI" pitchFamily="34" charset="0"/>
              </a:endParaRPr>
            </a:p>
          </p:txBody>
        </p:sp>
        <p:sp>
          <p:nvSpPr>
            <p:cNvPr id="15" name="TextBox 14"/>
            <p:cNvSpPr txBox="1"/>
            <p:nvPr/>
          </p:nvSpPr>
          <p:spPr>
            <a:xfrm rot="18975944">
              <a:off x="8624310" y="4024993"/>
              <a:ext cx="1684500" cy="376706"/>
            </a:xfrm>
            <a:prstGeom prst="rect">
              <a:avLst/>
            </a:prstGeom>
            <a:grpFill/>
          </p:spPr>
          <p:txBody>
            <a:bodyPr wrap="none" lIns="0" tIns="0" rIns="0" bIns="0" rtlCol="0">
              <a:spAutoFit/>
            </a:bodyPr>
            <a:lstStyle/>
            <a:p>
              <a:r>
                <a:rPr lang="en-US" sz="2448" b="1" spc="-71">
                  <a:solidFill>
                    <a:schemeClr val="bg2"/>
                  </a:solidFill>
                </a:rPr>
                <a:t>hidden slide</a:t>
              </a:r>
              <a:endParaRPr lang="de-AT" sz="2448" b="1" spc="-71">
                <a:solidFill>
                  <a:schemeClr val="bg2"/>
                </a:solidFill>
              </a:endParaRPr>
            </a:p>
          </p:txBody>
        </p:sp>
      </p:grpSp>
    </p:spTree>
    <p:extLst>
      <p:ext uri="{BB962C8B-B14F-4D97-AF65-F5344CB8AC3E}">
        <p14:creationId xmlns:p14="http://schemas.microsoft.com/office/powerpoint/2010/main" val="1295356130"/>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4294967295"/>
            <p:extLst>
              <p:ext uri="{D42A27DB-BD31-4B8C-83A1-F6EECF244321}">
                <p14:modId xmlns:p14="http://schemas.microsoft.com/office/powerpoint/2010/main" val="3133583864"/>
              </p:ext>
            </p:extLst>
          </p:nvPr>
        </p:nvGraphicFramePr>
        <p:xfrm>
          <a:off x="406029" y="1254592"/>
          <a:ext cx="10967004" cy="3335491"/>
        </p:xfrm>
        <a:graphic>
          <a:graphicData uri="http://schemas.openxmlformats.org/drawingml/2006/table">
            <a:tbl>
              <a:tblPr firstRow="1" bandRow="1">
                <a:tableStyleId>{073A0DAA-6AF3-43AB-8588-CEC1D06C72B9}</a:tableStyleId>
              </a:tblPr>
              <a:tblGrid>
                <a:gridCol w="3655668">
                  <a:extLst>
                    <a:ext uri="{9D8B030D-6E8A-4147-A177-3AD203B41FA5}">
                      <a16:colId xmlns:a16="http://schemas.microsoft.com/office/drawing/2014/main" val="2338581864"/>
                    </a:ext>
                  </a:extLst>
                </a:gridCol>
                <a:gridCol w="3655668">
                  <a:extLst>
                    <a:ext uri="{9D8B030D-6E8A-4147-A177-3AD203B41FA5}">
                      <a16:colId xmlns:a16="http://schemas.microsoft.com/office/drawing/2014/main" val="4037759615"/>
                    </a:ext>
                  </a:extLst>
                </a:gridCol>
                <a:gridCol w="3655668">
                  <a:extLst>
                    <a:ext uri="{9D8B030D-6E8A-4147-A177-3AD203B41FA5}">
                      <a16:colId xmlns:a16="http://schemas.microsoft.com/office/drawing/2014/main" val="1825272392"/>
                    </a:ext>
                  </a:extLst>
                </a:gridCol>
              </a:tblGrid>
              <a:tr h="301552">
                <a:tc>
                  <a:txBody>
                    <a:bodyPr/>
                    <a:lstStyle/>
                    <a:p>
                      <a:r>
                        <a:rPr lang="en-US" sz="1800"/>
                        <a:t>Version</a:t>
                      </a:r>
                      <a:endParaRPr lang="de-AT" sz="1800"/>
                    </a:p>
                  </a:txBody>
                  <a:tcPr marL="93260" marR="93260" marT="46630" marB="46630">
                    <a:solidFill>
                      <a:srgbClr val="0070C0"/>
                    </a:solidFill>
                  </a:tcPr>
                </a:tc>
                <a:tc>
                  <a:txBody>
                    <a:bodyPr/>
                    <a:lstStyle/>
                    <a:p>
                      <a:r>
                        <a:rPr lang="en-US" sz="1800"/>
                        <a:t>Changes</a:t>
                      </a:r>
                      <a:endParaRPr lang="de-AT" sz="1800"/>
                    </a:p>
                  </a:txBody>
                  <a:tcPr marL="93260" marR="93260" marT="46630" marB="46630">
                    <a:solidFill>
                      <a:srgbClr val="0070C0"/>
                    </a:solidFill>
                  </a:tcPr>
                </a:tc>
                <a:tc>
                  <a:txBody>
                    <a:bodyPr/>
                    <a:lstStyle/>
                    <a:p>
                      <a:r>
                        <a:rPr lang="en-US" sz="1800"/>
                        <a:t>Date</a:t>
                      </a:r>
                      <a:endParaRPr lang="de-AT" sz="1800"/>
                    </a:p>
                  </a:txBody>
                  <a:tcPr marL="93260" marR="93260" marT="46630" marB="46630">
                    <a:solidFill>
                      <a:srgbClr val="0070C0"/>
                    </a:solidFill>
                  </a:tcPr>
                </a:tc>
                <a:extLst>
                  <a:ext uri="{0D108BD9-81ED-4DB2-BD59-A6C34878D82A}">
                    <a16:rowId xmlns:a16="http://schemas.microsoft.com/office/drawing/2014/main" val="47045812"/>
                  </a:ext>
                </a:extLst>
              </a:tr>
              <a:tr h="229621">
                <a:tc>
                  <a:txBody>
                    <a:bodyPr/>
                    <a:lstStyle/>
                    <a:p>
                      <a:pPr>
                        <a:spcAft>
                          <a:spcPts val="0"/>
                        </a:spcAft>
                      </a:pPr>
                      <a:r>
                        <a:rPr lang="de-AT" sz="1100">
                          <a:effectLst/>
                        </a:rPr>
                        <a:t>1.0</a:t>
                      </a:r>
                      <a:endParaRPr lang="de-AT" sz="1100">
                        <a:effectLst/>
                        <a:latin typeface="Calibri" panose="020F0502020204030204" pitchFamily="34" charset="0"/>
                        <a:ea typeface="Calibri" panose="020F0502020204030204" pitchFamily="34" charset="0"/>
                      </a:endParaRPr>
                    </a:p>
                  </a:txBody>
                  <a:tcPr marL="69945" marR="69945" marT="0" marB="0"/>
                </a:tc>
                <a:tc>
                  <a:txBody>
                    <a:bodyPr/>
                    <a:lstStyle/>
                    <a:p>
                      <a:pPr>
                        <a:spcAft>
                          <a:spcPts val="0"/>
                        </a:spcAft>
                      </a:pPr>
                      <a:r>
                        <a:rPr lang="de-AT" sz="1100">
                          <a:effectLst/>
                        </a:rPr>
                        <a:t>Initial Release</a:t>
                      </a:r>
                      <a:endParaRPr lang="de-AT" sz="1100">
                        <a:effectLst/>
                        <a:latin typeface="Calibri" panose="020F0502020204030204" pitchFamily="34" charset="0"/>
                        <a:ea typeface="Calibri" panose="020F0502020204030204" pitchFamily="34" charset="0"/>
                      </a:endParaRPr>
                    </a:p>
                  </a:txBody>
                  <a:tcPr marL="69945" marR="69945" marT="0" marB="0"/>
                </a:tc>
                <a:tc>
                  <a:txBody>
                    <a:bodyPr/>
                    <a:lstStyle/>
                    <a:p>
                      <a:pPr>
                        <a:spcAft>
                          <a:spcPts val="0"/>
                        </a:spcAft>
                      </a:pPr>
                      <a:r>
                        <a:rPr lang="de-AT" sz="1100">
                          <a:effectLst/>
                        </a:rPr>
                        <a:t>31st Mar 2017</a:t>
                      </a:r>
                      <a:endParaRPr lang="de-AT" sz="1100">
                        <a:effectLst/>
                        <a:latin typeface="Calibri" panose="020F0502020204030204" pitchFamily="34" charset="0"/>
                        <a:ea typeface="Calibri" panose="020F0502020204030204" pitchFamily="34" charset="0"/>
                      </a:endParaRPr>
                    </a:p>
                  </a:txBody>
                  <a:tcPr marL="69945" marR="69945" marT="0" marB="0"/>
                </a:tc>
                <a:extLst>
                  <a:ext uri="{0D108BD9-81ED-4DB2-BD59-A6C34878D82A}">
                    <a16:rowId xmlns:a16="http://schemas.microsoft.com/office/drawing/2014/main" val="2362202908"/>
                  </a:ext>
                </a:extLst>
              </a:tr>
              <a:tr h="550107">
                <a:tc>
                  <a:txBody>
                    <a:bodyPr/>
                    <a:lstStyle/>
                    <a:p>
                      <a:pPr>
                        <a:spcAft>
                          <a:spcPts val="0"/>
                        </a:spcAft>
                      </a:pPr>
                      <a:r>
                        <a:rPr lang="de-AT" sz="1100">
                          <a:effectLst/>
                          <a:latin typeface="Calibri" panose="020F0502020204030204" pitchFamily="34" charset="0"/>
                          <a:ea typeface="Calibri" panose="020F0502020204030204" pitchFamily="34" charset="0"/>
                        </a:rPr>
                        <a:t>1.1</a:t>
                      </a:r>
                    </a:p>
                  </a:txBody>
                  <a:tcPr marL="69945" marR="69945" marT="0" marB="0"/>
                </a:tc>
                <a:tc>
                  <a:txBody>
                    <a:bodyPr/>
                    <a:lstStyle/>
                    <a:p>
                      <a:pPr marL="171450" indent="-171450">
                        <a:spcAft>
                          <a:spcPts val="0"/>
                        </a:spcAft>
                        <a:buFont typeface="Arial" panose="020B0604020202020204" pitchFamily="34" charset="0"/>
                        <a:buChar char="•"/>
                      </a:pPr>
                      <a:r>
                        <a:rPr lang="de-AT" sz="1100">
                          <a:effectLst/>
                          <a:latin typeface="Calibri" panose="020F0502020204030204" pitchFamily="34" charset="0"/>
                          <a:ea typeface="Calibri" panose="020F0502020204030204" pitchFamily="34" charset="0"/>
                        </a:rPr>
                        <a:t>Updated feedback URLs</a:t>
                      </a:r>
                    </a:p>
                    <a:p>
                      <a:pPr marL="171450" indent="-171450">
                        <a:spcAft>
                          <a:spcPts val="0"/>
                        </a:spcAft>
                        <a:buFont typeface="Arial" panose="020B0604020202020204" pitchFamily="34" charset="0"/>
                        <a:buChar char="•"/>
                      </a:pPr>
                      <a:r>
                        <a:rPr lang="de-AT" sz="1100">
                          <a:effectLst/>
                          <a:latin typeface="Calibri" panose="020F0502020204030204" pitchFamily="34" charset="0"/>
                          <a:ea typeface="Calibri" panose="020F0502020204030204" pitchFamily="34" charset="0"/>
                        </a:rPr>
                        <a:t>Minor typo and grammar corrections</a:t>
                      </a:r>
                    </a:p>
                    <a:p>
                      <a:pPr marL="171450" indent="-171450">
                        <a:spcAft>
                          <a:spcPts val="0"/>
                        </a:spcAft>
                        <a:buFont typeface="Arial" panose="020B0604020202020204" pitchFamily="34" charset="0"/>
                        <a:buChar char="•"/>
                      </a:pPr>
                      <a:r>
                        <a:rPr lang="de-AT" sz="1100">
                          <a:effectLst/>
                          <a:latin typeface="Calibri" panose="020F0502020204030204" pitchFamily="34" charset="0"/>
                          <a:ea typeface="Calibri" panose="020F0502020204030204" pitchFamily="34" charset="0"/>
                        </a:rPr>
                        <a:t>Updated readiness file names</a:t>
                      </a:r>
                    </a:p>
                    <a:p>
                      <a:pPr>
                        <a:spcAft>
                          <a:spcPts val="0"/>
                        </a:spcAft>
                      </a:pPr>
                      <a:endParaRPr lang="de-AT" sz="1100">
                        <a:effectLst/>
                        <a:latin typeface="Calibri" panose="020F0502020204030204" pitchFamily="34" charset="0"/>
                        <a:ea typeface="Calibri" panose="020F0502020204030204" pitchFamily="34" charset="0"/>
                      </a:endParaRPr>
                    </a:p>
                  </a:txBody>
                  <a:tcPr marL="69945" marR="69945" marT="0" marB="0"/>
                </a:tc>
                <a:tc>
                  <a:txBody>
                    <a:bodyPr/>
                    <a:lstStyle/>
                    <a:p>
                      <a:pPr>
                        <a:spcAft>
                          <a:spcPts val="0"/>
                        </a:spcAft>
                      </a:pPr>
                      <a:r>
                        <a:rPr lang="de-AT" sz="1100">
                          <a:effectLst/>
                          <a:latin typeface="Calibri" panose="020F0502020204030204" pitchFamily="34" charset="0"/>
                          <a:ea typeface="Calibri" panose="020F0502020204030204" pitchFamily="34" charset="0"/>
                        </a:rPr>
                        <a:t>16th May 2017</a:t>
                      </a:r>
                    </a:p>
                  </a:txBody>
                  <a:tcPr marL="69945" marR="69945" marT="0" marB="0"/>
                </a:tc>
                <a:extLst>
                  <a:ext uri="{0D108BD9-81ED-4DB2-BD59-A6C34878D82A}">
                    <a16:rowId xmlns:a16="http://schemas.microsoft.com/office/drawing/2014/main" val="3334495311"/>
                  </a:ext>
                </a:extLst>
              </a:tr>
              <a:tr h="962688">
                <a:tc>
                  <a:txBody>
                    <a:bodyPr/>
                    <a:lstStyle/>
                    <a:p>
                      <a:pPr>
                        <a:spcAft>
                          <a:spcPts val="0"/>
                        </a:spcAft>
                      </a:pPr>
                      <a:r>
                        <a:rPr lang="de-AT" sz="1100" dirty="0">
                          <a:effectLst/>
                          <a:latin typeface="Calibri" panose="020F0502020204030204" pitchFamily="34" charset="0"/>
                          <a:ea typeface="Calibri" panose="020F0502020204030204" pitchFamily="34" charset="0"/>
                        </a:rPr>
                        <a:t>1.2</a:t>
                      </a:r>
                    </a:p>
                  </a:txBody>
                  <a:tcPr marL="69945" marR="69945" marT="0" marB="0"/>
                </a:tc>
                <a:tc>
                  <a:txBody>
                    <a:bodyPr/>
                    <a:lstStyle/>
                    <a:p>
                      <a:pPr marL="171450" indent="-171450">
                        <a:spcAft>
                          <a:spcPts val="0"/>
                        </a:spcAft>
                        <a:buFont typeface="Arial" panose="020B0604020202020204" pitchFamily="34" charset="0"/>
                        <a:buChar char="•"/>
                      </a:pPr>
                      <a:r>
                        <a:rPr lang="de-AT" sz="1100">
                          <a:effectLst/>
                          <a:latin typeface="Calibri" panose="020F0502020204030204" pitchFamily="34" charset="0"/>
                          <a:ea typeface="Calibri" panose="020F0502020204030204" pitchFamily="34" charset="0"/>
                        </a:rPr>
                        <a:t>Added optional components for Phishing and Password attack simulations using Attack Simulator</a:t>
                      </a:r>
                    </a:p>
                    <a:p>
                      <a:pPr marL="171450" indent="-171450">
                        <a:spcAft>
                          <a:spcPts val="0"/>
                        </a:spcAft>
                        <a:buFont typeface="Arial" panose="020B0604020202020204" pitchFamily="34" charset="0"/>
                        <a:buChar char="•"/>
                      </a:pPr>
                      <a:r>
                        <a:rPr lang="de-AT" sz="1100">
                          <a:effectLst/>
                          <a:latin typeface="Calibri" panose="020F0502020204030204" pitchFamily="34" charset="0"/>
                          <a:ea typeface="Calibri" panose="020F0502020204030204" pitchFamily="34" charset="0"/>
                        </a:rPr>
                        <a:t>Added optional component for Windows Secure Score using Windows Defender ATP </a:t>
                      </a:r>
                    </a:p>
                    <a:p>
                      <a:pPr marL="171450" indent="-171450">
                        <a:spcAft>
                          <a:spcPts val="0"/>
                        </a:spcAft>
                        <a:buFont typeface="Arial" panose="020B0604020202020204" pitchFamily="34" charset="0"/>
                        <a:buChar char="•"/>
                      </a:pPr>
                      <a:r>
                        <a:rPr lang="de-AT" sz="1100">
                          <a:effectLst/>
                          <a:latin typeface="Calibri" panose="020F0502020204030204" pitchFamily="34" charset="0"/>
                          <a:ea typeface="Calibri" panose="020F0502020204030204" pitchFamily="34" charset="0"/>
                        </a:rPr>
                        <a:t>Updated content to cover Microsoft 365 and Microsoft Secure Score</a:t>
                      </a:r>
                    </a:p>
                    <a:p>
                      <a:pPr>
                        <a:spcAft>
                          <a:spcPts val="0"/>
                        </a:spcAft>
                      </a:pPr>
                      <a:endParaRPr lang="de-AT" sz="1100">
                        <a:effectLst/>
                        <a:latin typeface="Calibri" panose="020F0502020204030204" pitchFamily="34" charset="0"/>
                        <a:ea typeface="Calibri" panose="020F0502020204030204" pitchFamily="34" charset="0"/>
                      </a:endParaRPr>
                    </a:p>
                  </a:txBody>
                  <a:tcPr marL="69945" marR="69945" marT="0" marB="0"/>
                </a:tc>
                <a:tc>
                  <a:txBody>
                    <a:bodyPr/>
                    <a:lstStyle/>
                    <a:p>
                      <a:pPr>
                        <a:spcAft>
                          <a:spcPts val="0"/>
                        </a:spcAft>
                      </a:pPr>
                      <a:r>
                        <a:rPr lang="de-AT" sz="1100" dirty="0">
                          <a:effectLst/>
                          <a:latin typeface="Calibri" panose="020F0502020204030204" pitchFamily="34" charset="0"/>
                          <a:ea typeface="Calibri" panose="020F0502020204030204" pitchFamily="34" charset="0"/>
                        </a:rPr>
                        <a:t>1st of July 2018</a:t>
                      </a:r>
                    </a:p>
                  </a:txBody>
                  <a:tcPr marL="69945" marR="69945" marT="0" marB="0"/>
                </a:tc>
                <a:extLst>
                  <a:ext uri="{0D108BD9-81ED-4DB2-BD59-A6C34878D82A}">
                    <a16:rowId xmlns:a16="http://schemas.microsoft.com/office/drawing/2014/main" val="1244288643"/>
                  </a:ext>
                </a:extLst>
              </a:tr>
              <a:tr h="137527">
                <a:tc>
                  <a:txBody>
                    <a:bodyPr/>
                    <a:lstStyle/>
                    <a:p>
                      <a:pPr>
                        <a:spcAft>
                          <a:spcPts val="0"/>
                        </a:spcAft>
                      </a:pPr>
                      <a:r>
                        <a:rPr lang="de-AT" sz="1100" dirty="0">
                          <a:effectLst/>
                          <a:latin typeface="Calibri" panose="020F0502020204030204" pitchFamily="34" charset="0"/>
                          <a:ea typeface="Calibri" panose="020F0502020204030204" pitchFamily="34" charset="0"/>
                        </a:rPr>
                        <a:t>1.3</a:t>
                      </a:r>
                    </a:p>
                  </a:txBody>
                  <a:tcPr marL="69945" marR="69945" marT="0" marB="0"/>
                </a:tc>
                <a:tc>
                  <a:txBody>
                    <a:bodyPr/>
                    <a:lstStyle/>
                    <a:p>
                      <a:pPr marL="171450" indent="-171450">
                        <a:spcAft>
                          <a:spcPts val="0"/>
                        </a:spcAft>
                        <a:buFont typeface="Arial" panose="020B0604020202020204" pitchFamily="34" charset="0"/>
                        <a:buChar char="•"/>
                      </a:pPr>
                      <a:r>
                        <a:rPr lang="de-AT" sz="1100" dirty="0">
                          <a:effectLst/>
                          <a:latin typeface="Calibri" panose="020F0502020204030204" pitchFamily="34" charset="0"/>
                          <a:ea typeface="Calibri" panose="020F0502020204030204" pitchFamily="34" charset="0"/>
                        </a:rPr>
                        <a:t>Updated recommendation slides</a:t>
                      </a:r>
                    </a:p>
                  </a:txBody>
                  <a:tcPr marL="69945" marR="69945" marT="0" marB="0"/>
                </a:tc>
                <a:tc>
                  <a:txBody>
                    <a:bodyPr/>
                    <a:lstStyle/>
                    <a:p>
                      <a:pPr>
                        <a:spcAft>
                          <a:spcPts val="0"/>
                        </a:spcAft>
                      </a:pPr>
                      <a:r>
                        <a:rPr lang="de-AT" sz="1100" dirty="0">
                          <a:effectLst/>
                          <a:latin typeface="Calibri" panose="020F0502020204030204" pitchFamily="34" charset="0"/>
                          <a:ea typeface="Calibri" panose="020F0502020204030204" pitchFamily="34" charset="0"/>
                        </a:rPr>
                        <a:t>31st of October 2018</a:t>
                      </a:r>
                    </a:p>
                  </a:txBody>
                  <a:tcPr marL="69945" marR="69945" marT="0" marB="0"/>
                </a:tc>
                <a:extLst>
                  <a:ext uri="{0D108BD9-81ED-4DB2-BD59-A6C34878D82A}">
                    <a16:rowId xmlns:a16="http://schemas.microsoft.com/office/drawing/2014/main" val="3672087586"/>
                  </a:ext>
                </a:extLst>
              </a:tr>
              <a:tr h="726610">
                <a:tc>
                  <a:txBody>
                    <a:bodyPr/>
                    <a:lstStyle/>
                    <a:p>
                      <a:pPr>
                        <a:spcAft>
                          <a:spcPts val="0"/>
                        </a:spcAft>
                      </a:pPr>
                      <a:r>
                        <a:rPr lang="de-AT" sz="1100" dirty="0">
                          <a:effectLst/>
                          <a:latin typeface="Calibri" panose="020F0502020204030204" pitchFamily="34" charset="0"/>
                          <a:ea typeface="Calibri" panose="020F0502020204030204" pitchFamily="34" charset="0"/>
                        </a:rPr>
                        <a:t>2.0</a:t>
                      </a:r>
                    </a:p>
                  </a:txBody>
                  <a:tcPr marL="69945" marR="69945" marT="0" marB="0"/>
                </a:tc>
                <a:tc>
                  <a:txBody>
                    <a:bodyPr/>
                    <a:lstStyle/>
                    <a:p>
                      <a:pPr marL="171450" indent="-171450">
                        <a:spcAft>
                          <a:spcPts val="0"/>
                        </a:spcAft>
                        <a:buFont typeface="Arial" panose="020B0604020202020204" pitchFamily="34" charset="0"/>
                        <a:buChar char="•"/>
                      </a:pPr>
                      <a:r>
                        <a:rPr lang="de-AT" sz="1100" dirty="0">
                          <a:effectLst/>
                          <a:latin typeface="Calibri" panose="020F0502020204030204" pitchFamily="34" charset="0"/>
                          <a:ea typeface="Calibri" panose="020F0502020204030204" pitchFamily="34" charset="0"/>
                        </a:rPr>
                        <a:t>Updated name to Security Assessment Workshop, changes to structure and flow of engagement, updates to product and feature names</a:t>
                      </a:r>
                    </a:p>
                  </a:txBody>
                  <a:tcPr marL="69945" marR="69945" marT="0" marB="0"/>
                </a:tc>
                <a:tc>
                  <a:txBody>
                    <a:bodyPr/>
                    <a:lstStyle/>
                    <a:p>
                      <a:pPr>
                        <a:spcAft>
                          <a:spcPts val="0"/>
                        </a:spcAft>
                      </a:pPr>
                      <a:r>
                        <a:rPr lang="de-AT" sz="1100" dirty="0">
                          <a:effectLst/>
                          <a:latin typeface="Calibri" panose="020F0502020204030204" pitchFamily="34" charset="0"/>
                          <a:ea typeface="Calibri" panose="020F0502020204030204" pitchFamily="34" charset="0"/>
                        </a:rPr>
                        <a:t>1st of July 2019</a:t>
                      </a:r>
                    </a:p>
                  </a:txBody>
                  <a:tcPr marL="69945" marR="69945" marT="0" marB="0"/>
                </a:tc>
                <a:extLst>
                  <a:ext uri="{0D108BD9-81ED-4DB2-BD59-A6C34878D82A}">
                    <a16:rowId xmlns:a16="http://schemas.microsoft.com/office/drawing/2014/main" val="2075527465"/>
                  </a:ext>
                </a:extLst>
              </a:tr>
            </a:tbl>
          </a:graphicData>
        </a:graphic>
      </p:graphicFrame>
      <p:sp>
        <p:nvSpPr>
          <p:cNvPr id="3" name="Title 2"/>
          <p:cNvSpPr>
            <a:spLocks noGrp="1"/>
          </p:cNvSpPr>
          <p:nvPr>
            <p:ph type="title"/>
          </p:nvPr>
        </p:nvSpPr>
        <p:spPr/>
        <p:txBody>
          <a:bodyPr/>
          <a:lstStyle/>
          <a:p>
            <a:r>
              <a:rPr lang="en-US" sz="3200"/>
              <a:t>Version History</a:t>
            </a:r>
            <a:endParaRPr lang="de-AT" sz="3200"/>
          </a:p>
        </p:txBody>
      </p:sp>
      <p:grpSp>
        <p:nvGrpSpPr>
          <p:cNvPr id="9" name="Group 8">
            <a:extLst>
              <a:ext uri="{C183D7F6-B498-43B3-948B-1728B52AA6E4}">
                <adec:decorative xmlns:adec="http://schemas.microsoft.com/office/drawing/2017/decorative" val="1"/>
              </a:ext>
            </a:extLst>
          </p:cNvPr>
          <p:cNvGrpSpPr/>
          <p:nvPr/>
        </p:nvGrpSpPr>
        <p:grpSpPr>
          <a:xfrm rot="5400000">
            <a:off x="9939897" y="-11572"/>
            <a:ext cx="2495699" cy="2495699"/>
            <a:chOff x="8538693" y="3309870"/>
            <a:chExt cx="2446986" cy="2446986"/>
          </a:xfrm>
          <a:solidFill>
            <a:schemeClr val="tx1"/>
          </a:solidFill>
        </p:grpSpPr>
        <p:sp>
          <p:nvSpPr>
            <p:cNvPr id="10" name="Diagonal Stripe 9"/>
            <p:cNvSpPr/>
            <p:nvPr/>
          </p:nvSpPr>
          <p:spPr bwMode="auto">
            <a:xfrm>
              <a:off x="8538693" y="3309870"/>
              <a:ext cx="2446986" cy="2446986"/>
            </a:xfrm>
            <a:prstGeom prst="diagStripe">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de-AT" sz="2448">
                <a:solidFill>
                  <a:schemeClr val="bg2"/>
                </a:solidFill>
                <a:ea typeface="Segoe UI" pitchFamily="34" charset="0"/>
                <a:cs typeface="Segoe UI" pitchFamily="34" charset="0"/>
              </a:endParaRPr>
            </a:p>
          </p:txBody>
        </p:sp>
        <p:sp>
          <p:nvSpPr>
            <p:cNvPr id="11" name="TextBox 10"/>
            <p:cNvSpPr txBox="1"/>
            <p:nvPr/>
          </p:nvSpPr>
          <p:spPr>
            <a:xfrm rot="18975944">
              <a:off x="8624310" y="4024993"/>
              <a:ext cx="1684500" cy="376706"/>
            </a:xfrm>
            <a:prstGeom prst="rect">
              <a:avLst/>
            </a:prstGeom>
            <a:grpFill/>
          </p:spPr>
          <p:txBody>
            <a:bodyPr wrap="none" lIns="0" tIns="0" rIns="0" bIns="0" rtlCol="0">
              <a:spAutoFit/>
            </a:bodyPr>
            <a:lstStyle/>
            <a:p>
              <a:r>
                <a:rPr lang="en-US" sz="2448" b="1" spc="-71">
                  <a:solidFill>
                    <a:schemeClr val="bg2"/>
                  </a:solidFill>
                </a:rPr>
                <a:t>hidden slide</a:t>
              </a:r>
              <a:endParaRPr lang="de-AT" sz="2448" b="1" spc="-71">
                <a:solidFill>
                  <a:schemeClr val="bg2"/>
                </a:solidFill>
              </a:endParaRPr>
            </a:p>
          </p:txBody>
        </p:sp>
      </p:grpSp>
    </p:spTree>
    <p:extLst>
      <p:ext uri="{BB962C8B-B14F-4D97-AF65-F5344CB8AC3E}">
        <p14:creationId xmlns:p14="http://schemas.microsoft.com/office/powerpoint/2010/main" val="3012788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C183D7F6-B498-43B3-948B-1728B52AA6E4}">
                <adec:decorative xmlns:adec="http://schemas.microsoft.com/office/drawing/2017/decorative" val="1"/>
              </a:ext>
            </a:extLst>
          </p:cNvPr>
          <p:cNvSpPr/>
          <p:nvPr/>
        </p:nvSpPr>
        <p:spPr bwMode="auto">
          <a:xfrm>
            <a:off x="881" y="497"/>
            <a:ext cx="6149836" cy="6993533"/>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23" fontAlgn="base">
              <a:spcBef>
                <a:spcPct val="0"/>
              </a:spcBef>
              <a:spcAft>
                <a:spcPct val="0"/>
              </a:spcAft>
            </a:pPr>
            <a:endParaRPr lang="en-US" sz="220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sz="3200" dirty="0">
                <a:solidFill>
                  <a:schemeClr val="bg2"/>
                </a:solidFill>
              </a:rPr>
              <a:t>Agenda</a:t>
            </a:r>
            <a:endParaRPr lang="nl-NL" sz="3200" dirty="0">
              <a:solidFill>
                <a:schemeClr val="bg2"/>
              </a:solidFill>
            </a:endParaRPr>
          </a:p>
        </p:txBody>
      </p:sp>
      <p:sp>
        <p:nvSpPr>
          <p:cNvPr id="28" name="Text Placeholder 2"/>
          <p:cNvSpPr txBox="1">
            <a:spLocks/>
          </p:cNvSpPr>
          <p:nvPr/>
        </p:nvSpPr>
        <p:spPr>
          <a:xfrm>
            <a:off x="6874518" y="1123199"/>
            <a:ext cx="5319825" cy="5032945"/>
          </a:xfrm>
          <a:prstGeom prst="rect">
            <a:avLst/>
          </a:prstGeom>
        </p:spPr>
        <p:txBody>
          <a:bodyPr vert="horz" wrap="square"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spc="-100" dirty="0">
                <a:solidFill>
                  <a:srgbClr val="2C292A"/>
                </a:solidFill>
                <a:latin typeface="Segoe UI Semibold" panose="020B0702040204020203" pitchFamily="34" charset="0"/>
                <a:cs typeface="Segoe UI Semibold" panose="020B0702040204020203" pitchFamily="34" charset="0"/>
              </a:rPr>
              <a:t>Introduction</a:t>
            </a:r>
          </a:p>
          <a:p>
            <a:endParaRPr lang="en-US" sz="2400" spc="-100" dirty="0">
              <a:solidFill>
                <a:srgbClr val="2C292A"/>
              </a:solidFill>
              <a:latin typeface="Segoe UI Semibold" panose="020B0702040204020203" pitchFamily="34" charset="0"/>
              <a:cs typeface="Segoe UI Semibold" panose="020B0702040204020203" pitchFamily="34" charset="0"/>
            </a:endParaRPr>
          </a:p>
          <a:p>
            <a:endParaRPr lang="en-US" sz="2400" spc="-100" dirty="0">
              <a:solidFill>
                <a:srgbClr val="2C292A"/>
              </a:solidFill>
              <a:latin typeface="Segoe UI Semibold" panose="020B0702040204020203" pitchFamily="34" charset="0"/>
              <a:cs typeface="Segoe UI Semibold" panose="020B0702040204020203" pitchFamily="34" charset="0"/>
            </a:endParaRPr>
          </a:p>
          <a:p>
            <a:r>
              <a:rPr lang="en-US" sz="2400" spc="-100" dirty="0">
                <a:solidFill>
                  <a:srgbClr val="2C292A"/>
                </a:solidFill>
                <a:latin typeface="Segoe UI Semibold" panose="020B0702040204020203" pitchFamily="34" charset="0"/>
                <a:cs typeface="Segoe UI Semibold" panose="020B0702040204020203" pitchFamily="34" charset="0"/>
              </a:rPr>
              <a:t>Engagement Overview</a:t>
            </a:r>
          </a:p>
          <a:p>
            <a:endParaRPr lang="en-US" sz="2400" spc="-100" dirty="0">
              <a:solidFill>
                <a:srgbClr val="2C292A"/>
              </a:solidFill>
              <a:latin typeface="Segoe UI Semibold" panose="020B0702040204020203" pitchFamily="34" charset="0"/>
              <a:cs typeface="Segoe UI Semibold" panose="020B0702040204020203" pitchFamily="34" charset="0"/>
            </a:endParaRPr>
          </a:p>
          <a:p>
            <a:endParaRPr lang="en-US" sz="2400" spc="-100" dirty="0">
              <a:solidFill>
                <a:srgbClr val="2C292A"/>
              </a:solidFill>
              <a:latin typeface="Segoe UI Semibold" panose="020B0702040204020203" pitchFamily="34" charset="0"/>
              <a:cs typeface="Segoe UI Semibold" panose="020B0702040204020203" pitchFamily="34" charset="0"/>
            </a:endParaRPr>
          </a:p>
          <a:p>
            <a:r>
              <a:rPr lang="en-US" sz="2400" spc="-100" dirty="0">
                <a:solidFill>
                  <a:srgbClr val="2C292A"/>
                </a:solidFill>
                <a:latin typeface="Segoe UI Semibold" panose="020B0702040204020203" pitchFamily="34" charset="0"/>
                <a:cs typeface="Segoe UI Semibold" panose="020B0702040204020203" pitchFamily="34" charset="0"/>
              </a:rPr>
              <a:t>Engagement Components</a:t>
            </a:r>
          </a:p>
          <a:p>
            <a:endParaRPr lang="en-US" sz="2400" spc="-100" dirty="0">
              <a:solidFill>
                <a:srgbClr val="2C292A"/>
              </a:solidFill>
              <a:latin typeface="Segoe UI Semibold" panose="020B0702040204020203" pitchFamily="34" charset="0"/>
              <a:cs typeface="Segoe UI Semibold" panose="020B0702040204020203" pitchFamily="34" charset="0"/>
            </a:endParaRPr>
          </a:p>
          <a:p>
            <a:endParaRPr lang="en-US" sz="2400" spc="-100" dirty="0">
              <a:solidFill>
                <a:srgbClr val="2C292A"/>
              </a:solidFill>
              <a:latin typeface="Segoe UI Semibold" panose="020B0702040204020203" pitchFamily="34" charset="0"/>
              <a:cs typeface="Segoe UI Semibold" panose="020B0702040204020203" pitchFamily="34" charset="0"/>
            </a:endParaRPr>
          </a:p>
          <a:p>
            <a:r>
              <a:rPr lang="en-US" sz="2400" spc="-100" dirty="0">
                <a:solidFill>
                  <a:srgbClr val="2C292A"/>
                </a:solidFill>
                <a:latin typeface="Segoe UI Semibold" panose="020B0702040204020203" pitchFamily="34" charset="0"/>
                <a:cs typeface="Segoe UI Semibold" panose="020B0702040204020203" pitchFamily="34" charset="0"/>
              </a:rPr>
              <a:t>Next steps and Actions</a:t>
            </a:r>
          </a:p>
          <a:p>
            <a:endParaRPr lang="en-US" sz="2400" spc="-100" dirty="0">
              <a:solidFill>
                <a:srgbClr val="2C292A"/>
              </a:solidFill>
              <a:latin typeface="Segoe UI Semibold" panose="020B0702040204020203" pitchFamily="34" charset="0"/>
              <a:cs typeface="Segoe UI Semibold" panose="020B0702040204020203" pitchFamily="34" charset="0"/>
            </a:endParaRPr>
          </a:p>
        </p:txBody>
      </p:sp>
      <p:pic>
        <p:nvPicPr>
          <p:cNvPr id="16" name="Picture 15">
            <a:extLst>
              <a:ext uri="{C183D7F6-B498-43B3-948B-1728B52AA6E4}">
                <adec:decorative xmlns:adec="http://schemas.microsoft.com/office/drawing/2017/decorative" val="1"/>
              </a:ext>
            </a:extLst>
          </p:cNvPr>
          <p:cNvPicPr>
            <a:picLocks noChangeAspect="1"/>
          </p:cNvPicPr>
          <p:nvPr/>
        </p:nvPicPr>
        <p:blipFill>
          <a:blip r:embed="rId3">
            <a:biLevel thresh="25000"/>
          </a:blip>
          <a:stretch>
            <a:fillRect/>
          </a:stretch>
        </p:blipFill>
        <p:spPr>
          <a:xfrm>
            <a:off x="1608817" y="2236343"/>
            <a:ext cx="2778245" cy="2549447"/>
          </a:xfrm>
          <a:prstGeom prst="rect">
            <a:avLst/>
          </a:prstGeom>
        </p:spPr>
      </p:pic>
      <p:grpSp>
        <p:nvGrpSpPr>
          <p:cNvPr id="17" name="Group 16">
            <a:extLst>
              <a:ext uri="{C183D7F6-B498-43B3-948B-1728B52AA6E4}">
                <adec:decorative xmlns:adec="http://schemas.microsoft.com/office/drawing/2017/decorative" val="1"/>
              </a:ext>
            </a:extLst>
          </p:cNvPr>
          <p:cNvGrpSpPr/>
          <p:nvPr/>
        </p:nvGrpSpPr>
        <p:grpSpPr>
          <a:xfrm>
            <a:off x="5597277" y="933891"/>
            <a:ext cx="1025864" cy="1025864"/>
            <a:chOff x="5429869" y="1091406"/>
            <a:chExt cx="1205236" cy="1205236"/>
          </a:xfrm>
          <a:solidFill>
            <a:schemeClr val="accent1"/>
          </a:solidFill>
        </p:grpSpPr>
        <p:grpSp>
          <p:nvGrpSpPr>
            <p:cNvPr id="18" name="Group 17"/>
            <p:cNvGrpSpPr/>
            <p:nvPr/>
          </p:nvGrpSpPr>
          <p:grpSpPr>
            <a:xfrm>
              <a:off x="5429869" y="1091406"/>
              <a:ext cx="1205236" cy="1205236"/>
              <a:chOff x="5053119" y="1424066"/>
              <a:chExt cx="1205236" cy="1205236"/>
            </a:xfrm>
            <a:grpFill/>
          </p:grpSpPr>
          <p:sp>
            <p:nvSpPr>
              <p:cNvPr id="20" name="Oval 19"/>
              <p:cNvSpPr/>
              <p:nvPr/>
            </p:nvSpPr>
            <p:spPr>
              <a:xfrm>
                <a:off x="5053119" y="1424066"/>
                <a:ext cx="1205236" cy="12052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defRPr/>
                </a:pPr>
                <a:endParaRPr lang="en-US" kern="0">
                  <a:solidFill>
                    <a:schemeClr val="bg2"/>
                  </a:solidFill>
                </a:endParaRPr>
              </a:p>
            </p:txBody>
          </p:sp>
          <p:sp>
            <p:nvSpPr>
              <p:cNvPr id="27" name="Oval 26"/>
              <p:cNvSpPr/>
              <p:nvPr/>
            </p:nvSpPr>
            <p:spPr>
              <a:xfrm>
                <a:off x="5132128" y="1503075"/>
                <a:ext cx="1047218" cy="1047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defRPr/>
                </a:pPr>
                <a:endParaRPr lang="en-US" kern="0">
                  <a:solidFill>
                    <a:schemeClr val="bg2"/>
                  </a:solidFill>
                </a:endParaRPr>
              </a:p>
            </p:txBody>
          </p:sp>
        </p:grpSp>
        <p:sp>
          <p:nvSpPr>
            <p:cNvPr id="19" name="Rectangle 18"/>
            <p:cNvSpPr/>
            <p:nvPr/>
          </p:nvSpPr>
          <p:spPr>
            <a:xfrm>
              <a:off x="5770145" y="1226511"/>
              <a:ext cx="469055" cy="900615"/>
            </a:xfrm>
            <a:prstGeom prst="rect">
              <a:avLst/>
            </a:prstGeom>
            <a:grpFill/>
          </p:spPr>
          <p:txBody>
            <a:bodyPr wrap="none">
              <a:spAutoFit/>
            </a:bodyPr>
            <a:lstStyle/>
            <a:p>
              <a:pPr defTabSz="932597">
                <a:defRPr/>
              </a:pPr>
              <a:r>
                <a:rPr lang="en-US" sz="4284" b="1" kern="0">
                  <a:ln w="3175">
                    <a:noFill/>
                  </a:ln>
                  <a:solidFill>
                    <a:schemeClr val="bg2"/>
                  </a:solidFill>
                  <a:latin typeface="Segoe UI Semilight" panose="020B0402040204020203" pitchFamily="34" charset="0"/>
                  <a:cs typeface="Segoe UI Semilight" panose="020B0402040204020203" pitchFamily="34" charset="0"/>
                </a:rPr>
                <a:t>1</a:t>
              </a:r>
            </a:p>
          </p:txBody>
        </p:sp>
      </p:grpSp>
      <p:grpSp>
        <p:nvGrpSpPr>
          <p:cNvPr id="31" name="Group 30">
            <a:extLst>
              <a:ext uri="{C183D7F6-B498-43B3-948B-1728B52AA6E4}">
                <adec:decorative xmlns:adec="http://schemas.microsoft.com/office/drawing/2017/decorative" val="1"/>
              </a:ext>
            </a:extLst>
          </p:cNvPr>
          <p:cNvGrpSpPr/>
          <p:nvPr/>
        </p:nvGrpSpPr>
        <p:grpSpPr>
          <a:xfrm>
            <a:off x="5597277" y="2192108"/>
            <a:ext cx="1025864" cy="1025864"/>
            <a:chOff x="5429869" y="2622861"/>
            <a:chExt cx="1205236" cy="1205236"/>
          </a:xfrm>
          <a:solidFill>
            <a:schemeClr val="accent1"/>
          </a:solidFill>
        </p:grpSpPr>
        <p:grpSp>
          <p:nvGrpSpPr>
            <p:cNvPr id="32" name="Group 31"/>
            <p:cNvGrpSpPr/>
            <p:nvPr/>
          </p:nvGrpSpPr>
          <p:grpSpPr>
            <a:xfrm>
              <a:off x="5429869" y="2622861"/>
              <a:ext cx="1205236" cy="1205236"/>
              <a:chOff x="5053119" y="1424066"/>
              <a:chExt cx="1205236" cy="1205236"/>
            </a:xfrm>
            <a:grpFill/>
          </p:grpSpPr>
          <p:sp>
            <p:nvSpPr>
              <p:cNvPr id="34" name="Oval 33"/>
              <p:cNvSpPr/>
              <p:nvPr/>
            </p:nvSpPr>
            <p:spPr>
              <a:xfrm>
                <a:off x="5053119" y="1424066"/>
                <a:ext cx="1205236" cy="12052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defRPr/>
                </a:pPr>
                <a:endParaRPr lang="en-US" kern="0">
                  <a:solidFill>
                    <a:schemeClr val="bg2"/>
                  </a:solidFill>
                </a:endParaRPr>
              </a:p>
            </p:txBody>
          </p:sp>
          <p:sp>
            <p:nvSpPr>
              <p:cNvPr id="35" name="Oval 34"/>
              <p:cNvSpPr/>
              <p:nvPr/>
            </p:nvSpPr>
            <p:spPr>
              <a:xfrm>
                <a:off x="5132128" y="1503075"/>
                <a:ext cx="1047218" cy="1047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defRPr/>
                </a:pPr>
                <a:endParaRPr lang="en-US" kern="0">
                  <a:solidFill>
                    <a:schemeClr val="bg2"/>
                  </a:solidFill>
                </a:endParaRPr>
              </a:p>
            </p:txBody>
          </p:sp>
        </p:grpSp>
        <p:sp>
          <p:nvSpPr>
            <p:cNvPr id="33" name="Rectangle 32"/>
            <p:cNvSpPr/>
            <p:nvPr/>
          </p:nvSpPr>
          <p:spPr>
            <a:xfrm>
              <a:off x="5737894" y="2775410"/>
              <a:ext cx="568936" cy="900615"/>
            </a:xfrm>
            <a:prstGeom prst="rect">
              <a:avLst/>
            </a:prstGeom>
            <a:grpFill/>
          </p:spPr>
          <p:txBody>
            <a:bodyPr wrap="none">
              <a:spAutoFit/>
            </a:bodyPr>
            <a:lstStyle/>
            <a:p>
              <a:pPr defTabSz="932597">
                <a:defRPr/>
              </a:pPr>
              <a:r>
                <a:rPr lang="en-US" sz="4284" b="1" kern="0">
                  <a:ln w="3175">
                    <a:noFill/>
                  </a:ln>
                  <a:solidFill>
                    <a:schemeClr val="bg2"/>
                  </a:solidFill>
                  <a:latin typeface="Segoe UI Semilight" panose="020B0402040204020203" pitchFamily="34" charset="0"/>
                  <a:cs typeface="Segoe UI Semilight" panose="020B0402040204020203" pitchFamily="34" charset="0"/>
                </a:rPr>
                <a:t>2</a:t>
              </a:r>
            </a:p>
          </p:txBody>
        </p:sp>
      </p:grpSp>
      <p:grpSp>
        <p:nvGrpSpPr>
          <p:cNvPr id="36" name="Group 35">
            <a:extLst>
              <a:ext uri="{C183D7F6-B498-43B3-948B-1728B52AA6E4}">
                <adec:decorative xmlns:adec="http://schemas.microsoft.com/office/drawing/2017/decorative" val="1"/>
              </a:ext>
            </a:extLst>
          </p:cNvPr>
          <p:cNvGrpSpPr/>
          <p:nvPr/>
        </p:nvGrpSpPr>
        <p:grpSpPr>
          <a:xfrm>
            <a:off x="5597277" y="3450325"/>
            <a:ext cx="1025864" cy="1025864"/>
            <a:chOff x="5429869" y="4296424"/>
            <a:chExt cx="1205236" cy="1205236"/>
          </a:xfrm>
          <a:solidFill>
            <a:schemeClr val="accent1"/>
          </a:solidFill>
        </p:grpSpPr>
        <p:grpSp>
          <p:nvGrpSpPr>
            <p:cNvPr id="37" name="Group 36"/>
            <p:cNvGrpSpPr/>
            <p:nvPr/>
          </p:nvGrpSpPr>
          <p:grpSpPr>
            <a:xfrm>
              <a:off x="5429869" y="4296424"/>
              <a:ext cx="1205236" cy="1205236"/>
              <a:chOff x="5053119" y="1424066"/>
              <a:chExt cx="1205236" cy="1205236"/>
            </a:xfrm>
            <a:grpFill/>
          </p:grpSpPr>
          <p:sp>
            <p:nvSpPr>
              <p:cNvPr id="39" name="Oval 38"/>
              <p:cNvSpPr/>
              <p:nvPr/>
            </p:nvSpPr>
            <p:spPr>
              <a:xfrm>
                <a:off x="5053119" y="1424066"/>
                <a:ext cx="1205236" cy="12052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defRPr/>
                </a:pPr>
                <a:endParaRPr lang="en-US" kern="0">
                  <a:solidFill>
                    <a:schemeClr val="bg2"/>
                  </a:solidFill>
                </a:endParaRPr>
              </a:p>
            </p:txBody>
          </p:sp>
          <p:sp>
            <p:nvSpPr>
              <p:cNvPr id="40" name="Oval 39"/>
              <p:cNvSpPr/>
              <p:nvPr/>
            </p:nvSpPr>
            <p:spPr>
              <a:xfrm>
                <a:off x="5132128" y="1503075"/>
                <a:ext cx="1047218" cy="1047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defRPr/>
                </a:pPr>
                <a:endParaRPr lang="en-US" kern="0">
                  <a:solidFill>
                    <a:schemeClr val="bg2"/>
                  </a:solidFill>
                </a:endParaRPr>
              </a:p>
            </p:txBody>
          </p:sp>
        </p:grpSp>
        <p:sp>
          <p:nvSpPr>
            <p:cNvPr id="38" name="Rectangle 37"/>
            <p:cNvSpPr/>
            <p:nvPr/>
          </p:nvSpPr>
          <p:spPr>
            <a:xfrm>
              <a:off x="5758448" y="4456325"/>
              <a:ext cx="568936" cy="900615"/>
            </a:xfrm>
            <a:prstGeom prst="rect">
              <a:avLst/>
            </a:prstGeom>
            <a:grpFill/>
          </p:spPr>
          <p:txBody>
            <a:bodyPr wrap="none">
              <a:spAutoFit/>
            </a:bodyPr>
            <a:lstStyle/>
            <a:p>
              <a:pPr defTabSz="932597">
                <a:defRPr/>
              </a:pPr>
              <a:r>
                <a:rPr lang="en-US" sz="4284" b="1" kern="0">
                  <a:ln w="3175">
                    <a:noFill/>
                  </a:ln>
                  <a:solidFill>
                    <a:schemeClr val="bg2"/>
                  </a:solidFill>
                  <a:latin typeface="Segoe UI Semilight" panose="020B0402040204020203" pitchFamily="34" charset="0"/>
                  <a:cs typeface="Segoe UI Semilight" panose="020B0402040204020203" pitchFamily="34" charset="0"/>
                </a:rPr>
                <a:t>3</a:t>
              </a:r>
            </a:p>
          </p:txBody>
        </p:sp>
      </p:grpSp>
      <p:grpSp>
        <p:nvGrpSpPr>
          <p:cNvPr id="41" name="Group 40">
            <a:extLst>
              <a:ext uri="{C183D7F6-B498-43B3-948B-1728B52AA6E4}">
                <adec:decorative xmlns:adec="http://schemas.microsoft.com/office/drawing/2017/decorative" val="1"/>
              </a:ext>
            </a:extLst>
          </p:cNvPr>
          <p:cNvGrpSpPr/>
          <p:nvPr/>
        </p:nvGrpSpPr>
        <p:grpSpPr>
          <a:xfrm>
            <a:off x="5597277" y="4806853"/>
            <a:ext cx="1025864" cy="1025864"/>
            <a:chOff x="5429869" y="4296424"/>
            <a:chExt cx="1205236" cy="1205236"/>
          </a:xfrm>
          <a:solidFill>
            <a:schemeClr val="accent1"/>
          </a:solidFill>
        </p:grpSpPr>
        <p:grpSp>
          <p:nvGrpSpPr>
            <p:cNvPr id="42" name="Group 41"/>
            <p:cNvGrpSpPr/>
            <p:nvPr/>
          </p:nvGrpSpPr>
          <p:grpSpPr>
            <a:xfrm>
              <a:off x="5429869" y="4296424"/>
              <a:ext cx="1205236" cy="1205236"/>
              <a:chOff x="5053119" y="1424066"/>
              <a:chExt cx="1205236" cy="1205236"/>
            </a:xfrm>
            <a:grpFill/>
          </p:grpSpPr>
          <p:sp>
            <p:nvSpPr>
              <p:cNvPr id="44" name="Oval 43"/>
              <p:cNvSpPr/>
              <p:nvPr/>
            </p:nvSpPr>
            <p:spPr>
              <a:xfrm>
                <a:off x="5053119" y="1424066"/>
                <a:ext cx="1205236" cy="12052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defRPr/>
                </a:pPr>
                <a:endParaRPr lang="en-US" kern="0">
                  <a:solidFill>
                    <a:schemeClr val="bg2"/>
                  </a:solidFill>
                </a:endParaRPr>
              </a:p>
            </p:txBody>
          </p:sp>
          <p:sp>
            <p:nvSpPr>
              <p:cNvPr id="45" name="Oval 44"/>
              <p:cNvSpPr/>
              <p:nvPr/>
            </p:nvSpPr>
            <p:spPr>
              <a:xfrm>
                <a:off x="5132128" y="1503075"/>
                <a:ext cx="1047218" cy="1047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defRPr/>
                </a:pPr>
                <a:endParaRPr lang="en-US" kern="0">
                  <a:solidFill>
                    <a:schemeClr val="bg2"/>
                  </a:solidFill>
                </a:endParaRPr>
              </a:p>
            </p:txBody>
          </p:sp>
        </p:grpSp>
        <p:sp>
          <p:nvSpPr>
            <p:cNvPr id="43" name="Rectangle 42"/>
            <p:cNvSpPr/>
            <p:nvPr/>
          </p:nvSpPr>
          <p:spPr>
            <a:xfrm>
              <a:off x="5758448" y="4456325"/>
              <a:ext cx="582380" cy="900615"/>
            </a:xfrm>
            <a:prstGeom prst="rect">
              <a:avLst/>
            </a:prstGeom>
            <a:grpFill/>
          </p:spPr>
          <p:txBody>
            <a:bodyPr wrap="none">
              <a:spAutoFit/>
            </a:bodyPr>
            <a:lstStyle/>
            <a:p>
              <a:pPr defTabSz="932597">
                <a:defRPr/>
              </a:pPr>
              <a:r>
                <a:rPr lang="en-US" sz="4284" b="1" kern="0" dirty="0">
                  <a:ln w="3175">
                    <a:noFill/>
                  </a:ln>
                  <a:solidFill>
                    <a:schemeClr val="bg2"/>
                  </a:solidFill>
                  <a:latin typeface="Segoe UI Semilight" panose="020B0402040204020203" pitchFamily="34" charset="0"/>
                  <a:cs typeface="Segoe UI Semilight" panose="020B0402040204020203" pitchFamily="34" charset="0"/>
                </a:rPr>
                <a:t>4</a:t>
              </a:r>
            </a:p>
          </p:txBody>
        </p:sp>
      </p:grpSp>
    </p:spTree>
    <p:extLst>
      <p:ext uri="{BB962C8B-B14F-4D97-AF65-F5344CB8AC3E}">
        <p14:creationId xmlns:p14="http://schemas.microsoft.com/office/powerpoint/2010/main" val="1878341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par>
                                <p:cTn id="12" presetID="10" presetClass="entr" presetSubtype="0" fill="hold" nodeType="with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500"/>
                                        <p:tgtEl>
                                          <p:spTgt spid="31"/>
                                        </p:tgtEl>
                                      </p:cBhvr>
                                    </p:animEffect>
                                  </p:childTnLst>
                                </p:cTn>
                              </p:par>
                              <p:par>
                                <p:cTn id="15" presetID="10" presetClass="entr" presetSubtype="0" fill="hold" nodeType="with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par>
                                <p:cTn id="18" presetID="10" presetClass="entr" presetSubtype="0" fill="hold" nodeType="with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fade">
                                      <p:cBhvr>
                                        <p:cTn id="2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a:t>Introduction</a:t>
            </a:r>
            <a:endParaRPr lang="en-NZ" sz="3200" dirty="0"/>
          </a:p>
        </p:txBody>
      </p:sp>
      <p:sp>
        <p:nvSpPr>
          <p:cNvPr id="4" name="Content Placeholder 3"/>
          <p:cNvSpPr>
            <a:spLocks noGrp="1"/>
          </p:cNvSpPr>
          <p:nvPr>
            <p:ph idx="1"/>
          </p:nvPr>
        </p:nvSpPr>
        <p:spPr>
          <a:xfrm>
            <a:off x="275484" y="1212851"/>
            <a:ext cx="11885512" cy="4036811"/>
          </a:xfrm>
        </p:spPr>
        <p:txBody>
          <a:bodyPr vert="horz" wrap="square" lIns="146304" tIns="91440" rIns="146304" bIns="91440" rtlCol="0" anchor="t">
            <a:spAutoFit/>
          </a:bodyPr>
          <a:lstStyle/>
          <a:p>
            <a:r>
              <a:rPr lang="en-US" sz="2600" dirty="0">
                <a:solidFill>
                  <a:schemeClr val="tx1"/>
                </a:solidFill>
              </a:rPr>
              <a:t>The purpose of this meeting is to:</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Introduce the team members and their expected responsibilities</a:t>
            </a:r>
            <a:endParaRPr lang="en-US" dirty="0"/>
          </a:p>
          <a:p>
            <a:pPr marL="342900" indent="-342900">
              <a:buFont typeface="Arial" panose="020B0604020202020204" pitchFamily="34" charset="0"/>
              <a:buChar char="•"/>
            </a:pPr>
            <a:r>
              <a:rPr lang="en-US" sz="2000" dirty="0"/>
              <a:t>Review and agree on engagement:</a:t>
            </a:r>
          </a:p>
          <a:p>
            <a:pPr marL="913765" lvl="2" indent="-342900">
              <a:buFont typeface="Arial" panose="020B0604020202020204" pitchFamily="34" charset="0"/>
              <a:buChar char="•"/>
            </a:pPr>
            <a:r>
              <a:rPr lang="en-US" sz="2000" dirty="0"/>
              <a:t>Goals, scope and deliverables</a:t>
            </a:r>
            <a:endParaRPr lang="en-US" sz="2000" dirty="0">
              <a:cs typeface="Segoe UI"/>
            </a:endParaRPr>
          </a:p>
          <a:p>
            <a:pPr marL="913765" lvl="2" indent="-342900">
              <a:buFont typeface="Arial" panose="020B0604020202020204" pitchFamily="34" charset="0"/>
              <a:buChar char="•"/>
            </a:pPr>
            <a:r>
              <a:rPr lang="en-US" sz="2000" dirty="0"/>
              <a:t>Schedule for the on-site assessment</a:t>
            </a:r>
            <a:endParaRPr lang="en-US" sz="2000" dirty="0">
              <a:cs typeface="Segoe UI"/>
            </a:endParaRPr>
          </a:p>
          <a:p>
            <a:pPr marL="913765" lvl="2" indent="-342900">
              <a:buFont typeface="Arial" panose="020B0604020202020204" pitchFamily="34" charset="0"/>
              <a:buChar char="•"/>
            </a:pPr>
            <a:r>
              <a:rPr lang="en-US" sz="2000" dirty="0"/>
              <a:t>Customer requirements and tools necessary for conducting the assessment</a:t>
            </a:r>
            <a:endParaRPr lang="en-US" sz="2000" dirty="0">
              <a:cs typeface="Segoe UI"/>
            </a:endParaRPr>
          </a:p>
          <a:p>
            <a:pPr marL="913765" lvl="2" indent="-342900">
              <a:buFont typeface="Arial" panose="020B0604020202020204" pitchFamily="34" charset="0"/>
              <a:buChar char="•"/>
            </a:pPr>
            <a:r>
              <a:rPr lang="en-US" sz="2000" dirty="0"/>
              <a:t>Expectations and next steps</a:t>
            </a:r>
            <a:endParaRPr lang="en-US" sz="2000" dirty="0">
              <a:cs typeface="Segoe UI"/>
            </a:endParaRPr>
          </a:p>
          <a:p>
            <a:pPr marL="342900" indent="-342900">
              <a:buFont typeface="Arial" panose="020B0604020202020204" pitchFamily="34" charset="0"/>
              <a:buChar char="•"/>
            </a:pPr>
            <a:r>
              <a:rPr lang="en-US" sz="2000" dirty="0"/>
              <a:t>Agree on project governance</a:t>
            </a:r>
          </a:p>
          <a:p>
            <a:pPr marL="570865" lvl="2"/>
            <a:endParaRPr lang="en-US" dirty="0">
              <a:cs typeface="Segoe UI"/>
            </a:endParaRPr>
          </a:p>
          <a:p>
            <a:endParaRPr lang="en-US" dirty="0"/>
          </a:p>
          <a:p>
            <a:endParaRPr lang="en-NZ" dirty="0"/>
          </a:p>
        </p:txBody>
      </p:sp>
    </p:spTree>
    <p:extLst>
      <p:ext uri="{BB962C8B-B14F-4D97-AF65-F5344CB8AC3E}">
        <p14:creationId xmlns:p14="http://schemas.microsoft.com/office/powerpoint/2010/main" val="4187879365"/>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Team Introductions</a:t>
            </a:r>
            <a:endParaRPr lang="nl-NL" sz="3200" dirty="0"/>
          </a:p>
        </p:txBody>
      </p:sp>
      <p:sp>
        <p:nvSpPr>
          <p:cNvPr id="14" name="Rectangle 13"/>
          <p:cNvSpPr/>
          <p:nvPr/>
        </p:nvSpPr>
        <p:spPr>
          <a:xfrm>
            <a:off x="709934" y="4989917"/>
            <a:ext cx="6095497" cy="8275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5351" tIns="190234" rIns="285351" bIns="190234" numCol="1" spcCol="0" rtlCol="0" fromWordArt="0" anchor="t" anchorCtr="0" forceAA="0" compatLnSpc="1">
            <a:prstTxWarp prst="textNoShape">
              <a:avLst/>
            </a:prstTxWarp>
            <a:noAutofit/>
          </a:bodyPr>
          <a:lstStyle/>
          <a:p>
            <a:pPr defTabSz="951156">
              <a:defRPr/>
            </a:pPr>
            <a:r>
              <a:rPr lang="en-US" sz="2600" b="1" dirty="0">
                <a:solidFill>
                  <a:schemeClr val="accent1"/>
                </a:solidFill>
              </a:rPr>
              <a:t>Expectations</a:t>
            </a:r>
          </a:p>
          <a:p>
            <a:pPr defTabSz="951156">
              <a:defRPr/>
            </a:pPr>
            <a:r>
              <a:rPr lang="en-US" sz="2000" kern="0" dirty="0">
                <a:solidFill>
                  <a:srgbClr val="33302E"/>
                </a:solidFill>
                <a:cs typeface="Segoe UI" pitchFamily="34" charset="0"/>
              </a:rPr>
              <a:t>Please share your expectations of the session?</a:t>
            </a:r>
          </a:p>
        </p:txBody>
      </p:sp>
      <p:sp>
        <p:nvSpPr>
          <p:cNvPr id="13" name="Rectangle 12"/>
          <p:cNvSpPr/>
          <p:nvPr/>
        </p:nvSpPr>
        <p:spPr>
          <a:xfrm>
            <a:off x="709934" y="3240630"/>
            <a:ext cx="6009313" cy="8275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5351" tIns="190234" rIns="285351" bIns="190234" numCol="1" spcCol="0" rtlCol="0" fromWordArt="0" anchor="t" anchorCtr="0" forceAA="0" compatLnSpc="1">
            <a:prstTxWarp prst="textNoShape">
              <a:avLst/>
            </a:prstTxWarp>
            <a:noAutofit/>
          </a:bodyPr>
          <a:lstStyle/>
          <a:p>
            <a:pPr defTabSz="951156">
              <a:defRPr/>
            </a:pPr>
            <a:r>
              <a:rPr lang="en-US" sz="2600" b="1" dirty="0">
                <a:solidFill>
                  <a:schemeClr val="accent1"/>
                </a:solidFill>
              </a:rPr>
              <a:t>Role</a:t>
            </a:r>
          </a:p>
          <a:p>
            <a:pPr defTabSz="951156">
              <a:defRPr/>
            </a:pPr>
            <a:r>
              <a:rPr lang="en-US" sz="2000" kern="0" dirty="0">
                <a:solidFill>
                  <a:srgbClr val="33302E"/>
                </a:solidFill>
                <a:ea typeface="Segoe UI" pitchFamily="34" charset="0"/>
                <a:cs typeface="Segoe UI" pitchFamily="34" charset="0"/>
              </a:rPr>
              <a:t>Please share your role in the company, which business unit or team you are part of, what other roles have you had? (Internal/External</a:t>
            </a:r>
            <a:r>
              <a:rPr lang="en-US" sz="2040" kern="0" dirty="0">
                <a:solidFill>
                  <a:srgbClr val="33302E"/>
                </a:solidFill>
                <a:ea typeface="Segoe UI" pitchFamily="34" charset="0"/>
                <a:cs typeface="Segoe UI" pitchFamily="34" charset="0"/>
              </a:rPr>
              <a:t>)</a:t>
            </a:r>
          </a:p>
        </p:txBody>
      </p:sp>
      <p:sp>
        <p:nvSpPr>
          <p:cNvPr id="12" name="Rectangle 11"/>
          <p:cNvSpPr/>
          <p:nvPr/>
        </p:nvSpPr>
        <p:spPr>
          <a:xfrm>
            <a:off x="709934" y="1782649"/>
            <a:ext cx="6009314" cy="8275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5351" tIns="190234" rIns="285351" bIns="190234" numCol="1" spcCol="0" rtlCol="0" fromWordArt="0" anchor="t" anchorCtr="0" forceAA="0" compatLnSpc="1">
            <a:prstTxWarp prst="textNoShape">
              <a:avLst/>
            </a:prstTxWarp>
            <a:noAutofit/>
          </a:bodyPr>
          <a:lstStyle/>
          <a:p>
            <a:pPr defTabSz="951156">
              <a:defRPr/>
            </a:pPr>
            <a:r>
              <a:rPr lang="en-US" sz="2600" b="1" dirty="0">
                <a:solidFill>
                  <a:schemeClr val="accent1"/>
                </a:solidFill>
              </a:rPr>
              <a:t>Name</a:t>
            </a:r>
            <a:br>
              <a:rPr lang="en-US" sz="2448" b="1" dirty="0">
                <a:solidFill>
                  <a:schemeClr val="tx1"/>
                </a:solidFill>
              </a:rPr>
            </a:br>
            <a:r>
              <a:rPr lang="en-US" sz="2000" kern="0" dirty="0">
                <a:solidFill>
                  <a:srgbClr val="33302E"/>
                </a:solidFill>
                <a:cs typeface="Segoe UI" pitchFamily="34" charset="0"/>
              </a:rPr>
              <a:t>Please share your name and where are you based?</a:t>
            </a:r>
          </a:p>
          <a:p>
            <a:pPr defTabSz="951156">
              <a:defRPr/>
            </a:pPr>
            <a:br>
              <a:rPr lang="en-US" sz="2040" kern="0" dirty="0">
                <a:solidFill>
                  <a:srgbClr val="33302E"/>
                </a:solidFill>
                <a:cs typeface="Segoe UI" pitchFamily="34" charset="0"/>
              </a:rPr>
            </a:br>
            <a:endParaRPr lang="en-US" sz="2040" kern="0" dirty="0">
              <a:solidFill>
                <a:srgbClr val="33302E"/>
              </a:solidFill>
              <a:cs typeface="Segoe UI" pitchFamily="34" charset="0"/>
            </a:endParaRPr>
          </a:p>
        </p:txBody>
      </p:sp>
      <p:pic>
        <p:nvPicPr>
          <p:cNvPr id="15" name="Picture 14">
            <a:extLs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l="41158" r="-1"/>
          <a:stretch/>
        </p:blipFill>
        <p:spPr>
          <a:xfrm>
            <a:off x="7047109" y="-1"/>
            <a:ext cx="5388485" cy="6994525"/>
          </a:xfrm>
          <a:prstGeom prst="rect">
            <a:avLst/>
          </a:prstGeom>
        </p:spPr>
      </p:pic>
    </p:spTree>
    <p:extLst>
      <p:ext uri="{BB962C8B-B14F-4D97-AF65-F5344CB8AC3E}">
        <p14:creationId xmlns:p14="http://schemas.microsoft.com/office/powerpoint/2010/main" val="42284520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584507D-220A-4798-8C39-1BDF7C705640}"/>
              </a:ext>
            </a:extLst>
          </p:cNvPr>
          <p:cNvSpPr>
            <a:spLocks noGrp="1"/>
          </p:cNvSpPr>
          <p:nvPr>
            <p:ph type="title"/>
          </p:nvPr>
        </p:nvSpPr>
        <p:spPr/>
        <p:txBody>
          <a:bodyPr/>
          <a:lstStyle/>
          <a:p>
            <a:r>
              <a:rPr lang="en-US" dirty="0"/>
              <a:t>Engagement Overview</a:t>
            </a:r>
          </a:p>
        </p:txBody>
      </p:sp>
    </p:spTree>
    <p:extLst>
      <p:ext uri="{BB962C8B-B14F-4D97-AF65-F5344CB8AC3E}">
        <p14:creationId xmlns:p14="http://schemas.microsoft.com/office/powerpoint/2010/main" val="2822966770"/>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C183D7F6-B498-43B3-948B-1728B52AA6E4}">
                <adec:decorative xmlns:adec="http://schemas.microsoft.com/office/drawing/2017/decorative" val="1"/>
              </a:ext>
            </a:extLst>
          </p:cNvPr>
          <p:cNvSpPr/>
          <p:nvPr/>
        </p:nvSpPr>
        <p:spPr bwMode="auto">
          <a:xfrm>
            <a:off x="881" y="497"/>
            <a:ext cx="6149836" cy="6993533"/>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marL="0" marR="0" lvl="0" indent="0" algn="ctr" defTabSz="913923"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 name="Title 1"/>
          <p:cNvSpPr>
            <a:spLocks noGrp="1"/>
          </p:cNvSpPr>
          <p:nvPr>
            <p:ph type="title"/>
          </p:nvPr>
        </p:nvSpPr>
        <p:spPr/>
        <p:txBody>
          <a:bodyPr/>
          <a:lstStyle/>
          <a:p>
            <a:r>
              <a:rPr lang="en-US" sz="3200" dirty="0">
                <a:solidFill>
                  <a:schemeClr val="bg2"/>
                </a:solidFill>
              </a:rPr>
              <a:t>Security assessment </a:t>
            </a:r>
            <a:br>
              <a:rPr lang="en-US" sz="3200" dirty="0">
                <a:solidFill>
                  <a:schemeClr val="bg2"/>
                </a:solidFill>
              </a:rPr>
            </a:br>
            <a:r>
              <a:rPr lang="en-US" sz="3200" dirty="0">
                <a:solidFill>
                  <a:schemeClr val="bg2"/>
                </a:solidFill>
              </a:rPr>
              <a:t>opportunities</a:t>
            </a:r>
            <a:endParaRPr lang="nl-NL" sz="3200" dirty="0">
              <a:solidFill>
                <a:schemeClr val="bg2"/>
              </a:solidFill>
            </a:endParaRPr>
          </a:p>
        </p:txBody>
      </p:sp>
      <p:pic>
        <p:nvPicPr>
          <p:cNvPr id="3" name="Picture 2">
            <a:extLst>
              <a:ext uri="{C183D7F6-B498-43B3-948B-1728B52AA6E4}">
                <adec:decorative xmlns:adec="http://schemas.microsoft.com/office/drawing/2017/decorative" val="1"/>
              </a:ext>
            </a:extLst>
          </p:cNvPr>
          <p:cNvPicPr>
            <a:picLocks noChangeAspect="1"/>
          </p:cNvPicPr>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tretch>
            <a:fillRect/>
          </a:stretch>
        </p:blipFill>
        <p:spPr>
          <a:xfrm>
            <a:off x="1181203" y="2066278"/>
            <a:ext cx="3548036" cy="3378763"/>
          </a:xfrm>
          <a:prstGeom prst="rect">
            <a:avLst/>
          </a:prstGeom>
        </p:spPr>
      </p:pic>
      <p:grpSp>
        <p:nvGrpSpPr>
          <p:cNvPr id="4" name="Group 3">
            <a:extLst>
              <a:ext uri="{FF2B5EF4-FFF2-40B4-BE49-F238E27FC236}">
                <a16:creationId xmlns:a16="http://schemas.microsoft.com/office/drawing/2014/main" id="{D30123EA-358F-44F9-8DCD-1CE8BDB60BE1}"/>
              </a:ext>
              <a:ext uri="{C183D7F6-B498-43B3-948B-1728B52AA6E4}">
                <adec:decorative xmlns:adec="http://schemas.microsoft.com/office/drawing/2017/decorative" val="1"/>
              </a:ext>
            </a:extLst>
          </p:cNvPr>
          <p:cNvGrpSpPr/>
          <p:nvPr/>
        </p:nvGrpSpPr>
        <p:grpSpPr>
          <a:xfrm>
            <a:off x="5525968" y="589203"/>
            <a:ext cx="1229055" cy="1229055"/>
            <a:chOff x="5525968" y="589203"/>
            <a:chExt cx="1229055" cy="1229055"/>
          </a:xfrm>
        </p:grpSpPr>
        <p:sp>
          <p:nvSpPr>
            <p:cNvPr id="5" name="Oval 4">
              <a:extLst>
                <a:ext uri="{C183D7F6-B498-43B3-948B-1728B52AA6E4}">
                  <adec:decorative xmlns:adec="http://schemas.microsoft.com/office/drawing/2017/decorative" val="1"/>
                </a:ext>
              </a:extLst>
            </p:cNvPr>
            <p:cNvSpPr/>
            <p:nvPr/>
          </p:nvSpPr>
          <p:spPr>
            <a:xfrm>
              <a:off x="5525968" y="589203"/>
              <a:ext cx="1229055" cy="122905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prstClr val="white"/>
                </a:solidFill>
                <a:effectLst/>
                <a:uLnTx/>
                <a:uFillTx/>
                <a:latin typeface="Segoe UI"/>
                <a:ea typeface="+mn-ea"/>
                <a:cs typeface="+mn-cs"/>
              </a:endParaRPr>
            </a:p>
          </p:txBody>
        </p:sp>
        <p:pic>
          <p:nvPicPr>
            <p:cNvPr id="23" name="Picture 22">
              <a:extLst>
                <a:ext uri="{C183D7F6-B498-43B3-948B-1728B52AA6E4}">
                  <adec:decorative xmlns:adec="http://schemas.microsoft.com/office/drawing/2017/decorative" val="1"/>
                </a:ext>
              </a:extLst>
            </p:cNvPr>
            <p:cNvPicPr>
              <a:picLocks noChangeAspect="1"/>
            </p:cNvPicPr>
            <p:nvPr/>
          </p:nvPicPr>
          <p:blipFill>
            <a:blip r:embed="rId5" cstate="screen">
              <a:biLevel thresh="25000"/>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a:ext>
              </a:extLst>
            </a:blip>
            <a:stretch>
              <a:fillRect/>
            </a:stretch>
          </p:blipFill>
          <p:spPr>
            <a:xfrm>
              <a:off x="5837920" y="868886"/>
              <a:ext cx="643323" cy="664123"/>
            </a:xfrm>
            <a:prstGeom prst="rect">
              <a:avLst/>
            </a:prstGeom>
          </p:spPr>
        </p:pic>
      </p:grpSp>
      <p:sp>
        <p:nvSpPr>
          <p:cNvPr id="28" name="Text Placeholder 2"/>
          <p:cNvSpPr txBox="1">
            <a:spLocks/>
          </p:cNvSpPr>
          <p:nvPr/>
        </p:nvSpPr>
        <p:spPr>
          <a:xfrm>
            <a:off x="6835590" y="589205"/>
            <a:ext cx="5319825" cy="1507620"/>
          </a:xfrm>
          <a:prstGeom prst="rect">
            <a:avLst/>
          </a:prstGeom>
        </p:spPr>
        <p:txBody>
          <a:bodyPr vert="horz" wrap="square"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Help manage cybersecurity risk</a:t>
            </a:r>
          </a:p>
          <a:p>
            <a:pPr marL="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Customers cloud based technologies and productivity workloads change the cybersecurity attack surface which needs to be managed using available security controls in order to mitigate risk</a:t>
            </a:r>
          </a:p>
        </p:txBody>
      </p:sp>
      <p:grpSp>
        <p:nvGrpSpPr>
          <p:cNvPr id="30" name="Group 29">
            <a:extLst>
              <a:ext uri="{C183D7F6-B498-43B3-948B-1728B52AA6E4}">
                <adec:decorative xmlns:adec="http://schemas.microsoft.com/office/drawing/2017/decorative" val="1"/>
              </a:ext>
            </a:extLst>
          </p:cNvPr>
          <p:cNvGrpSpPr/>
          <p:nvPr/>
        </p:nvGrpSpPr>
        <p:grpSpPr>
          <a:xfrm>
            <a:off x="5525968" y="2866789"/>
            <a:ext cx="1229055" cy="1229055"/>
            <a:chOff x="5417146" y="3243095"/>
            <a:chExt cx="1205236" cy="1205236"/>
          </a:xfrm>
        </p:grpSpPr>
        <p:sp>
          <p:nvSpPr>
            <p:cNvPr id="9" name="Oval 8"/>
            <p:cNvSpPr/>
            <p:nvPr/>
          </p:nvSpPr>
          <p:spPr>
            <a:xfrm>
              <a:off x="5417146" y="3243095"/>
              <a:ext cx="1205236" cy="12052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prstClr val="white"/>
                </a:solidFill>
                <a:effectLst/>
                <a:uLnTx/>
                <a:uFillTx/>
                <a:latin typeface="Segoe UI"/>
                <a:ea typeface="+mn-ea"/>
                <a:cs typeface="+mn-cs"/>
              </a:endParaRPr>
            </a:p>
          </p:txBody>
        </p:sp>
        <p:pic>
          <p:nvPicPr>
            <p:cNvPr id="22" name="Picture 21">
              <a:extLst>
                <a:ext uri="{C183D7F6-B498-43B3-948B-1728B52AA6E4}">
                  <adec:decorative xmlns:adec="http://schemas.microsoft.com/office/drawing/2017/decorative" val="1"/>
                </a:ext>
              </a:extLst>
            </p:cNvPr>
            <p:cNvPicPr>
              <a:picLocks noChangeAspect="1"/>
            </p:cNvPicPr>
            <p:nvPr/>
          </p:nvPicPr>
          <p:blipFill>
            <a:blip r:embed="rId7" cstate="screen">
              <a:biLevel thresh="25000"/>
              <a:extLst>
                <a:ext uri="{BEBA8EAE-BF5A-486C-A8C5-ECC9F3942E4B}">
                  <a14:imgProps xmlns:a14="http://schemas.microsoft.com/office/drawing/2010/main">
                    <a14:imgLayer r:embed="rId8">
                      <a14:imgEffect>
                        <a14:backgroundRemoval t="7407" b="96296" l="1835" r="95413">
                          <a14:foregroundMark x1="51376" y1="25926" x2="51376" y2="25926"/>
                          <a14:foregroundMark x1="51376" y1="79630" x2="51376" y2="79630"/>
                          <a14:foregroundMark x1="84404" y1="46296" x2="84404" y2="46296"/>
                          <a14:foregroundMark x1="85321" y1="74074" x2="85321" y2="74074"/>
                          <a14:foregroundMark x1="16514" y1="50000" x2="16514" y2="50000"/>
                          <a14:foregroundMark x1="17431" y1="22222" x2="17431" y2="22222"/>
                          <a14:foregroundMark x1="83486" y1="17593" x2="83486" y2="17593"/>
                          <a14:foregroundMark x1="96330" y1="42593" x2="96330" y2="42593"/>
                          <a14:foregroundMark x1="15596" y1="82407" x2="15596" y2="82407"/>
                          <a14:foregroundMark x1="47706" y1="83333" x2="47706" y2="83333"/>
                          <a14:foregroundMark x1="46789" y1="97222" x2="46789" y2="97222"/>
                          <a14:foregroundMark x1="1835" y1="46296" x2="1835" y2="46296"/>
                          <a14:foregroundMark x1="42202" y1="20370" x2="42202" y2="20370"/>
                          <a14:backgroundMark x1="44037" y1="50000" x2="44037" y2="50000"/>
                          <a14:backgroundMark x1="94495" y1="80556" x2="94495" y2="80556"/>
                          <a14:backgroundMark x1="3670" y1="5556" x2="3670" y2="5556"/>
                          <a14:backgroundMark x1="5505" y1="87963" x2="5505" y2="87963"/>
                          <a14:backgroundMark x1="97248" y1="13889" x2="97248" y2="13889"/>
                        </a14:backgroundRemoval>
                      </a14:imgEffect>
                    </a14:imgLayer>
                  </a14:imgProps>
                </a:ext>
                <a:ext uri="{28A0092B-C50C-407E-A947-70E740481C1C}">
                  <a14:useLocalDpi xmlns:a14="http://schemas.microsoft.com/office/drawing/2010/main"/>
                </a:ext>
              </a:extLst>
            </a:blip>
            <a:stretch>
              <a:fillRect/>
            </a:stretch>
          </p:blipFill>
          <p:spPr>
            <a:xfrm>
              <a:off x="5712216" y="3539893"/>
              <a:ext cx="651495" cy="645517"/>
            </a:xfrm>
            <a:prstGeom prst="rect">
              <a:avLst/>
            </a:prstGeom>
            <a:noFill/>
            <a:ln>
              <a:noFill/>
            </a:ln>
          </p:spPr>
        </p:pic>
      </p:grpSp>
      <p:sp>
        <p:nvSpPr>
          <p:cNvPr id="26" name="Text Placeholder 2"/>
          <p:cNvSpPr txBox="1">
            <a:spLocks/>
          </p:cNvSpPr>
          <p:nvPr/>
        </p:nvSpPr>
        <p:spPr>
          <a:xfrm>
            <a:off x="6835591" y="2697841"/>
            <a:ext cx="5319825" cy="1615478"/>
          </a:xfrm>
          <a:prstGeom prst="rect">
            <a:avLst/>
          </a:prstGeom>
        </p:spPr>
        <p:txBody>
          <a:bodyPr vert="horz"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Customer education on productivity security features and identify gaps</a:t>
            </a:r>
          </a:p>
          <a:p>
            <a:pPr marL="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Provide an overview of Microsoft security controls as well as guidance + additional readiness content</a:t>
            </a:r>
          </a:p>
        </p:txBody>
      </p:sp>
      <p:grpSp>
        <p:nvGrpSpPr>
          <p:cNvPr id="29" name="Group 28">
            <a:extLst>
              <a:ext uri="{C183D7F6-B498-43B3-948B-1728B52AA6E4}">
                <adec:decorative xmlns:adec="http://schemas.microsoft.com/office/drawing/2017/decorative" val="1"/>
              </a:ext>
            </a:extLst>
          </p:cNvPr>
          <p:cNvGrpSpPr/>
          <p:nvPr/>
        </p:nvGrpSpPr>
        <p:grpSpPr>
          <a:xfrm>
            <a:off x="5525968" y="5144376"/>
            <a:ext cx="1229055" cy="1229055"/>
            <a:chOff x="5417146" y="5044193"/>
            <a:chExt cx="1205236" cy="1205236"/>
          </a:xfrm>
        </p:grpSpPr>
        <p:sp>
          <p:nvSpPr>
            <p:cNvPr id="12" name="Oval 11"/>
            <p:cNvSpPr/>
            <p:nvPr/>
          </p:nvSpPr>
          <p:spPr>
            <a:xfrm>
              <a:off x="5417146" y="5044193"/>
              <a:ext cx="1205236" cy="12052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09"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prstClr val="white"/>
                </a:solidFill>
                <a:effectLst/>
                <a:uLnTx/>
                <a:uFillTx/>
                <a:latin typeface="Segoe UI"/>
                <a:ea typeface="+mn-ea"/>
                <a:cs typeface="+mn-cs"/>
              </a:endParaRPr>
            </a:p>
          </p:txBody>
        </p:sp>
        <p:pic>
          <p:nvPicPr>
            <p:cNvPr id="24" name="Picture 23">
              <a:extLst>
                <a:ext uri="{C183D7F6-B498-43B3-948B-1728B52AA6E4}">
                  <adec:decorative xmlns:adec="http://schemas.microsoft.com/office/drawing/2017/decorative" val="1"/>
                </a:ext>
              </a:extLst>
            </p:cNvPr>
            <p:cNvPicPr>
              <a:picLocks noChangeAspect="1"/>
            </p:cNvPicPr>
            <p:nvPr/>
          </p:nvPicPr>
          <p:blipFill>
            <a:blip r:embed="rId9" cstate="screen">
              <a:biLevel thresh="25000"/>
              <a:extLst>
                <a:ext uri="{BEBA8EAE-BF5A-486C-A8C5-ECC9F3942E4B}">
                  <a14:imgProps xmlns:a14="http://schemas.microsoft.com/office/drawing/2010/main">
                    <a14:imgLayer r:embed="rId10">
                      <a14:imgEffect>
                        <a14:saturation sat="0"/>
                      </a14:imgEffect>
                    </a14:imgLayer>
                  </a14:imgProps>
                </a:ext>
                <a:ext uri="{28A0092B-C50C-407E-A947-70E740481C1C}">
                  <a14:useLocalDpi xmlns:a14="http://schemas.microsoft.com/office/drawing/2010/main"/>
                </a:ext>
              </a:extLst>
            </a:blip>
            <a:stretch>
              <a:fillRect/>
            </a:stretch>
          </p:blipFill>
          <p:spPr>
            <a:xfrm rot="18786706">
              <a:off x="5810597" y="5241944"/>
              <a:ext cx="433426" cy="809734"/>
            </a:xfrm>
            <a:prstGeom prst="rect">
              <a:avLst/>
            </a:prstGeom>
          </p:spPr>
        </p:pic>
      </p:grpSp>
      <p:sp>
        <p:nvSpPr>
          <p:cNvPr id="25" name="Text Placeholder 2"/>
          <p:cNvSpPr txBox="1">
            <a:spLocks/>
          </p:cNvSpPr>
          <p:nvPr/>
        </p:nvSpPr>
        <p:spPr>
          <a:xfrm>
            <a:off x="6835592" y="5144375"/>
            <a:ext cx="5319825" cy="1276462"/>
          </a:xfrm>
          <a:prstGeom prst="rect">
            <a:avLst/>
          </a:prstGeom>
        </p:spPr>
        <p:txBody>
          <a:bodyPr vert="horz" lIns="93247" tIns="46623" rIns="93247" bIns="46623"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2800" b="0" i="0" u="none" strike="noStrike" kern="1200" cap="none" spc="0" normalizeH="0" baseline="0">
                <a:ln w="3175">
                  <a:noFill/>
                </a:ln>
                <a:solidFill>
                  <a:schemeClr val="bg1"/>
                </a:solidFill>
                <a:effectLst/>
                <a:uLnTx/>
                <a:uFillTx/>
                <a:latin typeface="Segoe UI Semilight" panose="020B0402040204020203" pitchFamily="34" charset="0"/>
                <a:ea typeface="+mn-ea"/>
                <a:cs typeface="Segoe UI Semilight" panose="020B0402040204020203" pitchFamily="34" charset="0"/>
              </a:defRPr>
            </a:lvl1pPr>
            <a:lvl2pPr marL="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2pPr>
            <a:lvl3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3pPr>
            <a:lvl4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4pPr>
            <a:lvl5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Identify</a:t>
            </a:r>
            <a:r>
              <a:rPr kumimoji="0" lang="en-NZ"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 </a:t>
            </a:r>
            <a:r>
              <a:rPr kumimoji="0" lang="en-US"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potential </a:t>
            </a:r>
            <a:r>
              <a:rPr kumimoji="0" lang="en-NZ"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security</a:t>
            </a:r>
            <a:r>
              <a:rPr kumimoji="0" lang="en-US" sz="2400" b="0" i="0" u="none" strike="noStrike" kern="1200" cap="none" spc="-100" normalizeH="0" baseline="0" noProof="0" dirty="0">
                <a:ln w="3175">
                  <a:noFill/>
                </a:ln>
                <a:solidFill>
                  <a:srgbClr val="2C292A"/>
                </a:solidFill>
                <a:effectLst/>
                <a:uLnTx/>
                <a:uFillTx/>
                <a:latin typeface="Segoe UI Semibold" panose="020B0702040204020203" pitchFamily="34" charset="0"/>
                <a:ea typeface="+mn-ea"/>
                <a:cs typeface="Segoe UI Semibold" panose="020B0702040204020203" pitchFamily="34" charset="0"/>
              </a:rPr>
              <a:t> challenges</a:t>
            </a:r>
          </a:p>
          <a:p>
            <a:pPr marL="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sz="1836" b="0" i="0" u="none" strike="noStrike" kern="1200" cap="none" spc="0" normalizeH="0" baseline="0" noProof="0" dirty="0">
                <a:ln>
                  <a:noFill/>
                </a:ln>
                <a:solidFill>
                  <a:srgbClr val="2C292A"/>
                </a:solidFill>
                <a:effectLst/>
                <a:uLnTx/>
                <a:uFillTx/>
                <a:latin typeface="Segoe UI" panose="020B0502040204020203" pitchFamily="34" charset="0"/>
                <a:ea typeface="+mn-ea"/>
                <a:cs typeface="Segoe UI" panose="020B0502040204020203" pitchFamily="34" charset="0"/>
              </a:rPr>
              <a:t>Determine the current state of Microsoft 365 security. Discuss and create a prioritized, actionable security roadmap for the customer</a:t>
            </a:r>
          </a:p>
        </p:txBody>
      </p:sp>
    </p:spTree>
    <p:extLst>
      <p:ext uri="{BB962C8B-B14F-4D97-AF65-F5344CB8AC3E}">
        <p14:creationId xmlns:p14="http://schemas.microsoft.com/office/powerpoint/2010/main" val="571088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Microsoft 365 PPT Template - 2018">
  <a:themeElements>
    <a:clrScheme name="Custom 4">
      <a:dk1>
        <a:srgbClr val="282828"/>
      </a:dk1>
      <a:lt1>
        <a:srgbClr val="FFFFFF"/>
      </a:lt1>
      <a:dk2>
        <a:srgbClr val="282828"/>
      </a:dk2>
      <a:lt2>
        <a:srgbClr val="FFFFFF"/>
      </a:lt2>
      <a:accent1>
        <a:srgbClr val="0078D4"/>
      </a:accent1>
      <a:accent2>
        <a:srgbClr val="002050"/>
      </a:accent2>
      <a:accent3>
        <a:srgbClr val="939393"/>
      </a:accent3>
      <a:accent4>
        <a:srgbClr val="00BCF2"/>
      </a:accent4>
      <a:accent5>
        <a:srgbClr val="6C6E6C"/>
      </a:accent5>
      <a:accent6>
        <a:srgbClr val="2E2F2E"/>
      </a:accent6>
      <a:hlink>
        <a:srgbClr val="0078D4"/>
      </a:hlink>
      <a:folHlink>
        <a:srgbClr val="0078D4"/>
      </a:folHlink>
    </a:clrScheme>
    <a:fontScheme name="Custom 2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 365 PPT Template 2018_2" id="{01A7FB2A-7862-441E-89D5-C3EE05893CAC}" vid="{DEC62A46-47F5-4825-899D-4E8B117FF7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149A554461C0F44AE2D613AD47A6B64" ma:contentTypeVersion="18" ma:contentTypeDescription="Create a new document." ma:contentTypeScope="" ma:versionID="542a471beaeeab1b8949facfbc9126d4">
  <xsd:schema xmlns:xsd="http://www.w3.org/2001/XMLSchema" xmlns:xs="http://www.w3.org/2001/XMLSchema" xmlns:p="http://schemas.microsoft.com/office/2006/metadata/properties" xmlns:ns1="http://schemas.microsoft.com/sharepoint/v3" xmlns:ns2="2873a11b-9b80-429f-8611-a06ea650fcbe" xmlns:ns3="73d0d8c4-feef-45ef-b4a2-50408c6eb62f" targetNamespace="http://schemas.microsoft.com/office/2006/metadata/properties" ma:root="true" ma:fieldsID="fd3d01ac8452aa4a368359dfa53ee358" ns1:_="" ns2:_="" ns3:_="">
    <xsd:import namespace="http://schemas.microsoft.com/sharepoint/v3"/>
    <xsd:import namespace="2873a11b-9b80-429f-8611-a06ea650fcbe"/>
    <xsd:import namespace="73d0d8c4-feef-45ef-b4a2-50408c6eb62f"/>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1:_ip_UnifiedCompliancePolicyProperties" minOccurs="0"/>
                <xsd:element ref="ns1:_ip_UnifiedCompliancePolicyUIAction" minOccurs="0"/>
                <xsd:element ref="ns3:MediaServiceMetadata" minOccurs="0"/>
                <xsd:element ref="ns3:MediaServiceFastMetadata" minOccurs="0"/>
                <xsd:element ref="ns3:MediaServiceAutoTags" minOccurs="0"/>
                <xsd:element ref="ns3:MediaServiceOCR" minOccurs="0"/>
                <xsd:element ref="ns3:MediaServiceDateTaken" minOccurs="0"/>
                <xsd:element ref="ns1:PublishingStartDate" minOccurs="0"/>
                <xsd:element ref="ns1:PublishingExpirationDate" minOccurs="0"/>
                <xsd:element ref="ns3:MediaServiceLocation" minOccurs="0"/>
                <xsd:element ref="ns3:MediaServiceEventHashCode" minOccurs="0"/>
                <xsd:element ref="ns3:MediaServiceGenerationTime" minOccurs="0"/>
                <xsd:element ref="ns3:Link"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2" nillable="true" ma:displayName="Unified Compliance Policy Properties" ma:description="" ma:hidden="true" ma:internalName="_ip_UnifiedCompliancePolicyProperties">
      <xsd:simpleType>
        <xsd:restriction base="dms:Note"/>
      </xsd:simpleType>
    </xsd:element>
    <xsd:element name="_ip_UnifiedCompliancePolicyUIAction" ma:index="13" nillable="true" ma:displayName="Unified Compliance Policy UI Action" ma:description="" ma:hidden="true" ma:internalName="_ip_UnifiedCompliancePolicyUIAction">
      <xsd:simpleType>
        <xsd:restriction base="dms:Text"/>
      </xsd:simpleType>
    </xsd:element>
    <xsd:element name="PublishingStartDate" ma:index="19" nillable="true" ma:displayName="Scheduling Start Date" ma:description="Scheduling Start Date is a site column created by the Publishing feature. It is used to specify the date and time on which this page will first appear to site visitors." ma:internalName="PublishingStartDate">
      <xsd:simpleType>
        <xsd:restriction base="dms:Unknown"/>
      </xsd:simpleType>
    </xsd:element>
    <xsd:element name="PublishingExpirationDate" ma:index="20" nillable="true" ma:displayName="Scheduling End Date" ma:description="Scheduling End Date is a site column created by the Publishing feature. It is used to specify the date and time on which this page will no longer appear to site visitors."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2873a11b-9b80-429f-8611-a06ea650fcbe"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hidden="true" ma:internalName="LastSharedByUser" ma:readOnly="true">
      <xsd:simpleType>
        <xsd:restriction base="dms:Note"/>
      </xsd:simpleType>
    </xsd:element>
    <xsd:element name="LastSharedByTime" ma:index="11" nillable="true" ma:displayName="Last Shared By Time" ma:description="" ma:hidden="true"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73d0d8c4-feef-45ef-b4a2-50408c6eb62f" elementFormDefault="qualified">
    <xsd:import namespace="http://schemas.microsoft.com/office/2006/documentManagement/types"/>
    <xsd:import namespace="http://schemas.microsoft.com/office/infopath/2007/PartnerControls"/>
    <xsd:element name="MediaServiceMetadata" ma:index="14" nillable="true" ma:displayName="MediaServiceMetadata" ma:description="" ma:hidden="true" ma:internalName="MediaServiceMetadata" ma:readOnly="true">
      <xsd:simpleType>
        <xsd:restriction base="dms:Note"/>
      </xsd:simpleType>
    </xsd:element>
    <xsd:element name="MediaServiceFastMetadata" ma:index="15" nillable="true" ma:displayName="MediaServiceFastMetadata" ma:description="" ma:hidden="true" ma:internalName="MediaServiceFastMetadata" ma:readOnly="true">
      <xsd:simpleType>
        <xsd:restriction base="dms:Note"/>
      </xsd:simpleType>
    </xsd:element>
    <xsd:element name="MediaServiceAutoTags" ma:index="16" nillable="true" ma:displayName="MediaServiceAutoTags" ma:description="" ma:internalName="MediaServiceAutoTags" ma:readOnly="true">
      <xsd:simpleType>
        <xsd:restriction base="dms:Text"/>
      </xsd:simpleType>
    </xsd:element>
    <xsd:element name="MediaServiceOCR" ma:index="17" nillable="true" ma:displayName="MediaServiceOCR" ma:description="" ma:internalName="MediaServiceOCR" ma:readOnly="true">
      <xsd:simpleType>
        <xsd:restriction base="dms:Note">
          <xsd:maxLength value="255"/>
        </xsd:restriction>
      </xsd:simpleType>
    </xsd:element>
    <xsd:element name="MediaServiceDateTaken" ma:index="18" nillable="true" ma:displayName="MediaServiceDateTaken" ma:description="" ma:hidden="true" ma:internalName="MediaServiceDateTaken" ma:readOnly="true">
      <xsd:simpleType>
        <xsd:restriction base="dms:Text"/>
      </xsd:simpleType>
    </xsd:element>
    <xsd:element name="MediaServiceLocation" ma:index="21" nillable="true" ma:displayName="MediaServiceLocation" ma:internalName="MediaServiceLocation"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ServiceGenerationTime" ma:index="23" nillable="true" ma:displayName="MediaServiceGenerationTime" ma:hidden="true" ma:internalName="MediaServiceGenerationTime" ma:readOnly="true">
      <xsd:simpleType>
        <xsd:restriction base="dms:Text"/>
      </xsd:simpleType>
    </xsd:element>
    <xsd:element name="Link" ma:index="24" nillable="true" ma:displayName="Link" ma:format="Dropdown" ma:internalName="Link">
      <xsd:simpleType>
        <xsd:restriction base="dms:Text">
          <xsd:maxLength value="255"/>
        </xsd:restriction>
      </xsd:simpleType>
    </xsd:element>
    <xsd:element name="MediaServiceAutoKeyPoints" ma:index="25" nillable="true" ma:displayName="MediaServiceAutoKeyPoints" ma:hidden="true" ma:internalName="MediaServiceAutoKeyPoints" ma:readOnly="true">
      <xsd:simpleType>
        <xsd:restriction base="dms:Note"/>
      </xsd:simpleType>
    </xsd:element>
    <xsd:element name="MediaServiceKeyPoints" ma:index="26" nillable="true" ma:displayName="KeyPoints" ma:internalName="MediaServiceKeyPoints" ma:readOnly="fals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ediaServiceKeyPoints xmlns="73d0d8c4-feef-45ef-b4a2-50408c6eb62f" xsi:nil="true"/>
    <Link xmlns="73d0d8c4-feef-45ef-b4a2-50408c6eb62f" xsi:nil="true"/>
    <_ip_UnifiedCompliancePolicyProperties xmlns="http://schemas.microsoft.com/sharepoint/v3" xsi:nil="true"/>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CD9D9D6-9F52-439B-A0D9-D3F7D25E3B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873a11b-9b80-429f-8611-a06ea650fcbe"/>
    <ds:schemaRef ds:uri="73d0d8c4-feef-45ef-b4a2-50408c6eb62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948DA43-929B-4A2C-9C92-6B9568F569B4}">
  <ds:schemaRefs>
    <ds:schemaRef ds:uri="http://purl.org/dc/dcmitype/"/>
    <ds:schemaRef ds:uri="http://schemas.openxmlformats.org/package/2006/metadata/core-properties"/>
    <ds:schemaRef ds:uri="2873a11b-9b80-429f-8611-a06ea650fcbe"/>
    <ds:schemaRef ds:uri="http://schemas.microsoft.com/office/2006/documentManagement/types"/>
    <ds:schemaRef ds:uri="http://www.w3.org/XML/1998/namespace"/>
    <ds:schemaRef ds:uri="http://purl.org/dc/elements/1.1/"/>
    <ds:schemaRef ds:uri="http://schemas.microsoft.com/sharepoint/v3"/>
    <ds:schemaRef ds:uri="http://purl.org/dc/terms/"/>
    <ds:schemaRef ds:uri="http://schemas.microsoft.com/office/infopath/2007/PartnerControls"/>
    <ds:schemaRef ds:uri="73d0d8c4-feef-45ef-b4a2-50408c6eb62f"/>
    <ds:schemaRef ds:uri="http://schemas.microsoft.com/office/2006/metadata/properties"/>
  </ds:schemaRefs>
</ds:datastoreItem>
</file>

<file path=customXml/itemProps3.xml><?xml version="1.0" encoding="utf-8"?>
<ds:datastoreItem xmlns:ds="http://schemas.openxmlformats.org/officeDocument/2006/customXml" ds:itemID="{6B935C79-D25F-49B1-AD40-6EA728945A0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Microsoft_365_Powerpoint_template</Template>
  <TotalTime>0</TotalTime>
  <Words>2007</Words>
  <Application>Microsoft Office PowerPoint</Application>
  <PresentationFormat>Custom</PresentationFormat>
  <Paragraphs>305</Paragraphs>
  <Slides>27</Slides>
  <Notes>26</Notes>
  <HiddenSlides>3</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Arial</vt:lpstr>
      <vt:lpstr>Calibri</vt:lpstr>
      <vt:lpstr>linea-basic-10</vt:lpstr>
      <vt:lpstr>Segoe UI</vt:lpstr>
      <vt:lpstr>Segoe UI Semibold</vt:lpstr>
      <vt:lpstr>Segoe UI Semilight</vt:lpstr>
      <vt:lpstr>Source Sans Pro</vt:lpstr>
      <vt:lpstr>Wingdings</vt:lpstr>
      <vt:lpstr>Microsoft 365 PPT Template - 2018</vt:lpstr>
      <vt:lpstr>Microsoft 365 Security Assessment Workshop</vt:lpstr>
      <vt:lpstr>PowerPoint Presentation</vt:lpstr>
      <vt:lpstr>Required Partner Preparation </vt:lpstr>
      <vt:lpstr>Version History</vt:lpstr>
      <vt:lpstr>Agenda</vt:lpstr>
      <vt:lpstr>Introduction</vt:lpstr>
      <vt:lpstr>Team Introductions</vt:lpstr>
      <vt:lpstr>Engagement Overview</vt:lpstr>
      <vt:lpstr>Security assessment  opportunities</vt:lpstr>
      <vt:lpstr>Assessment objectives</vt:lpstr>
      <vt:lpstr>Approach</vt:lpstr>
      <vt:lpstr>Outcomes</vt:lpstr>
      <vt:lpstr>Customer  responsibilities</vt:lpstr>
      <vt:lpstr>Out of Scope</vt:lpstr>
      <vt:lpstr>Engagement Workflow</vt:lpstr>
      <vt:lpstr>Engagement Components</vt:lpstr>
      <vt:lpstr>Customize the Microsoft Security Assessment</vt:lpstr>
      <vt:lpstr>Create a Custom Assessment Schedule</vt:lpstr>
      <vt:lpstr>Secure Score</vt:lpstr>
      <vt:lpstr>Shadow IT</vt:lpstr>
      <vt:lpstr>Windows Security</vt:lpstr>
      <vt:lpstr>Attack Simulator</vt:lpstr>
      <vt:lpstr>Demo</vt:lpstr>
      <vt:lpstr>Next Steps and Actions</vt:lpstr>
      <vt:lpstr>Plan next steps</vt:lpstr>
      <vt:lpstr>Q&amp;A</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
  <cp:lastModifiedBy/>
  <cp:revision>1</cp:revision>
  <dcterms:created xsi:type="dcterms:W3CDTF">2018-07-09T02:50:35Z</dcterms:created>
  <dcterms:modified xsi:type="dcterms:W3CDTF">2019-08-21T21:10:18Z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stschulz@microsoft.com</vt:lpwstr>
  </property>
  <property fmtid="{D5CDD505-2E9C-101B-9397-08002B2CF9AE}" pid="5" name="MSIP_Label_f42aa342-8706-4288-bd11-ebb85995028c_SetDate">
    <vt:lpwstr>2018-07-09T03:32:08.2382918Z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y fmtid="{D5CDD505-2E9C-101B-9397-08002B2CF9AE}" pid="10" name="ContentTypeId">
    <vt:lpwstr>0x0101008149A554461C0F44AE2D613AD47A6B64</vt:lpwstr>
  </property>
</Properties>
</file>