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Override1.xml" ContentType="application/vnd.openxmlformats-officedocument.themeOverrid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99" r:id="rId6"/>
    <p:sldMasterId id="2147483728" r:id="rId7"/>
    <p:sldMasterId id="2147483791" r:id="rId8"/>
    <p:sldMasterId id="2147483818" r:id="rId9"/>
  </p:sldMasterIdLst>
  <p:notesMasterIdLst>
    <p:notesMasterId r:id="rId44"/>
  </p:notesMasterIdLst>
  <p:sldIdLst>
    <p:sldId id="608" r:id="rId10"/>
    <p:sldId id="3602" r:id="rId11"/>
    <p:sldId id="299" r:id="rId12"/>
    <p:sldId id="3615" r:id="rId13"/>
    <p:sldId id="4068" r:id="rId14"/>
    <p:sldId id="3625" r:id="rId15"/>
    <p:sldId id="3594" r:id="rId16"/>
    <p:sldId id="3626" r:id="rId17"/>
    <p:sldId id="3627" r:id="rId18"/>
    <p:sldId id="3628" r:id="rId19"/>
    <p:sldId id="3629" r:id="rId20"/>
    <p:sldId id="3590" r:id="rId21"/>
    <p:sldId id="300" r:id="rId22"/>
    <p:sldId id="3591" r:id="rId23"/>
    <p:sldId id="3611" r:id="rId24"/>
    <p:sldId id="3063" r:id="rId25"/>
    <p:sldId id="3632" r:id="rId26"/>
    <p:sldId id="3633" r:id="rId27"/>
    <p:sldId id="3574" r:id="rId28"/>
    <p:sldId id="541" r:id="rId29"/>
    <p:sldId id="538" r:id="rId30"/>
    <p:sldId id="3616" r:id="rId31"/>
    <p:sldId id="3612" r:id="rId32"/>
    <p:sldId id="3620" r:id="rId33"/>
    <p:sldId id="374" r:id="rId34"/>
    <p:sldId id="3635" r:id="rId35"/>
    <p:sldId id="267" r:id="rId36"/>
    <p:sldId id="258" r:id="rId37"/>
    <p:sldId id="552" r:id="rId38"/>
    <p:sldId id="3634" r:id="rId39"/>
    <p:sldId id="4069" r:id="rId40"/>
    <p:sldId id="4061" r:id="rId41"/>
    <p:sldId id="4067" r:id="rId42"/>
    <p:sldId id="406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A448FD-7993-4120-9BE6-EA1188B7AF6E}">
          <p14:sldIdLst>
            <p14:sldId id="608"/>
            <p14:sldId id="3602"/>
            <p14:sldId id="299"/>
            <p14:sldId id="3615"/>
            <p14:sldId id="4068"/>
            <p14:sldId id="3625"/>
            <p14:sldId id="3594"/>
            <p14:sldId id="3626"/>
            <p14:sldId id="3627"/>
            <p14:sldId id="3628"/>
            <p14:sldId id="3629"/>
            <p14:sldId id="3590"/>
            <p14:sldId id="300"/>
            <p14:sldId id="3591"/>
            <p14:sldId id="3611"/>
            <p14:sldId id="3063"/>
            <p14:sldId id="3632"/>
            <p14:sldId id="3633"/>
            <p14:sldId id="3574"/>
            <p14:sldId id="541"/>
            <p14:sldId id="538"/>
            <p14:sldId id="3616"/>
            <p14:sldId id="3612"/>
            <p14:sldId id="3620"/>
            <p14:sldId id="374"/>
            <p14:sldId id="3635"/>
            <p14:sldId id="267"/>
            <p14:sldId id="258"/>
            <p14:sldId id="552"/>
            <p14:sldId id="3634"/>
            <p14:sldId id="4069"/>
          </p14:sldIdLst>
        </p14:section>
        <p14:section name="Questions" id="{A98E8124-96B3-49AB-87B9-9AE445386650}">
          <p14:sldIdLst>
            <p14:sldId id="4061"/>
            <p14:sldId id="4067"/>
            <p14:sldId id="40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e Waters" initials="NW" lastIdx="6" clrIdx="0">
    <p:extLst>
      <p:ext uri="{19B8F6BF-5375-455C-9EA6-DF929625EA0E}">
        <p15:presenceInfo xmlns:p15="http://schemas.microsoft.com/office/powerpoint/2012/main" userId="Nate Waters" providerId="None"/>
      </p:ext>
    </p:extLst>
  </p:cmAuthor>
  <p:cmAuthor id="2" name="Kristie Pate (WEIGEL)" initials="KP(" lastIdx="9" clrIdx="1">
    <p:extLst>
      <p:ext uri="{19B8F6BF-5375-455C-9EA6-DF929625EA0E}">
        <p15:presenceInfo xmlns:p15="http://schemas.microsoft.com/office/powerpoint/2012/main" userId="S::kweigel@microsoft.com::bdc2803b-920b-43f7-8d4d-3d893dce25ad" providerId="AD"/>
      </p:ext>
    </p:extLst>
  </p:cmAuthor>
  <p:cmAuthor id="3" name="Lindsey Craft-Goins" initials="LC" lastIdx="4" clrIdx="2">
    <p:extLst>
      <p:ext uri="{19B8F6BF-5375-455C-9EA6-DF929625EA0E}">
        <p15:presenceInfo xmlns:p15="http://schemas.microsoft.com/office/powerpoint/2012/main" userId="S::lcraft@microsoft.com::9a46b33a-0928-4465-bb27-28711aed13af" providerId="AD"/>
      </p:ext>
    </p:extLst>
  </p:cmAuthor>
  <p:cmAuthor id="4" name="Scott Kennedy" initials="SK" lastIdx="6" clrIdx="3">
    <p:extLst>
      <p:ext uri="{19B8F6BF-5375-455C-9EA6-DF929625EA0E}">
        <p15:presenceInfo xmlns:p15="http://schemas.microsoft.com/office/powerpoint/2012/main" userId="S::scottken@microsoft.com::83e78186-3e0d-4c07-bb18-230f64a4c7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00"/>
    <a:srgbClr val="FF8C00"/>
    <a:srgbClr val="7BB400"/>
    <a:srgbClr val="6821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D6BA7-C0BD-4BCB-8F7A-7684CDDBB16D}" type="datetimeFigureOut">
              <a:rPr lang="en-US" smtClean="0"/>
              <a:t>7/31/2019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0897D-1470-4A26-8524-A48005BA9286}" type="slidenum">
              <a:rPr lang="en-US" smtClean="0"/>
              <a:t>‹#›</a:t>
            </a:fld>
            <a:endParaRPr lang="en-US"/>
          </a:p>
        </p:txBody>
      </p:sp>
    </p:spTree>
    <p:extLst>
      <p:ext uri="{BB962C8B-B14F-4D97-AF65-F5344CB8AC3E}">
        <p14:creationId xmlns:p14="http://schemas.microsoft.com/office/powerpoint/2010/main" val="245787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4960A-D293-4FD2-A8CE-C81813083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494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1000" b="0">
              <a:latin typeface="Segoe UI" panose="020B0502040204020203" pitchFamily="34" charset="0"/>
              <a:cs typeface="Segoe UI" panose="020B0502040204020203" pitchFamily="34" charset="0"/>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8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Slide Image Placeholder 9"/>
          <p:cNvSpPr>
            <a:spLocks noGrp="1" noRot="1" noChangeAspect="1"/>
          </p:cNvSpPr>
          <p:nvPr>
            <p:ph type="sldImg"/>
          </p:nvPr>
        </p:nvSpPr>
        <p:spPr>
          <a:xfrm>
            <a:off x="717550" y="430213"/>
            <a:ext cx="5575300" cy="3136900"/>
          </a:xfrm>
        </p:spPr>
      </p:sp>
    </p:spTree>
    <p:extLst>
      <p:ext uri="{BB962C8B-B14F-4D97-AF65-F5344CB8AC3E}">
        <p14:creationId xmlns:p14="http://schemas.microsoft.com/office/powerpoint/2010/main" val="3022826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64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1" rtl="0" eaLnBrk="1" fontAlgn="auto" latinLnBrk="0" hangingPunct="1">
              <a:lnSpc>
                <a:spcPct val="90000"/>
              </a:lnSpc>
              <a:spcBef>
                <a:spcPts val="0"/>
              </a:spcBef>
              <a:spcAft>
                <a:spcPts val="333"/>
              </a:spcAft>
              <a:buClrTx/>
              <a:buSzTx/>
              <a:buFontTx/>
              <a:buNone/>
              <a:tabLst/>
              <a:defRPr/>
            </a:pPr>
            <a:r>
              <a:rPr lang="en-US" sz="882" i="1" kern="1200">
                <a:solidFill>
                  <a:schemeClr val="tx1"/>
                </a:solidFill>
                <a:effectLst/>
                <a:latin typeface="Segoe UI Light" pitchFamily="34" charset="0"/>
                <a:ea typeface="+mn-ea"/>
                <a:cs typeface="+mn-cs"/>
              </a:rPr>
              <a:t>Partner: add your specific recommendations—and the reasons for them—for this customer.</a:t>
            </a:r>
          </a:p>
          <a:p>
            <a:pPr marL="0" marR="0" lvl="0" indent="0" algn="l" defTabSz="914281" rtl="0" eaLnBrk="1" fontAlgn="auto" latinLnBrk="0" hangingPunct="1">
              <a:lnSpc>
                <a:spcPct val="90000"/>
              </a:lnSpc>
              <a:spcBef>
                <a:spcPts val="0"/>
              </a:spcBef>
              <a:spcAft>
                <a:spcPts val="333"/>
              </a:spcAft>
              <a:buClrTx/>
              <a:buSzTx/>
              <a:buFontTx/>
              <a:buNone/>
              <a:tabLst/>
              <a:defRPr/>
            </a:pPr>
            <a:endParaRPr lang="en-US" sz="882" i="1" kern="1200">
              <a:solidFill>
                <a:schemeClr val="tx1"/>
              </a:solidFill>
              <a:effectLst/>
              <a:latin typeface="Segoe UI Light" pitchFamily="34" charset="0"/>
              <a:ea typeface="+mn-ea"/>
              <a:cs typeface="+mn-cs"/>
            </a:endParaRPr>
          </a:p>
          <a:p>
            <a:pPr marL="0" marR="0" lvl="0" indent="0" algn="l" defTabSz="914281" rtl="0" eaLnBrk="1" fontAlgn="auto" latinLnBrk="0" hangingPunct="1">
              <a:lnSpc>
                <a:spcPct val="90000"/>
              </a:lnSpc>
              <a:spcBef>
                <a:spcPts val="0"/>
              </a:spcBef>
              <a:spcAft>
                <a:spcPts val="333"/>
              </a:spcAft>
              <a:buClrTx/>
              <a:buSzTx/>
              <a:buFontTx/>
              <a:buNone/>
              <a:tabLst/>
              <a:defRPr/>
            </a:pPr>
            <a:r>
              <a:rPr lang="en-US" sz="882" i="1" kern="1200">
                <a:solidFill>
                  <a:schemeClr val="tx1"/>
                </a:solidFill>
                <a:effectLst/>
                <a:latin typeface="Segoe UI Light" pitchFamily="34" charset="0"/>
                <a:ea typeface="+mn-ea"/>
                <a:cs typeface="+mn-cs"/>
              </a:rPr>
              <a:t>Important: Whenever mentioning specific devices you should:</a:t>
            </a:r>
          </a:p>
          <a:p>
            <a:pPr marL="0" marR="0" lvl="0" indent="0" algn="l" defTabSz="914281" rtl="0" eaLnBrk="1" fontAlgn="auto" latinLnBrk="0" hangingPunct="1">
              <a:lnSpc>
                <a:spcPct val="90000"/>
              </a:lnSpc>
              <a:spcBef>
                <a:spcPts val="0"/>
              </a:spcBef>
              <a:spcAft>
                <a:spcPts val="333"/>
              </a:spcAft>
              <a:buClrTx/>
              <a:buSzTx/>
              <a:buFontTx/>
              <a:buNone/>
              <a:tabLst/>
              <a:defRPr/>
            </a:pPr>
            <a:endParaRPr lang="en-US" sz="882" i="1" kern="1200">
              <a:solidFill>
                <a:schemeClr val="tx1"/>
              </a:solidFill>
              <a:effectLst/>
              <a:latin typeface="Segoe UI Light" pitchFamily="34" charset="0"/>
              <a:ea typeface="+mn-ea"/>
              <a:cs typeface="+mn-cs"/>
            </a:endParaRPr>
          </a:p>
          <a:p>
            <a:pPr marL="171450" marR="0" lvl="0" indent="-171450" algn="l" defTabSz="914281"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i="1" kern="1200">
                <a:solidFill>
                  <a:schemeClr val="tx1"/>
                </a:solidFill>
                <a:effectLst/>
                <a:latin typeface="Segoe UI Light" pitchFamily="34" charset="0"/>
                <a:ea typeface="+mn-ea"/>
                <a:cs typeface="+mn-cs"/>
              </a:rPr>
              <a:t>Add disclaimer  “Estimated retail price; actual prices may vary.”</a:t>
            </a:r>
          </a:p>
          <a:p>
            <a:pPr marL="171450" marR="0" lvl="0" indent="-171450" algn="l" defTabSz="914281"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i="1" kern="1200">
                <a:solidFill>
                  <a:schemeClr val="tx1"/>
                </a:solidFill>
                <a:effectLst/>
                <a:latin typeface="Segoe UI Light" pitchFamily="34" charset="0"/>
                <a:ea typeface="+mn-ea"/>
                <a:cs typeface="+mn-cs"/>
              </a:rPr>
              <a:t>Ensure that all devices shown support the features and functionality highlighted in the deck</a:t>
            </a:r>
            <a:endParaRPr lang="en-US" sz="882" kern="1200">
              <a:solidFill>
                <a:schemeClr val="tx1"/>
              </a:solidFill>
              <a:effectLst/>
              <a:latin typeface="Segoe UI Light" pitchFamily="34" charset="0"/>
              <a:ea typeface="+mn-ea"/>
              <a:cs typeface="+mn-cs"/>
            </a:endParaRPr>
          </a:p>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7/31/2019 8:08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657902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228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36600"/>
            <a:ext cx="5486400" cy="3086100"/>
          </a:xfrm>
        </p:spPr>
      </p:sp>
      <p:sp>
        <p:nvSpPr>
          <p:cNvPr id="3" name="Notes Placeholder 2"/>
          <p:cNvSpPr>
            <a:spLocks noGrp="1"/>
          </p:cNvSpPr>
          <p:nvPr>
            <p:ph type="body" idx="1"/>
          </p:nvPr>
        </p:nvSpPr>
        <p:spPr/>
        <p:txBody>
          <a:bodyPr/>
          <a:lstStyle/>
          <a:p>
            <a:endParaRPr lang="en-US" b="0" noProof="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65101-836F-4176-AA7D-46531821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28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36600"/>
            <a:ext cx="5486400" cy="3086100"/>
          </a:xfrm>
        </p:spPr>
      </p:sp>
      <p:sp>
        <p:nvSpPr>
          <p:cNvPr id="3" name="Notes Placeholder 2"/>
          <p:cNvSpPr>
            <a:spLocks noGrp="1"/>
          </p:cNvSpPr>
          <p:nvPr>
            <p:ph type="body" idx="1"/>
          </p:nvPr>
        </p:nvSpPr>
        <p:spPr/>
        <p:txBody>
          <a:bodyPr/>
          <a:lstStyle/>
          <a:p>
            <a:r>
              <a:rPr lang="en-US" b="1" noProof="0" dirty="0"/>
              <a:t>Talk Track:</a:t>
            </a:r>
            <a:endParaRPr lang="en-US" b="0" noProof="0" dirty="0"/>
          </a:p>
          <a:p>
            <a:pPr marL="171450" indent="-171450">
              <a:buFont typeface="Arial" panose="020B0604020202020204" pitchFamily="34" charset="0"/>
              <a:buChar char="•"/>
            </a:pPr>
            <a:r>
              <a:rPr lang="en-US" b="0" noProof="0" dirty="0"/>
              <a:t>Let’s take a look at what special use rights customers who buy the education products through CSP get</a:t>
            </a:r>
          </a:p>
          <a:p>
            <a:pPr marL="171450" indent="-171450">
              <a:buFont typeface="Arial" panose="020B0604020202020204" pitchFamily="34" charset="0"/>
              <a:buChar char="•"/>
            </a:pPr>
            <a:r>
              <a:rPr lang="en-US" b="0" noProof="0" dirty="0"/>
              <a:t>First of all, licenses for Office 365 A3 and A5 (click) give rights to Standard and Enterprise CALs for Exchange, SharePoint and Skype for Business Server. It’s important to note though that these CAL rights give access to server that is already licensed with a server license</a:t>
            </a:r>
          </a:p>
          <a:p>
            <a:pPr marL="171450" indent="-171450">
              <a:buFont typeface="Arial" panose="020B0604020202020204" pitchFamily="34" charset="0"/>
              <a:buChar char="•"/>
            </a:pPr>
            <a:r>
              <a:rPr lang="en-US" b="0" noProof="0" dirty="0"/>
              <a:t>Then EMS E3 and E5 (click) give rights to the Windows and System Center components of the Enterprise CAL Suite</a:t>
            </a:r>
          </a:p>
          <a:p>
            <a:pPr marL="171450" indent="-171450">
              <a:buFont typeface="Arial" panose="020B0604020202020204" pitchFamily="34" charset="0"/>
              <a:buChar char="•"/>
            </a:pPr>
            <a:r>
              <a:rPr lang="en-US" b="0" noProof="0" dirty="0"/>
              <a:t>If we were to look at Microsoft 365 Education A3 and A5 then these licenses give use rights as per the individual products (click). There are extra rights available in EES – listed here – and these are NOT available for CSP customers. Exchange, SharePoint, and Skype for Business Server are not available in CSP and thus there are no rights to install those products. Office Professional Plus 2016 or earlier versions or Windows 8.1 are not available either, and thus the rights to install those products are not included in licenses acquired through CSP</a:t>
            </a:r>
          </a:p>
          <a:p>
            <a:pPr marL="171450" indent="-171450">
              <a:buFont typeface="Arial" panose="020B0604020202020204" pitchFamily="34" charset="0"/>
              <a:buChar char="•"/>
            </a:pPr>
            <a:r>
              <a:rPr lang="en-US" b="0" noProof="0" dirty="0"/>
              <a:t>As usual, it’s the Microsoft Cloud Agreement that controls exactly what use rights are available when licenses are acquired through CSP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65101-836F-4176-AA7D-46531821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55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36600"/>
            <a:ext cx="5486400" cy="3086100"/>
          </a:xfrm>
        </p:spPr>
      </p:sp>
      <p:sp>
        <p:nvSpPr>
          <p:cNvPr id="3" name="Notes Placeholder 2"/>
          <p:cNvSpPr>
            <a:spLocks noGrp="1"/>
          </p:cNvSpPr>
          <p:nvPr>
            <p:ph type="body" idx="1"/>
          </p:nvPr>
        </p:nvSpPr>
        <p:spPr/>
        <p:txBody>
          <a:bodyPr/>
          <a:lstStyle/>
          <a:p>
            <a:r>
              <a:rPr lang="en-US" b="1" noProof="0" dirty="0"/>
              <a:t>Talk Track:</a:t>
            </a:r>
            <a:endParaRPr lang="en-US" b="0" noProof="0" dirty="0"/>
          </a:p>
          <a:p>
            <a:pPr marL="171450" indent="-171450">
              <a:buFont typeface="Arial" panose="020B0604020202020204" pitchFamily="34" charset="0"/>
              <a:buChar char="•"/>
            </a:pPr>
            <a:r>
              <a:rPr lang="en-US" b="0" noProof="0" dirty="0"/>
              <a:t>All CSP partners, whether Direct Partners or Indirect Resellers, can only sell education products through CSP if they attain Authorized Education Partner, or AEP, status</a:t>
            </a:r>
          </a:p>
          <a:p>
            <a:pPr marL="171450" indent="-171450">
              <a:buFont typeface="Arial" panose="020B0604020202020204" pitchFamily="34" charset="0"/>
              <a:buChar char="•"/>
            </a:pPr>
            <a:r>
              <a:rPr lang="en-US" b="0" noProof="0" dirty="0"/>
              <a:t>And how is that done? (click) It’s very straightforward – you need to be a member of the Microsoft Partner Network, and then to study some training material since you’re required to pass a licensing exam, and then accept some terms and conditions</a:t>
            </a:r>
          </a:p>
          <a:p>
            <a:pPr marL="171450" indent="-171450">
              <a:buFont typeface="Arial" panose="020B0604020202020204" pitchFamily="34" charset="0"/>
              <a:buChar char="•"/>
            </a:pPr>
            <a:r>
              <a:rPr lang="en-US" b="0" noProof="0" dirty="0"/>
              <a:t>The terms and conditions are important since this is where you confirm that you will only sell education products to education customers, and that you’ll sell them in the right way, following the rules, so that your customers remain compliant</a:t>
            </a:r>
          </a:p>
          <a:p>
            <a:pPr marL="171450" indent="-171450">
              <a:buFont typeface="Arial" panose="020B0604020202020204" pitchFamily="34" charset="0"/>
              <a:buChar char="•"/>
            </a:pPr>
            <a:r>
              <a:rPr lang="en-US" b="0" noProof="0" dirty="0"/>
              <a:t>The link where this is done is shown on the slide</a:t>
            </a:r>
          </a:p>
          <a:p>
            <a:pPr marL="171450" indent="-171450">
              <a:buFont typeface="Arial" panose="020B0604020202020204" pitchFamily="34" charset="0"/>
              <a:buChar char="•"/>
            </a:pPr>
            <a:endParaRPr lang="en-US" b="1"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65101-836F-4176-AA7D-46531821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949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61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36600"/>
            <a:ext cx="5486400" cy="3086100"/>
          </a:xfrm>
        </p:spPr>
      </p:sp>
      <p:sp>
        <p:nvSpPr>
          <p:cNvPr id="3" name="Notes Placeholder 2"/>
          <p:cNvSpPr>
            <a:spLocks noGrp="1"/>
          </p:cNvSpPr>
          <p:nvPr>
            <p:ph type="body" idx="1"/>
          </p:nvPr>
        </p:nvSpPr>
        <p:spPr/>
        <p:txBody>
          <a:bodyPr/>
          <a:lstStyle/>
          <a:p>
            <a:r>
              <a:rPr lang="en-US" b="1" noProof="0"/>
              <a:t>Talk Track:</a:t>
            </a:r>
            <a:endParaRPr lang="en-US" b="0" noProof="0"/>
          </a:p>
          <a:p>
            <a:pPr marL="171450" indent="-171450">
              <a:buFont typeface="Arial" panose="020B0604020202020204" pitchFamily="34" charset="0"/>
              <a:buChar char="•"/>
            </a:pPr>
            <a:r>
              <a:rPr lang="en-US" b="0" noProof="0"/>
              <a:t>One of the benefits of CSP is that customers can buy what they want when they want – there are no minimums or long term commitments involved. However, the student use benefit allows customers to make a certain level of commitment and get benefits in return for doing that</a:t>
            </a:r>
          </a:p>
          <a:p>
            <a:pPr marL="171450" indent="-171450">
              <a:buFont typeface="Arial" panose="020B0604020202020204" pitchFamily="34" charset="0"/>
              <a:buChar char="•"/>
            </a:pPr>
            <a:r>
              <a:rPr lang="en-US" b="0" noProof="0"/>
              <a:t>Let’s take a look at how it works</a:t>
            </a:r>
          </a:p>
          <a:p>
            <a:pPr marL="171450" indent="-171450">
              <a:buFont typeface="Arial" panose="020B0604020202020204" pitchFamily="34" charset="0"/>
              <a:buChar char="•"/>
            </a:pPr>
            <a:r>
              <a:rPr lang="en-US" b="0" noProof="0"/>
              <a:t>First of all, what commitment is required? (click) Institutions are only eligible for student use benefit licenses if, in common with the other programs, they license ALL of their Knowledge Workers, and then you proceed as with the other programs ordering the relevant $0 SKUs for the student use benefit licenses</a:t>
            </a:r>
          </a:p>
          <a:p>
            <a:pPr marL="171450" indent="-171450">
              <a:buFont typeface="Arial" panose="020B0604020202020204" pitchFamily="34" charset="0"/>
              <a:buChar char="•"/>
            </a:pPr>
            <a:r>
              <a:rPr lang="en-US" b="0" noProof="0"/>
              <a:t>What’s a Knowledge Worker? (click) Here’s the definition (which is the same for other programs). This definition is included in the Product Terms document</a:t>
            </a:r>
          </a:p>
          <a:p>
            <a:pPr marL="171450" indent="-171450">
              <a:buFont typeface="Arial" panose="020B0604020202020204" pitchFamily="34" charset="0"/>
              <a:buChar char="•"/>
            </a:pPr>
            <a:r>
              <a:rPr lang="en-US" b="0" noProof="0"/>
              <a:t>Let’s look now at what the qualifying licenses are</a:t>
            </a:r>
            <a:endParaRPr lang="en-US" b="1" noProof="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65101-836F-4176-AA7D-46531821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010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36600"/>
            <a:ext cx="5486400" cy="3086100"/>
          </a:xfrm>
        </p:spPr>
      </p:sp>
      <p:sp>
        <p:nvSpPr>
          <p:cNvPr id="3" name="Notes Placeholder 2"/>
          <p:cNvSpPr>
            <a:spLocks noGrp="1"/>
          </p:cNvSpPr>
          <p:nvPr>
            <p:ph type="body" idx="1"/>
          </p:nvPr>
        </p:nvSpPr>
        <p:spPr/>
        <p:txBody>
          <a:bodyPr/>
          <a:lstStyle/>
          <a:p>
            <a:endParaRPr lang="en-US" b="0" noProof="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65101-836F-4176-AA7D-46531821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445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CE2A7B-9D77-4DD4-996A-0E087189C9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102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noProof="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65101-836F-4176-AA7D-46531821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888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815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1375898">
              <a:defRPr/>
            </a:pPr>
            <a:endParaRPr lang="en-US" sz="2700" kern="0">
              <a:solidFill>
                <a:prstClr val="black"/>
              </a:solidFill>
            </a:endParaRPr>
          </a:p>
        </p:txBody>
      </p:sp>
      <p:sp>
        <p:nvSpPr>
          <p:cNvPr id="5" name="Footer Placeholder 4"/>
          <p:cNvSpPr>
            <a:spLocks noGrp="1"/>
          </p:cNvSpPr>
          <p:nvPr>
            <p:ph type="ftr" sz="quarter" idx="11"/>
          </p:nvPr>
        </p:nvSpPr>
        <p:spPr/>
        <p:txBody>
          <a:bodyPr/>
          <a:lstStyle/>
          <a:p>
            <a:pPr defTabSz="1375445" eaLnBrk="0" hangingPunct="0">
              <a:defRPr/>
            </a:pPr>
            <a:r>
              <a:rPr lang="en-US" sz="6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1375898">
              <a:defRPr/>
            </a:pPr>
            <a:fld id="{00C42D2F-BF52-4B95-94F3-327F85C4C134}" type="datetime8">
              <a:rPr lang="en-US" sz="2700" kern="0">
                <a:solidFill>
                  <a:prstClr val="black"/>
                </a:solidFill>
              </a:rPr>
              <a:pPr defTabSz="1375898">
                <a:defRPr/>
              </a:pPr>
              <a:t>7/31/2019 8:08 AM</a:t>
            </a:fld>
            <a:endParaRPr lang="en-US" sz="2700" kern="0">
              <a:solidFill>
                <a:prstClr val="black"/>
              </a:solidFill>
            </a:endParaRPr>
          </a:p>
        </p:txBody>
      </p:sp>
      <p:sp>
        <p:nvSpPr>
          <p:cNvPr id="7" name="Slide Number Placeholder 6"/>
          <p:cNvSpPr>
            <a:spLocks noGrp="1"/>
          </p:cNvSpPr>
          <p:nvPr>
            <p:ph type="sldNum" sz="quarter" idx="13"/>
          </p:nvPr>
        </p:nvSpPr>
        <p:spPr/>
        <p:txBody>
          <a:bodyPr/>
          <a:lstStyle/>
          <a:p>
            <a:pPr defTabSz="1375898">
              <a:defRPr/>
            </a:pPr>
            <a:fld id="{B4008EB6-D09E-4580-8CD6-DDB14511944F}" type="slidenum">
              <a:rPr lang="en-US" sz="2700" kern="0">
                <a:solidFill>
                  <a:prstClr val="black"/>
                </a:solidFill>
              </a:rPr>
              <a:pPr defTabSz="1375898">
                <a:defRPr/>
              </a:pPr>
              <a:t>27</a:t>
            </a:fld>
            <a:endParaRPr lang="en-US" sz="2700" kern="0">
              <a:solidFill>
                <a:prstClr val="black"/>
              </a:solidFill>
            </a:endParaRPr>
          </a:p>
        </p:txBody>
      </p:sp>
    </p:spTree>
    <p:extLst>
      <p:ext uri="{BB962C8B-B14F-4D97-AF65-F5344CB8AC3E}">
        <p14:creationId xmlns:p14="http://schemas.microsoft.com/office/powerpoint/2010/main" val="4197990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pPr defTabSz="1375898">
              <a:defRPr/>
            </a:pPr>
            <a:fld id="{A2871D6A-C84A-4BBB-B58B-38B2E2A60B5E}" type="slidenum">
              <a:rPr lang="en-US" sz="2700" kern="0">
                <a:solidFill>
                  <a:sysClr val="windowText" lastClr="000000"/>
                </a:solidFill>
              </a:rPr>
              <a:pPr defTabSz="1375898">
                <a:defRPr/>
              </a:pPr>
              <a:t>28</a:t>
            </a:fld>
            <a:endParaRPr lang="en-US" sz="2700" kern="0">
              <a:solidFill>
                <a:sysClr val="windowText" lastClr="000000"/>
              </a:solidFill>
            </a:endParaRPr>
          </a:p>
        </p:txBody>
      </p:sp>
    </p:spTree>
    <p:extLst>
      <p:ext uri="{BB962C8B-B14F-4D97-AF65-F5344CB8AC3E}">
        <p14:creationId xmlns:p14="http://schemas.microsoft.com/office/powerpoint/2010/main" val="4127472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6438"/>
            <a:ext cx="6276975" cy="3532187"/>
          </a:xfrm>
        </p:spPr>
      </p:sp>
      <p:sp>
        <p:nvSpPr>
          <p:cNvPr id="3" name="Notes Placeholder 2"/>
          <p:cNvSpPr>
            <a:spLocks noGrp="1"/>
          </p:cNvSpPr>
          <p:nvPr>
            <p:ph type="body" idx="1"/>
          </p:nvPr>
        </p:nvSpPr>
        <p:spPr/>
        <p:txBody>
          <a:bodyPr/>
          <a:lstStyle/>
          <a:p>
            <a:r>
              <a:rPr lang="en-US" dirty="0"/>
              <a:t>AEP’s are Authorized Education Partners</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3742508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339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36600"/>
            <a:ext cx="5486400" cy="3086100"/>
          </a:xfrm>
        </p:spPr>
      </p:sp>
      <p:sp>
        <p:nvSpPr>
          <p:cNvPr id="3" name="Notes Placeholder 2"/>
          <p:cNvSpPr>
            <a:spLocks noGrp="1"/>
          </p:cNvSpPr>
          <p:nvPr>
            <p:ph type="body" idx="1"/>
          </p:nvPr>
        </p:nvSpPr>
        <p:spPr/>
        <p:txBody>
          <a:bodyPr/>
          <a:lstStyle/>
          <a:p>
            <a:r>
              <a:rPr lang="en-US" b="1" noProof="0" dirty="0"/>
              <a:t>Talk Track:</a:t>
            </a:r>
            <a:endParaRPr lang="en-US" b="0" noProof="0" dirty="0"/>
          </a:p>
          <a:p>
            <a:pPr marL="171450" indent="-171450">
              <a:buFont typeface="Arial" panose="020B0604020202020204" pitchFamily="34" charset="0"/>
              <a:buChar char="•"/>
            </a:pPr>
            <a:r>
              <a:rPr lang="en-US" b="0" noProof="0" dirty="0"/>
              <a:t>Let’s take a look at what special use rights customers who buy the education products through CSP get</a:t>
            </a:r>
          </a:p>
          <a:p>
            <a:pPr marL="171450" indent="-171450">
              <a:buFont typeface="Arial" panose="020B0604020202020204" pitchFamily="34" charset="0"/>
              <a:buChar char="•"/>
            </a:pPr>
            <a:r>
              <a:rPr lang="en-US" b="0" noProof="0" dirty="0"/>
              <a:t>First of all, licenses for Office 365 A3 and A5 (click) give rights to Standard and Enterprise CALs for Exchange, SharePoint and Skype for Business Server. It’s important to note though that these CAL rights give access to server that is already licensed with a server license</a:t>
            </a:r>
          </a:p>
          <a:p>
            <a:pPr marL="171450" indent="-171450">
              <a:buFont typeface="Arial" panose="020B0604020202020204" pitchFamily="34" charset="0"/>
              <a:buChar char="•"/>
            </a:pPr>
            <a:r>
              <a:rPr lang="en-US" b="0" noProof="0" dirty="0"/>
              <a:t>Then EMS E3 and E5 (click) give rights to the Windows and System Center components of the Enterprise CAL Suite</a:t>
            </a:r>
          </a:p>
          <a:p>
            <a:pPr marL="171450" indent="-171450">
              <a:buFont typeface="Arial" panose="020B0604020202020204" pitchFamily="34" charset="0"/>
              <a:buChar char="•"/>
            </a:pPr>
            <a:r>
              <a:rPr lang="en-US" b="0" noProof="0" dirty="0"/>
              <a:t>If we were to look at Microsoft 365 Education A3 and A5 then these licenses give use rights as per the individual products (click). There are extra rights available in EES – listed here – and these are NOT available for CSP customers. Exchange, SharePoint, and Skype for Business Server are not available in CSP and thus there are no rights to install those products. Office Professional Plus 2016 or earlier versions or Windows 8.1 are not available either, and thus the rights to install those products are not included in licenses acquired through CSP</a:t>
            </a:r>
          </a:p>
          <a:p>
            <a:pPr marL="171450" indent="-171450">
              <a:buFont typeface="Arial" panose="020B0604020202020204" pitchFamily="34" charset="0"/>
              <a:buChar char="•"/>
            </a:pPr>
            <a:r>
              <a:rPr lang="en-US" b="0" noProof="0" dirty="0"/>
              <a:t>As usual, it’s the Microsoft Cloud Agreement that controls exactly what use rights are available when licenses are acquired through CSP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65101-836F-4176-AA7D-46531821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975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7/31/2019 8:08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666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2382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anose="020B0502040204020203"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50" rtl="0" eaLnBrk="1" fontAlgn="auto" latinLnBrk="0" hangingPunct="1">
              <a:lnSpc>
                <a:spcPct val="100000"/>
              </a:lnSpc>
              <a:spcBef>
                <a:spcPts val="0"/>
              </a:spcBef>
              <a:spcAft>
                <a:spcPts val="0"/>
              </a:spcAft>
              <a:buClrTx/>
              <a:buSzTx/>
              <a:buFontTx/>
              <a:buNone/>
              <a:tabLst/>
              <a:defRPr/>
            </a:pPr>
            <a:fld id="{644F2FAF-2366-4926-BDA4-4B231BA0650F}" type="datetime8">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7/31/2019 8:08 AM</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5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14497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7/31/2019 8:08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4029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2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0897D-1470-4A26-8524-A48005BA9286}" type="slidenum">
              <a:rPr lang="en-US" smtClean="0"/>
              <a:t>6</a:t>
            </a:fld>
            <a:endParaRPr lang="en-US"/>
          </a:p>
        </p:txBody>
      </p:sp>
    </p:spTree>
    <p:extLst>
      <p:ext uri="{BB962C8B-B14F-4D97-AF65-F5344CB8AC3E}">
        <p14:creationId xmlns:p14="http://schemas.microsoft.com/office/powerpoint/2010/main" val="369964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1000" b="0">
              <a:latin typeface="Segoe UI" panose="020B0502040204020203" pitchFamily="34" charset="0"/>
              <a:cs typeface="Segoe UI" panose="020B0502040204020203" pitchFamily="34" charset="0"/>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8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Slide Image Placeholder 9"/>
          <p:cNvSpPr>
            <a:spLocks noGrp="1" noRot="1" noChangeAspect="1"/>
          </p:cNvSpPr>
          <p:nvPr>
            <p:ph type="sldImg"/>
          </p:nvPr>
        </p:nvSpPr>
        <p:spPr>
          <a:xfrm>
            <a:off x="717550" y="430213"/>
            <a:ext cx="5575300" cy="3136900"/>
          </a:xfrm>
        </p:spPr>
      </p:sp>
    </p:spTree>
    <p:extLst>
      <p:ext uri="{BB962C8B-B14F-4D97-AF65-F5344CB8AC3E}">
        <p14:creationId xmlns:p14="http://schemas.microsoft.com/office/powerpoint/2010/main" val="4134305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37695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1000" b="0">
              <a:latin typeface="Segoe UI" panose="020B0502040204020203" pitchFamily="34" charset="0"/>
              <a:cs typeface="Segoe UI" panose="020B0502040204020203" pitchFamily="34" charset="0"/>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8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Slide Image Placeholder 9"/>
          <p:cNvSpPr>
            <a:spLocks noGrp="1" noRot="1" noChangeAspect="1"/>
          </p:cNvSpPr>
          <p:nvPr>
            <p:ph type="sldImg"/>
          </p:nvPr>
        </p:nvSpPr>
        <p:spPr>
          <a:xfrm>
            <a:off x="717550" y="430213"/>
            <a:ext cx="5575300" cy="3136900"/>
          </a:xfrm>
        </p:spPr>
      </p:sp>
    </p:spTree>
    <p:extLst>
      <p:ext uri="{BB962C8B-B14F-4D97-AF65-F5344CB8AC3E}">
        <p14:creationId xmlns:p14="http://schemas.microsoft.com/office/powerpoint/2010/main" val="119079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1000" b="0">
              <a:latin typeface="Segoe UI" panose="020B0502040204020203" pitchFamily="34" charset="0"/>
              <a:cs typeface="Segoe UI" panose="020B0502040204020203" pitchFamily="34" charset="0"/>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8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Slide Image Placeholder 9"/>
          <p:cNvSpPr>
            <a:spLocks noGrp="1" noRot="1" noChangeAspect="1"/>
          </p:cNvSpPr>
          <p:nvPr>
            <p:ph type="sldImg"/>
          </p:nvPr>
        </p:nvSpPr>
        <p:spPr>
          <a:xfrm>
            <a:off x="717550" y="430213"/>
            <a:ext cx="5575300" cy="3136900"/>
          </a:xfrm>
        </p:spPr>
      </p:sp>
    </p:spTree>
    <p:extLst>
      <p:ext uri="{BB962C8B-B14F-4D97-AF65-F5344CB8AC3E}">
        <p14:creationId xmlns:p14="http://schemas.microsoft.com/office/powerpoint/2010/main" val="2116653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14.jp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18.jpg"/><Relationship Id="rId4" Type="http://schemas.openxmlformats.org/officeDocument/2006/relationships/image" Target="../media/image17.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4"/>
            <a:ext cx="6273418" cy="1794661"/>
          </a:xfrm>
          <a:noFill/>
        </p:spPr>
        <p:txBody>
          <a:bodyPr lIns="149160" tIns="111871" rIns="149160" bIns="111871">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9160" tIns="93225" rIns="149160" bIns="93225" anchor="t" anchorCtr="0"/>
          <a:lstStyle>
            <a:lvl1pPr>
              <a:defRPr sz="5882"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49825" y="471129"/>
            <a:ext cx="2507467" cy="537211"/>
          </a:xfrm>
          <a:prstGeom prst="rect">
            <a:avLst/>
          </a:prstGeom>
        </p:spPr>
      </p:pic>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5985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5" y="1189182"/>
            <a:ext cx="11653523" cy="2079015"/>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74542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hank You Slide: Color">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2871250"/>
            <a:ext cx="11655840" cy="899665"/>
          </a:xfrm>
        </p:spPr>
        <p:txBody>
          <a:bodyPr/>
          <a:lstStyle>
            <a:lvl1pPr>
              <a:defRPr sz="8800">
                <a:solidFill>
                  <a:schemeClr val="bg2"/>
                </a:solidFill>
              </a:defRPr>
            </a:lvl1pPr>
          </a:lstStyle>
          <a:p>
            <a:r>
              <a:rPr lang="en-US" dirty="0"/>
              <a:t>Thank you!</a:t>
            </a:r>
          </a:p>
        </p:txBody>
      </p:sp>
      <p:sp>
        <p:nvSpPr>
          <p:cNvPr id="3" name="Footer Placeholder 2"/>
          <p:cNvSpPr>
            <a:spLocks noGrp="1"/>
          </p:cNvSpPr>
          <p:nvPr>
            <p:ph type="ftr" sz="quarter" idx="10"/>
          </p:nvPr>
        </p:nvSpPr>
        <p:spPr>
          <a:xfrm>
            <a:off x="269240" y="6322759"/>
            <a:ext cx="4378795" cy="364224"/>
          </a:xfrm>
          <a:prstGeom prst="rect">
            <a:avLst/>
          </a:prstGeom>
        </p:spPr>
        <p:txBody>
          <a:bodyPr/>
          <a:lstStyle>
            <a:lvl1pPr>
              <a:defRPr>
                <a:solidFill>
                  <a:schemeClr val="bg2"/>
                </a:solidFill>
                <a:latin typeface="+mj-lt"/>
              </a:defRPr>
            </a:lvl1pPr>
          </a:lstStyle>
          <a:p>
            <a:endParaRPr lang="en-US" dirty="0"/>
          </a:p>
        </p:txBody>
      </p:sp>
      <p:pic>
        <p:nvPicPr>
          <p:cNvPr id="5" name="Picture 2" descr="C:\Users\rsasaki\Desktop\MSFT_logo_c_C-Wh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9162" y="5505231"/>
            <a:ext cx="1757572" cy="64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8418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Section Title Accent Color 2">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10441" y="2084179"/>
            <a:ext cx="11653523" cy="1442797"/>
          </a:xfrm>
          <a:noFill/>
        </p:spPr>
        <p:txBody>
          <a:bodyPr tIns="109728" bIns="109728" anchor="t" anchorCtr="0"/>
          <a:lstStyle>
            <a:lvl1pPr>
              <a:defRPr sz="8801" spc="-101" baseline="0">
                <a:solidFill>
                  <a:schemeClr val="bg1"/>
                </a:solidFill>
              </a:defRPr>
            </a:lvl1pPr>
          </a:lstStyle>
          <a:p>
            <a:r>
              <a:rPr lang="en-US" dirty="0"/>
              <a:t>Section Title</a:t>
            </a:r>
          </a:p>
        </p:txBody>
      </p:sp>
      <p:sp>
        <p:nvSpPr>
          <p:cNvPr id="6" name="Text Placeholder 8"/>
          <p:cNvSpPr>
            <a:spLocks noGrp="1"/>
          </p:cNvSpPr>
          <p:nvPr>
            <p:ph type="body" sz="quarter" idx="15"/>
          </p:nvPr>
        </p:nvSpPr>
        <p:spPr>
          <a:xfrm>
            <a:off x="310440" y="3526972"/>
            <a:ext cx="8644875" cy="738664"/>
          </a:xfrm>
        </p:spPr>
        <p:txBody>
          <a:bodyPr/>
          <a:lstStyle>
            <a:lvl1pPr marL="0" indent="0">
              <a:buFontTx/>
              <a:buNone/>
              <a:defRPr>
                <a:solidFill>
                  <a:schemeClr val="bg1"/>
                </a:solidFill>
              </a:defRPr>
            </a:lvl1pPr>
          </a:lstStyle>
          <a:p>
            <a:pPr lvl="0"/>
            <a:r>
              <a:rPr lang="en-US"/>
              <a:t>Edit Master text styles</a:t>
            </a:r>
          </a:p>
        </p:txBody>
      </p:sp>
      <p:pic>
        <p:nvPicPr>
          <p:cNvPr id="4" name="Picture 3">
            <a:extLst>
              <a:ext uri="{FF2B5EF4-FFF2-40B4-BE49-F238E27FC236}">
                <a16:creationId xmlns:a16="http://schemas.microsoft.com/office/drawing/2014/main" id="{E8AF1D1E-730A-4CB6-9987-EFE071229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1173" y="6101250"/>
            <a:ext cx="1370810" cy="504243"/>
          </a:xfrm>
          <a:prstGeom prst="rect">
            <a:avLst/>
          </a:prstGeom>
        </p:spPr>
      </p:pic>
      <p:sp>
        <p:nvSpPr>
          <p:cNvPr id="9" name="TextBox 8">
            <a:extLst>
              <a:ext uri="{FF2B5EF4-FFF2-40B4-BE49-F238E27FC236}">
                <a16:creationId xmlns:a16="http://schemas.microsoft.com/office/drawing/2014/main" id="{310E604E-341D-4CC3-8763-3C3517C03F9C}"/>
              </a:ext>
            </a:extLst>
          </p:cNvPr>
          <p:cNvSpPr txBox="1"/>
          <p:nvPr userDrawn="1"/>
        </p:nvSpPr>
        <p:spPr>
          <a:xfrm>
            <a:off x="11080939" y="6448356"/>
            <a:ext cx="1022786" cy="304800"/>
          </a:xfrm>
          <a:prstGeom prst="rect">
            <a:avLst/>
          </a:prstGeom>
          <a:noFill/>
        </p:spPr>
        <p:txBody>
          <a:bodyPr wrap="none" lIns="72000" tIns="72000" rIns="72000" bIns="72000" rtlCol="0">
            <a:noAutofit/>
          </a:bodyPr>
          <a:lstStyle/>
          <a:p>
            <a:pPr>
              <a:spcAft>
                <a:spcPts val="600"/>
              </a:spcAft>
              <a:buSzPct val="70000"/>
            </a:pPr>
            <a:r>
              <a:rPr lang="en-US" sz="1100" dirty="0">
                <a:solidFill>
                  <a:schemeClr val="bg1"/>
                </a:solidFill>
                <a:latin typeface="+mj-lt"/>
              </a:rPr>
              <a:t>February 2018</a:t>
            </a:r>
          </a:p>
        </p:txBody>
      </p:sp>
    </p:spTree>
    <p:extLst>
      <p:ext uri="{BB962C8B-B14F-4D97-AF65-F5344CB8AC3E}">
        <p14:creationId xmlns:p14="http://schemas.microsoft.com/office/powerpoint/2010/main" val="1764253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700367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80579" y="6578073"/>
            <a:ext cx="2679202" cy="279927"/>
          </a:xfrm>
          <a:prstGeom prst="rect">
            <a:avLst/>
          </a:prstGeom>
          <a:noFill/>
        </p:spPr>
        <p:txBody>
          <a:bodyPr wrap="square" lIns="179285" tIns="143428" rIns="179285" bIns="143428" rtlCol="0" anchor="ctr">
            <a:noAutofit/>
          </a:bodyPr>
          <a:lstStyle/>
          <a:p>
            <a:pPr defTabSz="914367">
              <a:spcAft>
                <a:spcPts val="588"/>
              </a:spcAft>
              <a:buSzPct val="70000"/>
              <a:buFont typeface="Wingdings 3" pitchFamily="18" charset="2"/>
              <a:buNone/>
            </a:pPr>
            <a:r>
              <a:rPr lang="en-US" sz="1176" spc="-69" dirty="0">
                <a:gradFill>
                  <a:gsLst>
                    <a:gs pos="2917">
                      <a:srgbClr val="4F4F4F"/>
                    </a:gs>
                    <a:gs pos="30000">
                      <a:srgbClr val="4F4F4F"/>
                    </a:gs>
                  </a:gsLst>
                  <a:lin ang="5400000" scaled="0"/>
                </a:gradFill>
              </a:rPr>
              <a:t>Microsoft Confidential </a:t>
            </a:r>
          </a:p>
        </p:txBody>
      </p:sp>
      <p:sp>
        <p:nvSpPr>
          <p:cNvPr id="5" name="Slide Number Placeholder 5"/>
          <p:cNvSpPr>
            <a:spLocks noGrp="1"/>
          </p:cNvSpPr>
          <p:nvPr>
            <p:ph type="sldNum" sz="quarter" idx="13"/>
          </p:nvPr>
        </p:nvSpPr>
        <p:spPr>
          <a:xfrm>
            <a:off x="10621108" y="6337441"/>
            <a:ext cx="1570892" cy="481263"/>
          </a:xfrm>
          <a:prstGeom prst="rect">
            <a:avLst/>
          </a:prstGeom>
        </p:spPr>
        <p:txBody>
          <a:bodyPr anchor="b"/>
          <a:lstStyle>
            <a:lvl1pPr algn="r">
              <a:defRPr sz="1372">
                <a:solidFill>
                  <a:schemeClr val="tx1"/>
                </a:solidFill>
              </a:defRPr>
            </a:lvl1pPr>
          </a:lstStyle>
          <a:p>
            <a:fld id="{AD484C01-4DF4-48E7-B3F6-D86EB32553F5}" type="slidenum">
              <a:rPr smtClean="0">
                <a:solidFill>
                  <a:srgbClr val="4F4F4F"/>
                </a:solidFill>
              </a:rPr>
              <a:pPr/>
              <a:t>‹#›</a:t>
            </a:fld>
            <a:endParaRPr dirty="0">
              <a:solidFill>
                <a:srgbClr val="4F4F4F"/>
              </a:solidFill>
            </a:endParaRPr>
          </a:p>
        </p:txBody>
      </p:sp>
    </p:spTree>
    <p:extLst>
      <p:ext uri="{BB962C8B-B14F-4D97-AF65-F5344CB8AC3E}">
        <p14:creationId xmlns:p14="http://schemas.microsoft.com/office/powerpoint/2010/main" val="155406242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4" y="-2358"/>
            <a:ext cx="8964247" cy="1075884"/>
          </a:xfrm>
        </p:spPr>
        <p:txBody>
          <a:bodyPr lIns="146304" tIns="91440" rIns="146304" bIns="91440"/>
          <a:lstStyle>
            <a:lvl1pPr>
              <a:lnSpc>
                <a:spcPts val="6175"/>
              </a:lnSpc>
              <a:defRPr sz="5685" baseline="0">
                <a:solidFill>
                  <a:schemeClr val="accent1"/>
                </a:solidFill>
              </a:defRPr>
            </a:lvl1pPr>
          </a:lstStyle>
          <a:p>
            <a:r>
              <a:rPr lang="en-US" dirty="0" err="1"/>
              <a:t>Lorem</a:t>
            </a:r>
            <a:r>
              <a:rPr lang="en-US" dirty="0"/>
              <a:t> </a:t>
            </a:r>
            <a:r>
              <a:rPr lang="en-US" dirty="0" err="1"/>
              <a:t>ipsum</a:t>
            </a:r>
            <a:r>
              <a:rPr lang="en-US" dirty="0"/>
              <a:t> dolor sit.</a:t>
            </a:r>
          </a:p>
        </p:txBody>
      </p:sp>
      <p:sp>
        <p:nvSpPr>
          <p:cNvPr id="3" name="Footer Placeholder 2"/>
          <p:cNvSpPr>
            <a:spLocks noGrp="1"/>
          </p:cNvSpPr>
          <p:nvPr>
            <p:ph type="ftr" sz="quarter" idx="10"/>
          </p:nvPr>
        </p:nvSpPr>
        <p:spPr>
          <a:xfrm>
            <a:off x="4038600" y="6356350"/>
            <a:ext cx="4114800" cy="365125"/>
          </a:xfrm>
          <a:prstGeom prst="rect">
            <a:avLst/>
          </a:prstGeom>
        </p:spPr>
        <p:txBody>
          <a:bodyPr/>
          <a:lstStyle/>
          <a:p>
            <a:endParaRPr dirty="0">
              <a:solidFill>
                <a:srgbClr val="505050"/>
              </a:solidFill>
            </a:endParaRPr>
          </a:p>
        </p:txBody>
      </p:sp>
      <p:sp>
        <p:nvSpPr>
          <p:cNvPr id="4" name="Slide Number Placeholder 3"/>
          <p:cNvSpPr>
            <a:spLocks noGrp="1"/>
          </p:cNvSpPr>
          <p:nvPr>
            <p:ph type="sldNum" sz="quarter" idx="11"/>
          </p:nvPr>
        </p:nvSpPr>
        <p:spPr>
          <a:xfrm>
            <a:off x="8610600" y="6356350"/>
            <a:ext cx="2743200" cy="365125"/>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106079922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mp; Content 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8"/>
            <a:ext cx="11494682" cy="896518"/>
          </a:xfrm>
        </p:spPr>
        <p:txBody>
          <a:bodyPr/>
          <a:lstStyle>
            <a:lvl1pPr>
              <a:defRPr sz="5685">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1663943"/>
            <a:ext cx="10757098" cy="1861915"/>
          </a:xfrm>
        </p:spPr>
        <p:txBody>
          <a:bodyPr/>
          <a:lstStyle>
            <a:lvl1pPr>
              <a:defRPr sz="2549">
                <a:gradFill>
                  <a:gsLst>
                    <a:gs pos="1250">
                      <a:schemeClr val="tx1"/>
                    </a:gs>
                    <a:gs pos="100000">
                      <a:schemeClr val="tx1"/>
                    </a:gs>
                  </a:gsLst>
                  <a:lin ang="5400000" scaled="0"/>
                </a:gradFill>
                <a:latin typeface="+mn-lt"/>
              </a:defRPr>
            </a:lvl1pPr>
            <a:lvl2pPr>
              <a:defRPr sz="2353"/>
            </a:lvl2pPr>
            <a:lvl3pPr>
              <a:defRPr sz="1961"/>
            </a:lvl3pPr>
            <a:lvl4pPr>
              <a:defRPr sz="1765"/>
            </a:lvl4pPr>
            <a:lvl5pPr>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792935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308879000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8"/>
            <a:ext cx="11494682" cy="896518"/>
          </a:xfrm>
        </p:spPr>
        <p:txBody>
          <a:bodyPr/>
          <a:lstStyle>
            <a:lvl1pPr>
              <a:defRPr sz="5685">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1663943"/>
            <a:ext cx="10757098" cy="1861915"/>
          </a:xfrm>
        </p:spPr>
        <p:txBody>
          <a:bodyPr/>
          <a:lstStyle>
            <a:lvl1pPr>
              <a:defRPr sz="2549">
                <a:gradFill>
                  <a:gsLst>
                    <a:gs pos="1250">
                      <a:schemeClr val="tx1"/>
                    </a:gs>
                    <a:gs pos="100000">
                      <a:schemeClr val="tx1"/>
                    </a:gs>
                  </a:gsLst>
                  <a:lin ang="5400000" scaled="0"/>
                </a:gradFill>
                <a:latin typeface="+mn-lt"/>
              </a:defRPr>
            </a:lvl1pPr>
            <a:lvl2pPr>
              <a:defRPr sz="2353"/>
            </a:lvl2pPr>
            <a:lvl3pPr>
              <a:defRPr sz="1961"/>
            </a:lvl3pPr>
            <a:lvl4pPr>
              <a:defRPr sz="1765"/>
            </a:lvl4pPr>
            <a:lvl5pPr>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191329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4148025051"/>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0"/>
            <a:ext cx="4114800" cy="365125"/>
          </a:xfrm>
          <a:prstGeom prst="rect">
            <a:avLst/>
          </a:prstGeom>
        </p:spPr>
        <p:txBody>
          <a:bodyPr/>
          <a:lstStyle/>
          <a:p>
            <a:endParaRPr lang="en-US" dirty="0">
              <a:solidFill>
                <a:srgbClr val="68217A"/>
              </a:solidFill>
            </a:endParaRPr>
          </a:p>
        </p:txBody>
      </p:sp>
      <p:sp>
        <p:nvSpPr>
          <p:cNvPr id="3" name="Slide Number Placeholder 2"/>
          <p:cNvSpPr>
            <a:spLocks noGrp="1"/>
          </p:cNvSpPr>
          <p:nvPr>
            <p:ph type="sldNum" sz="quarter" idx="11"/>
          </p:nvPr>
        </p:nvSpPr>
        <p:spPr>
          <a:xfrm>
            <a:off x="8610600" y="6356350"/>
            <a:ext cx="2743200" cy="365125"/>
          </a:xfrm>
          <a:prstGeom prst="rect">
            <a:avLst/>
          </a:prstGeom>
        </p:spPr>
        <p:txBody>
          <a:bodyPr/>
          <a:lstStyle/>
          <a:p>
            <a:fld id="{27258FFF-F925-446B-8502-81C933981705}" type="slidenum">
              <a:rPr>
                <a:solidFill>
                  <a:srgbClr val="68217A"/>
                </a:solidFill>
              </a:rPr>
              <a:pPr/>
              <a:t>‹#›</a:t>
            </a:fld>
            <a:endParaRPr dirty="0">
              <a:solidFill>
                <a:srgbClr val="68217A"/>
              </a:solidFill>
            </a:endParaRPr>
          </a:p>
        </p:txBody>
      </p:sp>
    </p:spTree>
    <p:extLst>
      <p:ext uri="{BB962C8B-B14F-4D97-AF65-F5344CB8AC3E}">
        <p14:creationId xmlns:p14="http://schemas.microsoft.com/office/powerpoint/2010/main" val="346181135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5" y="1189182"/>
            <a:ext cx="11653523" cy="2079015"/>
          </a:xfrm>
        </p:spPr>
        <p:txBody>
          <a:bodyPr>
            <a:spAutoFit/>
          </a:bodyPr>
          <a:lstStyle>
            <a:lvl1pPr>
              <a:defRPr>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33119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D53BE6A-7BDB-4323-860B-549AC1612108}"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411578133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Slide 4">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192000" cy="727700"/>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1105" y="2084172"/>
            <a:ext cx="5376684" cy="1793110"/>
          </a:xfrm>
          <a:noFill/>
        </p:spPr>
        <p:txBody>
          <a:bodyPr lIns="182880" tIns="146304" rIns="182880" bIns="146304">
            <a:noAutofit/>
          </a:bodyPr>
          <a:lstStyle>
            <a:lvl1pPr marL="0" indent="0">
              <a:spcBef>
                <a:spcPts val="0"/>
              </a:spcBef>
              <a:buNone/>
              <a:defRPr sz="3528" spc="0" baseline="0">
                <a:gradFill>
                  <a:gsLst>
                    <a:gs pos="46903">
                      <a:srgbClr val="FFFFFF"/>
                    </a:gs>
                    <a:gs pos="83000">
                      <a:srgbClr val="FFFFFF"/>
                    </a:gs>
                  </a:gsLst>
                  <a:lin ang="5400000" scaled="1"/>
                </a:gradFill>
                <a:latin typeface="+mj-lt"/>
              </a:defRPr>
            </a:lvl1pPr>
          </a:lstStyle>
          <a:p>
            <a:pPr lvl="0"/>
            <a:r>
              <a:rPr lang="en-US" dirty="0"/>
              <a:t>Speaker Name</a:t>
            </a:r>
          </a:p>
        </p:txBody>
      </p:sp>
      <p:sp>
        <p:nvSpPr>
          <p:cNvPr id="9" name="Title 1"/>
          <p:cNvSpPr>
            <a:spLocks noGrp="1"/>
          </p:cNvSpPr>
          <p:nvPr>
            <p:ph type="title" hasCustomPrompt="1"/>
          </p:nvPr>
        </p:nvSpPr>
        <p:spPr>
          <a:xfrm>
            <a:off x="269304" y="291069"/>
            <a:ext cx="5378485" cy="1793104"/>
          </a:xfrm>
          <a:noFill/>
        </p:spPr>
        <p:txBody>
          <a:bodyPr lIns="146304" tIns="91440" rIns="146304" bIns="91440" anchor="t" anchorCtr="0"/>
          <a:lstStyle>
            <a:lvl1pPr>
              <a:defRPr sz="5881" spc="-98" baseline="0">
                <a:gradFill>
                  <a:gsLst>
                    <a:gs pos="46903">
                      <a:srgbClr val="FFFFFF"/>
                    </a:gs>
                    <a:gs pos="83000">
                      <a:srgbClr val="FFFFFF"/>
                    </a:gs>
                  </a:gsLst>
                  <a:lin ang="5400000" scaled="1"/>
                </a:gradFill>
              </a:defRPr>
            </a:lvl1pPr>
          </a:lstStyle>
          <a:p>
            <a:r>
              <a:rPr lang="en-US" dirty="0"/>
              <a:t>Presentation title</a:t>
            </a:r>
          </a:p>
        </p:txBody>
      </p:sp>
    </p:spTree>
    <p:extLst>
      <p:ext uri="{BB962C8B-B14F-4D97-AF65-F5344CB8AC3E}">
        <p14:creationId xmlns:p14="http://schemas.microsoft.com/office/powerpoint/2010/main" val="1412241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192000" cy="727700"/>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1105" y="2084172"/>
            <a:ext cx="5376684" cy="1793110"/>
          </a:xfrm>
          <a:noFill/>
        </p:spPr>
        <p:txBody>
          <a:bodyPr lIns="182880" tIns="146304" rIns="182880" bIns="146304">
            <a:noAutofit/>
          </a:bodyPr>
          <a:lstStyle>
            <a:lvl1pPr marL="0" indent="0">
              <a:spcBef>
                <a:spcPts val="0"/>
              </a:spcBef>
              <a:buNone/>
              <a:defRPr sz="3528" spc="0" baseline="0">
                <a:gradFill>
                  <a:gsLst>
                    <a:gs pos="46903">
                      <a:srgbClr val="FFFFFF"/>
                    </a:gs>
                    <a:gs pos="83000">
                      <a:srgbClr val="FFFFFF"/>
                    </a:gs>
                  </a:gsLst>
                  <a:lin ang="5400000" scaled="1"/>
                </a:gradFill>
                <a:latin typeface="+mj-lt"/>
              </a:defRPr>
            </a:lvl1pPr>
          </a:lstStyle>
          <a:p>
            <a:pPr lvl="0"/>
            <a:r>
              <a:rPr lang="en-US" dirty="0"/>
              <a:t>Speaker Name</a:t>
            </a:r>
          </a:p>
        </p:txBody>
      </p:sp>
      <p:sp>
        <p:nvSpPr>
          <p:cNvPr id="9" name="Title 1"/>
          <p:cNvSpPr>
            <a:spLocks noGrp="1"/>
          </p:cNvSpPr>
          <p:nvPr>
            <p:ph type="title" hasCustomPrompt="1"/>
          </p:nvPr>
        </p:nvSpPr>
        <p:spPr>
          <a:xfrm>
            <a:off x="269304" y="291069"/>
            <a:ext cx="5378485" cy="1793104"/>
          </a:xfrm>
          <a:noFill/>
        </p:spPr>
        <p:txBody>
          <a:bodyPr lIns="146304" tIns="91440" rIns="146304" bIns="91440" anchor="t" anchorCtr="0"/>
          <a:lstStyle>
            <a:lvl1pPr>
              <a:defRPr sz="5881" spc="-98" baseline="0">
                <a:gradFill>
                  <a:gsLst>
                    <a:gs pos="46903">
                      <a:srgbClr val="FFFFFF"/>
                    </a:gs>
                    <a:gs pos="83000">
                      <a:srgbClr val="FFFFFF"/>
                    </a:gs>
                  </a:gsLst>
                  <a:lin ang="5400000" scaled="1"/>
                </a:gradFill>
              </a:defRPr>
            </a:lvl1pPr>
          </a:lstStyle>
          <a:p>
            <a:r>
              <a:rPr lang="en-US" dirty="0"/>
              <a:t>Presentation title</a:t>
            </a:r>
          </a:p>
        </p:txBody>
      </p:sp>
    </p:spTree>
    <p:extLst>
      <p:ext uri="{BB962C8B-B14F-4D97-AF65-F5344CB8AC3E}">
        <p14:creationId xmlns:p14="http://schemas.microsoft.com/office/powerpoint/2010/main" val="7952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WWLP Title Slide: White">
    <p:spTree>
      <p:nvGrpSpPr>
        <p:cNvPr id="1" name=""/>
        <p:cNvGrpSpPr/>
        <p:nvPr/>
      </p:nvGrpSpPr>
      <p:grpSpPr>
        <a:xfrm>
          <a:off x="0" y="0"/>
          <a:ext cx="0" cy="0"/>
          <a:chOff x="0" y="0"/>
          <a:chExt cx="0" cy="0"/>
        </a:xfrm>
      </p:grpSpPr>
      <p:sp>
        <p:nvSpPr>
          <p:cNvPr id="10" name="Rectangle 9"/>
          <p:cNvSpPr/>
          <p:nvPr userDrawn="1"/>
        </p:nvSpPr>
        <p:spPr bwMode="auto">
          <a:xfrm>
            <a:off x="1" y="0"/>
            <a:ext cx="6667019" cy="6858000"/>
          </a:xfrm>
          <a:prstGeom prst="rect">
            <a:avLst/>
          </a:prstGeom>
          <a:solidFill>
            <a:srgbClr val="0080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0801" y="2712199"/>
            <a:ext cx="6048979" cy="1279689"/>
          </a:xfrm>
          <a:noFill/>
        </p:spPr>
        <p:txBody>
          <a:bodyPr lIns="91440" tIns="91440" rIns="182880" bIns="91440" anchor="t" anchorCtr="0"/>
          <a:lstStyle>
            <a:lvl1pPr>
              <a:defRPr lang="en-US" sz="9001" kern="1200" spc="0" baseline="0" dirty="0">
                <a:solidFill>
                  <a:schemeClr val="bg1"/>
                </a:solidFill>
                <a:latin typeface="+mj-lt"/>
                <a:ea typeface="+mn-ea"/>
                <a:cs typeface="+mn-cs"/>
              </a:defRPr>
            </a:lvl1pPr>
          </a:lstStyle>
          <a:p>
            <a:r>
              <a:rPr lang="en-US" dirty="0"/>
              <a:t>Insert Title</a:t>
            </a:r>
          </a:p>
        </p:txBody>
      </p:sp>
      <p:sp>
        <p:nvSpPr>
          <p:cNvPr id="12" name="Text Placeholder 4"/>
          <p:cNvSpPr>
            <a:spLocks noGrp="1"/>
          </p:cNvSpPr>
          <p:nvPr>
            <p:ph type="body" sz="quarter" idx="17" hasCustomPrompt="1"/>
          </p:nvPr>
        </p:nvSpPr>
        <p:spPr>
          <a:xfrm>
            <a:off x="270801" y="4197143"/>
            <a:ext cx="6048979" cy="517193"/>
          </a:xfrm>
          <a:noFill/>
        </p:spPr>
        <p:txBody>
          <a:bodyPr/>
          <a:lstStyle>
            <a:lvl1pPr marL="0" indent="0">
              <a:buNone/>
              <a:defRPr sz="2401">
                <a:solidFill>
                  <a:schemeClr val="bg1"/>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sp>
        <p:nvSpPr>
          <p:cNvPr id="4" name="Text Placeholder 3"/>
          <p:cNvSpPr>
            <a:spLocks noGrp="1"/>
          </p:cNvSpPr>
          <p:nvPr>
            <p:ph type="body" sz="quarter" idx="18" hasCustomPrompt="1"/>
          </p:nvPr>
        </p:nvSpPr>
        <p:spPr>
          <a:xfrm>
            <a:off x="270801" y="2340541"/>
            <a:ext cx="6048979" cy="452560"/>
          </a:xfrm>
        </p:spPr>
        <p:txBody>
          <a:bodyPr bIns="0" anchor="b"/>
          <a:lstStyle>
            <a:lvl1pPr marL="0" indent="0">
              <a:buNone/>
              <a:defRPr lang="en-US" sz="2601" b="0" kern="1200" cap="none" spc="-51" baseline="0" smtClean="0">
                <a:ln w="3175">
                  <a:noFill/>
                </a:ln>
                <a:solidFill>
                  <a:schemeClr val="bg1"/>
                </a:solidFill>
                <a:effectLst/>
                <a:latin typeface="+mj-lt"/>
                <a:ea typeface="+mn-ea"/>
                <a:cs typeface="Arial" charset="0"/>
              </a:defRPr>
            </a:lvl1pPr>
            <a:lvl2pPr marL="342910" indent="0">
              <a:buNone/>
              <a:defRPr/>
            </a:lvl2pPr>
            <a:lvl3pPr marL="571522" indent="0">
              <a:buNone/>
              <a:defRPr/>
            </a:lvl3pPr>
            <a:lvl4pPr marL="800131" indent="0">
              <a:buNone/>
              <a:defRPr/>
            </a:lvl4pPr>
            <a:lvl5pPr marL="1028737" indent="0">
              <a:buNone/>
              <a:defRPr/>
            </a:lvl5pPr>
          </a:lstStyle>
          <a:p>
            <a:pPr lvl="0"/>
            <a:r>
              <a:rPr lang="en-US" dirty="0"/>
              <a:t>Insert subtitle</a:t>
            </a:r>
          </a:p>
        </p:txBody>
      </p:sp>
      <p:sp>
        <p:nvSpPr>
          <p:cNvPr id="14" name="Footer Placeholder 13"/>
          <p:cNvSpPr>
            <a:spLocks noGrp="1"/>
          </p:cNvSpPr>
          <p:nvPr>
            <p:ph type="ftr" sz="quarter" idx="19"/>
          </p:nvPr>
        </p:nvSpPr>
        <p:spPr>
          <a:xfrm>
            <a:off x="270797" y="6322759"/>
            <a:ext cx="4378795" cy="364224"/>
          </a:xfrm>
          <a:prstGeom prst="rect">
            <a:avLst/>
          </a:prstGeom>
        </p:spPr>
        <p:txBody>
          <a:bodyPr/>
          <a:lstStyle>
            <a:lvl1pPr>
              <a:defRPr>
                <a:solidFill>
                  <a:schemeClr val="bg1"/>
                </a:solidFill>
                <a:latin typeface="+mj-lt"/>
              </a:defRPr>
            </a:lvl1pPr>
          </a:lstStyle>
          <a:p>
            <a:endParaRPr lang="en-US" dirty="0"/>
          </a:p>
        </p:txBody>
      </p:sp>
      <p:pic>
        <p:nvPicPr>
          <p:cNvPr id="15" name="Picture 2" descr="C:\Users\rsasaki\Desktop\MSFT_logo_c_C-Wh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9162" y="252851"/>
            <a:ext cx="1757572" cy="6465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sitting at a table using a computer&#10;&#10;Description generated with very high confidence">
            <a:extLst>
              <a:ext uri="{FF2B5EF4-FFF2-40B4-BE49-F238E27FC236}">
                <a16:creationId xmlns:a16="http://schemas.microsoft.com/office/drawing/2014/main" id="{0C74B25D-7788-4979-A0B8-8069C4E93D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7312"/>
          <a:stretch/>
        </p:blipFill>
        <p:spPr>
          <a:xfrm>
            <a:off x="6667020" y="0"/>
            <a:ext cx="5524980" cy="6858000"/>
          </a:xfrm>
          <a:prstGeom prst="rect">
            <a:avLst/>
          </a:prstGeom>
        </p:spPr>
      </p:pic>
    </p:spTree>
    <p:extLst>
      <p:ext uri="{BB962C8B-B14F-4D97-AF65-F5344CB8AC3E}">
        <p14:creationId xmlns:p14="http://schemas.microsoft.com/office/powerpoint/2010/main" val="3700091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Bullet: Whi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0440" y="1556819"/>
            <a:ext cx="10405686" cy="1035668"/>
          </a:xfrm>
        </p:spPr>
        <p:txBody>
          <a:bodyPr wrap="square">
            <a:spAutoFit/>
          </a:bodyPr>
          <a:lstStyle>
            <a:lvl1pPr marL="344501" indent="-344501">
              <a:buClr>
                <a:schemeClr val="accent3"/>
              </a:buClr>
              <a:buSzPct val="100000"/>
              <a:buFont typeface="Arial" charset="0"/>
              <a:buChar char="•"/>
              <a:defRPr sz="3700" b="0" i="0">
                <a:solidFill>
                  <a:srgbClr val="737373"/>
                </a:solidFill>
                <a:latin typeface="+mj-lt"/>
                <a:ea typeface="Segoe UI" charset="0"/>
                <a:cs typeface="Segoe UI" charset="0"/>
              </a:defRPr>
            </a:lvl1pPr>
            <a:lvl2pPr marL="584220" indent="-241309">
              <a:buClr>
                <a:srgbClr val="737373"/>
              </a:buClr>
              <a:buFont typeface="Arial" charset="0"/>
              <a:buChar char="•"/>
              <a:defRPr sz="2000" b="0" i="0">
                <a:solidFill>
                  <a:srgbClr val="737373"/>
                </a:solidFill>
                <a:latin typeface="Segoe UI" charset="0"/>
                <a:ea typeface="Segoe UI" charset="0"/>
                <a:cs typeface="Segoe UI" charset="0"/>
              </a:defRPr>
            </a:lvl2pPr>
            <a:lvl3pPr>
              <a:buClr>
                <a:srgbClr val="737373"/>
              </a:buClr>
              <a:defRPr sz="1200" b="0" i="0">
                <a:solidFill>
                  <a:srgbClr val="737373"/>
                </a:solidFill>
                <a:latin typeface="Segoe UI" charset="0"/>
                <a:ea typeface="Segoe UI" charset="0"/>
                <a:cs typeface="Segoe UI" charset="0"/>
              </a:defRPr>
            </a:lvl3pPr>
            <a:lvl4pPr>
              <a:buClr>
                <a:srgbClr val="737373"/>
              </a:buClr>
              <a:defRPr>
                <a:solidFill>
                  <a:srgbClr val="737373"/>
                </a:solidFill>
              </a:defRPr>
            </a:lvl4pPr>
            <a:lvl5pPr>
              <a:buClr>
                <a:srgbClr val="737373"/>
              </a:buClr>
              <a:defRPr>
                <a:solidFill>
                  <a:srgbClr val="737373"/>
                </a:solidFill>
              </a:defRPr>
            </a:lvl5pPr>
          </a:lstStyle>
          <a:p>
            <a:pPr lvl="0"/>
            <a:r>
              <a:rPr lang="en-US" dirty="0"/>
              <a:t>Click to edit Master text styles</a:t>
            </a:r>
          </a:p>
          <a:p>
            <a:pPr lvl="1"/>
            <a:r>
              <a:rPr lang="en-US" dirty="0"/>
              <a:t>Second level</a:t>
            </a:r>
          </a:p>
        </p:txBody>
      </p:sp>
      <p:sp>
        <p:nvSpPr>
          <p:cNvPr id="9" name="Title 1"/>
          <p:cNvSpPr>
            <a:spLocks noGrp="1"/>
          </p:cNvSpPr>
          <p:nvPr>
            <p:ph type="title"/>
          </p:nvPr>
        </p:nvSpPr>
        <p:spPr>
          <a:xfrm>
            <a:off x="310439" y="394482"/>
            <a:ext cx="10902993"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2969446030"/>
      </p:ext>
    </p:extLst>
  </p:cSld>
  <p:clrMapOvr>
    <a:masterClrMapping/>
  </p:clrMapOvr>
  <p:transition>
    <p:fade/>
  </p:transition>
  <p:extLst>
    <p:ext uri="{DCECCB84-F9BA-43D5-87BE-67443E8EF086}">
      <p15:sldGuideLst xmlns:p15="http://schemas.microsoft.com/office/powerpoint/2012/main">
        <p15:guide id="1" orient="horz" pos="845">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Title &amp; Non-bulleted text: White">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39" y="1572013"/>
            <a:ext cx="10847556" cy="738664"/>
          </a:xfrm>
        </p:spPr>
        <p:txBody>
          <a:bodyPr/>
          <a:lstStyle>
            <a:lvl1pPr marL="0" indent="0">
              <a:buFontTx/>
              <a:buNone/>
              <a:defRPr sz="4000" b="0" i="0">
                <a:solidFill>
                  <a:srgbClr val="737373"/>
                </a:solidFill>
                <a:latin typeface="+mj-lt"/>
                <a:ea typeface="Segoe UI" charset="0"/>
                <a:cs typeface="Segoe UI" charset="0"/>
              </a:defRPr>
            </a:lvl1pPr>
            <a:lvl2pPr marL="342910" indent="0">
              <a:buFontTx/>
              <a:buNone/>
              <a:defRPr sz="1800"/>
            </a:lvl2pPr>
          </a:lstStyle>
          <a:p>
            <a:endParaRPr lang="en-US" dirty="0"/>
          </a:p>
        </p:txBody>
      </p:sp>
      <p:sp>
        <p:nvSpPr>
          <p:cNvPr id="10" name="Title 1"/>
          <p:cNvSpPr txBox="1">
            <a:spLocks/>
          </p:cNvSpPr>
          <p:nvPr userDrawn="1"/>
        </p:nvSpPr>
        <p:spPr>
          <a:xfrm>
            <a:off x="659635" y="832769"/>
            <a:ext cx="11655840" cy="723316"/>
          </a:xfrm>
          <a:prstGeom prst="rect">
            <a:avLst/>
          </a:prstGeom>
        </p:spPr>
        <p:txBody>
          <a:bodyPr vert="horz" wrap="square" lIns="146304" tIns="91440" rIns="146304" bIns="91440"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dirty="0">
              <a:solidFill>
                <a:srgbClr val="0078D7"/>
              </a:solidFill>
            </a:endParaRPr>
          </a:p>
        </p:txBody>
      </p:sp>
      <p:sp>
        <p:nvSpPr>
          <p:cNvPr id="7" name="Title 1"/>
          <p:cNvSpPr>
            <a:spLocks noGrp="1"/>
          </p:cNvSpPr>
          <p:nvPr>
            <p:ph type="title"/>
          </p:nvPr>
        </p:nvSpPr>
        <p:spPr>
          <a:xfrm>
            <a:off x="310439" y="393279"/>
            <a:ext cx="10847556"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2307407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Title &amp; Non-bulleted text: White">
    <p:bg>
      <p:bgRef idx="1001">
        <a:schemeClr val="bg1"/>
      </p:bgRef>
    </p:bg>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39" y="1572013"/>
            <a:ext cx="10847556" cy="738664"/>
          </a:xfrm>
        </p:spPr>
        <p:txBody>
          <a:bodyPr/>
          <a:lstStyle>
            <a:lvl1pPr marL="0" indent="0">
              <a:buFontTx/>
              <a:buNone/>
              <a:defRPr sz="4000" b="0" i="0">
                <a:solidFill>
                  <a:srgbClr val="737373"/>
                </a:solidFill>
                <a:latin typeface="+mj-lt"/>
                <a:ea typeface="Segoe UI" charset="0"/>
                <a:cs typeface="Segoe UI" charset="0"/>
              </a:defRPr>
            </a:lvl1pPr>
            <a:lvl2pPr marL="342910" indent="0">
              <a:buFontTx/>
              <a:buNone/>
              <a:defRPr sz="1800"/>
            </a:lvl2pPr>
          </a:lstStyle>
          <a:p>
            <a:endParaRPr lang="en-US" dirty="0"/>
          </a:p>
        </p:txBody>
      </p:sp>
      <p:sp>
        <p:nvSpPr>
          <p:cNvPr id="10" name="Title 1"/>
          <p:cNvSpPr txBox="1">
            <a:spLocks/>
          </p:cNvSpPr>
          <p:nvPr userDrawn="1"/>
        </p:nvSpPr>
        <p:spPr>
          <a:xfrm>
            <a:off x="659635" y="832769"/>
            <a:ext cx="11655840" cy="723316"/>
          </a:xfrm>
          <a:prstGeom prst="rect">
            <a:avLst/>
          </a:prstGeom>
        </p:spPr>
        <p:txBody>
          <a:bodyPr vert="horz" wrap="square" lIns="146304" tIns="91440" rIns="146304" bIns="91440"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dirty="0">
              <a:solidFill>
                <a:srgbClr val="0078D7"/>
              </a:solidFill>
            </a:endParaRPr>
          </a:p>
        </p:txBody>
      </p:sp>
      <p:sp>
        <p:nvSpPr>
          <p:cNvPr id="7" name="Title 1"/>
          <p:cNvSpPr>
            <a:spLocks noGrp="1"/>
          </p:cNvSpPr>
          <p:nvPr>
            <p:ph type="title"/>
          </p:nvPr>
        </p:nvSpPr>
        <p:spPr>
          <a:xfrm>
            <a:off x="310439" y="393279"/>
            <a:ext cx="10847556"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18360618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Only: White">
    <p:spTree>
      <p:nvGrpSpPr>
        <p:cNvPr id="1" name=""/>
        <p:cNvGrpSpPr/>
        <p:nvPr/>
      </p:nvGrpSpPr>
      <p:grpSpPr>
        <a:xfrm>
          <a:off x="0" y="0"/>
          <a:ext cx="0" cy="0"/>
          <a:chOff x="0" y="0"/>
          <a:chExt cx="0" cy="0"/>
        </a:xfrm>
      </p:grpSpPr>
      <p:sp>
        <p:nvSpPr>
          <p:cNvPr id="6" name="Title 1"/>
          <p:cNvSpPr>
            <a:spLocks noGrp="1"/>
          </p:cNvSpPr>
          <p:nvPr>
            <p:ph type="title"/>
          </p:nvPr>
        </p:nvSpPr>
        <p:spPr>
          <a:xfrm>
            <a:off x="310439" y="386575"/>
            <a:ext cx="10951119"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72333716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Subtitle 1">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270796" y="1091647"/>
            <a:ext cx="11651966" cy="513407"/>
          </a:xfrm>
        </p:spPr>
        <p:txBody>
          <a:bodyPr/>
          <a:lstStyle>
            <a:lvl1pPr marL="0" indent="0">
              <a:buNone/>
              <a:defRPr lang="en-US" sz="2400" kern="1200" spc="-69">
                <a:gradFill>
                  <a:gsLst>
                    <a:gs pos="1250">
                      <a:schemeClr val="accent2"/>
                    </a:gs>
                    <a:gs pos="100000">
                      <a:schemeClr val="accent2"/>
                    </a:gs>
                  </a:gsLst>
                  <a:lin ang="5400000" scaled="0"/>
                </a:gradFill>
                <a:latin typeface="+mn-lt"/>
                <a:ea typeface="+mn-ea"/>
                <a:cs typeface="+mn-cs"/>
              </a:defRPr>
            </a:lvl1pPr>
            <a:lvl2pPr marL="336078" indent="0">
              <a:buNone/>
              <a:defRPr/>
            </a:lvl2pPr>
            <a:lvl3pPr marL="560129" indent="0">
              <a:buNone/>
              <a:defRPr/>
            </a:lvl3pPr>
            <a:lvl4pPr marL="784182" indent="0">
              <a:buNone/>
              <a:defRPr/>
            </a:lvl4pPr>
            <a:lvl5pPr marL="1008233" indent="0">
              <a:buNone/>
              <a:defRPr/>
            </a:lvl5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a:xfrm>
            <a:off x="4038600" y="6356350"/>
            <a:ext cx="4114800" cy="365125"/>
          </a:xfrm>
          <a:prstGeom prst="rect">
            <a:avLst/>
          </a:prstGeom>
        </p:spPr>
        <p:txBody>
          <a:bodyPr/>
          <a:lstStyle>
            <a:lvl1pPr>
              <a:defRPr>
                <a:gradFill>
                  <a:gsLst>
                    <a:gs pos="1250">
                      <a:schemeClr val="accent1"/>
                    </a:gs>
                    <a:gs pos="100000">
                      <a:schemeClr val="accent1"/>
                    </a:gs>
                  </a:gsLst>
                  <a:lin ang="5400000" scaled="0"/>
                </a:gradFill>
              </a:defRPr>
            </a:lvl1pPr>
          </a:lstStyle>
          <a:p>
            <a:endParaRPr lang="en-US" dirty="0">
              <a:gradFill>
                <a:gsLst>
                  <a:gs pos="1250">
                    <a:srgbClr val="68217A"/>
                  </a:gs>
                  <a:gs pos="100000">
                    <a:srgbClr val="68217A"/>
                  </a:gs>
                </a:gsLst>
                <a:lin ang="5400000" scaled="0"/>
              </a:gradFill>
            </a:endParaRPr>
          </a:p>
        </p:txBody>
      </p:sp>
      <p:sp>
        <p:nvSpPr>
          <p:cNvPr id="4" name="Slide Number Placeholder 3"/>
          <p:cNvSpPr>
            <a:spLocks noGrp="1"/>
          </p:cNvSpPr>
          <p:nvPr>
            <p:ph type="sldNum" sz="quarter" idx="11"/>
          </p:nvPr>
        </p:nvSpPr>
        <p:spPr>
          <a:xfrm>
            <a:off x="8610600" y="6356350"/>
            <a:ext cx="2743200" cy="365125"/>
          </a:xfrm>
          <a:prstGeom prst="rect">
            <a:avLst/>
          </a:prstGeom>
        </p:spPr>
        <p:txBody>
          <a:bodyPr/>
          <a:lstStyle>
            <a:lvl1pPr>
              <a:defRPr>
                <a:gradFill>
                  <a:gsLst>
                    <a:gs pos="1250">
                      <a:schemeClr val="accent1"/>
                    </a:gs>
                    <a:gs pos="100000">
                      <a:schemeClr val="accent1"/>
                    </a:gs>
                  </a:gsLst>
                  <a:lin ang="5400000" scaled="0"/>
                </a:gradFill>
              </a:defRPr>
            </a:lvl1pPr>
          </a:lstStyle>
          <a:p>
            <a:fld id="{894E8EF0-91FF-4791-8529-F57CE0475C15}" type="slidenum">
              <a:rPr smtClean="0">
                <a:gradFill>
                  <a:gsLst>
                    <a:gs pos="1250">
                      <a:srgbClr val="68217A"/>
                    </a:gs>
                    <a:gs pos="100000">
                      <a:srgbClr val="68217A"/>
                    </a:gs>
                  </a:gsLst>
                  <a:lin ang="5400000" scaled="0"/>
                </a:gradFill>
              </a:rPr>
              <a:pPr/>
              <a:t>‹#›</a:t>
            </a:fld>
            <a:endParaRPr dirty="0">
              <a:gradFill>
                <a:gsLst>
                  <a:gs pos="1250">
                    <a:srgbClr val="68217A"/>
                  </a:gs>
                  <a:gs pos="100000">
                    <a:srgbClr val="68217A"/>
                  </a:gs>
                </a:gsLst>
                <a:lin ang="5400000" scaled="0"/>
              </a:gradFill>
            </a:endParaRPr>
          </a:p>
        </p:txBody>
      </p:sp>
    </p:spTree>
    <p:extLst>
      <p:ext uri="{BB962C8B-B14F-4D97-AF65-F5344CB8AC3E}">
        <p14:creationId xmlns:p14="http://schemas.microsoft.com/office/powerpoint/2010/main" val="60764291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Section Title Accent Color 2">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10441" y="2084179"/>
            <a:ext cx="11653523" cy="1442797"/>
          </a:xfrm>
          <a:noFill/>
        </p:spPr>
        <p:txBody>
          <a:bodyPr tIns="109728" bIns="109728" anchor="t" anchorCtr="0"/>
          <a:lstStyle>
            <a:lvl1pPr>
              <a:defRPr sz="8801" spc="-101" baseline="0">
                <a:solidFill>
                  <a:schemeClr val="bg1"/>
                </a:solidFill>
              </a:defRPr>
            </a:lvl1pPr>
          </a:lstStyle>
          <a:p>
            <a:r>
              <a:rPr lang="en-US" dirty="0"/>
              <a:t>Section Title</a:t>
            </a:r>
          </a:p>
        </p:txBody>
      </p:sp>
      <p:sp>
        <p:nvSpPr>
          <p:cNvPr id="6" name="Text Placeholder 8"/>
          <p:cNvSpPr>
            <a:spLocks noGrp="1"/>
          </p:cNvSpPr>
          <p:nvPr>
            <p:ph type="body" sz="quarter" idx="15"/>
          </p:nvPr>
        </p:nvSpPr>
        <p:spPr>
          <a:xfrm>
            <a:off x="310440" y="3526972"/>
            <a:ext cx="8644875" cy="738664"/>
          </a:xfrm>
        </p:spPr>
        <p:txBody>
          <a:bodyPr/>
          <a:lstStyle>
            <a:lvl1pPr marL="0" indent="0">
              <a:buFontTx/>
              <a:buNone/>
              <a:defRPr>
                <a:solidFill>
                  <a:schemeClr val="bg1"/>
                </a:solidFill>
              </a:defRPr>
            </a:lvl1pPr>
          </a:lstStyle>
          <a:p>
            <a:pPr lvl="0"/>
            <a:r>
              <a:rPr lang="en-US"/>
              <a:t>Edit Master text styles</a:t>
            </a:r>
          </a:p>
        </p:txBody>
      </p:sp>
      <p:sp>
        <p:nvSpPr>
          <p:cNvPr id="7"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8"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pic>
        <p:nvPicPr>
          <p:cNvPr id="9" name="Picture 8" descr="A group of people sitting at a table using a computer&#10;&#10;Description generated with very high confidence">
            <a:extLst>
              <a:ext uri="{FF2B5EF4-FFF2-40B4-BE49-F238E27FC236}">
                <a16:creationId xmlns:a16="http://schemas.microsoft.com/office/drawing/2014/main" id="{489D9FE8-FFA8-4C08-BD50-D330A30E560E}"/>
              </a:ext>
            </a:extLst>
          </p:cNvPr>
          <p:cNvPicPr>
            <a:picLocks noChangeAspect="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15616"/>
          <a:stretch/>
        </p:blipFill>
        <p:spPr>
          <a:xfrm>
            <a:off x="21771" y="2"/>
            <a:ext cx="12190772" cy="6858000"/>
          </a:xfrm>
          <a:prstGeom prst="rect">
            <a:avLst/>
          </a:prstGeom>
        </p:spPr>
      </p:pic>
      <p:sp>
        <p:nvSpPr>
          <p:cNvPr id="10" name="Rectangle 9">
            <a:extLst>
              <a:ext uri="{FF2B5EF4-FFF2-40B4-BE49-F238E27FC236}">
                <a16:creationId xmlns:a16="http://schemas.microsoft.com/office/drawing/2014/main" id="{AD755157-0BF4-475A-8D22-E630FD4439E6}"/>
              </a:ext>
            </a:extLst>
          </p:cNvPr>
          <p:cNvSpPr/>
          <p:nvPr userDrawn="1"/>
        </p:nvSpPr>
        <p:spPr bwMode="auto">
          <a:xfrm>
            <a:off x="26189" y="-6358"/>
            <a:ext cx="12192000" cy="6858000"/>
          </a:xfrm>
          <a:prstGeom prst="rect">
            <a:avLst/>
          </a:prstGeom>
          <a:solidFill>
            <a:srgbClr val="008080">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83966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51759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Bullet: Whi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0440" y="1556819"/>
            <a:ext cx="10405686" cy="1035668"/>
          </a:xfrm>
        </p:spPr>
        <p:txBody>
          <a:bodyPr wrap="square">
            <a:spAutoFit/>
          </a:bodyPr>
          <a:lstStyle>
            <a:lvl1pPr marL="344501" indent="-344501">
              <a:buClr>
                <a:schemeClr val="accent3"/>
              </a:buClr>
              <a:buSzPct val="100000"/>
              <a:buFont typeface="Arial" charset="0"/>
              <a:buChar char="•"/>
              <a:defRPr sz="3700" b="0" i="0">
                <a:solidFill>
                  <a:srgbClr val="737373"/>
                </a:solidFill>
                <a:latin typeface="+mj-lt"/>
                <a:ea typeface="Segoe UI" charset="0"/>
                <a:cs typeface="Segoe UI" charset="0"/>
              </a:defRPr>
            </a:lvl1pPr>
            <a:lvl2pPr marL="584220" indent="-241309">
              <a:buClr>
                <a:srgbClr val="737373"/>
              </a:buClr>
              <a:buFont typeface="Arial" charset="0"/>
              <a:buChar char="•"/>
              <a:defRPr sz="2000" b="0" i="0">
                <a:solidFill>
                  <a:srgbClr val="737373"/>
                </a:solidFill>
                <a:latin typeface="Segoe UI" charset="0"/>
                <a:ea typeface="Segoe UI" charset="0"/>
                <a:cs typeface="Segoe UI" charset="0"/>
              </a:defRPr>
            </a:lvl2pPr>
            <a:lvl3pPr>
              <a:buClr>
                <a:srgbClr val="737373"/>
              </a:buClr>
              <a:defRPr sz="1200" b="0" i="0">
                <a:solidFill>
                  <a:srgbClr val="737373"/>
                </a:solidFill>
                <a:latin typeface="Segoe UI" charset="0"/>
                <a:ea typeface="Segoe UI" charset="0"/>
                <a:cs typeface="Segoe UI" charset="0"/>
              </a:defRPr>
            </a:lvl3pPr>
            <a:lvl4pPr>
              <a:buClr>
                <a:srgbClr val="737373"/>
              </a:buClr>
              <a:defRPr>
                <a:solidFill>
                  <a:srgbClr val="737373"/>
                </a:solidFill>
              </a:defRPr>
            </a:lvl4pPr>
            <a:lvl5pPr>
              <a:buClr>
                <a:srgbClr val="737373"/>
              </a:buClr>
              <a:defRPr>
                <a:solidFill>
                  <a:srgbClr val="737373"/>
                </a:solidFill>
              </a:defRPr>
            </a:lvl5pPr>
          </a:lstStyle>
          <a:p>
            <a:pPr lvl="0"/>
            <a:r>
              <a:rPr lang="en-US" dirty="0"/>
              <a:t>Click to edit Master text styles</a:t>
            </a:r>
          </a:p>
          <a:p>
            <a:pPr lvl="1"/>
            <a:r>
              <a:rPr lang="en-US" dirty="0"/>
              <a:t>Second level</a:t>
            </a:r>
          </a:p>
        </p:txBody>
      </p:sp>
      <p:sp>
        <p:nvSpPr>
          <p:cNvPr id="9" name="Title 1"/>
          <p:cNvSpPr>
            <a:spLocks noGrp="1"/>
          </p:cNvSpPr>
          <p:nvPr>
            <p:ph type="title"/>
          </p:nvPr>
        </p:nvSpPr>
        <p:spPr>
          <a:xfrm>
            <a:off x="310439" y="439555"/>
            <a:ext cx="10902993"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3599439102"/>
      </p:ext>
    </p:extLst>
  </p:cSld>
  <p:clrMapOvr>
    <a:masterClrMapping/>
  </p:clrMapOvr>
  <p:transition>
    <p:fade/>
  </p:transition>
  <p:extLst>
    <p:ext uri="{DCECCB84-F9BA-43D5-87BE-67443E8EF086}">
      <p15:sldGuideLst xmlns:p15="http://schemas.microsoft.com/office/powerpoint/2012/main">
        <p15:guide id="1" orient="horz" pos="845">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Slide: Color, MS logo, WWLP">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0802" y="2712199"/>
            <a:ext cx="11651967" cy="1279689"/>
          </a:xfrm>
          <a:noFill/>
        </p:spPr>
        <p:txBody>
          <a:bodyPr lIns="91440" tIns="91440" rIns="182880" bIns="91440" anchor="t" anchorCtr="0"/>
          <a:lstStyle>
            <a:lvl1pPr>
              <a:defRPr lang="en-US" sz="9001" kern="1200" spc="0" baseline="0" dirty="0">
                <a:solidFill>
                  <a:schemeClr val="bg1"/>
                </a:solidFill>
                <a:latin typeface="+mj-lt"/>
                <a:ea typeface="+mn-ea"/>
                <a:cs typeface="+mn-cs"/>
              </a:defRPr>
            </a:lvl1pPr>
          </a:lstStyle>
          <a:p>
            <a:r>
              <a:rPr lang="en-US" dirty="0"/>
              <a:t>Insert Title</a:t>
            </a:r>
          </a:p>
        </p:txBody>
      </p:sp>
      <p:sp>
        <p:nvSpPr>
          <p:cNvPr id="12" name="Text Placeholder 4"/>
          <p:cNvSpPr>
            <a:spLocks noGrp="1"/>
          </p:cNvSpPr>
          <p:nvPr>
            <p:ph type="body" sz="quarter" idx="17" hasCustomPrompt="1"/>
          </p:nvPr>
        </p:nvSpPr>
        <p:spPr>
          <a:xfrm>
            <a:off x="270802" y="4197143"/>
            <a:ext cx="11651967" cy="517193"/>
          </a:xfrm>
          <a:noFill/>
        </p:spPr>
        <p:txBody>
          <a:bodyPr/>
          <a:lstStyle>
            <a:lvl1pPr marL="0" indent="0">
              <a:buNone/>
              <a:defRPr sz="2401">
                <a:solidFill>
                  <a:schemeClr val="bg1"/>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sp>
        <p:nvSpPr>
          <p:cNvPr id="14" name="Footer Placeholder 13"/>
          <p:cNvSpPr>
            <a:spLocks noGrp="1"/>
          </p:cNvSpPr>
          <p:nvPr>
            <p:ph type="ftr" sz="quarter" idx="19"/>
          </p:nvPr>
        </p:nvSpPr>
        <p:spPr>
          <a:xfrm>
            <a:off x="270797" y="6322759"/>
            <a:ext cx="4378795" cy="364224"/>
          </a:xfrm>
          <a:prstGeom prst="rect">
            <a:avLst/>
          </a:prstGeom>
        </p:spPr>
        <p:txBody>
          <a:bodyPr/>
          <a:lstStyle>
            <a:lvl1pPr>
              <a:defRPr>
                <a:solidFill>
                  <a:schemeClr val="bg1"/>
                </a:solidFill>
                <a:latin typeface="+mj-lt"/>
              </a:defRPr>
            </a:lvl1pPr>
          </a:lstStyle>
          <a:p>
            <a:endParaRPr lang="en-US" dirty="0"/>
          </a:p>
        </p:txBody>
      </p:sp>
      <p:pic>
        <p:nvPicPr>
          <p:cNvPr id="11" name="Picture 2" descr="C:\Users\rsasaki\Desktop\MSFT_logo_c_C-Wh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9162" y="252851"/>
            <a:ext cx="1757572" cy="64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2567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_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3" y="259792"/>
            <a:ext cx="8964247" cy="1075884"/>
          </a:xfrm>
        </p:spPr>
        <p:txBody>
          <a:bodyPr lIns="146304" tIns="91440" rIns="146304" bIns="91440"/>
          <a:lstStyle>
            <a:lvl1pPr>
              <a:lnSpc>
                <a:spcPts val="6174"/>
              </a:lnSpc>
              <a:defRPr sz="5684"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a:xfrm>
            <a:off x="4038600" y="6356350"/>
            <a:ext cx="4114800" cy="365125"/>
          </a:xfrm>
          <a:prstGeom prst="rect">
            <a:avLst/>
          </a:prstGeom>
        </p:spPr>
        <p:txBody>
          <a:bodyPr/>
          <a:lstStyle/>
          <a:p>
            <a:endParaRPr lang="en-US">
              <a:solidFill>
                <a:srgbClr val="68217A"/>
              </a:solidFill>
            </a:endParaRPr>
          </a:p>
        </p:txBody>
      </p:sp>
      <p:sp>
        <p:nvSpPr>
          <p:cNvPr id="4" name="Slide Number Placeholder 3"/>
          <p:cNvSpPr>
            <a:spLocks noGrp="1"/>
          </p:cNvSpPr>
          <p:nvPr>
            <p:ph type="sldNum" sz="quarter" idx="11"/>
          </p:nvPr>
        </p:nvSpPr>
        <p:spPr>
          <a:xfrm>
            <a:off x="8610600" y="6356350"/>
            <a:ext cx="2743200" cy="365125"/>
          </a:xfrm>
          <a:prstGeom prst="rect">
            <a:avLst/>
          </a:prstGeom>
        </p:spPr>
        <p:txBody>
          <a:bodyPr/>
          <a:lstStyle/>
          <a:p>
            <a:fld id="{27258FFF-F925-446B-8502-81C933981705}" type="slidenum">
              <a:rPr>
                <a:solidFill>
                  <a:srgbClr val="68217A"/>
                </a:solidFill>
              </a:rPr>
              <a:pPr/>
              <a:t>‹#›</a:t>
            </a:fld>
            <a:endParaRPr>
              <a:solidFill>
                <a:srgbClr val="68217A"/>
              </a:solidFill>
            </a:endParaRPr>
          </a:p>
        </p:txBody>
      </p:sp>
    </p:spTree>
    <p:extLst>
      <p:ext uri="{BB962C8B-B14F-4D97-AF65-F5344CB8AC3E}">
        <p14:creationId xmlns:p14="http://schemas.microsoft.com/office/powerpoint/2010/main" val="332147659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Title Only: White">
    <p:spTree>
      <p:nvGrpSpPr>
        <p:cNvPr id="1" name=""/>
        <p:cNvGrpSpPr/>
        <p:nvPr/>
      </p:nvGrpSpPr>
      <p:grpSpPr>
        <a:xfrm>
          <a:off x="0" y="0"/>
          <a:ext cx="0" cy="0"/>
          <a:chOff x="0" y="0"/>
          <a:chExt cx="0" cy="0"/>
        </a:xfrm>
      </p:grpSpPr>
      <p:sp>
        <p:nvSpPr>
          <p:cNvPr id="6" name="Title 1"/>
          <p:cNvSpPr>
            <a:spLocks noGrp="1"/>
          </p:cNvSpPr>
          <p:nvPr>
            <p:ph type="title"/>
          </p:nvPr>
        </p:nvSpPr>
        <p:spPr>
          <a:xfrm>
            <a:off x="310439" y="431648"/>
            <a:ext cx="10951119"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291560655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7_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441" y="2084179"/>
            <a:ext cx="11653523" cy="1442797"/>
          </a:xfrm>
          <a:noFill/>
        </p:spPr>
        <p:txBody>
          <a:bodyPr tIns="109728" bIns="109728" anchor="t" anchorCtr="0"/>
          <a:lstStyle>
            <a:lvl1pPr>
              <a:defRPr sz="8801" spc="-101" baseline="0">
                <a:solidFill>
                  <a:schemeClr val="bg1"/>
                </a:solidFill>
              </a:defRPr>
            </a:lvl1pPr>
          </a:lstStyle>
          <a:p>
            <a:r>
              <a:rPr lang="en-US" dirty="0"/>
              <a:t>Section Title</a:t>
            </a:r>
          </a:p>
        </p:txBody>
      </p:sp>
      <p:sp>
        <p:nvSpPr>
          <p:cNvPr id="6" name="Text Placeholder 8"/>
          <p:cNvSpPr>
            <a:spLocks noGrp="1"/>
          </p:cNvSpPr>
          <p:nvPr>
            <p:ph type="body" sz="quarter" idx="15"/>
          </p:nvPr>
        </p:nvSpPr>
        <p:spPr>
          <a:xfrm>
            <a:off x="310440" y="3526972"/>
            <a:ext cx="8644875" cy="738664"/>
          </a:xfrm>
        </p:spPr>
        <p:txBody>
          <a:bodyPr/>
          <a:lstStyle>
            <a:lvl1pPr marL="0" indent="0">
              <a:buFontTx/>
              <a:buNone/>
              <a:defRPr>
                <a:solidFill>
                  <a:schemeClr val="bg1"/>
                </a:solidFill>
              </a:defRPr>
            </a:lvl1pPr>
          </a:lstStyle>
          <a:p>
            <a:pPr lvl="0"/>
            <a:r>
              <a:rPr lang="en-US"/>
              <a:t>Edit Master text styles</a:t>
            </a:r>
          </a:p>
        </p:txBody>
      </p:sp>
      <p:sp>
        <p:nvSpPr>
          <p:cNvPr id="7"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8"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pic>
        <p:nvPicPr>
          <p:cNvPr id="10" name="Picture 9" descr="A person sitting at a table using a computer&#10;&#10;Description generated with very high confidence">
            <a:extLst>
              <a:ext uri="{FF2B5EF4-FFF2-40B4-BE49-F238E27FC236}">
                <a16:creationId xmlns:a16="http://schemas.microsoft.com/office/drawing/2014/main" id="{9870D02B-EADF-49B0-8F50-02C9B09174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88"/>
          <a:stretch/>
        </p:blipFill>
        <p:spPr>
          <a:xfrm>
            <a:off x="0" y="0"/>
            <a:ext cx="12192279" cy="6858000"/>
          </a:xfrm>
          <a:prstGeom prst="rect">
            <a:avLst/>
          </a:prstGeom>
        </p:spPr>
      </p:pic>
      <p:sp>
        <p:nvSpPr>
          <p:cNvPr id="9" name="Rectangle 8">
            <a:extLst>
              <a:ext uri="{FF2B5EF4-FFF2-40B4-BE49-F238E27FC236}">
                <a16:creationId xmlns:a16="http://schemas.microsoft.com/office/drawing/2014/main" id="{C7C5278E-B696-469C-92E3-BA3894FC952F}"/>
              </a:ext>
            </a:extLst>
          </p:cNvPr>
          <p:cNvSpPr/>
          <p:nvPr userDrawn="1"/>
        </p:nvSpPr>
        <p:spPr bwMode="auto">
          <a:xfrm>
            <a:off x="0" y="0"/>
            <a:ext cx="12192000" cy="6858000"/>
          </a:xfrm>
          <a:prstGeom prst="rect">
            <a:avLst/>
          </a:prstGeom>
          <a:solidFill>
            <a:srgbClr val="737373">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auto">
          <a:xfrm>
            <a:off x="-279" y="3712191"/>
            <a:ext cx="12192000" cy="2866030"/>
          </a:xfrm>
          <a:prstGeom prst="rect">
            <a:avLst/>
          </a:prstGeom>
          <a:solidFill>
            <a:schemeClr val="accent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216463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3" y="259792"/>
            <a:ext cx="8964247" cy="1075884"/>
          </a:xfrm>
        </p:spPr>
        <p:txBody>
          <a:bodyPr lIns="146304" tIns="91440" rIns="146304" bIns="91440"/>
          <a:lstStyle>
            <a:lvl1pPr>
              <a:lnSpc>
                <a:spcPts val="6174"/>
              </a:lnSpc>
              <a:defRPr sz="5684"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a:xfrm>
            <a:off x="661485" y="6322765"/>
            <a:ext cx="4378795" cy="364224"/>
          </a:xfrm>
          <a:prstGeom prst="rect">
            <a:avLst/>
          </a:prstGeom>
        </p:spPr>
        <p:txBody>
          <a:bodyPr/>
          <a:lstStyle/>
          <a:p>
            <a:endParaRPr lang="en-US">
              <a:solidFill>
                <a:srgbClr val="68217A"/>
              </a:solidFill>
            </a:endParaRPr>
          </a:p>
        </p:txBody>
      </p:sp>
      <p:sp>
        <p:nvSpPr>
          <p:cNvPr id="4" name="Slide Number Placeholder 3"/>
          <p:cNvSpPr>
            <a:spLocks noGrp="1"/>
          </p:cNvSpPr>
          <p:nvPr>
            <p:ph type="sldNum" sz="quarter" idx="11"/>
          </p:nvPr>
        </p:nvSpPr>
        <p:spPr>
          <a:xfrm>
            <a:off x="310448" y="6322765"/>
            <a:ext cx="349196" cy="364224"/>
          </a:xfrm>
          <a:prstGeom prst="rect">
            <a:avLst/>
          </a:prstGeom>
        </p:spPr>
        <p:txBody>
          <a:bodyPr/>
          <a:lstStyle/>
          <a:p>
            <a:fld id="{27258FFF-F925-446B-8502-81C933981705}" type="slidenum">
              <a:rPr>
                <a:solidFill>
                  <a:srgbClr val="68217A"/>
                </a:solidFill>
              </a:rPr>
              <a:pPr/>
              <a:t>‹#›</a:t>
            </a:fld>
            <a:endParaRPr>
              <a:solidFill>
                <a:srgbClr val="68217A"/>
              </a:solidFill>
            </a:endParaRPr>
          </a:p>
        </p:txBody>
      </p:sp>
    </p:spTree>
    <p:extLst>
      <p:ext uri="{BB962C8B-B14F-4D97-AF65-F5344CB8AC3E}">
        <p14:creationId xmlns:p14="http://schemas.microsoft.com/office/powerpoint/2010/main" val="82079499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3209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1785480" y="6575208"/>
            <a:ext cx="224106" cy="122217"/>
          </a:xfrm>
          <a:prstGeom prst="rect">
            <a:avLst/>
          </a:prstGeom>
          <a:noFill/>
        </p:spPr>
        <p:txBody>
          <a:bodyPr wrap="square" lIns="0" tIns="0" rIns="0" bIns="0" rtlCol="0">
            <a:spAutoFit/>
          </a:bodyPr>
          <a:lstStyle>
            <a:lvl1pPr algn="l">
              <a:defRPr lang="en-US" sz="882"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25227228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19100" y="3362325"/>
            <a:ext cx="8104716" cy="917752"/>
          </a:xfrm>
          <a:noFill/>
        </p:spPr>
        <p:txBody>
          <a:bodyPr lIns="0" tIns="91440" rIns="146304" bIns="91440" anchor="b" anchorCtr="0"/>
          <a:lstStyle>
            <a:lvl1pPr>
              <a:defRPr sz="5293" strike="noStrike" spc="-147" baseline="0">
                <a:solidFill>
                  <a:schemeClr val="accent1"/>
                </a:solidFill>
              </a:defRPr>
            </a:lvl1pPr>
          </a:lstStyle>
          <a:p>
            <a:r>
              <a:rPr lang="en-US"/>
              <a:t>Presentation title </a:t>
            </a:r>
          </a:p>
        </p:txBody>
      </p:sp>
      <p:sp>
        <p:nvSpPr>
          <p:cNvPr id="5" name="Text Placeholder 4"/>
          <p:cNvSpPr>
            <a:spLocks noGrp="1"/>
          </p:cNvSpPr>
          <p:nvPr>
            <p:ph type="body" sz="quarter" idx="12" hasCustomPrompt="1"/>
          </p:nvPr>
        </p:nvSpPr>
        <p:spPr>
          <a:xfrm>
            <a:off x="419100" y="4736473"/>
            <a:ext cx="8403461" cy="456279"/>
          </a:xfrm>
          <a:noFill/>
        </p:spPr>
        <p:txBody>
          <a:bodyPr lIns="0" tIns="91440" rIns="91440" bIns="91440">
            <a:spAutoFit/>
          </a:bodyPr>
          <a:lstStyle>
            <a:lvl1pPr marL="0" indent="0">
              <a:spcBef>
                <a:spcPts val="0"/>
              </a:spcBef>
              <a:buFont typeface="Arial" panose="020B0604020202020204" pitchFamily="34" charset="0"/>
              <a:buNone/>
              <a:defRPr sz="1765" spc="0" baseline="0">
                <a:solidFill>
                  <a:schemeClr val="accent1"/>
                </a:solidFill>
                <a:latin typeface="+mn-lt"/>
              </a:defRPr>
            </a:lvl1pPr>
          </a:lstStyle>
          <a:p>
            <a:pPr lvl="0"/>
            <a:r>
              <a:rPr lang="en-US"/>
              <a:t>Author Name</a:t>
            </a:r>
          </a:p>
        </p:txBody>
      </p:sp>
    </p:spTree>
    <p:extLst>
      <p:ext uri="{BB962C8B-B14F-4D97-AF65-F5344CB8AC3E}">
        <p14:creationId xmlns:p14="http://schemas.microsoft.com/office/powerpoint/2010/main" val="302405935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E1DE3-ACE9-42E5-BF7D-89F30671FE1A}"/>
              </a:ext>
            </a:extLst>
          </p:cNvPr>
          <p:cNvPicPr>
            <a:picLocks noChangeAspect="1"/>
          </p:cNvPicPr>
          <p:nvPr userDrawn="1"/>
        </p:nvPicPr>
        <p:blipFill>
          <a:blip r:embed="rId2"/>
          <a:stretch>
            <a:fillRect/>
          </a:stretch>
        </p:blipFill>
        <p:spPr>
          <a:xfrm>
            <a:off x="0" y="1587"/>
            <a:ext cx="12192000" cy="6853881"/>
          </a:xfrm>
          <a:prstGeom prst="rect">
            <a:avLst/>
          </a:prstGeom>
        </p:spPr>
      </p:pic>
      <p:sp>
        <p:nvSpPr>
          <p:cNvPr id="5" name="Rectangle 4">
            <a:extLst>
              <a:ext uri="{FF2B5EF4-FFF2-40B4-BE49-F238E27FC236}">
                <a16:creationId xmlns:a16="http://schemas.microsoft.com/office/drawing/2014/main" id="{02599272-8A12-476C-9D2D-B743C5AF33E0}"/>
              </a:ext>
            </a:extLst>
          </p:cNvPr>
          <p:cNvSpPr/>
          <p:nvPr userDrawn="1"/>
        </p:nvSpPr>
        <p:spPr bwMode="auto">
          <a:xfrm>
            <a:off x="0" y="0"/>
            <a:ext cx="7670800" cy="6853881"/>
          </a:xfrm>
          <a:prstGeom prst="rect">
            <a:avLst/>
          </a:prstGeom>
          <a:gradFill>
            <a:gsLst>
              <a:gs pos="40000">
                <a:schemeClr val="bg1">
                  <a:lumMod val="10000"/>
                  <a:alpha val="26000"/>
                </a:schemeClr>
              </a:gs>
              <a:gs pos="100000">
                <a:schemeClr val="bg1">
                  <a:lumMod val="10000"/>
                  <a:alpha val="0"/>
                </a:scheme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94D369D9-257C-49D9-81D3-374F57409B23}"/>
              </a:ext>
            </a:extLst>
          </p:cNvPr>
          <p:cNvSpPr>
            <a:spLocks noGrp="1"/>
          </p:cNvSpPr>
          <p:nvPr>
            <p:ph type="title" hasCustomPrompt="1"/>
          </p:nvPr>
        </p:nvSpPr>
        <p:spPr>
          <a:xfrm>
            <a:off x="419100" y="3362325"/>
            <a:ext cx="8104716" cy="917752"/>
          </a:xfrm>
          <a:noFill/>
        </p:spPr>
        <p:txBody>
          <a:bodyPr lIns="0" tIns="91440" rIns="146304" bIns="91440" anchor="b" anchorCtr="0"/>
          <a:lstStyle>
            <a:lvl1pPr>
              <a:defRPr sz="5293" spc="-147" baseline="0">
                <a:solidFill>
                  <a:schemeClr val="bg2"/>
                </a:solidFill>
              </a:defRPr>
            </a:lvl1pPr>
          </a:lstStyle>
          <a:p>
            <a:r>
              <a:rPr lang="en-US"/>
              <a:t>Presentation title </a:t>
            </a:r>
          </a:p>
        </p:txBody>
      </p:sp>
      <p:sp>
        <p:nvSpPr>
          <p:cNvPr id="8" name="Text Placeholder 4">
            <a:extLst>
              <a:ext uri="{FF2B5EF4-FFF2-40B4-BE49-F238E27FC236}">
                <a16:creationId xmlns:a16="http://schemas.microsoft.com/office/drawing/2014/main" id="{BCBDDCDF-7CBF-450C-9508-81086A31968C}"/>
              </a:ext>
            </a:extLst>
          </p:cNvPr>
          <p:cNvSpPr>
            <a:spLocks noGrp="1"/>
          </p:cNvSpPr>
          <p:nvPr>
            <p:ph type="body" sz="quarter" idx="12" hasCustomPrompt="1"/>
          </p:nvPr>
        </p:nvSpPr>
        <p:spPr>
          <a:xfrm>
            <a:off x="419100" y="4520573"/>
            <a:ext cx="8403461" cy="456279"/>
          </a:xfrm>
          <a:noFill/>
        </p:spPr>
        <p:txBody>
          <a:bodyPr vert="horz" wrap="square" lIns="0" tIns="91440" rIns="91440" bIns="91440" rtlCol="0">
            <a:spAutoFit/>
          </a:bodyPr>
          <a:lstStyle>
            <a:lvl1pPr marL="0" indent="0">
              <a:buNone/>
              <a:defRPr lang="en-US" sz="1765" dirty="0">
                <a:solidFill>
                  <a:schemeClr val="bg2"/>
                </a:solidFill>
              </a:defRPr>
            </a:lvl1pPr>
          </a:lstStyle>
          <a:p>
            <a:pPr marL="224054" lvl="0" indent="-224054"/>
            <a:r>
              <a:rPr lang="en-US"/>
              <a:t>Author Name</a:t>
            </a:r>
          </a:p>
        </p:txBody>
      </p:sp>
    </p:spTree>
    <p:extLst>
      <p:ext uri="{BB962C8B-B14F-4D97-AF65-F5344CB8AC3E}">
        <p14:creationId xmlns:p14="http://schemas.microsoft.com/office/powerpoint/2010/main" val="257039651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80715" cy="397545"/>
          </a:xfrm>
        </p:spPr>
        <p:txBody>
          <a:bodyPr wrap="square" lIns="0" tIns="0" rIns="0" bIns="0">
            <a:spAutoFit/>
          </a:bodyPr>
          <a:lstStyle>
            <a:lvl1pPr algn="l" defTabSz="914192" rtl="0" eaLnBrk="1" latinLnBrk="0" hangingPunct="1">
              <a:lnSpc>
                <a:spcPts val="3073"/>
              </a:lnSpc>
              <a:spcBef>
                <a:spcPct val="0"/>
              </a:spcBef>
              <a:buNone/>
              <a:defRPr lang="en-US" sz="3000" b="0" kern="1200" cap="none" spc="-110" baseline="0" dirty="0">
                <a:ln w="3175">
                  <a:noFill/>
                </a:ln>
                <a:solidFill>
                  <a:schemeClr val="accent1"/>
                </a:solidFill>
                <a:effectLst/>
                <a:latin typeface="+mj-lt"/>
                <a:ea typeface="+mn-ea"/>
                <a:cs typeface="Segoe UI" pitchFamily="34" charset="0"/>
              </a:defRPr>
            </a:lvl1pPr>
          </a:lstStyle>
          <a:p>
            <a:r>
              <a:rPr lang="en-US"/>
              <a:t>Title </a:t>
            </a:r>
          </a:p>
        </p:txBody>
      </p:sp>
    </p:spTree>
    <p:extLst>
      <p:ext uri="{BB962C8B-B14F-4D97-AF65-F5344CB8AC3E}">
        <p14:creationId xmlns:p14="http://schemas.microsoft.com/office/powerpoint/2010/main" val="337081168"/>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62656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80715" cy="397545"/>
          </a:xfrm>
        </p:spPr>
        <p:txBody>
          <a:bodyPr wrap="square" lIns="0" tIns="0" rIns="0" bIns="0">
            <a:spAutoFit/>
          </a:bodyPr>
          <a:lstStyle>
            <a:lvl1pPr algn="l" defTabSz="914192" rtl="0" eaLnBrk="1" latinLnBrk="0" hangingPunct="1">
              <a:lnSpc>
                <a:spcPts val="3073"/>
              </a:lnSpc>
              <a:spcBef>
                <a:spcPct val="0"/>
              </a:spcBef>
              <a:buNone/>
              <a:defRPr lang="en-US" sz="3000" b="0" kern="1200" cap="none" spc="-110" baseline="0" dirty="0">
                <a:ln w="3175">
                  <a:noFill/>
                </a:ln>
                <a:solidFill>
                  <a:schemeClr val="accent1"/>
                </a:solidFill>
                <a:effectLst/>
                <a:latin typeface="+mj-lt"/>
                <a:ea typeface="+mn-ea"/>
                <a:cs typeface="Segoe UI" pitchFamily="34" charset="0"/>
              </a:defRPr>
            </a:lvl1pPr>
          </a:lstStyle>
          <a:p>
            <a:r>
              <a:rPr lang="en-US"/>
              <a:t>Title </a:t>
            </a:r>
          </a:p>
        </p:txBody>
      </p:sp>
      <p:sp>
        <p:nvSpPr>
          <p:cNvPr id="3" name="Content Placeholder 2">
            <a:extLst>
              <a:ext uri="{FF2B5EF4-FFF2-40B4-BE49-F238E27FC236}">
                <a16:creationId xmlns:a16="http://schemas.microsoft.com/office/drawing/2014/main" id="{1D09ACA1-7850-4B55-92D9-A52D416AF8C3}"/>
              </a:ext>
            </a:extLst>
          </p:cNvPr>
          <p:cNvSpPr>
            <a:spLocks noGrp="1"/>
          </p:cNvSpPr>
          <p:nvPr>
            <p:ph sz="quarter" idx="10"/>
          </p:nvPr>
        </p:nvSpPr>
        <p:spPr>
          <a:xfrm>
            <a:off x="430213" y="1568450"/>
            <a:ext cx="11280775" cy="1723549"/>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150529"/>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with sub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038647" cy="397545"/>
          </a:xfrm>
        </p:spPr>
        <p:txBody>
          <a:bodyPr wrap="square" lIns="0" tIns="0" rIns="0" bIns="0">
            <a:spAutoFit/>
          </a:bodyPr>
          <a:lstStyle>
            <a:lvl1pPr algn="l" defTabSz="914192" rtl="0" eaLnBrk="1" latinLnBrk="0" hangingPunct="1">
              <a:lnSpc>
                <a:spcPts val="3073"/>
              </a:lnSpc>
              <a:spcBef>
                <a:spcPct val="0"/>
              </a:spcBef>
              <a:buNone/>
              <a:defRPr lang="en-US" sz="3000" b="0" kern="1200" cap="none" spc="-110" baseline="0" dirty="0">
                <a:ln w="3175">
                  <a:noFill/>
                </a:ln>
                <a:solidFill>
                  <a:schemeClr val="accent1"/>
                </a:solidFill>
                <a:effectLst/>
                <a:latin typeface="+mj-lt"/>
                <a:ea typeface="+mn-ea"/>
                <a:cs typeface="Segoe UI" pitchFamily="34" charset="0"/>
              </a:defRPr>
            </a:lvl1pPr>
          </a:lstStyle>
          <a:p>
            <a:r>
              <a:rPr lang="en-US"/>
              <a:t>Title </a:t>
            </a:r>
          </a:p>
        </p:txBody>
      </p:sp>
      <p:sp>
        <p:nvSpPr>
          <p:cNvPr id="3" name="Text Placeholder 2">
            <a:extLst>
              <a:ext uri="{FF2B5EF4-FFF2-40B4-BE49-F238E27FC236}">
                <a16:creationId xmlns:a16="http://schemas.microsoft.com/office/drawing/2014/main" id="{7B82FAD9-ABE3-4539-935D-1235A558B29C}"/>
              </a:ext>
            </a:extLst>
          </p:cNvPr>
          <p:cNvSpPr>
            <a:spLocks noGrp="1"/>
          </p:cNvSpPr>
          <p:nvPr>
            <p:ph type="body" sz="quarter" idx="10" hasCustomPrompt="1"/>
          </p:nvPr>
        </p:nvSpPr>
        <p:spPr>
          <a:xfrm>
            <a:off x="429538" y="999679"/>
            <a:ext cx="11038647" cy="307777"/>
          </a:xfrm>
        </p:spPr>
        <p:txBody>
          <a:bodyPr/>
          <a:lstStyle>
            <a:lvl1pPr marL="0" indent="0">
              <a:buNone/>
              <a:defRPr sz="2000"/>
            </a:lvl1pPr>
          </a:lstStyle>
          <a:p>
            <a:pPr lvl="0"/>
            <a:r>
              <a:rPr lang="en-US"/>
              <a:t>Subhead</a:t>
            </a:r>
          </a:p>
        </p:txBody>
      </p:sp>
    </p:spTree>
    <p:extLst>
      <p:ext uri="{BB962C8B-B14F-4D97-AF65-F5344CB8AC3E}">
        <p14:creationId xmlns:p14="http://schemas.microsoft.com/office/powerpoint/2010/main" val="797136706"/>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ubtitle and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47438" cy="397545"/>
          </a:xfrm>
        </p:spPr>
        <p:txBody>
          <a:bodyPr wrap="square" lIns="0" tIns="0" rIns="0" bIns="0">
            <a:spAutoFit/>
          </a:bodyPr>
          <a:lstStyle>
            <a:lvl1pPr algn="l" defTabSz="914192" rtl="0" eaLnBrk="1" latinLnBrk="0" hangingPunct="1">
              <a:lnSpc>
                <a:spcPts val="3073"/>
              </a:lnSpc>
              <a:spcBef>
                <a:spcPct val="0"/>
              </a:spcBef>
              <a:buNone/>
              <a:defRPr lang="en-US" sz="3000" b="0" kern="1200" cap="none" spc="-110" baseline="0" dirty="0">
                <a:ln w="3175">
                  <a:noFill/>
                </a:ln>
                <a:solidFill>
                  <a:schemeClr val="accent1"/>
                </a:solidFill>
                <a:effectLst/>
                <a:latin typeface="+mj-lt"/>
                <a:ea typeface="+mn-ea"/>
                <a:cs typeface="Segoe UI" pitchFamily="34" charset="0"/>
              </a:defRPr>
            </a:lvl1pPr>
          </a:lstStyle>
          <a:p>
            <a:r>
              <a:rPr lang="en-US"/>
              <a:t>Title </a:t>
            </a:r>
          </a:p>
        </p:txBody>
      </p:sp>
      <p:sp>
        <p:nvSpPr>
          <p:cNvPr id="3" name="Text Placeholder 2">
            <a:extLst>
              <a:ext uri="{FF2B5EF4-FFF2-40B4-BE49-F238E27FC236}">
                <a16:creationId xmlns:a16="http://schemas.microsoft.com/office/drawing/2014/main" id="{7B82FAD9-ABE3-4539-935D-1235A558B29C}"/>
              </a:ext>
            </a:extLst>
          </p:cNvPr>
          <p:cNvSpPr>
            <a:spLocks noGrp="1"/>
          </p:cNvSpPr>
          <p:nvPr>
            <p:ph type="body" sz="quarter" idx="10" hasCustomPrompt="1"/>
          </p:nvPr>
        </p:nvSpPr>
        <p:spPr>
          <a:xfrm>
            <a:off x="429538" y="999679"/>
            <a:ext cx="11247438" cy="307777"/>
          </a:xfrm>
        </p:spPr>
        <p:txBody>
          <a:bodyPr/>
          <a:lstStyle>
            <a:lvl1pPr marL="0" indent="0">
              <a:buNone/>
              <a:defRPr sz="2000"/>
            </a:lvl1pPr>
          </a:lstStyle>
          <a:p>
            <a:pPr lvl="0"/>
            <a:r>
              <a:rPr lang="en-US"/>
              <a:t>Subhead</a:t>
            </a:r>
          </a:p>
        </p:txBody>
      </p:sp>
      <p:sp>
        <p:nvSpPr>
          <p:cNvPr id="4" name="Content Placeholder 3">
            <a:extLst>
              <a:ext uri="{FF2B5EF4-FFF2-40B4-BE49-F238E27FC236}">
                <a16:creationId xmlns:a16="http://schemas.microsoft.com/office/drawing/2014/main" id="{A6B183E7-FFE4-45C1-83B3-68ABDE52FEAC}"/>
              </a:ext>
            </a:extLst>
          </p:cNvPr>
          <p:cNvSpPr>
            <a:spLocks noGrp="1"/>
          </p:cNvSpPr>
          <p:nvPr>
            <p:ph sz="quarter" idx="11"/>
          </p:nvPr>
        </p:nvSpPr>
        <p:spPr>
          <a:xfrm>
            <a:off x="419100" y="1568450"/>
            <a:ext cx="11257876" cy="1723549"/>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211702"/>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80282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text, side photo">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C48BA186-645D-4539-A30B-07C1FBC1560C}"/>
              </a:ext>
            </a:extLst>
          </p:cNvPr>
          <p:cNvSpPr>
            <a:spLocks noGrp="1"/>
          </p:cNvSpPr>
          <p:nvPr>
            <p:ph type="pic" sz="quarter" idx="12"/>
          </p:nvPr>
        </p:nvSpPr>
        <p:spPr>
          <a:xfrm>
            <a:off x="7178100" y="0"/>
            <a:ext cx="5013899" cy="6857999"/>
          </a:xfrm>
          <a:noFill/>
        </p:spPr>
        <p:txBody>
          <a:bodyPr>
            <a:noAutofit/>
          </a:bodyPr>
          <a:lstStyle>
            <a:lvl1pPr marL="0" indent="0">
              <a:buNone/>
              <a:defRPr>
                <a:solidFill>
                  <a:schemeClr val="bg1"/>
                </a:solidFill>
              </a:defRPr>
            </a:lvl1pPr>
          </a:lstStyle>
          <a:p>
            <a:r>
              <a:rPr lang="en-US" dirty="0"/>
              <a:t>Click icon to add picture</a:t>
            </a:r>
          </a:p>
        </p:txBody>
      </p:sp>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5665757" cy="397545"/>
          </a:xfrm>
        </p:spPr>
        <p:txBody>
          <a:bodyPr wrap="square" lIns="0" tIns="0" rIns="0" bIns="0">
            <a:spAutoFit/>
          </a:bodyPr>
          <a:lstStyle>
            <a:lvl1pPr>
              <a:lnSpc>
                <a:spcPts val="3073"/>
              </a:lnSpc>
              <a:defRPr sz="3000" spc="-130" baseline="0">
                <a:solidFill>
                  <a:schemeClr val="accent1"/>
                </a:solidFill>
              </a:defRPr>
            </a:lvl1pPr>
          </a:lstStyle>
          <a:p>
            <a:r>
              <a:rPr lang="en-US"/>
              <a:t>Title </a:t>
            </a:r>
          </a:p>
        </p:txBody>
      </p:sp>
      <p:sp>
        <p:nvSpPr>
          <p:cNvPr id="3" name="Content Placeholder 2">
            <a:extLst>
              <a:ext uri="{FF2B5EF4-FFF2-40B4-BE49-F238E27FC236}">
                <a16:creationId xmlns:a16="http://schemas.microsoft.com/office/drawing/2014/main" id="{1D09ACA1-7850-4B55-92D9-A52D416AF8C3}"/>
              </a:ext>
            </a:extLst>
          </p:cNvPr>
          <p:cNvSpPr>
            <a:spLocks noGrp="1"/>
          </p:cNvSpPr>
          <p:nvPr>
            <p:ph sz="quarter" idx="10"/>
          </p:nvPr>
        </p:nvSpPr>
        <p:spPr>
          <a:xfrm>
            <a:off x="430213" y="1568450"/>
            <a:ext cx="5665787" cy="1723549"/>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68755"/>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30215" y="609600"/>
            <a:ext cx="6544745" cy="403137"/>
          </a:xfrm>
        </p:spPr>
        <p:txBody>
          <a:bodyPr vert="horz" wrap="square" lIns="0" tIns="0" rIns="0" bIns="0" rtlCol="0" anchor="t">
            <a:spAutoFit/>
          </a:bodyPr>
          <a:lstStyle>
            <a:lvl1pPr>
              <a:defRPr lang="en-US" dirty="0"/>
            </a:lvl1pPr>
          </a:lstStyle>
          <a:p>
            <a:pPr lvl="0">
              <a:lnSpc>
                <a:spcPts val="3073"/>
              </a:lnSpc>
            </a:pPr>
            <a:r>
              <a:rPr lang="en-US"/>
              <a:t>Layout 1</a:t>
            </a:r>
          </a:p>
        </p:txBody>
      </p:sp>
      <p:sp>
        <p:nvSpPr>
          <p:cNvPr id="4" name="Text Placeholder 3">
            <a:extLst>
              <a:ext uri="{FF2B5EF4-FFF2-40B4-BE49-F238E27FC236}">
                <a16:creationId xmlns:a16="http://schemas.microsoft.com/office/drawing/2014/main" id="{98F63D79-AA92-49FE-9118-B98B8058DBE5}"/>
              </a:ext>
            </a:extLst>
          </p:cNvPr>
          <p:cNvSpPr>
            <a:spLocks noGrp="1"/>
          </p:cNvSpPr>
          <p:nvPr>
            <p:ph type="body" sz="quarter" idx="10" hasCustomPrompt="1"/>
          </p:nvPr>
        </p:nvSpPr>
        <p:spPr>
          <a:xfrm>
            <a:off x="419100" y="1568450"/>
            <a:ext cx="4758211" cy="589905"/>
          </a:xfrm>
        </p:spPr>
        <p:txBody>
          <a:bodyPr wrap="square" lIns="0" tIns="0" rIns="0" bIns="0">
            <a:spAutoFit/>
          </a:bodyPr>
          <a:lstStyle>
            <a:lvl1pPr marL="0" indent="0">
              <a:lnSpc>
                <a:spcPts val="2307"/>
              </a:lnSpc>
              <a:buNone/>
              <a:defRPr sz="2000" b="0" i="0">
                <a:solidFill>
                  <a:schemeClr val="tx1"/>
                </a:solidFill>
                <a:latin typeface="+mn-lt"/>
              </a:defRPr>
            </a:lvl1pPr>
            <a:lvl2pPr marL="219601" indent="0">
              <a:buNone/>
              <a:defRPr/>
            </a:lvl2pPr>
            <a:lvl3pPr marL="439199" indent="0">
              <a:buNone/>
              <a:defRPr/>
            </a:lvl3pPr>
            <a:lvl4pPr marL="658801" indent="0">
              <a:buNone/>
              <a:defRPr/>
            </a:lvl4pPr>
            <a:lvl5pPr marL="878401" indent="0">
              <a:buNone/>
              <a:defRPr/>
            </a:lvl5pPr>
          </a:lstStyle>
          <a:p>
            <a:pPr lvl="0"/>
            <a:r>
              <a:rPr lang="pt-BR"/>
              <a:t>Subhead Segoe UI Regular 20/24. Em volor resequaectur.</a:t>
            </a:r>
            <a:endParaRPr lang="en-US"/>
          </a:p>
        </p:txBody>
      </p:sp>
      <p:sp>
        <p:nvSpPr>
          <p:cNvPr id="5" name="Text Placeholder 4">
            <a:extLst>
              <a:ext uri="{FF2B5EF4-FFF2-40B4-BE49-F238E27FC236}">
                <a16:creationId xmlns:a16="http://schemas.microsoft.com/office/drawing/2014/main" id="{B757ACBF-D392-4AD8-A543-C0910049C182}"/>
              </a:ext>
            </a:extLst>
          </p:cNvPr>
          <p:cNvSpPr>
            <a:spLocks noGrp="1"/>
          </p:cNvSpPr>
          <p:nvPr>
            <p:ph type="body" sz="quarter" idx="11" hasCustomPrompt="1"/>
          </p:nvPr>
        </p:nvSpPr>
        <p:spPr>
          <a:xfrm>
            <a:off x="419197" y="2336302"/>
            <a:ext cx="4758210" cy="3167790"/>
          </a:xfrm>
        </p:spPr>
        <p:txBody>
          <a:bodyPr lIns="0" tIns="0" rIns="0" bIns="0"/>
          <a:lstStyle>
            <a:lvl1pPr marL="228556" indent="-228556">
              <a:lnSpc>
                <a:spcPts val="1728"/>
              </a:lnSpc>
              <a:spcBef>
                <a:spcPts val="0"/>
              </a:spcBef>
              <a:buFont typeface="Arial" panose="020B0604020202020204" pitchFamily="34" charset="0"/>
              <a:buChar char="•"/>
              <a:defRPr lang="en-US" sz="1600" b="0" i="0" kern="1200" spc="0" baseline="0" dirty="0">
                <a:solidFill>
                  <a:schemeClr val="tx1"/>
                </a:solidFill>
                <a:latin typeface="+mn-lt"/>
                <a:ea typeface="+mn-ea"/>
                <a:cs typeface="+mn-cs"/>
              </a:defRPr>
            </a:lvl1pPr>
            <a:lvl2pPr marL="223795" indent="-223795">
              <a:lnSpc>
                <a:spcPts val="1728"/>
              </a:lnSpc>
              <a:spcBef>
                <a:spcPts val="0"/>
              </a:spcBef>
              <a:buNone/>
              <a:defRPr lang="en-US" sz="1600" kern="1200" spc="0" baseline="0" dirty="0">
                <a:solidFill>
                  <a:schemeClr val="tx1"/>
                </a:solidFill>
                <a:latin typeface="+mn-lt"/>
                <a:ea typeface="+mn-ea"/>
                <a:cs typeface="+mn-cs"/>
              </a:defRPr>
            </a:lvl2pPr>
            <a:lvl3pPr marL="439199" indent="0">
              <a:buNone/>
              <a:defRPr/>
            </a:lvl3pPr>
            <a:lvl4pPr marL="658801" indent="0">
              <a:buNone/>
              <a:defRPr/>
            </a:lvl4pPr>
            <a:lvl5pPr marL="878401" indent="0">
              <a:buNone/>
              <a:defRPr/>
            </a:lvl5pPr>
          </a:lstStyle>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718EFC69-569C-4EC4-8231-DA719AB4165B}"/>
              </a:ext>
            </a:extLst>
          </p:cNvPr>
          <p:cNvSpPr>
            <a:spLocks noGrp="1"/>
          </p:cNvSpPr>
          <p:nvPr>
            <p:ph type="pic" sz="quarter" idx="12"/>
          </p:nvPr>
        </p:nvSpPr>
        <p:spPr>
          <a:xfrm>
            <a:off x="7178101" y="214313"/>
            <a:ext cx="4815462" cy="6429375"/>
          </a:xfrm>
          <a:blipFill>
            <a:blip r:embed="rId2" cstate="screen">
              <a:extLst>
                <a:ext uri="{28A0092B-C50C-407E-A947-70E740481C1C}">
                  <a14:useLocalDpi xmlns:a14="http://schemas.microsoft.com/office/drawing/2010/main"/>
                </a:ext>
              </a:extLst>
            </a:blip>
            <a:stretch>
              <a:fillRect t="2"/>
            </a:stretch>
          </a:blipFill>
        </p:spPr>
        <p:txBody>
          <a:bodyPr>
            <a:noAutofit/>
          </a:bodyPr>
          <a:lstStyle>
            <a:lvl1pPr marL="0" indent="0">
              <a:buNone/>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355582869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AB4471-54D3-4513-BB5A-6BDAC7CD18A3}"/>
              </a:ext>
            </a:extLst>
          </p:cNvPr>
          <p:cNvSpPr>
            <a:spLocks noGrp="1"/>
          </p:cNvSpPr>
          <p:nvPr>
            <p:ph type="title" hasCustomPrompt="1"/>
          </p:nvPr>
        </p:nvSpPr>
        <p:spPr>
          <a:xfrm>
            <a:off x="5164785" y="620433"/>
            <a:ext cx="6597684" cy="403137"/>
          </a:xfrm>
        </p:spPr>
        <p:txBody>
          <a:bodyPr wrap="square" lIns="0" tIns="0" rIns="0" bIns="0">
            <a:spAutoFit/>
          </a:bodyPr>
          <a:lstStyle>
            <a:lvl1pPr algn="l">
              <a:lnSpc>
                <a:spcPts val="3074"/>
              </a:lnSpc>
              <a:defRPr sz="3000">
                <a:solidFill>
                  <a:srgbClr val="0078D7"/>
                </a:solidFill>
              </a:defRPr>
            </a:lvl1pPr>
          </a:lstStyle>
          <a:p>
            <a:r>
              <a:rPr lang="en-US"/>
              <a:t>Layout 2</a:t>
            </a:r>
          </a:p>
        </p:txBody>
      </p:sp>
      <p:sp>
        <p:nvSpPr>
          <p:cNvPr id="4" name="Text Placeholder 3">
            <a:extLst>
              <a:ext uri="{FF2B5EF4-FFF2-40B4-BE49-F238E27FC236}">
                <a16:creationId xmlns:a16="http://schemas.microsoft.com/office/drawing/2014/main" id="{1569759D-E920-4571-B475-BB47E8550146}"/>
              </a:ext>
            </a:extLst>
          </p:cNvPr>
          <p:cNvSpPr>
            <a:spLocks noGrp="1"/>
          </p:cNvSpPr>
          <p:nvPr>
            <p:ph type="body" sz="quarter" idx="10" hasCustomPrompt="1"/>
          </p:nvPr>
        </p:nvSpPr>
        <p:spPr>
          <a:xfrm>
            <a:off x="5164785" y="1600202"/>
            <a:ext cx="4758211" cy="589905"/>
          </a:xfrm>
        </p:spPr>
        <p:txBody>
          <a:bodyPr wrap="square" lIns="0" tIns="0" rIns="0" bIns="0">
            <a:spAutoFit/>
          </a:bodyPr>
          <a:lstStyle>
            <a:lvl1pPr marL="0" indent="0">
              <a:lnSpc>
                <a:spcPts val="2307"/>
              </a:lnSpc>
              <a:buNone/>
              <a:defRPr sz="2000" b="0" i="0">
                <a:solidFill>
                  <a:schemeClr val="tx1"/>
                </a:solidFill>
                <a:latin typeface="+mn-lt"/>
              </a:defRPr>
            </a:lvl1pPr>
            <a:lvl2pPr marL="219601" indent="0">
              <a:buNone/>
              <a:defRPr/>
            </a:lvl2pPr>
            <a:lvl3pPr marL="439199" indent="0">
              <a:buNone/>
              <a:defRPr/>
            </a:lvl3pPr>
            <a:lvl4pPr marL="658801" indent="0">
              <a:buNone/>
              <a:defRPr/>
            </a:lvl4pPr>
            <a:lvl5pPr marL="878401" indent="0">
              <a:buNone/>
              <a:defRPr/>
            </a:lvl5pPr>
          </a:lstStyle>
          <a:p>
            <a:pPr lvl="0"/>
            <a:r>
              <a:rPr lang="pt-BR"/>
              <a:t>Subhead Segoe UI Regular 20/24. Em volor resequaectur.</a:t>
            </a:r>
            <a:endParaRPr lang="en-US"/>
          </a:p>
        </p:txBody>
      </p:sp>
      <p:sp>
        <p:nvSpPr>
          <p:cNvPr id="5" name="Text Placeholder 4">
            <a:extLst>
              <a:ext uri="{FF2B5EF4-FFF2-40B4-BE49-F238E27FC236}">
                <a16:creationId xmlns:a16="http://schemas.microsoft.com/office/drawing/2014/main" id="{93F125AF-C4E4-4331-8BF9-48345A76412F}"/>
              </a:ext>
            </a:extLst>
          </p:cNvPr>
          <p:cNvSpPr>
            <a:spLocks noGrp="1"/>
          </p:cNvSpPr>
          <p:nvPr>
            <p:ph type="body" sz="quarter" idx="11" hasCustomPrompt="1"/>
          </p:nvPr>
        </p:nvSpPr>
        <p:spPr>
          <a:xfrm>
            <a:off x="5164783" y="2425464"/>
            <a:ext cx="4758210" cy="3167790"/>
          </a:xfrm>
        </p:spPr>
        <p:txBody>
          <a:bodyPr lIns="0" tIns="0" rIns="0" bIns="0"/>
          <a:lstStyle>
            <a:lvl1pPr marL="0" indent="0">
              <a:lnSpc>
                <a:spcPts val="1728"/>
              </a:lnSpc>
              <a:spcBef>
                <a:spcPts val="0"/>
              </a:spcBef>
              <a:buFont typeface="Arial" panose="020B0604020202020204" pitchFamily="34" charset="0"/>
              <a:buNone/>
              <a:defRPr lang="en-US" sz="1600" b="0" i="0" kern="1200" spc="0" baseline="0" dirty="0">
                <a:solidFill>
                  <a:schemeClr val="tx1"/>
                </a:solidFill>
                <a:latin typeface="+mn-lt"/>
                <a:ea typeface="+mn-ea"/>
                <a:cs typeface="+mn-cs"/>
              </a:defRPr>
            </a:lvl1pPr>
            <a:lvl2pPr marL="0" indent="0">
              <a:lnSpc>
                <a:spcPts val="1728"/>
              </a:lnSpc>
              <a:spcBef>
                <a:spcPts val="0"/>
              </a:spcBef>
              <a:buNone/>
              <a:defRPr sz="1345">
                <a:solidFill>
                  <a:schemeClr val="tx1"/>
                </a:solidFill>
              </a:defRPr>
            </a:lvl2pPr>
            <a:lvl3pPr marL="439199" indent="0">
              <a:buNone/>
              <a:defRPr/>
            </a:lvl3pPr>
            <a:lvl4pPr marL="658801" indent="0">
              <a:buNone/>
              <a:defRPr/>
            </a:lvl4pPr>
            <a:lvl5pPr marL="878401" indent="0">
              <a:buNone/>
              <a:defRPr/>
            </a:lvl5pPr>
          </a:lstStyle>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B15443A1-2CF4-4DFD-839B-7AC8DBDBA1A7}"/>
              </a:ext>
            </a:extLst>
          </p:cNvPr>
          <p:cNvSpPr>
            <a:spLocks noGrp="1"/>
          </p:cNvSpPr>
          <p:nvPr>
            <p:ph type="pic" sz="quarter" idx="12"/>
          </p:nvPr>
        </p:nvSpPr>
        <p:spPr>
          <a:xfrm>
            <a:off x="201613" y="214313"/>
            <a:ext cx="4676661" cy="6429375"/>
          </a:xfrm>
          <a:blipFill>
            <a:blip r:embed="rId2" cstate="screen">
              <a:extLst>
                <a:ext uri="{28A0092B-C50C-407E-A947-70E740481C1C}">
                  <a14:useLocalDpi xmlns:a14="http://schemas.microsoft.com/office/drawing/2010/main"/>
                </a:ext>
              </a:extLst>
            </a:blip>
            <a:stretch>
              <a:fillRect/>
            </a:stretch>
          </a:blipFill>
        </p:spPr>
        <p:txBody>
          <a:bodyPr>
            <a:noAutofit/>
          </a:bodyPr>
          <a:lstStyle/>
          <a:p>
            <a:r>
              <a:rPr lang="en-US" dirty="0"/>
              <a:t>Click icon to add picture</a:t>
            </a:r>
          </a:p>
        </p:txBody>
      </p:sp>
    </p:spTree>
    <p:extLst>
      <p:ext uri="{BB962C8B-B14F-4D97-AF65-F5344CB8AC3E}">
        <p14:creationId xmlns:p14="http://schemas.microsoft.com/office/powerpoint/2010/main" val="48226667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aragraph Layout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19100" y="613082"/>
            <a:ext cx="11306469" cy="403137"/>
          </a:xfrm>
        </p:spPr>
        <p:txBody>
          <a:bodyPr wrap="square" lIns="0" tIns="0" rIns="0" bIns="0">
            <a:spAutoFit/>
          </a:bodyPr>
          <a:lstStyle>
            <a:lvl1pPr algn="l" defTabSz="914192" rtl="0" eaLnBrk="1" latinLnBrk="0" hangingPunct="1">
              <a:lnSpc>
                <a:spcPts val="3073"/>
              </a:lnSpc>
              <a:spcBef>
                <a:spcPct val="0"/>
              </a:spcBef>
              <a:buNone/>
              <a:defRPr lang="en-US" sz="3000" b="0" kern="1200" cap="none" spc="-130" baseline="0" dirty="0">
                <a:ln w="3175">
                  <a:noFill/>
                </a:ln>
                <a:solidFill>
                  <a:schemeClr val="accent1"/>
                </a:solidFill>
                <a:effectLst/>
                <a:latin typeface="+mj-lt"/>
                <a:ea typeface="+mn-ea"/>
                <a:cs typeface="Segoe UI" pitchFamily="34" charset="0"/>
              </a:defRPr>
            </a:lvl1pPr>
          </a:lstStyle>
          <a:p>
            <a:r>
              <a:rPr lang="en-US"/>
              <a:t>Paragraph Layout 1: two columns </a:t>
            </a:r>
          </a:p>
        </p:txBody>
      </p:sp>
      <p:sp>
        <p:nvSpPr>
          <p:cNvPr id="6" name="Text Placeholder 4">
            <a:extLst>
              <a:ext uri="{FF2B5EF4-FFF2-40B4-BE49-F238E27FC236}">
                <a16:creationId xmlns:a16="http://schemas.microsoft.com/office/drawing/2014/main" id="{F5AB0862-A985-4678-B916-65E6520BB67F}"/>
              </a:ext>
            </a:extLst>
          </p:cNvPr>
          <p:cNvSpPr>
            <a:spLocks noGrp="1"/>
          </p:cNvSpPr>
          <p:nvPr>
            <p:ph type="body" sz="quarter" idx="11" hasCustomPrompt="1"/>
          </p:nvPr>
        </p:nvSpPr>
        <p:spPr>
          <a:xfrm>
            <a:off x="419100" y="1578168"/>
            <a:ext cx="5541959" cy="1962076"/>
          </a:xfrm>
        </p:spPr>
        <p:txBody>
          <a:bodyPr lIns="0" tIns="0" rIns="0" bIns="0"/>
          <a:lstStyle>
            <a:lvl1pPr marL="0" indent="0">
              <a:lnSpc>
                <a:spcPct val="100000"/>
              </a:lnSpc>
              <a:spcBef>
                <a:spcPts val="0"/>
              </a:spcBef>
              <a:spcAft>
                <a:spcPts val="600"/>
              </a:spcAft>
              <a:buNone/>
              <a:defRPr lang="en-US" sz="1800" b="1" kern="1200" spc="0" baseline="0" dirty="0">
                <a:solidFill>
                  <a:schemeClr val="accent1"/>
                </a:solidFill>
                <a:latin typeface="+mn-lt"/>
                <a:ea typeface="+mn-ea"/>
                <a:cs typeface="+mn-cs"/>
              </a:defRPr>
            </a:lvl1pPr>
            <a:lvl2pPr marL="0" marR="0" indent="0" algn="l" defTabSz="914192" rtl="0" eaLnBrk="1" fontAlgn="auto" latinLnBrk="0" hangingPunct="1">
              <a:lnSpc>
                <a:spcPct val="100000"/>
              </a:lnSpc>
              <a:spcBef>
                <a:spcPts val="0"/>
              </a:spcBef>
              <a:spcAft>
                <a:spcPts val="600"/>
              </a:spcAft>
              <a:buClrTx/>
              <a:buSzPct val="90000"/>
              <a:buFont typeface="Arial" panose="020B0604020202020204" pitchFamily="34" charset="0"/>
              <a:buNone/>
              <a:tabLst/>
              <a:defRPr sz="1600">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marL="0" marR="0" lvl="1"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vel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p:txBody>
      </p:sp>
      <p:sp>
        <p:nvSpPr>
          <p:cNvPr id="7" name="Text Placeholder 4">
            <a:extLst>
              <a:ext uri="{FF2B5EF4-FFF2-40B4-BE49-F238E27FC236}">
                <a16:creationId xmlns:a16="http://schemas.microsoft.com/office/drawing/2014/main" id="{FEA242EE-C0BC-480C-90F3-98A412FE514A}"/>
              </a:ext>
            </a:extLst>
          </p:cNvPr>
          <p:cNvSpPr>
            <a:spLocks noGrp="1"/>
          </p:cNvSpPr>
          <p:nvPr>
            <p:ph type="body" sz="quarter" idx="12" hasCustomPrompt="1"/>
          </p:nvPr>
        </p:nvSpPr>
        <p:spPr>
          <a:xfrm>
            <a:off x="6229844" y="1578168"/>
            <a:ext cx="5541959" cy="1962076"/>
          </a:xfrm>
        </p:spPr>
        <p:txBody>
          <a:bodyPr lIns="0" tIns="0" rIns="0" bIns="0"/>
          <a:lstStyle>
            <a:lvl1pPr marL="0" indent="0">
              <a:lnSpc>
                <a:spcPct val="100000"/>
              </a:lnSpc>
              <a:spcBef>
                <a:spcPts val="0"/>
              </a:spcBef>
              <a:spcAft>
                <a:spcPts val="600"/>
              </a:spcAft>
              <a:buNone/>
              <a:defRPr lang="en-US" sz="1800" b="1" kern="1200" spc="0" baseline="0" dirty="0">
                <a:solidFill>
                  <a:schemeClr val="accent1"/>
                </a:solidFill>
                <a:latin typeface="+mn-lt"/>
                <a:ea typeface="+mn-ea"/>
                <a:cs typeface="+mn-cs"/>
              </a:defRPr>
            </a:lvl1pPr>
            <a:lvl2pPr marL="0" marR="0" indent="0" algn="l" defTabSz="914192" rtl="0" eaLnBrk="1" fontAlgn="auto" latinLnBrk="0" hangingPunct="1">
              <a:lnSpc>
                <a:spcPct val="100000"/>
              </a:lnSpc>
              <a:spcBef>
                <a:spcPts val="0"/>
              </a:spcBef>
              <a:spcAft>
                <a:spcPts val="600"/>
              </a:spcAft>
              <a:buClrTx/>
              <a:buSzPct val="90000"/>
              <a:buFont typeface="Arial" panose="020B0604020202020204" pitchFamily="34" charset="0"/>
              <a:buNone/>
              <a:tabLst/>
              <a:defRPr sz="1600">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marL="0" marR="0" lvl="1"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vel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p:txBody>
      </p:sp>
      <p:sp>
        <p:nvSpPr>
          <p:cNvPr id="5" name="Text Placeholder 2">
            <a:extLst>
              <a:ext uri="{FF2B5EF4-FFF2-40B4-BE49-F238E27FC236}">
                <a16:creationId xmlns:a16="http://schemas.microsoft.com/office/drawing/2014/main" id="{60CAE46F-7CA2-4F22-BBEF-81592DBE0A0A}"/>
              </a:ext>
            </a:extLst>
          </p:cNvPr>
          <p:cNvSpPr>
            <a:spLocks noGrp="1"/>
          </p:cNvSpPr>
          <p:nvPr>
            <p:ph type="body" sz="quarter" idx="10" hasCustomPrompt="1"/>
          </p:nvPr>
        </p:nvSpPr>
        <p:spPr>
          <a:xfrm>
            <a:off x="429538" y="999679"/>
            <a:ext cx="11038647" cy="307777"/>
          </a:xfrm>
        </p:spPr>
        <p:txBody>
          <a:bodyPr/>
          <a:lstStyle>
            <a:lvl1pPr marL="0" indent="0">
              <a:buNone/>
              <a:defRPr sz="2000"/>
            </a:lvl1pPr>
          </a:lstStyle>
          <a:p>
            <a:pPr lvl="0"/>
            <a:r>
              <a:rPr lang="en-US"/>
              <a:t>Subhead</a:t>
            </a:r>
          </a:p>
        </p:txBody>
      </p:sp>
    </p:spTree>
    <p:extLst>
      <p:ext uri="{BB962C8B-B14F-4D97-AF65-F5344CB8AC3E}">
        <p14:creationId xmlns:p14="http://schemas.microsoft.com/office/powerpoint/2010/main" val="1243119033"/>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98488"/>
            <a:ext cx="11306469" cy="410369"/>
          </a:xfrm>
        </p:spPr>
        <p:txBody>
          <a:bodyPr wrap="square" lIns="0" tIns="0" rIns="0" bIns="0">
            <a:spAutoFit/>
          </a:bodyPr>
          <a:lstStyle>
            <a:lvl1pPr>
              <a:lnSpc>
                <a:spcPts val="3136"/>
              </a:lnSpc>
              <a:defRPr sz="3000">
                <a:solidFill>
                  <a:schemeClr val="accent1"/>
                </a:solidFill>
              </a:defRPr>
            </a:lvl1pPr>
          </a:lstStyle>
          <a:p>
            <a:r>
              <a:rPr lang="en-US"/>
              <a:t>Photo Layout 1: Three columns images and text</a:t>
            </a:r>
          </a:p>
        </p:txBody>
      </p:sp>
      <p:sp>
        <p:nvSpPr>
          <p:cNvPr id="5" name="Text Placeholder 4"/>
          <p:cNvSpPr>
            <a:spLocks noGrp="1"/>
          </p:cNvSpPr>
          <p:nvPr>
            <p:ph type="body" sz="quarter" idx="11" hasCustomPrompt="1"/>
          </p:nvPr>
        </p:nvSpPr>
        <p:spPr>
          <a:xfrm>
            <a:off x="433963" y="4971990"/>
            <a:ext cx="3618381" cy="1218282"/>
          </a:xfrm>
        </p:spPr>
        <p:txBody>
          <a:bodyPr lIns="0" tIns="0" rIns="0" bIns="0"/>
          <a:lstStyle>
            <a:lvl1pPr marL="0" indent="0">
              <a:lnSpc>
                <a:spcPts val="1765"/>
              </a:lnSpc>
              <a:spcBef>
                <a:spcPts val="882"/>
              </a:spcBef>
              <a:buNone/>
              <a:defRPr lang="en-US" sz="1371" b="1" kern="1200" spc="0" baseline="0" dirty="0">
                <a:solidFill>
                  <a:srgbClr val="00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289024" y="4971990"/>
            <a:ext cx="3618381" cy="1218282"/>
          </a:xfrm>
        </p:spPr>
        <p:txBody>
          <a:bodyPr lIns="0" tIns="0" rIns="0" bIns="0"/>
          <a:lstStyle>
            <a:lvl1pPr marL="0" indent="0">
              <a:lnSpc>
                <a:spcPts val="1765"/>
              </a:lnSpc>
              <a:spcBef>
                <a:spcPts val="882"/>
              </a:spcBef>
              <a:buNone/>
              <a:defRPr lang="en-US" sz="1371" b="1" kern="1200" spc="0" baseline="0" dirty="0">
                <a:solidFill>
                  <a:srgbClr val="00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5" y="4971990"/>
            <a:ext cx="3618381" cy="1218282"/>
          </a:xfrm>
        </p:spPr>
        <p:txBody>
          <a:bodyPr lIns="0" tIns="0" rIns="0" bIns="0"/>
          <a:lstStyle>
            <a:lvl1pPr marL="0" indent="0">
              <a:lnSpc>
                <a:spcPts val="1765"/>
              </a:lnSpc>
              <a:spcBef>
                <a:spcPts val="882"/>
              </a:spcBef>
              <a:buNone/>
              <a:defRPr lang="en-US" sz="1371" b="1" kern="1200" spc="0" baseline="0" dirty="0">
                <a:solidFill>
                  <a:srgbClr val="00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ABE01C0E-0479-4C93-AAC0-C2F5F90B363E}"/>
              </a:ext>
            </a:extLst>
          </p:cNvPr>
          <p:cNvSpPr>
            <a:spLocks noGrp="1"/>
          </p:cNvSpPr>
          <p:nvPr>
            <p:ph type="pic" sz="quarter" idx="20"/>
          </p:nvPr>
        </p:nvSpPr>
        <p:spPr>
          <a:xfrm>
            <a:off x="433963" y="1567044"/>
            <a:ext cx="3618381" cy="3327825"/>
          </a:xfrm>
          <a:blipFill>
            <a:blip r:embed="rId2"/>
            <a:stretch>
              <a:fillRect/>
            </a:stretch>
          </a:blipFill>
        </p:spPr>
        <p:txBody>
          <a:bodyPr>
            <a:noAutofit/>
          </a:bodyPr>
          <a:lstStyle/>
          <a:p>
            <a:r>
              <a:rPr lang="en-US" dirty="0"/>
              <a:t>Click icon to add picture</a:t>
            </a:r>
          </a:p>
        </p:txBody>
      </p:sp>
      <p:sp>
        <p:nvSpPr>
          <p:cNvPr id="14" name="Picture Placeholder 6">
            <a:extLst>
              <a:ext uri="{FF2B5EF4-FFF2-40B4-BE49-F238E27FC236}">
                <a16:creationId xmlns:a16="http://schemas.microsoft.com/office/drawing/2014/main" id="{8BA60483-81D0-4D88-89E0-E83447658034}"/>
              </a:ext>
            </a:extLst>
          </p:cNvPr>
          <p:cNvSpPr>
            <a:spLocks noGrp="1"/>
          </p:cNvSpPr>
          <p:nvPr>
            <p:ph type="pic" sz="quarter" idx="21"/>
          </p:nvPr>
        </p:nvSpPr>
        <p:spPr>
          <a:xfrm>
            <a:off x="4285703" y="1567044"/>
            <a:ext cx="3618381" cy="3327825"/>
          </a:xfrm>
          <a:blipFill>
            <a:blip r:embed="rId3"/>
            <a:stretch>
              <a:fillRect/>
            </a:stretch>
          </a:blipFill>
        </p:spPr>
        <p:txBody>
          <a:bodyPr>
            <a:noAutofit/>
          </a:bodyPr>
          <a:lstStyle/>
          <a:p>
            <a:r>
              <a:rPr lang="en-US" dirty="0"/>
              <a:t>Click icon to add picture</a:t>
            </a:r>
          </a:p>
        </p:txBody>
      </p:sp>
      <p:sp>
        <p:nvSpPr>
          <p:cNvPr id="11" name="Picture Placeholder 6">
            <a:extLst>
              <a:ext uri="{FF2B5EF4-FFF2-40B4-BE49-F238E27FC236}">
                <a16:creationId xmlns:a16="http://schemas.microsoft.com/office/drawing/2014/main" id="{2009B689-E711-46E6-8310-D69228E55A99}"/>
              </a:ext>
            </a:extLst>
          </p:cNvPr>
          <p:cNvSpPr>
            <a:spLocks noGrp="1"/>
          </p:cNvSpPr>
          <p:nvPr>
            <p:ph type="pic" sz="quarter" idx="22"/>
          </p:nvPr>
        </p:nvSpPr>
        <p:spPr>
          <a:xfrm>
            <a:off x="8137443" y="1567045"/>
            <a:ext cx="3618381" cy="3327825"/>
          </a:xfrm>
          <a:blipFill>
            <a:blip r:embed="rId4"/>
            <a:stretch>
              <a:fillRect/>
            </a:stretch>
          </a:blipFill>
        </p:spPr>
        <p:txBody>
          <a:bodyPr>
            <a:noAutofit/>
          </a:bodyPr>
          <a:lstStyle/>
          <a:p>
            <a:r>
              <a:rPr lang="en-US" dirty="0"/>
              <a:t>Click icon to add picture</a:t>
            </a:r>
          </a:p>
        </p:txBody>
      </p:sp>
    </p:spTree>
    <p:extLst>
      <p:ext uri="{BB962C8B-B14F-4D97-AF65-F5344CB8AC3E}">
        <p14:creationId xmlns:p14="http://schemas.microsoft.com/office/powerpoint/2010/main" val="395776600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81B4D1CC-F73F-4B8C-9E62-D678FBA17BE5}"/>
              </a:ext>
            </a:extLst>
          </p:cNvPr>
          <p:cNvSpPr>
            <a:spLocks noGrp="1"/>
          </p:cNvSpPr>
          <p:nvPr>
            <p:ph type="pic" sz="quarter" idx="17" hasCustomPrompt="1"/>
          </p:nvPr>
        </p:nvSpPr>
        <p:spPr>
          <a:xfrm>
            <a:off x="9087198" y="1568450"/>
            <a:ext cx="2679937" cy="3906255"/>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FontTx/>
              <a:buNone/>
              <a:defRPr sz="2353">
                <a:solidFill>
                  <a:schemeClr val="bg2"/>
                </a:solidFill>
              </a:defRPr>
            </a:lvl1pPr>
          </a:lstStyle>
          <a:p>
            <a:r>
              <a:rPr lang="en-US" dirty="0"/>
              <a:t>Image here</a:t>
            </a:r>
          </a:p>
        </p:txBody>
      </p:sp>
      <p:sp>
        <p:nvSpPr>
          <p:cNvPr id="20" name="Picture Placeholder 6">
            <a:extLst>
              <a:ext uri="{FF2B5EF4-FFF2-40B4-BE49-F238E27FC236}">
                <a16:creationId xmlns:a16="http://schemas.microsoft.com/office/drawing/2014/main" id="{13DE2DEB-C371-4575-BB41-68D8DFD82CC7}"/>
              </a:ext>
            </a:extLst>
          </p:cNvPr>
          <p:cNvSpPr>
            <a:spLocks noGrp="1"/>
          </p:cNvSpPr>
          <p:nvPr>
            <p:ph type="pic" sz="quarter" idx="16" hasCustomPrompt="1"/>
          </p:nvPr>
        </p:nvSpPr>
        <p:spPr>
          <a:xfrm>
            <a:off x="6197832" y="1568450"/>
            <a:ext cx="2679937" cy="3906255"/>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FontTx/>
              <a:buNone/>
              <a:defRPr sz="2353">
                <a:solidFill>
                  <a:schemeClr val="bg2"/>
                </a:solidFill>
              </a:defRPr>
            </a:lvl1pPr>
          </a:lstStyle>
          <a:p>
            <a:r>
              <a:rPr lang="en-US" dirty="0"/>
              <a:t>Image here</a:t>
            </a:r>
          </a:p>
        </p:txBody>
      </p:sp>
      <p:sp>
        <p:nvSpPr>
          <p:cNvPr id="19" name="Picture Placeholder 6">
            <a:extLst>
              <a:ext uri="{FF2B5EF4-FFF2-40B4-BE49-F238E27FC236}">
                <a16:creationId xmlns:a16="http://schemas.microsoft.com/office/drawing/2014/main" id="{0B4B30D7-0DB3-48BD-B5DB-30F53026774E}"/>
              </a:ext>
            </a:extLst>
          </p:cNvPr>
          <p:cNvSpPr>
            <a:spLocks noGrp="1"/>
          </p:cNvSpPr>
          <p:nvPr>
            <p:ph type="pic" sz="quarter" idx="15" hasCustomPrompt="1"/>
          </p:nvPr>
        </p:nvSpPr>
        <p:spPr>
          <a:xfrm>
            <a:off x="3308466" y="1568450"/>
            <a:ext cx="2679937" cy="3906255"/>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FontTx/>
              <a:buNone/>
              <a:defRPr sz="2353">
                <a:solidFill>
                  <a:schemeClr val="bg2"/>
                </a:solidFill>
              </a:defRPr>
            </a:lvl1pPr>
          </a:lstStyle>
          <a:p>
            <a:r>
              <a:rPr lang="en-US" dirty="0"/>
              <a:t>Image here</a:t>
            </a:r>
          </a:p>
        </p:txBody>
      </p:sp>
      <p:sp>
        <p:nvSpPr>
          <p:cNvPr id="7" name="Picture Placeholder 6">
            <a:extLst>
              <a:ext uri="{FF2B5EF4-FFF2-40B4-BE49-F238E27FC236}">
                <a16:creationId xmlns:a16="http://schemas.microsoft.com/office/drawing/2014/main" id="{4B68C5FC-6986-43E4-A4A6-DE6F0A5E7A93}"/>
              </a:ext>
            </a:extLst>
          </p:cNvPr>
          <p:cNvSpPr>
            <a:spLocks noGrp="1"/>
          </p:cNvSpPr>
          <p:nvPr>
            <p:ph type="pic" sz="quarter" idx="14" hasCustomPrompt="1"/>
          </p:nvPr>
        </p:nvSpPr>
        <p:spPr>
          <a:xfrm>
            <a:off x="419100" y="1568450"/>
            <a:ext cx="2679937" cy="3906255"/>
          </a:xfrm>
          <a:blipFill>
            <a:blip r:embed="rId5" cstate="screen">
              <a:extLst>
                <a:ext uri="{28A0092B-C50C-407E-A947-70E740481C1C}">
                  <a14:useLocalDpi xmlns:a14="http://schemas.microsoft.com/office/drawing/2010/main"/>
                </a:ext>
              </a:extLst>
            </a:blip>
            <a:stretch>
              <a:fillRect/>
            </a:stretch>
          </a:blipFill>
        </p:spPr>
        <p:txBody>
          <a:bodyPr>
            <a:noAutofit/>
          </a:bodyPr>
          <a:lstStyle>
            <a:lvl1pPr marL="0" indent="0">
              <a:buFontTx/>
              <a:buNone/>
              <a:defRPr sz="2353">
                <a:solidFill>
                  <a:schemeClr val="bg2"/>
                </a:solidFill>
              </a:defRPr>
            </a:lvl1pPr>
          </a:lstStyle>
          <a:p>
            <a:r>
              <a:rPr lang="en-US" dirty="0"/>
              <a:t>Image here</a:t>
            </a:r>
          </a:p>
        </p:txBody>
      </p:sp>
      <p:sp>
        <p:nvSpPr>
          <p:cNvPr id="2" name="Title 1"/>
          <p:cNvSpPr>
            <a:spLocks noGrp="1"/>
          </p:cNvSpPr>
          <p:nvPr>
            <p:ph type="title" hasCustomPrompt="1"/>
          </p:nvPr>
        </p:nvSpPr>
        <p:spPr>
          <a:xfrm>
            <a:off x="419100" y="598488"/>
            <a:ext cx="11306469" cy="410369"/>
          </a:xfrm>
        </p:spPr>
        <p:txBody>
          <a:bodyPr wrap="square" lIns="0" tIns="0" rIns="0" bIns="0">
            <a:spAutoFit/>
          </a:bodyPr>
          <a:lstStyle>
            <a:lvl1pPr>
              <a:lnSpc>
                <a:spcPts val="3136"/>
              </a:lnSpc>
              <a:defRPr sz="3000">
                <a:solidFill>
                  <a:schemeClr val="accent1"/>
                </a:solidFill>
              </a:defRPr>
            </a:lvl1pPr>
          </a:lstStyle>
          <a:p>
            <a:r>
              <a:rPr lang="en-US"/>
              <a:t>Photo Layout 2:  Four column images</a:t>
            </a:r>
          </a:p>
        </p:txBody>
      </p:sp>
    </p:spTree>
    <p:extLst>
      <p:ext uri="{BB962C8B-B14F-4D97-AF65-F5344CB8AC3E}">
        <p14:creationId xmlns:p14="http://schemas.microsoft.com/office/powerpoint/2010/main" val="390115476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82"/>
            <a:ext cx="5378548" cy="2486578"/>
          </a:xfrm>
        </p:spPr>
        <p:txBody>
          <a:bodyPr wrap="square">
            <a:spAutoFit/>
          </a:bodyPr>
          <a:lstStyle>
            <a:lvl1pPr marL="281520" indent="-281520">
              <a:spcBef>
                <a:spcPts val="1200"/>
              </a:spcBef>
              <a:buClr>
                <a:schemeClr val="tx1"/>
              </a:buClr>
              <a:buFont typeface="Arial" pitchFamily="34" charset="0"/>
              <a:buChar char="•"/>
              <a:defRPr sz="3529"/>
            </a:lvl1pPr>
            <a:lvl2pPr marL="520408" indent="-228472">
              <a:defRPr sz="2353"/>
            </a:lvl2pPr>
            <a:lvl3pPr marL="685416" indent="-165007">
              <a:tabLst/>
              <a:defRPr sz="1961"/>
            </a:lvl3pPr>
            <a:lvl4pPr marL="863116" indent="-177701">
              <a:defRPr/>
            </a:lvl4pPr>
            <a:lvl5pPr marL="1028122" indent="-16500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82"/>
            <a:ext cx="5378548" cy="2486578"/>
          </a:xfrm>
        </p:spPr>
        <p:txBody>
          <a:bodyPr wrap="square">
            <a:spAutoFit/>
          </a:bodyPr>
          <a:lstStyle>
            <a:lvl1pPr marL="281520" indent="-281520">
              <a:spcBef>
                <a:spcPts val="1200"/>
              </a:spcBef>
              <a:buClr>
                <a:schemeClr val="tx1"/>
              </a:buClr>
              <a:buFont typeface="Arial" pitchFamily="34" charset="0"/>
              <a:buChar char="•"/>
              <a:defRPr sz="3529"/>
            </a:lvl1pPr>
            <a:lvl2pPr marL="520408" indent="-228472">
              <a:defRPr sz="2353"/>
            </a:lvl2pPr>
            <a:lvl3pPr marL="685416" indent="-165007">
              <a:tabLst/>
              <a:defRPr sz="1961"/>
            </a:lvl3pPr>
            <a:lvl4pPr marL="863116" indent="-177701">
              <a:defRPr/>
            </a:lvl4pPr>
            <a:lvl5pPr marL="1028122" indent="-16500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14947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8855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6900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9100" y="3015459"/>
            <a:ext cx="10014140" cy="705321"/>
          </a:xfrm>
        </p:spPr>
        <p:txBody>
          <a:bodyPr vert="horz" wrap="square" lIns="0" tIns="0" rIns="0" bIns="0" rtlCol="0" anchor="b" anchorCtr="0">
            <a:spAutoFit/>
          </a:bodyPr>
          <a:lstStyle>
            <a:lvl1pPr>
              <a:lnSpc>
                <a:spcPct val="90000"/>
              </a:lnSpc>
              <a:defRPr lang="en-US" sz="5293"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sp>
        <p:nvSpPr>
          <p:cNvPr id="11" name="Text Placeholder 10"/>
          <p:cNvSpPr>
            <a:spLocks noGrp="1"/>
          </p:cNvSpPr>
          <p:nvPr>
            <p:ph type="body" sz="quarter" idx="13" hasCustomPrompt="1"/>
          </p:nvPr>
        </p:nvSpPr>
        <p:spPr>
          <a:xfrm>
            <a:off x="419100" y="3731797"/>
            <a:ext cx="8430768" cy="369332"/>
          </a:xfrm>
          <a:noFill/>
        </p:spPr>
        <p:txBody>
          <a:bodyPr wrap="square" rtlCol="0">
            <a:spAutoFit/>
          </a:bodyPr>
          <a:lstStyle>
            <a:lvl1pPr marL="0" indent="0">
              <a:lnSpc>
                <a:spcPct val="113000"/>
              </a:lnSpc>
              <a:spcBef>
                <a:spcPts val="0"/>
              </a:spcBef>
              <a:spcAft>
                <a:spcPts val="300"/>
              </a:spcAft>
              <a:buNone/>
              <a:defRPr lang="en-US" sz="2400" b="0" i="0" kern="1200" spc="0" baseline="0" dirty="0">
                <a:solidFill>
                  <a:schemeClr val="tx1"/>
                </a:solidFill>
                <a:latin typeface="+mn-lt"/>
                <a:ea typeface="+mn-ea"/>
                <a:cs typeface="+mn-cs"/>
              </a:defRPr>
            </a:lvl1pPr>
          </a:lstStyle>
          <a:p>
            <a:pPr marL="0" marR="0" lvl="0" indent="0" algn="l" defTabSz="914192" rtl="0" eaLnBrk="1" fontAlgn="auto" latinLnBrk="0" hangingPunct="1">
              <a:lnSpc>
                <a:spcPct val="100000"/>
              </a:lnSpc>
              <a:spcBef>
                <a:spcPts val="0"/>
              </a:spcBef>
              <a:spcAft>
                <a:spcPts val="600"/>
              </a:spcAft>
              <a:buClrTx/>
              <a:buSzPct val="90000"/>
              <a:buFont typeface="Wingdings" panose="05000000000000000000" pitchFamily="2" charset="2"/>
              <a:buNone/>
              <a:tabLst/>
            </a:pPr>
            <a:r>
              <a:rPr lang="en-US"/>
              <a:t>Click to edit Master text styles</a:t>
            </a:r>
          </a:p>
        </p:txBody>
      </p:sp>
    </p:spTree>
    <p:extLst>
      <p:ext uri="{BB962C8B-B14F-4D97-AF65-F5344CB8AC3E}">
        <p14:creationId xmlns:p14="http://schemas.microsoft.com/office/powerpoint/2010/main" val="1810220193"/>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Subsection divider">
    <p:bg>
      <p:bgPr>
        <a:solidFill>
          <a:schemeClr val="accent4"/>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9100" y="3018373"/>
            <a:ext cx="10014140" cy="705321"/>
          </a:xfrm>
        </p:spPr>
        <p:txBody>
          <a:bodyPr vert="horz" wrap="square" lIns="0" tIns="0" rIns="0" bIns="0" rtlCol="0" anchor="b" anchorCtr="0">
            <a:spAutoFit/>
          </a:bodyPr>
          <a:lstStyle>
            <a:lvl1pPr>
              <a:lnSpc>
                <a:spcPct val="90000"/>
              </a:lnSpc>
              <a:defRPr lang="en-US" sz="5293" spc="-147" dirty="0">
                <a:solidFill>
                  <a:schemeClr val="tx1"/>
                </a:solidFill>
              </a:defRPr>
            </a:lvl1pPr>
          </a:lstStyle>
          <a:p>
            <a:pPr marL="0" lvl="0">
              <a:lnSpc>
                <a:spcPts val="5489"/>
              </a:lnSpc>
            </a:pPr>
            <a:r>
              <a:rPr lang="en-US"/>
              <a:t>Subhead title</a:t>
            </a:r>
          </a:p>
        </p:txBody>
      </p:sp>
      <p:sp>
        <p:nvSpPr>
          <p:cNvPr id="11" name="Text Placeholder 10"/>
          <p:cNvSpPr>
            <a:spLocks noGrp="1"/>
          </p:cNvSpPr>
          <p:nvPr>
            <p:ph type="body" sz="quarter" idx="13" hasCustomPrompt="1"/>
          </p:nvPr>
        </p:nvSpPr>
        <p:spPr>
          <a:xfrm>
            <a:off x="419100" y="3749719"/>
            <a:ext cx="8430768" cy="369332"/>
          </a:xfrm>
          <a:noFill/>
        </p:spPr>
        <p:txBody>
          <a:bodyPr vert="horz" wrap="square" lIns="0" tIns="0" rIns="0" bIns="0" rtlCol="0">
            <a:spAutoFit/>
          </a:bodyPr>
          <a:lstStyle>
            <a:lvl1pPr marL="0" indent="0">
              <a:buNone/>
              <a:defRPr lang="en-US" sz="2400" dirty="0">
                <a:solidFill>
                  <a:schemeClr val="tx1"/>
                </a:solidFill>
              </a:defRPr>
            </a:lvl1pPr>
          </a:lstStyle>
          <a:p>
            <a:pPr marL="224054" lvl="0" indent="-224054"/>
            <a:r>
              <a:rPr lang="en-US"/>
              <a:t>Click to edit Master text styles</a:t>
            </a:r>
          </a:p>
        </p:txBody>
      </p:sp>
    </p:spTree>
    <p:extLst>
      <p:ext uri="{BB962C8B-B14F-4D97-AF65-F5344CB8AC3E}">
        <p14:creationId xmlns:p14="http://schemas.microsoft.com/office/powerpoint/2010/main" val="3549427052"/>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phot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4E56-331F-4541-8470-267A634FA4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0" y="0"/>
            <a:ext cx="12192000" cy="6858000"/>
          </a:xfrm>
          <a:prstGeom prst="rect">
            <a:avLst/>
          </a:prstGeom>
        </p:spPr>
      </p:pic>
      <p:sp>
        <p:nvSpPr>
          <p:cNvPr id="2" name="Title 1"/>
          <p:cNvSpPr>
            <a:spLocks noGrp="1"/>
          </p:cNvSpPr>
          <p:nvPr>
            <p:ph type="title" hasCustomPrompt="1"/>
          </p:nvPr>
        </p:nvSpPr>
        <p:spPr>
          <a:xfrm>
            <a:off x="419100" y="2037731"/>
            <a:ext cx="7491541" cy="2649187"/>
          </a:xfrm>
          <a:noFill/>
        </p:spPr>
        <p:txBody>
          <a:bodyPr wrap="square" lIns="0" tIns="0" rIns="0" bIns="0" anchor="ctr" anchorCtr="0">
            <a:noAutofit/>
          </a:bodyPr>
          <a:lstStyle>
            <a:lvl1pPr>
              <a:lnSpc>
                <a:spcPts val="5489"/>
              </a:lnSpc>
              <a:defRPr sz="5293" spc="-147" baseline="0">
                <a:solidFill>
                  <a:schemeClr val="accent1"/>
                </a:solidFill>
              </a:defRPr>
            </a:lvl1pPr>
          </a:lstStyle>
          <a:p>
            <a:r>
              <a:rPr lang="en-US"/>
              <a:t>Section title</a:t>
            </a:r>
          </a:p>
        </p:txBody>
      </p:sp>
    </p:spTree>
    <p:extLst>
      <p:ext uri="{BB962C8B-B14F-4D97-AF65-F5344CB8AC3E}">
        <p14:creationId xmlns:p14="http://schemas.microsoft.com/office/powerpoint/2010/main" val="417244085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_Logo_Slide 1">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4DBA4-81C0-4100-A8E7-74F0255AB1B3}"/>
              </a:ext>
            </a:extLst>
          </p:cNvPr>
          <p:cNvPicPr>
            <a:picLocks noChangeAspect="1"/>
          </p:cNvPicPr>
          <p:nvPr userDrawn="1"/>
        </p:nvPicPr>
        <p:blipFill>
          <a:blip r:embed="rId2"/>
          <a:stretch>
            <a:fillRect/>
          </a:stretch>
        </p:blipFill>
        <p:spPr bwMode="black">
          <a:xfrm>
            <a:off x="4258548" y="3047776"/>
            <a:ext cx="3674903" cy="770299"/>
          </a:xfrm>
          <a:prstGeom prst="rect">
            <a:avLst/>
          </a:prstGeom>
        </p:spPr>
      </p:pic>
      <p:sp>
        <p:nvSpPr>
          <p:cNvPr id="7" name="Text Placeholder 3">
            <a:extLst>
              <a:ext uri="{FF2B5EF4-FFF2-40B4-BE49-F238E27FC236}">
                <a16:creationId xmlns:a16="http://schemas.microsoft.com/office/drawing/2014/main" id="{8C9C0666-A626-46E1-9988-AD3FB3A7C75F}"/>
              </a:ext>
            </a:extLst>
          </p:cNvPr>
          <p:cNvSpPr>
            <a:spLocks noGrp="1"/>
          </p:cNvSpPr>
          <p:nvPr>
            <p:ph type="body" sz="quarter" idx="10" hasCustomPrompt="1"/>
          </p:nvPr>
        </p:nvSpPr>
        <p:spPr>
          <a:xfrm>
            <a:off x="4170865" y="6080158"/>
            <a:ext cx="3850269" cy="186782"/>
          </a:xfrm>
          <a:prstGeom prst="rect">
            <a:avLst/>
          </a:prstGeom>
        </p:spPr>
        <p:txBody>
          <a:bodyPr/>
          <a:lstStyle>
            <a:lvl1pPr marL="0" indent="0" algn="ctr">
              <a:buNone/>
              <a:defRPr lang="en-US" sz="1176" b="0" i="0" kern="1200" spc="59" baseline="0" dirty="0">
                <a:solidFill>
                  <a:schemeClr val="bg2"/>
                </a:solidFill>
                <a:latin typeface="Segoe UI" charset="0"/>
                <a:ea typeface="Segoe UI" charset="0"/>
                <a:cs typeface="Segoe UI" charset="0"/>
              </a:defRPr>
            </a:lvl1pPr>
          </a:lstStyle>
          <a:p>
            <a:pPr lvl="0"/>
            <a:r>
              <a:rPr lang="en-US"/>
              <a:t>Microsoft Education • Date</a:t>
            </a:r>
          </a:p>
        </p:txBody>
      </p:sp>
    </p:spTree>
    <p:extLst>
      <p:ext uri="{BB962C8B-B14F-4D97-AF65-F5344CB8AC3E}">
        <p14:creationId xmlns:p14="http://schemas.microsoft.com/office/powerpoint/2010/main" val="9001977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413005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211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48211" y="289512"/>
            <a:ext cx="2615331" cy="637226"/>
          </a:xfrm>
        </p:spPr>
        <p:txBody>
          <a:bodyPr/>
          <a:lstStyle/>
          <a:p>
            <a:r>
              <a:rPr lang="en-US"/>
              <a:t>Title Text Style</a:t>
            </a:r>
          </a:p>
        </p:txBody>
      </p:sp>
      <p:sp>
        <p:nvSpPr>
          <p:cNvPr id="4" name="Content Placeholder 3"/>
          <p:cNvSpPr>
            <a:spLocks noGrp="1"/>
          </p:cNvSpPr>
          <p:nvPr>
            <p:ph sz="quarter" idx="10" hasCustomPrompt="1"/>
          </p:nvPr>
        </p:nvSpPr>
        <p:spPr>
          <a:xfrm>
            <a:off x="448212" y="1196648"/>
            <a:ext cx="11295577" cy="5198756"/>
          </a:xfrm>
          <a:prstGeom prst="rect">
            <a:avLst/>
          </a:prstGeom>
        </p:spPr>
        <p:txBody>
          <a:bodyPr>
            <a:normAutofit/>
          </a:bodyPr>
          <a:lstStyle>
            <a:lvl1pPr>
              <a:defRPr sz="2000"/>
            </a:lvl1pPr>
            <a:lvl2pPr>
              <a:defRPr sz="2000"/>
            </a:lvl2pPr>
            <a:lvl3pPr>
              <a:defRPr sz="2000"/>
            </a:lvl3pPr>
            <a:lvl4pPr>
              <a:defRPr sz="980" b="0"/>
            </a:lvl4pPr>
            <a:lvl5pPr>
              <a:defRPr sz="980" b="0"/>
            </a:lvl5pPr>
          </a:lstStyle>
          <a:p>
            <a:pPr lvl="0"/>
            <a:r>
              <a:rPr lang="en-US"/>
              <a:t>Subheading text style</a:t>
            </a:r>
          </a:p>
          <a:p>
            <a:pPr lvl="1"/>
            <a:r>
              <a:rPr lang="en-US"/>
              <a:t>Paragraph title text style</a:t>
            </a:r>
          </a:p>
          <a:p>
            <a:pPr lvl="2"/>
            <a:r>
              <a:rPr lang="en-US"/>
              <a:t>Body text style</a:t>
            </a:r>
          </a:p>
        </p:txBody>
      </p:sp>
      <p:sp>
        <p:nvSpPr>
          <p:cNvPr id="2" name="Date Placeholder 1">
            <a:extLst>
              <a:ext uri="{FF2B5EF4-FFF2-40B4-BE49-F238E27FC236}">
                <a16:creationId xmlns:a16="http://schemas.microsoft.com/office/drawing/2014/main" id="{9CDF813D-9878-4EB9-A00D-88304009D92C}"/>
              </a:ext>
            </a:extLst>
          </p:cNvPr>
          <p:cNvSpPr>
            <a:spLocks noGrp="1"/>
          </p:cNvSpPr>
          <p:nvPr>
            <p:ph type="dt" sz="half" idx="11"/>
          </p:nvPr>
        </p:nvSpPr>
        <p:spPr/>
        <p:txBody>
          <a:bodyPr/>
          <a:lstStyle/>
          <a:p>
            <a:fld id="{A89BCBD5-0B19-4DFF-8282-61F659517A92}" type="datetimeFigureOut">
              <a:rPr lang="en-US" smtClean="0"/>
              <a:pPr/>
              <a:t>7/31/2019</a:t>
            </a:fld>
            <a:endParaRPr lang="en-US" dirty="0"/>
          </a:p>
        </p:txBody>
      </p:sp>
      <p:sp>
        <p:nvSpPr>
          <p:cNvPr id="5" name="Footer Placeholder 4">
            <a:extLst>
              <a:ext uri="{FF2B5EF4-FFF2-40B4-BE49-F238E27FC236}">
                <a16:creationId xmlns:a16="http://schemas.microsoft.com/office/drawing/2014/main" id="{070FE314-EFC9-4F1E-997D-38F25A3160AC}"/>
              </a:ext>
            </a:extLst>
          </p:cNvPr>
          <p:cNvSpPr>
            <a:spLocks noGrp="1"/>
          </p:cNvSpPr>
          <p:nvPr>
            <p:ph type="ftr" sz="quarter" idx="12"/>
          </p:nvPr>
        </p:nvSpPr>
        <p:spPr/>
        <p:txBody>
          <a:bodyPr/>
          <a:lstStyle/>
          <a:p>
            <a:r>
              <a:rPr lang="en-US" dirty="0"/>
              <a:t>MICROSOFT CONFIDENTIAL</a:t>
            </a:r>
          </a:p>
        </p:txBody>
      </p:sp>
      <p:sp>
        <p:nvSpPr>
          <p:cNvPr id="6" name="Slide Number Placeholder 5">
            <a:extLst>
              <a:ext uri="{FF2B5EF4-FFF2-40B4-BE49-F238E27FC236}">
                <a16:creationId xmlns:a16="http://schemas.microsoft.com/office/drawing/2014/main" id="{E827EA22-3E6C-4EA1-8AE0-BAEA014D7608}"/>
              </a:ext>
            </a:extLst>
          </p:cNvPr>
          <p:cNvSpPr>
            <a:spLocks noGrp="1"/>
          </p:cNvSpPr>
          <p:nvPr>
            <p:ph type="sldNum" sz="quarter" idx="13"/>
          </p:nvPr>
        </p:nvSpPr>
        <p:spPr/>
        <p:txBody>
          <a:bodyPr/>
          <a:lstStyle/>
          <a:p>
            <a:fld id="{1097F537-F2BC-41EE-B1E8-942D3F3090A0}" type="slidenum">
              <a:rPr lang="en-US" smtClean="0"/>
              <a:pPr/>
              <a:t>‹#›</a:t>
            </a:fld>
            <a:endParaRPr lang="en-US" dirty="0"/>
          </a:p>
        </p:txBody>
      </p:sp>
    </p:spTree>
    <p:extLst>
      <p:ext uri="{BB962C8B-B14F-4D97-AF65-F5344CB8AC3E}">
        <p14:creationId xmlns:p14="http://schemas.microsoft.com/office/powerpoint/2010/main" val="12564981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Only 1_Commerc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02C7E037-78B6-4B90-A207-596275A99A58}"/>
              </a:ext>
            </a:extLst>
          </p:cNvPr>
          <p:cNvSpPr/>
          <p:nvPr userDrawn="1"/>
        </p:nvSpPr>
        <p:spPr>
          <a:xfrm>
            <a:off x="2" y="6787768"/>
            <a:ext cx="12191999" cy="91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descr="A picture containing clipart&#10;&#10;Description generated with high confidence">
            <a:extLst>
              <a:ext uri="{FF2B5EF4-FFF2-40B4-BE49-F238E27FC236}">
                <a16:creationId xmlns:a16="http://schemas.microsoft.com/office/drawing/2014/main" id="{81C851A1-BF1C-431F-A6D9-4998CB175C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2565" y="289513"/>
            <a:ext cx="930194" cy="198396"/>
          </a:xfrm>
          <a:prstGeom prst="rect">
            <a:avLst/>
          </a:prstGeom>
        </p:spPr>
      </p:pic>
    </p:spTree>
    <p:extLst>
      <p:ext uri="{BB962C8B-B14F-4D97-AF65-F5344CB8AC3E}">
        <p14:creationId xmlns:p14="http://schemas.microsoft.com/office/powerpoint/2010/main" val="214311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8841" y="403363"/>
            <a:ext cx="11655840" cy="899665"/>
          </a:xfrm>
        </p:spPr>
        <p:txBody>
          <a:bodyPr/>
          <a:lstStyle>
            <a:lvl1pPr>
              <a:defRPr sz="5294"/>
            </a:lvl1pPr>
          </a:lstStyle>
          <a:p>
            <a:r>
              <a:rPr lang="en-US"/>
              <a:t>Click to edit Master title style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41430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48211" y="289512"/>
            <a:ext cx="2615331" cy="637226"/>
          </a:xfrm>
        </p:spPr>
        <p:txBody>
          <a:bodyPr/>
          <a:lstStyle/>
          <a:p>
            <a:r>
              <a:rPr lang="en-US"/>
              <a:t>Title Text Style</a:t>
            </a:r>
          </a:p>
        </p:txBody>
      </p:sp>
      <p:sp>
        <p:nvSpPr>
          <p:cNvPr id="2" name="Date Placeholder 1">
            <a:extLst>
              <a:ext uri="{FF2B5EF4-FFF2-40B4-BE49-F238E27FC236}">
                <a16:creationId xmlns:a16="http://schemas.microsoft.com/office/drawing/2014/main" id="{FF08457E-0330-4A7A-BE97-E6DDF7579B63}"/>
              </a:ext>
            </a:extLst>
          </p:cNvPr>
          <p:cNvSpPr>
            <a:spLocks noGrp="1"/>
          </p:cNvSpPr>
          <p:nvPr>
            <p:ph type="dt" sz="half" idx="10"/>
          </p:nvPr>
        </p:nvSpPr>
        <p:spPr/>
        <p:txBody>
          <a:bodyPr/>
          <a:lstStyle/>
          <a:p>
            <a:fld id="{A89BCBD5-0B19-4DFF-8282-61F659517A92}" type="datetimeFigureOut">
              <a:rPr lang="en-US" smtClean="0"/>
              <a:pPr/>
              <a:t>7/31/2019</a:t>
            </a:fld>
            <a:endParaRPr lang="en-US" dirty="0"/>
          </a:p>
        </p:txBody>
      </p:sp>
      <p:sp>
        <p:nvSpPr>
          <p:cNvPr id="4" name="Footer Placeholder 3">
            <a:extLst>
              <a:ext uri="{FF2B5EF4-FFF2-40B4-BE49-F238E27FC236}">
                <a16:creationId xmlns:a16="http://schemas.microsoft.com/office/drawing/2014/main" id="{D1BDF7BA-E75B-41E7-B10C-8730E3B70B46}"/>
              </a:ext>
            </a:extLst>
          </p:cNvPr>
          <p:cNvSpPr>
            <a:spLocks noGrp="1"/>
          </p:cNvSpPr>
          <p:nvPr>
            <p:ph type="ftr" sz="quarter" idx="11"/>
          </p:nvPr>
        </p:nvSpPr>
        <p:spPr/>
        <p:txBody>
          <a:bodyPr/>
          <a:lstStyle/>
          <a:p>
            <a:r>
              <a:rPr lang="en-US" dirty="0"/>
              <a:t>MICROSOFT CONFIDENTIAL</a:t>
            </a:r>
          </a:p>
        </p:txBody>
      </p:sp>
      <p:sp>
        <p:nvSpPr>
          <p:cNvPr id="5" name="Slide Number Placeholder 4">
            <a:extLst>
              <a:ext uri="{FF2B5EF4-FFF2-40B4-BE49-F238E27FC236}">
                <a16:creationId xmlns:a16="http://schemas.microsoft.com/office/drawing/2014/main" id="{9D8FB856-45EC-405F-91AA-D8ADB3CEB32E}"/>
              </a:ext>
            </a:extLst>
          </p:cNvPr>
          <p:cNvSpPr>
            <a:spLocks noGrp="1"/>
          </p:cNvSpPr>
          <p:nvPr>
            <p:ph type="sldNum" sz="quarter" idx="12"/>
          </p:nvPr>
        </p:nvSpPr>
        <p:spPr/>
        <p:txBody>
          <a:bodyPr/>
          <a:lstStyle/>
          <a:p>
            <a:fld id="{1097F537-F2BC-41EE-B1E8-942D3F3090A0}" type="slidenum">
              <a:rPr lang="en-US" smtClean="0"/>
              <a:pPr/>
              <a:t>‹#›</a:t>
            </a:fld>
            <a:endParaRPr lang="en-US" dirty="0"/>
          </a:p>
        </p:txBody>
      </p:sp>
    </p:spTree>
    <p:extLst>
      <p:ext uri="{BB962C8B-B14F-4D97-AF65-F5344CB8AC3E}">
        <p14:creationId xmlns:p14="http://schemas.microsoft.com/office/powerpoint/2010/main" val="241474839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48212" y="289512"/>
            <a:ext cx="2615331" cy="637226"/>
          </a:xfrm>
        </p:spPr>
        <p:txBody>
          <a:bodyPr/>
          <a:lstStyle/>
          <a:p>
            <a:r>
              <a:rPr lang="en-US"/>
              <a:t>Title Text Style</a:t>
            </a:r>
          </a:p>
        </p:txBody>
      </p:sp>
      <p:sp>
        <p:nvSpPr>
          <p:cNvPr id="2" name="Date Placeholder 1">
            <a:extLst>
              <a:ext uri="{FF2B5EF4-FFF2-40B4-BE49-F238E27FC236}">
                <a16:creationId xmlns:a16="http://schemas.microsoft.com/office/drawing/2014/main" id="{FF08457E-0330-4A7A-BE97-E6DDF7579B63}"/>
              </a:ext>
            </a:extLst>
          </p:cNvPr>
          <p:cNvSpPr>
            <a:spLocks noGrp="1"/>
          </p:cNvSpPr>
          <p:nvPr>
            <p:ph type="dt" sz="half" idx="10"/>
          </p:nvPr>
        </p:nvSpPr>
        <p:spPr>
          <a:xfrm>
            <a:off x="8675061" y="6432410"/>
            <a:ext cx="697628" cy="213007"/>
          </a:xfrm>
        </p:spPr>
        <p:txBody>
          <a:bodyPr/>
          <a:lstStyle/>
          <a:p>
            <a:fld id="{A89BCBD5-0B19-4DFF-8282-61F659517A92}" type="datetimeFigureOut">
              <a:rPr lang="en-US" smtClean="0"/>
              <a:pPr/>
              <a:t>7/31/2019</a:t>
            </a:fld>
            <a:endParaRPr lang="en-US" dirty="0"/>
          </a:p>
        </p:txBody>
      </p:sp>
      <p:sp>
        <p:nvSpPr>
          <p:cNvPr id="4" name="Footer Placeholder 3">
            <a:extLst>
              <a:ext uri="{FF2B5EF4-FFF2-40B4-BE49-F238E27FC236}">
                <a16:creationId xmlns:a16="http://schemas.microsoft.com/office/drawing/2014/main" id="{D1BDF7BA-E75B-41E7-B10C-8730E3B70B46}"/>
              </a:ext>
            </a:extLst>
          </p:cNvPr>
          <p:cNvSpPr>
            <a:spLocks noGrp="1"/>
          </p:cNvSpPr>
          <p:nvPr>
            <p:ph type="ftr" sz="quarter" idx="11"/>
          </p:nvPr>
        </p:nvSpPr>
        <p:spPr/>
        <p:txBody>
          <a:bodyPr/>
          <a:lstStyle/>
          <a:p>
            <a:r>
              <a:rPr lang="en-US" dirty="0"/>
              <a:t>MICROSOFT CONFIDENTIAL</a:t>
            </a:r>
          </a:p>
        </p:txBody>
      </p:sp>
      <p:sp>
        <p:nvSpPr>
          <p:cNvPr id="5" name="Slide Number Placeholder 4">
            <a:extLst>
              <a:ext uri="{FF2B5EF4-FFF2-40B4-BE49-F238E27FC236}">
                <a16:creationId xmlns:a16="http://schemas.microsoft.com/office/drawing/2014/main" id="{9D8FB856-45EC-405F-91AA-D8ADB3CEB32E}"/>
              </a:ext>
            </a:extLst>
          </p:cNvPr>
          <p:cNvSpPr>
            <a:spLocks noGrp="1"/>
          </p:cNvSpPr>
          <p:nvPr>
            <p:ph type="sldNum" sz="quarter" idx="12"/>
          </p:nvPr>
        </p:nvSpPr>
        <p:spPr/>
        <p:txBody>
          <a:bodyPr/>
          <a:lstStyle/>
          <a:p>
            <a:fld id="{1097F537-F2BC-41EE-B1E8-942D3F3090A0}" type="slidenum">
              <a:rPr lang="en-US" smtClean="0"/>
              <a:pPr/>
              <a:t>‹#›</a:t>
            </a:fld>
            <a:endParaRPr lang="en-US" dirty="0"/>
          </a:p>
        </p:txBody>
      </p:sp>
      <p:sp>
        <p:nvSpPr>
          <p:cNvPr id="6" name="Content Placeholder 3">
            <a:extLst>
              <a:ext uri="{FF2B5EF4-FFF2-40B4-BE49-F238E27FC236}">
                <a16:creationId xmlns:a16="http://schemas.microsoft.com/office/drawing/2014/main" id="{276CDC1F-839B-4F05-8508-FA454FE8B01F}"/>
              </a:ext>
            </a:extLst>
          </p:cNvPr>
          <p:cNvSpPr>
            <a:spLocks noGrp="1"/>
          </p:cNvSpPr>
          <p:nvPr>
            <p:ph sz="quarter" idx="17" hasCustomPrompt="1"/>
          </p:nvPr>
        </p:nvSpPr>
        <p:spPr>
          <a:xfrm>
            <a:off x="448214" y="923228"/>
            <a:ext cx="2233844" cy="362123"/>
          </a:xfrm>
          <a:prstGeom prst="rect">
            <a:avLst/>
          </a:prstGeom>
        </p:spPr>
        <p:txBody>
          <a:bodyPr wrap="none">
            <a:spAutoFit/>
          </a:bodyPr>
          <a:lstStyle>
            <a:lvl1pPr>
              <a:defRPr sz="1765">
                <a:solidFill>
                  <a:schemeClr val="tx1">
                    <a:lumMod val="50000"/>
                  </a:schemeClr>
                </a:solidFill>
                <a:latin typeface="+mn-lt"/>
              </a:defRPr>
            </a:lvl1pPr>
            <a:lvl2pPr>
              <a:defRPr/>
            </a:lvl2pPr>
            <a:lvl3pPr>
              <a:defRPr/>
            </a:lvl3pPr>
          </a:lstStyle>
          <a:p>
            <a:pPr lvl="0"/>
            <a:r>
              <a:rPr lang="en-US"/>
              <a:t>Subheading text style</a:t>
            </a:r>
          </a:p>
        </p:txBody>
      </p:sp>
    </p:spTree>
    <p:extLst>
      <p:ext uri="{BB962C8B-B14F-4D97-AF65-F5344CB8AC3E}">
        <p14:creationId xmlns:p14="http://schemas.microsoft.com/office/powerpoint/2010/main" val="155332218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417998838"/>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4"/>
            <a:ext cx="6273418" cy="1794661"/>
          </a:xfrm>
          <a:noFill/>
        </p:spPr>
        <p:txBody>
          <a:bodyPr lIns="149160" tIns="111871" rIns="149160" bIns="111871">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9160" tIns="93225" rIns="149160" bIns="93225" anchor="t" anchorCtr="0"/>
          <a:lstStyle>
            <a:lvl1pPr>
              <a:defRPr sz="5882"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invGray">
          <a:xfrm>
            <a:off x="449825" y="471129"/>
            <a:ext cx="2507467" cy="537211"/>
          </a:xfrm>
          <a:prstGeom prst="rect">
            <a:avLst/>
          </a:prstGeom>
        </p:spPr>
      </p:pic>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61466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Rectangle 2"/>
          <p:cNvSpPr/>
          <p:nvPr/>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9160" tIns="93225" rIns="149160" bIns="93225"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invGray">
          <a:xfrm>
            <a:off x="449825" y="471129"/>
            <a:ext cx="2507467" cy="537211"/>
          </a:xfrm>
          <a:prstGeom prst="rect">
            <a:avLst/>
          </a:prstGeom>
        </p:spPr>
      </p:pic>
      <p:sp>
        <p:nvSpPr>
          <p:cNvPr id="5" name="Text Placeholder 4"/>
          <p:cNvSpPr>
            <a:spLocks noGrp="1"/>
          </p:cNvSpPr>
          <p:nvPr>
            <p:ph type="body" sz="quarter" idx="12" hasCustomPrompt="1"/>
          </p:nvPr>
        </p:nvSpPr>
        <p:spPr>
          <a:xfrm>
            <a:off x="269308" y="3878574"/>
            <a:ext cx="8964186" cy="1792326"/>
          </a:xfrm>
          <a:noFill/>
        </p:spPr>
        <p:txBody>
          <a:bodyPr lIns="149160" tIns="111871" rIns="149160" bIns="111871">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a:t>Speaker Name</a:t>
            </a:r>
          </a:p>
        </p:txBody>
      </p:sp>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616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4" name="Rectangle 3"/>
          <p:cNvSpPr/>
          <p:nvPr/>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3225" bIns="93225" anchor="t" anchorCtr="0"/>
          <a:lstStyle>
            <a:lvl1pPr>
              <a:defRPr sz="705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6" y="3877283"/>
            <a:ext cx="9860674" cy="1793881"/>
          </a:xfrm>
          <a:noFill/>
        </p:spPr>
        <p:txBody>
          <a:bodyPr lIns="186451" tIns="149160" rIns="186451" bIns="149160">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44862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4" name="Rectangle 3"/>
          <p:cNvSpPr/>
          <p:nvPr/>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3225" bIns="93225" anchor="t" anchorCtr="0"/>
          <a:lstStyle>
            <a:lvl1pPr>
              <a:defRPr sz="7058" spc="-98" baseline="0">
                <a:gradFill>
                  <a:gsLst>
                    <a:gs pos="5833">
                      <a:srgbClr val="FFFFFF"/>
                    </a:gs>
                    <a:gs pos="18000">
                      <a:srgbClr val="FFFFFF"/>
                    </a:gs>
                  </a:gsLst>
                  <a:lin ang="5400000" scaled="0"/>
                </a:gradFill>
              </a:defRPr>
            </a:lvl1pPr>
          </a:lstStyle>
          <a:p>
            <a:r>
              <a:rPr lang="en-US"/>
              <a:t>Video title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31625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168309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91998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1566443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81815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5" y="1189178"/>
            <a:ext cx="11653523" cy="201130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3971" indent="0">
              <a:buNone/>
              <a:defRPr/>
            </a:lvl3pPr>
            <a:lvl4pPr marL="447941" indent="0">
              <a:buNone/>
              <a:defRPr/>
            </a:lvl4pPr>
            <a:lvl5pPr marL="67191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89507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6" name="Text Placeholder 5"/>
          <p:cNvSpPr>
            <a:spLocks noGrp="1"/>
          </p:cNvSpPr>
          <p:nvPr>
            <p:ph type="body" sz="quarter" idx="10"/>
          </p:nvPr>
        </p:nvSpPr>
        <p:spPr>
          <a:xfrm>
            <a:off x="269245" y="1189178"/>
            <a:ext cx="11653523" cy="2011304"/>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71" indent="0">
              <a:buNone/>
              <a:defRPr/>
            </a:lvl3pPr>
            <a:lvl4pPr marL="447941" indent="0">
              <a:buNone/>
              <a:defRPr/>
            </a:lvl4pPr>
            <a:lvl5pPr marL="67191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3679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5" y="1189182"/>
            <a:ext cx="11653523" cy="2079015"/>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38332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5" y="1189182"/>
            <a:ext cx="11653523" cy="2079015"/>
          </a:xfrm>
        </p:spPr>
        <p:txBody>
          <a:bodyPr>
            <a:spAutoFit/>
          </a:bodyPr>
          <a:lstStyle>
            <a:lvl1pPr>
              <a:defRPr>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61409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92449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45479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82"/>
            <a:ext cx="5378548" cy="2486578"/>
          </a:xfrm>
        </p:spPr>
        <p:txBody>
          <a:bodyPr wrap="square">
            <a:spAutoFit/>
          </a:bodyPr>
          <a:lstStyle>
            <a:lvl1pPr marL="281520" indent="-281520">
              <a:spcBef>
                <a:spcPts val="1200"/>
              </a:spcBef>
              <a:buClr>
                <a:schemeClr val="tx1"/>
              </a:buClr>
              <a:buFont typeface="Arial" pitchFamily="34" charset="0"/>
              <a:buChar char="•"/>
              <a:defRPr sz="3529"/>
            </a:lvl1pPr>
            <a:lvl2pPr marL="520408" indent="-228472">
              <a:defRPr sz="2353"/>
            </a:lvl2pPr>
            <a:lvl3pPr marL="685416" indent="-165007">
              <a:tabLst/>
              <a:defRPr sz="1961"/>
            </a:lvl3pPr>
            <a:lvl4pPr marL="863116" indent="-177701">
              <a:defRPr/>
            </a:lvl4pPr>
            <a:lvl5pPr marL="1028122" indent="-16500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82"/>
            <a:ext cx="5378548" cy="2486578"/>
          </a:xfrm>
        </p:spPr>
        <p:txBody>
          <a:bodyPr wrap="square">
            <a:spAutoFit/>
          </a:bodyPr>
          <a:lstStyle>
            <a:lvl1pPr marL="281520" indent="-281520">
              <a:spcBef>
                <a:spcPts val="1200"/>
              </a:spcBef>
              <a:buClr>
                <a:schemeClr val="tx1"/>
              </a:buClr>
              <a:buFont typeface="Arial" pitchFamily="34" charset="0"/>
              <a:buChar char="•"/>
              <a:defRPr sz="3529"/>
            </a:lvl1pPr>
            <a:lvl2pPr marL="520408" indent="-228472">
              <a:defRPr sz="2353"/>
            </a:lvl2pPr>
            <a:lvl3pPr marL="685416" indent="-165007">
              <a:tabLst/>
              <a:defRPr sz="1961"/>
            </a:lvl3pPr>
            <a:lvl4pPr marL="863116" indent="-177701">
              <a:defRPr/>
            </a:lvl4pPr>
            <a:lvl5pPr marL="1028122" indent="-16500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9362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8841" y="403363"/>
            <a:ext cx="11655840" cy="899665"/>
          </a:xfrm>
        </p:spPr>
        <p:txBody>
          <a:bodyPr/>
          <a:lstStyle>
            <a:lvl1pPr>
              <a:defRPr sz="5294"/>
            </a:lvl1pPr>
          </a:lstStyle>
          <a:p>
            <a:r>
              <a:rPr lang="en-US"/>
              <a:t>Click to edit Master title style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57364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2408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62103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80655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443523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516070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7" tIns="45697" rIns="45697" bIns="45697" numCol="1" spcCol="0" rtlCol="0" fromWordArt="0" anchor="ctr" anchorCtr="0" forceAA="0" compatLnSpc="1">
            <a:prstTxWarp prst="textNoShape">
              <a:avLst/>
            </a:prstTxWarp>
            <a:noAutofit/>
          </a:bodyPr>
          <a:lstStyle/>
          <a:p>
            <a:pPr algn="ctr" defTabSz="913586"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8"/>
            <a:ext cx="11653522" cy="1982065"/>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535" indent="0">
              <a:buNone/>
              <a:defRPr>
                <a:gradFill>
                  <a:gsLst>
                    <a:gs pos="1250">
                      <a:srgbClr val="000000"/>
                    </a:gs>
                    <a:gs pos="100000">
                      <a:srgbClr val="000000"/>
                    </a:gs>
                  </a:gsLst>
                  <a:lin ang="5400000" scaled="0"/>
                </a:gradFill>
                <a:latin typeface="Segoe UI" pitchFamily="34" charset="0"/>
                <a:cs typeface="Segoe UI" pitchFamily="34" charset="0"/>
              </a:defRPr>
            </a:lvl2pPr>
            <a:lvl3pPr marL="572768" indent="0">
              <a:buNone/>
              <a:defRPr>
                <a:gradFill>
                  <a:gsLst>
                    <a:gs pos="1250">
                      <a:srgbClr val="000000"/>
                    </a:gs>
                    <a:gs pos="100000">
                      <a:srgbClr val="000000"/>
                    </a:gs>
                  </a:gsLst>
                  <a:lin ang="5400000" scaled="0"/>
                </a:gradFill>
                <a:latin typeface="Segoe UI" pitchFamily="34" charset="0"/>
                <a:cs typeface="Segoe UI" pitchFamily="34" charset="0"/>
              </a:defRPr>
            </a:lvl3pPr>
            <a:lvl4pPr marL="798066" indent="0">
              <a:buNone/>
              <a:defRPr>
                <a:gradFill>
                  <a:gsLst>
                    <a:gs pos="1250">
                      <a:srgbClr val="000000"/>
                    </a:gs>
                    <a:gs pos="100000">
                      <a:srgbClr val="000000"/>
                    </a:gs>
                  </a:gsLst>
                  <a:lin ang="5400000" scaled="0"/>
                </a:gradFill>
                <a:latin typeface="Segoe UI" pitchFamily="34" charset="0"/>
                <a:cs typeface="Segoe UI" pitchFamily="34" charset="0"/>
              </a:defRPr>
            </a:lvl4pPr>
            <a:lvl5pPr marL="1029710"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33110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5" y="1189178"/>
            <a:ext cx="11653523" cy="2396047"/>
          </a:xfrm>
          <a:prstGeom prst="rect">
            <a:avLst/>
          </a:prstGeom>
        </p:spPr>
        <p:txBody>
          <a:bodyPr/>
          <a:lstStyle>
            <a:lvl1pPr marL="284630" indent="-28463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929" indent="-275300">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555" indent="-28463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528" indent="-22397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496" indent="-22397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7" y="6238876"/>
            <a:ext cx="12192001" cy="619125"/>
          </a:xfrm>
          <a:prstGeom prst="rect">
            <a:avLst/>
          </a:prstGeom>
          <a:solidFill>
            <a:srgbClr val="FFFF99"/>
          </a:solidFill>
        </p:spPr>
        <p:txBody>
          <a:bodyPr wrap="square" lIns="158492" tIns="79246" rIns="158492" bIns="79246"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314419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075902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12890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1-column">
    <p:spTree>
      <p:nvGrpSpPr>
        <p:cNvPr id="1" name=""/>
        <p:cNvGrpSpPr/>
        <p:nvPr/>
      </p:nvGrpSpPr>
      <p:grpSpPr>
        <a:xfrm>
          <a:off x="0" y="0"/>
          <a:ext cx="0" cy="0"/>
          <a:chOff x="0" y="0"/>
          <a:chExt cx="0" cy="0"/>
        </a:xfrm>
      </p:grpSpPr>
      <p:sp>
        <p:nvSpPr>
          <p:cNvPr id="2" name="Title 1"/>
          <p:cNvSpPr>
            <a:spLocks noGrp="1"/>
          </p:cNvSpPr>
          <p:nvPr>
            <p:ph type="title"/>
          </p:nvPr>
        </p:nvSpPr>
        <p:spPr>
          <a:xfrm>
            <a:off x="269248" y="286319"/>
            <a:ext cx="11653523" cy="896552"/>
          </a:xfrm>
        </p:spPr>
        <p:txBody>
          <a:bodyPr/>
          <a:lstStyle>
            <a:lvl1pPr>
              <a:defRPr>
                <a:solidFill>
                  <a:schemeClr val="tx1"/>
                </a:solidFill>
              </a:defRPr>
            </a:lvl1pPr>
          </a:lstStyle>
          <a:p>
            <a:r>
              <a:rPr lang="en-US"/>
              <a:t>Click to edit Master title style</a:t>
            </a:r>
          </a:p>
        </p:txBody>
      </p:sp>
      <p:sp>
        <p:nvSpPr>
          <p:cNvPr id="4" name="Content Placeholder 3"/>
          <p:cNvSpPr>
            <a:spLocks noGrp="1"/>
          </p:cNvSpPr>
          <p:nvPr>
            <p:ph sz="quarter" idx="10"/>
          </p:nvPr>
        </p:nvSpPr>
        <p:spPr>
          <a:xfrm>
            <a:off x="269248" y="1182872"/>
            <a:ext cx="11653523" cy="17743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9"/>
          <p:cNvSpPr>
            <a:spLocks noGrp="1"/>
          </p:cNvSpPr>
          <p:nvPr>
            <p:ph type="body" sz="quarter" idx="14"/>
          </p:nvPr>
        </p:nvSpPr>
        <p:spPr>
          <a:xfrm>
            <a:off x="269247" y="6118556"/>
            <a:ext cx="5377948" cy="446299"/>
          </a:xfrm>
          <a:prstGeom prst="rect">
            <a:avLst/>
          </a:prstGeom>
        </p:spPr>
        <p:txBody>
          <a:bodyPr lIns="109660" tIns="68537" rIns="109660" bIns="68537" anchor="b" anchorCtr="0">
            <a:normAutofit/>
          </a:bodyPr>
          <a:lstStyle>
            <a:lvl1pPr>
              <a:defRPr lang="en-US" sz="784" dirty="0" smtClean="0">
                <a:solidFill>
                  <a:schemeClr val="tx1"/>
                </a:solidFill>
                <a:latin typeface="+mn-lt"/>
                <a:cs typeface="Arial" pitchFamily="34" charset="0"/>
              </a:defRPr>
            </a:lvl1pPr>
          </a:lstStyle>
          <a:p>
            <a:pPr lvl="0"/>
            <a:r>
              <a:rPr lang="en-US"/>
              <a:t>Edit Master text styles</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10246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3-column">
    <p:bg>
      <p:bgPr>
        <a:solidFill>
          <a:srgbClr val="F2F2F2"/>
        </a:solidFill>
        <a:effectLst/>
      </p:bgPr>
    </p:bg>
    <p:spTree>
      <p:nvGrpSpPr>
        <p:cNvPr id="1" name=""/>
        <p:cNvGrpSpPr/>
        <p:nvPr/>
      </p:nvGrpSpPr>
      <p:grpSpPr>
        <a:xfrm>
          <a:off x="0" y="0"/>
          <a:ext cx="0" cy="0"/>
          <a:chOff x="0" y="0"/>
          <a:chExt cx="0" cy="0"/>
        </a:xfrm>
      </p:grpSpPr>
      <p:sp>
        <p:nvSpPr>
          <p:cNvPr id="7" name="Text Placeholder 5"/>
          <p:cNvSpPr txBox="1">
            <a:spLocks/>
          </p:cNvSpPr>
          <p:nvPr/>
        </p:nvSpPr>
        <p:spPr>
          <a:xfrm>
            <a:off x="5647794" y="6115543"/>
            <a:ext cx="896425" cy="448276"/>
          </a:xfrm>
          <a:prstGeom prst="rect">
            <a:avLst/>
          </a:prstGeom>
        </p:spPr>
        <p:txBody>
          <a:bodyPr lIns="143335" tIns="89585" rIns="143335" bIns="89585" anchor="b"/>
          <a:lstStyle>
            <a:defPPr>
              <a:defRPr lang="en-US"/>
            </a:defPPr>
            <a:lvl1pPr indent="0">
              <a:buNone/>
              <a:defRPr>
                <a:solidFill>
                  <a:schemeClr val="accent2"/>
                </a:solidFill>
              </a:defRPr>
            </a:lvl1pPr>
            <a:lvl2pPr marL="0" lvl="1" indent="0" algn="ctr" defTabSz="685752">
              <a:lnSpc>
                <a:spcPct val="90000"/>
              </a:lnSpc>
              <a:spcBef>
                <a:spcPct val="20000"/>
              </a:spcBef>
              <a:buSzPct val="90000"/>
              <a:buFontTx/>
              <a:buNone/>
              <a:defRPr sz="800" spc="15">
                <a:solidFill>
                  <a:srgbClr val="505050"/>
                </a:solidFill>
              </a:defRPr>
            </a:lvl2pPr>
            <a:lvl3pPr marL="228600" indent="0">
              <a:buNone/>
            </a:lvl3pPr>
            <a:lvl4pPr marL="457200" indent="0">
              <a:buNone/>
            </a:lvl4pPr>
            <a:lvl5pPr marL="685800" indent="0">
              <a:buNone/>
            </a:lvl5pPr>
          </a:lstStyle>
          <a:p>
            <a:pPr lvl="1">
              <a:defRPr/>
            </a:pPr>
            <a:fld id="{5537B059-4D08-4C27-AA8A-3809CBE1A905}" type="slidenum">
              <a:rPr lang="en-US" sz="784" smtClean="0">
                <a:ea typeface="MS PGothic" panose="020B0600070205080204" pitchFamily="34" charset="-128"/>
              </a:rPr>
              <a:pPr lvl="1">
                <a:defRPr/>
              </a:pPr>
              <a:t>‹#›</a:t>
            </a:fld>
            <a:endParaRPr lang="en-US" sz="784">
              <a:ea typeface="MS PGothic" panose="020B0600070205080204" pitchFamily="34" charset="-128"/>
            </a:endParaRPr>
          </a:p>
        </p:txBody>
      </p:sp>
      <p:sp>
        <p:nvSpPr>
          <p:cNvPr id="4" name="Content Placeholder 3"/>
          <p:cNvSpPr>
            <a:spLocks noGrp="1"/>
          </p:cNvSpPr>
          <p:nvPr>
            <p:ph sz="quarter" idx="10"/>
          </p:nvPr>
        </p:nvSpPr>
        <p:spPr>
          <a:xfrm>
            <a:off x="269242" y="1185985"/>
            <a:ext cx="3585188"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269247" y="289511"/>
            <a:ext cx="11005035" cy="896552"/>
          </a:xfrm>
        </p:spPr>
        <p:txBody>
          <a:bodyPr lIns="149142" tIns="93214" rIns="149142" bIns="93214"/>
          <a:lstStyle>
            <a:lvl1pPr>
              <a:defRPr lang="en-US" dirty="0"/>
            </a:lvl1pPr>
          </a:lstStyle>
          <a:p>
            <a:pPr lvl="0"/>
            <a:r>
              <a:rPr lang="en-US"/>
              <a:t>Click to edit Master title style</a:t>
            </a:r>
          </a:p>
        </p:txBody>
      </p:sp>
      <p:sp>
        <p:nvSpPr>
          <p:cNvPr id="22" name="Content Placeholder 3"/>
          <p:cNvSpPr>
            <a:spLocks noGrp="1"/>
          </p:cNvSpPr>
          <p:nvPr>
            <p:ph sz="quarter" idx="15"/>
          </p:nvPr>
        </p:nvSpPr>
        <p:spPr>
          <a:xfrm>
            <a:off x="4305064" y="1185985"/>
            <a:ext cx="3585192"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Content Placeholder 3"/>
          <p:cNvSpPr>
            <a:spLocks noGrp="1"/>
          </p:cNvSpPr>
          <p:nvPr>
            <p:ph sz="quarter" idx="16"/>
          </p:nvPr>
        </p:nvSpPr>
        <p:spPr>
          <a:xfrm>
            <a:off x="8338795" y="1185985"/>
            <a:ext cx="3585192"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4"/>
          </p:nvPr>
        </p:nvSpPr>
        <p:spPr>
          <a:xfrm>
            <a:off x="271710" y="6118551"/>
            <a:ext cx="5375456" cy="446298"/>
          </a:xfrm>
          <a:prstGeom prst="rect">
            <a:avLst/>
          </a:prstGeom>
        </p:spPr>
        <p:txBody>
          <a:bodyPr lIns="149142" tIns="93214" rIns="149142" bIns="93214" anchor="b" anchorCtr="0">
            <a:normAutofit/>
          </a:bodyPr>
          <a:lstStyle>
            <a:lvl1pPr>
              <a:defRPr lang="en-US" sz="784" dirty="0" smtClean="0">
                <a:solidFill>
                  <a:schemeClr val="tx1"/>
                </a:solidFill>
                <a:latin typeface="+mn-lt"/>
                <a:cs typeface="Arial" pitchFamily="34" charset="0"/>
              </a:defRPr>
            </a:lvl1pPr>
          </a:lstStyle>
          <a:p>
            <a:pPr lvl="0"/>
            <a:r>
              <a:rPr lang="en-US"/>
              <a:t>Edit Master text styles</a:t>
            </a:r>
          </a:p>
        </p:txBody>
      </p:sp>
      <p:sp>
        <p:nvSpPr>
          <p:cNvPr id="9" name="Slide Number Placeholder 9"/>
          <p:cNvSpPr txBox="1">
            <a:spLocks/>
          </p:cNvSpPr>
          <p:nvPr/>
        </p:nvSpPr>
        <p:spPr>
          <a:xfrm>
            <a:off x="11631168" y="6638544"/>
            <a:ext cx="560832" cy="219456"/>
          </a:xfrm>
          <a:prstGeom prst="rect">
            <a:avLst/>
          </a:prstGeom>
        </p:spPr>
        <p:txBody>
          <a:bodyPr lIns="121899" tIns="60949" rIns="121899" bIns="60949" anchor="ctr"/>
          <a:lstStyle>
            <a:defPPr>
              <a:defRPr lang="en-US"/>
            </a:defPPr>
            <a:lvl1pPr marL="0" algn="l" defTabSz="914228" rtl="0" eaLnBrk="1" latinLnBrk="0" hangingPunct="1">
              <a:defRPr sz="12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7" algn="l" defTabSz="914228" rtl="0" eaLnBrk="1" latinLnBrk="0" hangingPunct="1">
              <a:defRPr sz="1800" kern="1200">
                <a:solidFill>
                  <a:schemeClr val="tx1"/>
                </a:solidFill>
                <a:latin typeface="+mn-lt"/>
                <a:ea typeface="+mn-ea"/>
                <a:cs typeface="+mn-cs"/>
              </a:defRPr>
            </a:lvl5pPr>
            <a:lvl6pPr marL="2285570" algn="l" defTabSz="914228" rtl="0" eaLnBrk="1" latinLnBrk="0" hangingPunct="1">
              <a:defRPr sz="1800" kern="1200">
                <a:solidFill>
                  <a:schemeClr val="tx1"/>
                </a:solidFill>
                <a:latin typeface="+mn-lt"/>
                <a:ea typeface="+mn-ea"/>
                <a:cs typeface="+mn-cs"/>
              </a:defRPr>
            </a:lvl6pPr>
            <a:lvl7pPr marL="2742684" algn="l" defTabSz="914228" rtl="0" eaLnBrk="1" latinLnBrk="0" hangingPunct="1">
              <a:defRPr sz="1800" kern="1200">
                <a:solidFill>
                  <a:schemeClr val="tx1"/>
                </a:solidFill>
                <a:latin typeface="+mn-lt"/>
                <a:ea typeface="+mn-ea"/>
                <a:cs typeface="+mn-cs"/>
              </a:defRPr>
            </a:lvl7pPr>
            <a:lvl8pPr marL="3199798" algn="l" defTabSz="914228" rtl="0" eaLnBrk="1" latinLnBrk="0" hangingPunct="1">
              <a:defRPr sz="1800" kern="1200">
                <a:solidFill>
                  <a:schemeClr val="tx1"/>
                </a:solidFill>
                <a:latin typeface="+mn-lt"/>
                <a:ea typeface="+mn-ea"/>
                <a:cs typeface="+mn-cs"/>
              </a:defRPr>
            </a:lvl8pPr>
            <a:lvl9pPr marL="3656912" algn="l" defTabSz="914228" rtl="0" eaLnBrk="1" latinLnBrk="0" hangingPunct="1">
              <a:defRPr sz="1800" kern="1200">
                <a:solidFill>
                  <a:schemeClr val="tx1"/>
                </a:solidFill>
                <a:latin typeface="+mn-lt"/>
                <a:ea typeface="+mn-ea"/>
                <a:cs typeface="+mn-cs"/>
              </a:defRPr>
            </a:lvl9pPr>
          </a:lstStyle>
          <a:p>
            <a:fld id="{727B4C2D-45E2-4621-8491-2995EB46A674}"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111053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2096485"/>
          </a:xfrm>
          <a:prstGeom prst="rect">
            <a:avLst/>
          </a:prstGeom>
        </p:spPr>
        <p:txBody>
          <a:bodyPr/>
          <a:lstStyle>
            <a:lvl1pPr marL="0" indent="0">
              <a:spcBef>
                <a:spcPts val="2400"/>
              </a:spcBef>
              <a:buNone/>
              <a:defRPr sz="4000">
                <a:solidFill>
                  <a:schemeClr val="tx1"/>
                </a:solidFill>
                <a:latin typeface="+mj-lt"/>
              </a:defRPr>
            </a:lvl1pPr>
            <a:lvl2pPr marL="0" indent="0">
              <a:buNone/>
              <a:defRPr sz="2000">
                <a:solidFill>
                  <a:schemeClr val="tx1"/>
                </a:solidFill>
              </a:defRPr>
            </a:lvl2pPr>
            <a:lvl3pPr marL="231775" indent="0">
              <a:buNone/>
              <a:defRPr sz="2000">
                <a:solidFill>
                  <a:schemeClr val="tx1"/>
                </a:solidFill>
              </a:defRPr>
            </a:lvl3pPr>
            <a:lvl4pPr marL="457200" indent="0">
              <a:buNone/>
              <a:defRPr sz="2000">
                <a:solidFill>
                  <a:schemeClr val="tx1"/>
                </a:solidFill>
              </a:defRPr>
            </a:lvl4pPr>
            <a:lvl5pPr marL="693738" indent="0">
              <a:buNone/>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42585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Title 1"/>
          <p:cNvSpPr txBox="1">
            <a:spLocks/>
          </p:cNvSpPr>
          <p:nvPr/>
        </p:nvSpPr>
        <p:spPr>
          <a:xfrm>
            <a:off x="269240" y="289512"/>
            <a:ext cx="11655840" cy="899665"/>
          </a:xfrm>
          <a:prstGeom prst="rect">
            <a:avLst/>
          </a:prstGeom>
        </p:spPr>
        <p:txBody>
          <a:bodyPr vert="horz" wrap="square" lIns="143407" tIns="89630" rIns="143407" bIns="8963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04">
                <a:solidFill>
                  <a:srgbClr val="505050"/>
                </a:solidFill>
              </a:rPr>
              <a:t>WW MYR Themes</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24411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021439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7649417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17714" y="201706"/>
            <a:ext cx="8345714" cy="326372"/>
          </a:xfrm>
        </p:spPr>
        <p:txBody>
          <a:bodyPr/>
          <a:lstStyle/>
          <a:p>
            <a:r>
              <a:rPr lang="en-US" sz="2118">
                <a:solidFill>
                  <a:schemeClr val="tx1"/>
                </a:solidFill>
              </a:rPr>
              <a:t>Click to edit Master title style</a:t>
            </a:r>
          </a:p>
        </p:txBody>
      </p:sp>
      <p:sp>
        <p:nvSpPr>
          <p:cNvPr id="2" name="Footer Placeholder 1"/>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EDA9B03-5708-4618-8C82-7630E6DE76F6}" type="slidenum">
              <a:rPr lang="en-US" smtClean="0"/>
              <a:t>‹#›</a:t>
            </a:fld>
            <a:endParaRPr lang="en-US"/>
          </a:p>
        </p:txBody>
      </p:sp>
    </p:spTree>
    <p:extLst>
      <p:ext uri="{BB962C8B-B14F-4D97-AF65-F5344CB8AC3E}">
        <p14:creationId xmlns:p14="http://schemas.microsoft.com/office/powerpoint/2010/main" val="80015429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Subtitle 2"/>
          <p:cNvSpPr>
            <a:spLocks noGrp="1"/>
          </p:cNvSpPr>
          <p:nvPr>
            <p:ph type="subTitle" idx="1"/>
          </p:nvPr>
        </p:nvSpPr>
        <p:spPr>
          <a:xfrm>
            <a:off x="734456" y="5426826"/>
            <a:ext cx="7464781" cy="280333"/>
          </a:xfrm>
        </p:spPr>
        <p:txBody>
          <a:bodyPr vert="horz" wrap="square" lIns="0" tIns="0" rIns="0" bIns="0" rtlCol="0" anchor="t">
            <a:spAutoFit/>
          </a:bodyPr>
          <a:lstStyle>
            <a:lvl1pPr marL="0" indent="0">
              <a:spcBef>
                <a:spcPts val="0"/>
              </a:spcBef>
              <a:buFontTx/>
              <a:buNone/>
              <a:defRPr lang="en-US" sz="2024" b="1" kern="1200" spc="-113" dirty="0">
                <a:gradFill>
                  <a:gsLst>
                    <a:gs pos="0">
                      <a:schemeClr val="tx1"/>
                    </a:gs>
                    <a:gs pos="100000">
                      <a:schemeClr val="tx1"/>
                    </a:gs>
                  </a:gsLst>
                  <a:lin ang="5400000" scaled="0"/>
                </a:gradFill>
                <a:latin typeface="Segoe Light" pitchFamily="34" charset="0"/>
                <a:ea typeface="+mn-ea"/>
                <a:cs typeface="+mn-cs"/>
              </a:defRPr>
            </a:lvl1pPr>
          </a:lstStyle>
          <a:p>
            <a:pPr marL="0" lvl="0" indent="0" algn="l" defTabSz="514372" rtl="0" eaLnBrk="1" latinLnBrk="0" hangingPunct="1">
              <a:lnSpc>
                <a:spcPct val="90000"/>
              </a:lnSpc>
              <a:spcBef>
                <a:spcPts val="0"/>
              </a:spcBef>
              <a:buClr>
                <a:schemeClr val="tx2"/>
              </a:buClr>
              <a:buSzPct val="90000"/>
              <a:buFontTx/>
              <a:buNone/>
            </a:pPr>
            <a:r>
              <a:rPr lang="en-US"/>
              <a:t>Click to edit Master subtitle style</a:t>
            </a:r>
          </a:p>
        </p:txBody>
      </p:sp>
      <p:sp>
        <p:nvSpPr>
          <p:cNvPr id="7" name="Text Placeholder 8"/>
          <p:cNvSpPr>
            <a:spLocks noGrp="1"/>
          </p:cNvSpPr>
          <p:nvPr>
            <p:ph type="body" sz="quarter" idx="10" hasCustomPrompt="1"/>
          </p:nvPr>
        </p:nvSpPr>
        <p:spPr>
          <a:xfrm>
            <a:off x="734487" y="5823667"/>
            <a:ext cx="7572759" cy="402688"/>
          </a:xfrm>
        </p:spPr>
        <p:txBody>
          <a:bodyPr/>
          <a:lstStyle>
            <a:lvl1pPr marL="0" indent="0">
              <a:spcBef>
                <a:spcPts val="0"/>
              </a:spcBef>
              <a:buFontTx/>
              <a:buNone/>
              <a:defRPr sz="1574">
                <a:latin typeface="Segoe Light" pitchFamily="34" charset="0"/>
              </a:defRPr>
            </a:lvl1pPr>
          </a:lstStyle>
          <a:p>
            <a:r>
              <a:rPr lang="en-US"/>
              <a:t>Click to edit Master subtitle style</a:t>
            </a:r>
          </a:p>
        </p:txBody>
      </p:sp>
      <p:sp>
        <p:nvSpPr>
          <p:cNvPr id="8" name="Text Placeholder 8"/>
          <p:cNvSpPr>
            <a:spLocks noGrp="1"/>
          </p:cNvSpPr>
          <p:nvPr>
            <p:ph type="body" sz="quarter" idx="11" hasCustomPrompt="1"/>
          </p:nvPr>
        </p:nvSpPr>
        <p:spPr>
          <a:xfrm>
            <a:off x="734487" y="6109682"/>
            <a:ext cx="7572759" cy="402688"/>
          </a:xfrm>
        </p:spPr>
        <p:txBody>
          <a:bodyPr/>
          <a:lstStyle>
            <a:lvl1pPr marL="0" indent="0">
              <a:spcBef>
                <a:spcPts val="0"/>
              </a:spcBef>
              <a:buFontTx/>
              <a:buNone/>
              <a:defRPr sz="1574">
                <a:latin typeface="Segoe Light" pitchFamily="34" charset="0"/>
              </a:defRPr>
            </a:lvl1pPr>
          </a:lstStyle>
          <a:p>
            <a:r>
              <a:rPr lang="en-US"/>
              <a:t>Click to edit Master subtitle style</a:t>
            </a:r>
          </a:p>
        </p:txBody>
      </p:sp>
    </p:spTree>
    <p:extLst>
      <p:ext uri="{BB962C8B-B14F-4D97-AF65-F5344CB8AC3E}">
        <p14:creationId xmlns:p14="http://schemas.microsoft.com/office/powerpoint/2010/main" val="2600100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42" presetClass="path" presetSubtype="0" decel="100000" fill="hold" grpId="2" nodeType="withEffect">
                                  <p:stCondLst>
                                    <p:cond delay="500"/>
                                  </p:stCondLst>
                                  <p:childTnLst>
                                    <p:animMotion origin="layout" path="M 4.93885E-6 3.7037E-6 L 1.09367 -0.00324 " pathEditMode="relative" rAng="0" ptsTypes="AA">
                                      <p:cBhvr>
                                        <p:cTn id="8" dur="750" spd="-100000" fill="hold"/>
                                        <p:tgtEl>
                                          <p:spTgt spid="6">
                                            <p:txEl>
                                              <p:pRg st="0" end="0"/>
                                            </p:txEl>
                                          </p:spTgt>
                                        </p:tgtEl>
                                        <p:attrNameLst>
                                          <p:attrName>ppt_x</p:attrName>
                                          <p:attrName>ppt_y</p:attrName>
                                        </p:attrNameLst>
                                      </p:cBhvr>
                                      <p:rCtr x="54684" y="-162"/>
                                    </p:animMotion>
                                  </p:childTnLst>
                                </p:cTn>
                              </p:par>
                              <p:par>
                                <p:cTn id="9" presetID="1" presetClass="entr" presetSubtype="0" fill="hold" grpId="1" nodeType="withEffect">
                                  <p:stCondLst>
                                    <p:cond delay="75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42" presetClass="path" presetSubtype="0" decel="100000" fill="hold" grpId="2" nodeType="withEffect">
                                  <p:stCondLst>
                                    <p:cond delay="750"/>
                                  </p:stCondLst>
                                  <p:childTnLst>
                                    <p:animMotion origin="layout" path="M 1.66797E-6 7.40741E-7 L 1.14754 7.40741E-7 " pathEditMode="relative" rAng="0" ptsTypes="AA">
                                      <p:cBhvr>
                                        <p:cTn id="12" dur="750" spd="-100000" fill="hold"/>
                                        <p:tgtEl>
                                          <p:spTgt spid="7">
                                            <p:txEl>
                                              <p:pRg st="0" end="0"/>
                                            </p:txEl>
                                          </p:spTgt>
                                        </p:tgtEl>
                                        <p:attrNameLst>
                                          <p:attrName>ppt_x</p:attrName>
                                          <p:attrName>ppt_y</p:attrName>
                                        </p:attrNameLst>
                                      </p:cBhvr>
                                      <p:rCtr x="57377" y="0"/>
                                    </p:animMotion>
                                  </p:childTnLst>
                                </p:cTn>
                              </p:par>
                              <p:par>
                                <p:cTn id="13" presetID="1" presetClass="entr" presetSubtype="0" fill="hold" grpId="1" nodeType="withEffect">
                                  <p:stCondLst>
                                    <p:cond delay="100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42" presetClass="path" presetSubtype="0" decel="100000" fill="hold" grpId="2" nodeType="withEffect">
                                  <p:stCondLst>
                                    <p:cond delay="1000"/>
                                  </p:stCondLst>
                                  <p:childTnLst>
                                    <p:animMotion origin="layout" path="M 1.66797E-6 7.40741E-7 L 1.14754 7.40741E-7 " pathEditMode="relative" rAng="0" ptsTypes="AA">
                                      <p:cBhvr>
                                        <p:cTn id="16" dur="750" spd="-100000" fill="hold"/>
                                        <p:tgtEl>
                                          <p:spTgt spid="8">
                                            <p:txEl>
                                              <p:pRg st="0" end="0"/>
                                            </p:txEl>
                                          </p:spTgt>
                                        </p:tgtEl>
                                        <p:attrNameLst>
                                          <p:attrName>ppt_x</p:attrName>
                                          <p:attrName>ppt_y</p:attrName>
                                        </p:attrNameLst>
                                      </p:cBhvr>
                                      <p:rCtr x="57377" y="0"/>
                                    </p:animMotion>
                                  </p:childTnLst>
                                </p:cTn>
                              </p:par>
                              <p:par>
                                <p:cTn id="17" presetID="42" presetClass="path" presetSubtype="0" decel="100000" fill="hold" grpId="0" nodeType="withEffect">
                                  <p:stCondLst>
                                    <p:cond delay="250"/>
                                  </p:stCondLst>
                                  <p:childTnLst>
                                    <p:animMotion origin="layout" path="M 2.29167E-6 3.7037E-6 L -0.78985 0.00324 " pathEditMode="relative" rAng="0" ptsTypes="AA">
                                      <p:cBhvr>
                                        <p:cTn id="18" dur="750" fill="hold"/>
                                        <p:tgtEl>
                                          <p:spTgt spid="6">
                                            <p:txEl>
                                              <p:pRg st="0" end="0"/>
                                            </p:txEl>
                                          </p:spTgt>
                                        </p:tgtEl>
                                        <p:attrNameLst>
                                          <p:attrName>ppt_x</p:attrName>
                                          <p:attrName>ppt_y</p:attrName>
                                        </p:attrNameLst>
                                      </p:cBhvr>
                                      <p:rCtr x="-39492" y="162"/>
                                    </p:animMotion>
                                  </p:childTnLst>
                                </p:cTn>
                              </p:par>
                              <p:par>
                                <p:cTn id="19" presetID="42" presetClass="path" presetSubtype="0" decel="100000" fill="hold" grpId="0" nodeType="withEffect">
                                  <p:stCondLst>
                                    <p:cond delay="500"/>
                                  </p:stCondLst>
                                  <p:childTnLst>
                                    <p:animMotion origin="layout" path="M -3.26828E-6 7.40741E-7 L -0.72365 0.00393 " pathEditMode="relative" rAng="0" ptsTypes="AA">
                                      <p:cBhvr>
                                        <p:cTn id="20" dur="750" fill="hold"/>
                                        <p:tgtEl>
                                          <p:spTgt spid="7">
                                            <p:txEl>
                                              <p:pRg st="0" end="0"/>
                                            </p:txEl>
                                          </p:spTgt>
                                        </p:tgtEl>
                                        <p:attrNameLst>
                                          <p:attrName>ppt_x</p:attrName>
                                          <p:attrName>ppt_y</p:attrName>
                                        </p:attrNameLst>
                                      </p:cBhvr>
                                      <p:rCtr x="-36183" y="185"/>
                                    </p:animMotion>
                                  </p:childTnLst>
                                </p:cTn>
                              </p:par>
                              <p:par>
                                <p:cTn id="21" presetID="42" presetClass="path" presetSubtype="0" decel="100000" fill="hold" grpId="0" nodeType="withEffect">
                                  <p:stCondLst>
                                    <p:cond delay="750"/>
                                  </p:stCondLst>
                                  <p:childTnLst>
                                    <p:animMotion origin="layout" path="M -3.26828E-6 7.40741E-7 L -0.72365 0.00393 " pathEditMode="relative" rAng="0" ptsTypes="AA">
                                      <p:cBhvr>
                                        <p:cTn id="22" dur="750" fill="hold"/>
                                        <p:tgtEl>
                                          <p:spTgt spid="8">
                                            <p:txEl>
                                              <p:pRg st="0" end="0"/>
                                            </p:txEl>
                                          </p:spTgt>
                                        </p:tgtEl>
                                        <p:attrNameLst>
                                          <p:attrName>ppt_x</p:attrName>
                                          <p:attrName>ppt_y</p:attrName>
                                        </p:attrNameLst>
                                      </p:cBhvr>
                                      <p:rCtr x="-3618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path" presetSubtype="0" decel="100000" fill="hold" nodeType="withEffect">
                  <p:stCondLst>
                    <p:cond delay="250"/>
                  </p:stCondLst>
                  <p:childTnLst>
                    <p:animMotion origin="layout" path="M 2.29167E-6 3.7037E-6 L -0.78985 0.00324 " pathEditMode="relative" rAng="0" ptsTypes="AA">
                      <p:cBhvr>
                        <p:cTn dur="750" fill="hold"/>
                        <p:tgtEl>
                          <p:spTgt spid="6"/>
                        </p:tgtEl>
                        <p:attrNameLst>
                          <p:attrName>ppt_x</p:attrName>
                          <p:attrName>ppt_y</p:attrName>
                        </p:attrNameLst>
                      </p:cBhvr>
                      <p:rCtr x="-39492" y="162"/>
                    </p:animMotion>
                  </p:childTnLst>
                </p:cTn>
              </p:par>
            </p:tnLst>
          </p:tmpl>
        </p:tmplLst>
      </p:bldP>
      <p:bldP spid="6" grpId="1" build="p">
        <p:tmplLst>
          <p:tmpl lvl="1">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2" build="p">
        <p:tmplLst>
          <p:tmpl lvl="1">
            <p:tnLst>
              <p:par>
                <p:cTn presetID="42" presetClass="path" presetSubtype="0" decel="100000" fill="hold" nodeType="withEffect">
                  <p:stCondLst>
                    <p:cond delay="500"/>
                  </p:stCondLst>
                  <p:childTnLst>
                    <p:animMotion origin="layout" path="M 4.93885E-6 3.7037E-6 L 1.09367 -0.00324 " pathEditMode="relative" rAng="0" ptsTypes="AA">
                      <p:cBhvr>
                        <p:cTn dur="750" spd="-100000" fill="hold"/>
                        <p:tgtEl>
                          <p:spTgt spid="6"/>
                        </p:tgtEl>
                        <p:attrNameLst>
                          <p:attrName>ppt_x</p:attrName>
                          <p:attrName>ppt_y</p:attrName>
                        </p:attrNameLst>
                      </p:cBhvr>
                      <p:rCtr x="54684" y="-162"/>
                    </p:animMotion>
                  </p:childTnLst>
                </p:cTn>
              </p:par>
            </p:tnLst>
          </p:tmpl>
        </p:tmplLst>
      </p:bldP>
      <p:bldP spid="7" grpId="0" build="p">
        <p:tmplLst>
          <p:tmpl lvl="1">
            <p:tnLst>
              <p:par>
                <p:cTn presetID="42" presetClass="path" presetSubtype="0" decel="100000" fill="hold" nodeType="withEffect">
                  <p:stCondLst>
                    <p:cond delay="500"/>
                  </p:stCondLst>
                  <p:childTnLst>
                    <p:animMotion origin="layout" path="M -3.26828E-6 7.40741E-7 L -0.72365 0.00393 " pathEditMode="relative" rAng="0" ptsTypes="AA">
                      <p:cBhvr>
                        <p:cTn dur="750" fill="hold"/>
                        <p:tgtEl>
                          <p:spTgt spid="7"/>
                        </p:tgtEl>
                        <p:attrNameLst>
                          <p:attrName>ppt_x</p:attrName>
                          <p:attrName>ppt_y</p:attrName>
                        </p:attrNameLst>
                      </p:cBhvr>
                      <p:rCtr x="-36183" y="185"/>
                    </p:animMotion>
                  </p:childTnLst>
                </p:cTn>
              </p:par>
            </p:tnLst>
          </p:tmpl>
        </p:tmplLst>
      </p:bldP>
      <p:bldP spid="7" grpId="1" build="p">
        <p:tmplLst>
          <p:tmpl lvl="1">
            <p:tnLst>
              <p:par>
                <p:cTn presetID="1" presetClass="entr" presetSubtype="0" fill="hold" nodeType="withEffect">
                  <p:stCondLst>
                    <p:cond delay="75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7" grpId="2" build="p">
        <p:tmplLst>
          <p:tmpl lvl="1">
            <p:tnLst>
              <p:par>
                <p:cTn presetID="42" presetClass="path" presetSubtype="0" decel="100000" fill="hold" nodeType="withEffect">
                  <p:stCondLst>
                    <p:cond delay="750"/>
                  </p:stCondLst>
                  <p:childTnLst>
                    <p:animMotion origin="layout" path="M 1.66797E-6 7.40741E-7 L 1.14754 7.40741E-7 " pathEditMode="relative" rAng="0" ptsTypes="AA">
                      <p:cBhvr>
                        <p:cTn dur="750" spd="-100000" fill="hold"/>
                        <p:tgtEl>
                          <p:spTgt spid="7"/>
                        </p:tgtEl>
                        <p:attrNameLst>
                          <p:attrName>ppt_x</p:attrName>
                          <p:attrName>ppt_y</p:attrName>
                        </p:attrNameLst>
                      </p:cBhvr>
                      <p:rCtr x="57377" y="0"/>
                    </p:animMotion>
                  </p:childTnLst>
                </p:cTn>
              </p:par>
            </p:tnLst>
          </p:tmpl>
        </p:tmplLst>
      </p:bldP>
      <p:bldP spid="8" grpId="0" build="p">
        <p:tmplLst>
          <p:tmpl lvl="1">
            <p:tnLst>
              <p:par>
                <p:cTn presetID="42" presetClass="path" presetSubtype="0" decel="100000" fill="hold" nodeType="withEffect">
                  <p:stCondLst>
                    <p:cond delay="750"/>
                  </p:stCondLst>
                  <p:childTnLst>
                    <p:animMotion origin="layout" path="M -3.26828E-6 7.40741E-7 L -0.72365 0.00393 " pathEditMode="relative" rAng="0" ptsTypes="AA">
                      <p:cBhvr>
                        <p:cTn dur="750" fill="hold"/>
                        <p:tgtEl>
                          <p:spTgt spid="8"/>
                        </p:tgtEl>
                        <p:attrNameLst>
                          <p:attrName>ppt_x</p:attrName>
                          <p:attrName>ppt_y</p:attrName>
                        </p:attrNameLst>
                      </p:cBhvr>
                      <p:rCtr x="-36183" y="185"/>
                    </p:animMotion>
                  </p:childTnLst>
                </p:cTn>
              </p:par>
            </p:tnLst>
          </p:tmpl>
        </p:tmplLst>
      </p:bldP>
      <p:bldP spid="8" grpId="1" build="p">
        <p:tmplLst>
          <p:tmpl lvl="1">
            <p:tnLst>
              <p:par>
                <p:cTn presetID="1" presetClass="entr" presetSubtype="0" fill="hold" nodeType="withEffect">
                  <p:stCondLst>
                    <p:cond delay="100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2" build="p">
        <p:tmplLst>
          <p:tmpl lvl="1">
            <p:tnLst>
              <p:par>
                <p:cTn presetID="42" presetClass="path" presetSubtype="0" decel="100000" fill="hold" nodeType="withEffect">
                  <p:stCondLst>
                    <p:cond delay="1000"/>
                  </p:stCondLst>
                  <p:childTnLst>
                    <p:animMotion origin="layout" path="M 1.66797E-6 7.40741E-7 L 1.14754 7.40741E-7 " pathEditMode="relative" rAng="0" ptsTypes="AA">
                      <p:cBhvr>
                        <p:cTn dur="750" spd="-100000" fill="hold"/>
                        <p:tgtEl>
                          <p:spTgt spid="8"/>
                        </p:tgtEl>
                        <p:attrNameLst>
                          <p:attrName>ppt_x</p:attrName>
                          <p:attrName>ppt_y</p:attrName>
                        </p:attrNameLst>
                      </p:cBhvr>
                      <p:rCtr x="57377" y="0"/>
                    </p:animMotion>
                  </p:childTnLst>
                </p:cTn>
              </p:par>
            </p:tnLst>
          </p:tmpl>
        </p:tmplLst>
      </p:bldP>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486" y="603581"/>
            <a:ext cx="11306469" cy="397545"/>
          </a:xfrm>
        </p:spPr>
        <p:txBody>
          <a:bodyPr vert="horz" wrap="square" lIns="0" tIns="0" rIns="0" bIns="0" rtlCol="0" anchor="t">
            <a:spAutoFit/>
          </a:bodyPr>
          <a:lstStyle>
            <a:lvl1pPr>
              <a:defRPr lang="en-US" sz="3000" spc="-130" dirty="0">
                <a:solidFill>
                  <a:srgbClr val="0078D7"/>
                </a:solidFill>
              </a:defRPr>
            </a:lvl1pPr>
          </a:lstStyle>
          <a:p>
            <a:pPr lvl="0">
              <a:lnSpc>
                <a:spcPts val="3073"/>
              </a:lnSpc>
            </a:pPr>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30486" y="1615144"/>
            <a:ext cx="10967857" cy="307777"/>
          </a:xfrm>
        </p:spPr>
        <p:txBody>
          <a:bodyPr wrap="square" lIns="0" tIns="0" rIns="0" bIns="0">
            <a:spAutoFit/>
          </a:bodyPr>
          <a:lstStyle>
            <a:lvl1pPr marL="0" indent="0">
              <a:lnSpc>
                <a:spcPct val="100000"/>
              </a:lnSpc>
              <a:spcBef>
                <a:spcPts val="0"/>
              </a:spcBef>
              <a:spcAft>
                <a:spcPts val="600"/>
              </a:spcAft>
              <a:buNone/>
              <a:defRPr sz="2000"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Tree>
    <p:extLst>
      <p:ext uri="{BB962C8B-B14F-4D97-AF65-F5344CB8AC3E}">
        <p14:creationId xmlns:p14="http://schemas.microsoft.com/office/powerpoint/2010/main" val="233158146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rgbClr val="0078D7"/>
                </a:solidFill>
              </a:defRPr>
            </a:lvl1pPr>
          </a:lstStyle>
          <a:p>
            <a:r>
              <a:rPr lang="en-US"/>
              <a:t>Layout 1</a:t>
            </a:r>
          </a:p>
        </p:txBody>
      </p:sp>
      <p:sp>
        <p:nvSpPr>
          <p:cNvPr id="4" name="Text Placeholder 3">
            <a:extLst>
              <a:ext uri="{FF2B5EF4-FFF2-40B4-BE49-F238E27FC236}">
                <a16:creationId xmlns:a16="http://schemas.microsoft.com/office/drawing/2014/main" id="{98F63D79-AA92-49FE-9118-B98B8058DBE5}"/>
              </a:ext>
            </a:extLst>
          </p:cNvPr>
          <p:cNvSpPr>
            <a:spLocks noGrp="1"/>
          </p:cNvSpPr>
          <p:nvPr>
            <p:ph type="body" sz="quarter" idx="10" hasCustomPrompt="1"/>
          </p:nvPr>
        </p:nvSpPr>
        <p:spPr>
          <a:xfrm>
            <a:off x="455999" y="1882336"/>
            <a:ext cx="4758211" cy="603538"/>
          </a:xfrm>
        </p:spPr>
        <p:txBody>
          <a:bodyPr wrap="square" lIns="0" tIns="0" rIns="0" bIns="0">
            <a:spAutoFit/>
          </a:bodyPr>
          <a:lstStyle>
            <a:lvl1pPr marL="0" indent="0">
              <a:lnSpc>
                <a:spcPts val="2307"/>
              </a:lnSpc>
              <a:buNone/>
              <a:defRPr sz="1961" b="0" i="0">
                <a:solidFill>
                  <a:schemeClr val="tx1"/>
                </a:solidFill>
                <a:latin typeface="+mn-lt"/>
              </a:defRPr>
            </a:lvl1pPr>
            <a:lvl2pPr marL="219643" indent="0">
              <a:buNone/>
              <a:defRPr/>
            </a:lvl2pPr>
            <a:lvl3pPr marL="439283" indent="0">
              <a:buNone/>
              <a:defRPr/>
            </a:lvl3pPr>
            <a:lvl4pPr marL="658927" indent="0">
              <a:buNone/>
              <a:defRPr/>
            </a:lvl4pPr>
            <a:lvl5pPr marL="878569" indent="0">
              <a:buNone/>
              <a:defRPr/>
            </a:lvl5pPr>
          </a:lstStyle>
          <a:p>
            <a:pPr lvl="0"/>
            <a:r>
              <a:rPr lang="pt-BR"/>
              <a:t>Subhead Segoe UI Regular 20/24. Em volor resequaectur.</a:t>
            </a:r>
            <a:endParaRPr lang="en-US"/>
          </a:p>
        </p:txBody>
      </p:sp>
      <p:sp>
        <p:nvSpPr>
          <p:cNvPr id="5" name="Text Placeholder 4">
            <a:extLst>
              <a:ext uri="{FF2B5EF4-FFF2-40B4-BE49-F238E27FC236}">
                <a16:creationId xmlns:a16="http://schemas.microsoft.com/office/drawing/2014/main" id="{B757ACBF-D392-4AD8-A543-C0910049C182}"/>
              </a:ext>
            </a:extLst>
          </p:cNvPr>
          <p:cNvSpPr>
            <a:spLocks noGrp="1"/>
          </p:cNvSpPr>
          <p:nvPr>
            <p:ph type="body" sz="quarter" idx="11" hasCustomPrompt="1"/>
          </p:nvPr>
        </p:nvSpPr>
        <p:spPr>
          <a:xfrm>
            <a:off x="455995" y="2707600"/>
            <a:ext cx="4758210" cy="2383409"/>
          </a:xfrm>
        </p:spPr>
        <p:txBody>
          <a:bodyPr lIns="0" tIns="0" rIns="0" bIns="0"/>
          <a:lstStyle>
            <a:lvl1pPr marL="274554" indent="-274554">
              <a:lnSpc>
                <a:spcPts val="1729"/>
              </a:lnSpc>
              <a:spcBef>
                <a:spcPts val="0"/>
              </a:spcBef>
              <a:buFont typeface="Arial" panose="020B0604020202020204" pitchFamily="34" charset="0"/>
              <a:buChar char="•"/>
              <a:defRPr sz="1371" b="0" i="0">
                <a:solidFill>
                  <a:schemeClr val="tx1"/>
                </a:solidFill>
                <a:latin typeface="+mn-lt"/>
              </a:defRPr>
            </a:lvl1pPr>
            <a:lvl2pPr marL="0" indent="0">
              <a:lnSpc>
                <a:spcPts val="1729"/>
              </a:lnSpc>
              <a:spcBef>
                <a:spcPts val="0"/>
              </a:spcBef>
              <a:buNone/>
              <a:defRPr sz="1345">
                <a:solidFill>
                  <a:schemeClr val="tx1"/>
                </a:solidFill>
              </a:defRPr>
            </a:lvl2pPr>
            <a:lvl3pPr marL="439283" indent="0">
              <a:buNone/>
              <a:defRPr/>
            </a:lvl3pPr>
            <a:lvl4pPr marL="658927" indent="0">
              <a:buNone/>
              <a:defRPr/>
            </a:lvl4pPr>
            <a:lvl5pPr marL="878569"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718EFC69-569C-4EC4-8231-DA719AB4165B}"/>
              </a:ext>
            </a:extLst>
          </p:cNvPr>
          <p:cNvSpPr>
            <a:spLocks noGrp="1"/>
          </p:cNvSpPr>
          <p:nvPr>
            <p:ph type="pic" sz="quarter" idx="12"/>
          </p:nvPr>
        </p:nvSpPr>
        <p:spPr>
          <a:xfrm>
            <a:off x="7221200" y="0"/>
            <a:ext cx="4970800" cy="6858000"/>
          </a:xfrm>
          <a:blipFill>
            <a:blip r:embed="rId2"/>
            <a:stretch>
              <a:fillRect/>
            </a:stretch>
          </a:blipFill>
        </p:spPr>
        <p:txBody>
          <a:bodyPr>
            <a:noAutofit/>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480093043"/>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6" name="Title 1"/>
          <p:cNvSpPr>
            <a:spLocks noGrp="1"/>
          </p:cNvSpPr>
          <p:nvPr>
            <p:ph type="title"/>
          </p:nvPr>
        </p:nvSpPr>
        <p:spPr>
          <a:xfrm>
            <a:off x="288000" y="286174"/>
            <a:ext cx="10951119" cy="899665"/>
          </a:xfrm>
        </p:spPr>
        <p:txBody>
          <a:bodyPr/>
          <a:lstStyle>
            <a:lvl1pPr>
              <a:defRPr>
                <a:solidFill>
                  <a:srgbClr val="008272"/>
                </a:solidFill>
              </a:defRPr>
            </a:lvl1pPr>
          </a:lstStyle>
          <a:p>
            <a:r>
              <a:rPr lang="en-US"/>
              <a:t>Click to edit Master title style</a:t>
            </a:r>
          </a:p>
        </p:txBody>
      </p:sp>
    </p:spTree>
    <p:extLst>
      <p:ext uri="{BB962C8B-B14F-4D97-AF65-F5344CB8AC3E}">
        <p14:creationId xmlns:p14="http://schemas.microsoft.com/office/powerpoint/2010/main" val="1169180067"/>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type="body" sz="quarter" idx="14"/>
          </p:nvPr>
        </p:nvSpPr>
        <p:spPr>
          <a:xfrm>
            <a:off x="381294" y="838963"/>
            <a:ext cx="3680046" cy="51052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lvl="0"/>
            <a:r>
              <a:rPr lang="en-US"/>
              <a:t>Edit Master text styles</a:t>
            </a:r>
          </a:p>
        </p:txBody>
      </p:sp>
      <p:sp>
        <p:nvSpPr>
          <p:cNvPr id="7" name="Date Placeholder 6"/>
          <p:cNvSpPr>
            <a:spLocks noGrp="1"/>
          </p:cNvSpPr>
          <p:nvPr>
            <p:ph type="dt" sz="half" idx="15"/>
          </p:nvPr>
        </p:nvSpPr>
        <p:spPr/>
        <p:txBody>
          <a:bodyPr/>
          <a:lstStyle/>
          <a:p>
            <a:fld id="{85FD39CC-F725-4780-862A-802C6E928CE5}" type="datetime1">
              <a:rPr lang="en-US" smtClean="0"/>
              <a:t>7/31/2019</a:t>
            </a:fld>
            <a:endParaRPr lang="en-US"/>
          </a:p>
        </p:txBody>
      </p:sp>
      <p:sp>
        <p:nvSpPr>
          <p:cNvPr id="8" name="Footer Placeholder 7"/>
          <p:cNvSpPr>
            <a:spLocks noGrp="1"/>
          </p:cNvSpPr>
          <p:nvPr>
            <p:ph type="ftr" sz="quarter" idx="16"/>
          </p:nvPr>
        </p:nvSpPr>
        <p:spPr/>
        <p:txBody>
          <a:bodyPr/>
          <a:lstStyle/>
          <a:p>
            <a:r>
              <a:rPr lang="en-US"/>
              <a:t>MICROSOFT CONFIDENTIAL Pre-release simulated screenshot shown, final experience may differ</a:t>
            </a:r>
          </a:p>
        </p:txBody>
      </p:sp>
      <p:sp>
        <p:nvSpPr>
          <p:cNvPr id="9" name="Slide Number Placeholder 8"/>
          <p:cNvSpPr>
            <a:spLocks noGrp="1"/>
          </p:cNvSpPr>
          <p:nvPr>
            <p:ph type="sldNum" sz="quarter" idx="17"/>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9385897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8226455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8000" y="288000"/>
            <a:ext cx="10862733" cy="1040342"/>
          </a:xfrm>
        </p:spPr>
        <p:txBody>
          <a:bodyPr/>
          <a:lstStyle>
            <a:lvl1pPr>
              <a:defRPr>
                <a:solidFill>
                  <a:schemeClr val="accent3"/>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AFC7416-C30F-41BD-A81E-CCC193383B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45639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 Device, Screen &amp; Content">
    <p:spTree>
      <p:nvGrpSpPr>
        <p:cNvPr id="1" name=""/>
        <p:cNvGrpSpPr/>
        <p:nvPr/>
      </p:nvGrpSpPr>
      <p:grpSpPr>
        <a:xfrm>
          <a:off x="0" y="0"/>
          <a:ext cx="0" cy="0"/>
          <a:chOff x="0" y="0"/>
          <a:chExt cx="0" cy="0"/>
        </a:xfrm>
      </p:grpSpPr>
      <p:pic>
        <p:nvPicPr>
          <p:cNvPr id="8" name="Picture 7" descr="A close up of a computer&#10;&#10;Description generated with very high confidence">
            <a:extLst>
              <a:ext uri="{FF2B5EF4-FFF2-40B4-BE49-F238E27FC236}">
                <a16:creationId xmlns:a16="http://schemas.microsoft.com/office/drawing/2014/main" id="{D24FCCD0-EB3C-4F61-86F9-80DACA7CA5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94568" y="1331248"/>
            <a:ext cx="9710280" cy="5702995"/>
          </a:xfrm>
          <a:prstGeom prst="rect">
            <a:avLst/>
          </a:prstGeom>
        </p:spPr>
      </p:pic>
      <p:sp>
        <p:nvSpPr>
          <p:cNvPr id="3" name="Date Placeholder 2">
            <a:extLst>
              <a:ext uri="{FF2B5EF4-FFF2-40B4-BE49-F238E27FC236}">
                <a16:creationId xmlns:a16="http://schemas.microsoft.com/office/drawing/2014/main" id="{A6F4C040-4060-407A-BDB0-5489867FCE7F}"/>
              </a:ext>
            </a:extLst>
          </p:cNvPr>
          <p:cNvSpPr>
            <a:spLocks noGrp="1"/>
          </p:cNvSpPr>
          <p:nvPr>
            <p:ph type="dt" sz="half" idx="10"/>
          </p:nvPr>
        </p:nvSpPr>
        <p:spPr/>
        <p:txBody>
          <a:bodyPr/>
          <a:lstStyle/>
          <a:p>
            <a:fld id="{A89BCBD5-0B19-4DFF-8282-61F659517A92}" type="datetimeFigureOut">
              <a:rPr lang="en-US" smtClean="0"/>
              <a:pPr/>
              <a:t>7/31/2019</a:t>
            </a:fld>
            <a:endParaRPr lang="en-US"/>
          </a:p>
        </p:txBody>
      </p:sp>
      <p:sp>
        <p:nvSpPr>
          <p:cNvPr id="4" name="Footer Placeholder 3">
            <a:extLst>
              <a:ext uri="{FF2B5EF4-FFF2-40B4-BE49-F238E27FC236}">
                <a16:creationId xmlns:a16="http://schemas.microsoft.com/office/drawing/2014/main" id="{FE783525-017C-4128-88C8-64D87E03B8AA}"/>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BCCB46B0-402D-4B21-8413-1356A172A540}"/>
              </a:ext>
            </a:extLst>
          </p:cNvPr>
          <p:cNvSpPr>
            <a:spLocks noGrp="1"/>
          </p:cNvSpPr>
          <p:nvPr>
            <p:ph type="sldNum" sz="quarter" idx="12"/>
          </p:nvPr>
        </p:nvSpPr>
        <p:spPr/>
        <p:txBody>
          <a:bodyPr/>
          <a:lstStyle/>
          <a:p>
            <a:fld id="{1097F537-F2BC-41EE-B1E8-942D3F3090A0}" type="slidenum">
              <a:rPr lang="en-US" smtClean="0"/>
              <a:pPr/>
              <a:t>‹#›</a:t>
            </a:fld>
            <a:endParaRPr lang="en-US"/>
          </a:p>
        </p:txBody>
      </p:sp>
      <p:sp>
        <p:nvSpPr>
          <p:cNvPr id="2" name="Title 1">
            <a:extLst>
              <a:ext uri="{FF2B5EF4-FFF2-40B4-BE49-F238E27FC236}">
                <a16:creationId xmlns:a16="http://schemas.microsoft.com/office/drawing/2014/main" id="{D6158CC0-1E83-441A-BD43-9EFD4D57FCF8}"/>
              </a:ext>
            </a:extLst>
          </p:cNvPr>
          <p:cNvSpPr>
            <a:spLocks noGrp="1"/>
          </p:cNvSpPr>
          <p:nvPr>
            <p:ph type="title"/>
          </p:nvPr>
        </p:nvSpPr>
        <p:spPr>
          <a:xfrm>
            <a:off x="448212" y="289512"/>
            <a:ext cx="5244632" cy="633715"/>
          </a:xfrm>
        </p:spPr>
        <p:txBody>
          <a:bodyPr/>
          <a:lstStyle>
            <a:lvl1pPr>
              <a:defRPr/>
            </a:lvl1pPr>
          </a:lstStyle>
          <a:p>
            <a:r>
              <a:rPr lang="en-US"/>
              <a:t>Click to edit Master title style</a:t>
            </a:r>
          </a:p>
        </p:txBody>
      </p:sp>
      <p:sp>
        <p:nvSpPr>
          <p:cNvPr id="9" name="Content Placeholder 3">
            <a:extLst>
              <a:ext uri="{FF2B5EF4-FFF2-40B4-BE49-F238E27FC236}">
                <a16:creationId xmlns:a16="http://schemas.microsoft.com/office/drawing/2014/main" id="{15CCCCA7-AF77-4182-BBED-D441D4541359}"/>
              </a:ext>
            </a:extLst>
          </p:cNvPr>
          <p:cNvSpPr>
            <a:spLocks noGrp="1"/>
          </p:cNvSpPr>
          <p:nvPr>
            <p:ph sz="quarter" idx="14" hasCustomPrompt="1"/>
          </p:nvPr>
        </p:nvSpPr>
        <p:spPr>
          <a:xfrm>
            <a:off x="448212" y="1343342"/>
            <a:ext cx="4302839" cy="5044590"/>
          </a:xfrm>
          <a:prstGeom prst="rect">
            <a:avLst/>
          </a:prstGeom>
        </p:spPr>
        <p:txBody>
          <a:bodyPr>
            <a:noAutofit/>
          </a:bodyPr>
          <a:lstStyle>
            <a:lvl1pPr>
              <a:spcAft>
                <a:spcPts val="294"/>
              </a:spcAft>
              <a:defRPr/>
            </a:lvl1pPr>
            <a:lvl2pPr>
              <a:defRPr sz="1176"/>
            </a:lvl2pPr>
            <a:lvl3pPr>
              <a:defRPr sz="1176"/>
            </a:lvl3pPr>
          </a:lstStyle>
          <a:p>
            <a:pPr lvl="0"/>
            <a:r>
              <a:rPr lang="en-US"/>
              <a:t>Subheading text style</a:t>
            </a:r>
          </a:p>
          <a:p>
            <a:pPr lvl="1"/>
            <a:r>
              <a:rPr lang="en-US"/>
              <a:t>Paragraph title text style</a:t>
            </a:r>
          </a:p>
          <a:p>
            <a:pPr lvl="2"/>
            <a:r>
              <a:rPr lang="en-US"/>
              <a:t>Body text style</a:t>
            </a:r>
          </a:p>
        </p:txBody>
      </p:sp>
      <p:sp>
        <p:nvSpPr>
          <p:cNvPr id="10" name="Picture Placeholder 10">
            <a:extLst>
              <a:ext uri="{FF2B5EF4-FFF2-40B4-BE49-F238E27FC236}">
                <a16:creationId xmlns:a16="http://schemas.microsoft.com/office/drawing/2014/main" id="{616BF4B7-7592-4E72-AE78-3CB5FB950EF9}"/>
              </a:ext>
            </a:extLst>
          </p:cNvPr>
          <p:cNvSpPr>
            <a:spLocks noGrp="1"/>
          </p:cNvSpPr>
          <p:nvPr>
            <p:ph type="pic" sz="quarter" idx="16" hasCustomPrompt="1"/>
          </p:nvPr>
        </p:nvSpPr>
        <p:spPr>
          <a:xfrm>
            <a:off x="5003377" y="1604837"/>
            <a:ext cx="6088220" cy="3899040"/>
          </a:xfrm>
          <a:solidFill>
            <a:schemeClr val="bg2">
              <a:lumMod val="10000"/>
            </a:schemeClr>
          </a:solidFill>
        </p:spPr>
        <p:txBody>
          <a:bodyPr tIns="1005840">
            <a:noAutofit/>
          </a:bodyPr>
          <a:lstStyle>
            <a:lvl1pPr algn="ctr">
              <a:defRPr>
                <a:solidFill>
                  <a:schemeClr val="bg1">
                    <a:lumMod val="50000"/>
                  </a:schemeClr>
                </a:solidFill>
              </a:defRPr>
            </a:lvl1pPr>
          </a:lstStyle>
          <a:p>
            <a:r>
              <a:rPr lang="en-US"/>
              <a:t>Paste full screen window with 3:2 aspect ratio in this box</a:t>
            </a:r>
          </a:p>
        </p:txBody>
      </p:sp>
      <p:sp>
        <p:nvSpPr>
          <p:cNvPr id="12" name="Content Placeholder 3">
            <a:extLst>
              <a:ext uri="{FF2B5EF4-FFF2-40B4-BE49-F238E27FC236}">
                <a16:creationId xmlns:a16="http://schemas.microsoft.com/office/drawing/2014/main" id="{81120921-EE70-4172-B8E7-196A27462A68}"/>
              </a:ext>
            </a:extLst>
          </p:cNvPr>
          <p:cNvSpPr>
            <a:spLocks noGrp="1"/>
          </p:cNvSpPr>
          <p:nvPr>
            <p:ph sz="quarter" idx="17" hasCustomPrompt="1"/>
          </p:nvPr>
        </p:nvSpPr>
        <p:spPr>
          <a:xfrm>
            <a:off x="448213" y="923227"/>
            <a:ext cx="2233844" cy="362123"/>
          </a:xfrm>
          <a:prstGeom prst="rect">
            <a:avLst/>
          </a:prstGeom>
        </p:spPr>
        <p:txBody>
          <a:bodyPr wrap="square">
            <a:spAutoFit/>
          </a:bodyPr>
          <a:lstStyle>
            <a:lvl1pPr>
              <a:defRPr sz="1765">
                <a:solidFill>
                  <a:schemeClr val="tx1">
                    <a:lumMod val="50000"/>
                  </a:schemeClr>
                </a:solidFill>
                <a:latin typeface="+mn-lt"/>
              </a:defRPr>
            </a:lvl1pPr>
            <a:lvl2pPr>
              <a:defRPr/>
            </a:lvl2pPr>
            <a:lvl3pPr>
              <a:defRPr/>
            </a:lvl3pPr>
          </a:lstStyle>
          <a:p>
            <a:pPr lvl="0"/>
            <a:r>
              <a:rPr lang="en-US"/>
              <a:t>Subheading text style</a:t>
            </a:r>
          </a:p>
        </p:txBody>
      </p:sp>
    </p:spTree>
    <p:extLst>
      <p:ext uri="{BB962C8B-B14F-4D97-AF65-F5344CB8AC3E}">
        <p14:creationId xmlns:p14="http://schemas.microsoft.com/office/powerpoint/2010/main" val="377377881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158746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0" y="620433"/>
            <a:ext cx="11306469" cy="403137"/>
          </a:xfrm>
        </p:spPr>
        <p:txBody>
          <a:bodyPr wrap="square" lIns="0" tIns="0" rIns="0" bIns="0">
            <a:spAutoFit/>
          </a:bodyPr>
          <a:lstStyle>
            <a:lvl1pPr>
              <a:lnSpc>
                <a:spcPts val="3073"/>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42338080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10875" y="312651"/>
            <a:ext cx="11151917" cy="507831"/>
          </a:xfrm>
          <a:prstGeom prst="rect">
            <a:avLst/>
          </a:prstGeom>
        </p:spPr>
        <p:txBody>
          <a:bodyPr vert="horz" wrap="square" lIns="0" tIns="0" rIns="0" bIns="0" rtlCol="0" anchor="t">
            <a:spAutoFit/>
          </a:bodyPr>
          <a:lstStyle/>
          <a:p>
            <a:r>
              <a:rPr lang="en-US"/>
              <a:t>Click to edit Master title style</a:t>
            </a:r>
          </a:p>
        </p:txBody>
      </p:sp>
      <p:sp>
        <p:nvSpPr>
          <p:cNvPr id="7" name="Text Placeholder 4"/>
          <p:cNvSpPr>
            <a:spLocks noGrp="1"/>
          </p:cNvSpPr>
          <p:nvPr>
            <p:ph type="body" sz="quarter" idx="10" hasCustomPrompt="1"/>
          </p:nvPr>
        </p:nvSpPr>
        <p:spPr>
          <a:xfrm>
            <a:off x="410874" y="1451223"/>
            <a:ext cx="11378959" cy="868315"/>
          </a:xfrm>
        </p:spPr>
        <p:txBody>
          <a:bodyPr/>
          <a:lstStyle>
            <a:lvl1pPr marL="0" indent="0">
              <a:spcBef>
                <a:spcPts val="0"/>
              </a:spcBef>
              <a:spcAft>
                <a:spcPts val="675"/>
              </a:spcAft>
              <a:buNone/>
              <a:defRPr sz="3200" spc="-100" baseline="0">
                <a:latin typeface="Segoe UI Light"/>
                <a:cs typeface="Segoe UI Light"/>
              </a:defRPr>
            </a:lvl1pPr>
            <a:lvl2pPr marL="0" indent="0">
              <a:spcBef>
                <a:spcPts val="0"/>
              </a:spcBef>
              <a:spcAft>
                <a:spcPts val="300"/>
              </a:spcAft>
              <a:buNone/>
              <a:defRPr sz="2400" spc="-50" baseline="0">
                <a:latin typeface="Segoe UI Ligh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a:t>Click to edit Master text styles 32pt</a:t>
            </a:r>
          </a:p>
          <a:p>
            <a:pPr lvl="1"/>
            <a:r>
              <a:rPr lang="en-US"/>
              <a:t>Second level 24pt</a:t>
            </a:r>
          </a:p>
        </p:txBody>
      </p:sp>
    </p:spTree>
    <p:extLst>
      <p:ext uri="{BB962C8B-B14F-4D97-AF65-F5344CB8AC3E}">
        <p14:creationId xmlns:p14="http://schemas.microsoft.com/office/powerpoint/2010/main" val="2911631321"/>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80715" cy="397545"/>
          </a:xfrm>
        </p:spPr>
        <p:txBody>
          <a:bodyPr wrap="square" lIns="0" tIns="0" rIns="0" bIns="0">
            <a:spAutoFit/>
          </a:bodyPr>
          <a:lstStyle>
            <a:lvl1pPr algn="l" defTabSz="914192" rtl="0" eaLnBrk="1" latinLnBrk="0" hangingPunct="1">
              <a:lnSpc>
                <a:spcPts val="3073"/>
              </a:lnSpc>
              <a:spcBef>
                <a:spcPct val="0"/>
              </a:spcBef>
              <a:buNone/>
              <a:defRPr lang="en-US" sz="3000" b="0" kern="1200" cap="none" spc="-110" baseline="0" dirty="0">
                <a:ln w="3175">
                  <a:noFill/>
                </a:ln>
                <a:solidFill>
                  <a:schemeClr val="accent1"/>
                </a:solidFill>
                <a:effectLst/>
                <a:latin typeface="+mj-lt"/>
                <a:ea typeface="+mn-ea"/>
                <a:cs typeface="Segoe UI" pitchFamily="34" charset="0"/>
              </a:defRPr>
            </a:lvl1pPr>
          </a:lstStyle>
          <a:p>
            <a:r>
              <a:rPr lang="en-US"/>
              <a:t>Title </a:t>
            </a:r>
          </a:p>
        </p:txBody>
      </p:sp>
      <p:sp>
        <p:nvSpPr>
          <p:cNvPr id="3" name="Content Placeholder 2">
            <a:extLst>
              <a:ext uri="{FF2B5EF4-FFF2-40B4-BE49-F238E27FC236}">
                <a16:creationId xmlns:a16="http://schemas.microsoft.com/office/drawing/2014/main" id="{1D09ACA1-7850-4B55-92D9-A52D416AF8C3}"/>
              </a:ext>
            </a:extLst>
          </p:cNvPr>
          <p:cNvSpPr>
            <a:spLocks noGrp="1"/>
          </p:cNvSpPr>
          <p:nvPr>
            <p:ph sz="quarter" idx="10"/>
          </p:nvPr>
        </p:nvSpPr>
        <p:spPr>
          <a:xfrm>
            <a:off x="430213" y="1568450"/>
            <a:ext cx="11280775" cy="1723549"/>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202835"/>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9100" y="3015459"/>
            <a:ext cx="10014140" cy="705321"/>
          </a:xfrm>
        </p:spPr>
        <p:txBody>
          <a:bodyPr vert="horz" wrap="square" lIns="0" tIns="0" rIns="0" bIns="0" rtlCol="0" anchor="b" anchorCtr="0">
            <a:spAutoFit/>
          </a:bodyPr>
          <a:lstStyle>
            <a:lvl1pPr>
              <a:lnSpc>
                <a:spcPct val="90000"/>
              </a:lnSpc>
              <a:defRPr lang="en-US" sz="5293"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sp>
        <p:nvSpPr>
          <p:cNvPr id="11" name="Text Placeholder 10"/>
          <p:cNvSpPr>
            <a:spLocks noGrp="1"/>
          </p:cNvSpPr>
          <p:nvPr>
            <p:ph type="body" sz="quarter" idx="13" hasCustomPrompt="1"/>
          </p:nvPr>
        </p:nvSpPr>
        <p:spPr>
          <a:xfrm>
            <a:off x="419100" y="3731797"/>
            <a:ext cx="8430768" cy="369332"/>
          </a:xfrm>
          <a:noFill/>
        </p:spPr>
        <p:txBody>
          <a:bodyPr wrap="square" rtlCol="0">
            <a:spAutoFit/>
          </a:bodyPr>
          <a:lstStyle>
            <a:lvl1pPr marL="0" indent="0">
              <a:lnSpc>
                <a:spcPct val="113000"/>
              </a:lnSpc>
              <a:spcBef>
                <a:spcPts val="0"/>
              </a:spcBef>
              <a:spcAft>
                <a:spcPts val="300"/>
              </a:spcAft>
              <a:buNone/>
              <a:defRPr lang="en-US" sz="2400" b="0" i="0" kern="1200" spc="0" baseline="0" dirty="0">
                <a:solidFill>
                  <a:schemeClr val="tx1"/>
                </a:solidFill>
                <a:latin typeface="+mn-lt"/>
                <a:ea typeface="+mn-ea"/>
                <a:cs typeface="+mn-cs"/>
              </a:defRPr>
            </a:lvl1pPr>
          </a:lstStyle>
          <a:p>
            <a:pPr marL="0" marR="0" lvl="0" indent="0" algn="l" defTabSz="914192" rtl="0" eaLnBrk="1" fontAlgn="auto" latinLnBrk="0" hangingPunct="1">
              <a:lnSpc>
                <a:spcPct val="100000"/>
              </a:lnSpc>
              <a:spcBef>
                <a:spcPts val="0"/>
              </a:spcBef>
              <a:spcAft>
                <a:spcPts val="600"/>
              </a:spcAft>
              <a:buClrTx/>
              <a:buSzPct val="90000"/>
              <a:buFont typeface="Wingdings" panose="05000000000000000000" pitchFamily="2" charset="2"/>
              <a:buNone/>
              <a:tabLst/>
            </a:pPr>
            <a:r>
              <a:rPr lang="en-US"/>
              <a:t>Click to edit Master text styles</a:t>
            </a:r>
          </a:p>
        </p:txBody>
      </p:sp>
    </p:spTree>
    <p:extLst>
      <p:ext uri="{BB962C8B-B14F-4D97-AF65-F5344CB8AC3E}">
        <p14:creationId xmlns:p14="http://schemas.microsoft.com/office/powerpoint/2010/main" val="3865843868"/>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Rectangle 2"/>
          <p:cNvSpPr/>
          <p:nvPr/>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9160" tIns="93225" rIns="149160" bIns="93225"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49825" y="471129"/>
            <a:ext cx="2507467" cy="537211"/>
          </a:xfrm>
          <a:prstGeom prst="rect">
            <a:avLst/>
          </a:prstGeom>
        </p:spPr>
      </p:pic>
      <p:sp>
        <p:nvSpPr>
          <p:cNvPr id="5" name="Text Placeholder 4"/>
          <p:cNvSpPr>
            <a:spLocks noGrp="1"/>
          </p:cNvSpPr>
          <p:nvPr>
            <p:ph type="body" sz="quarter" idx="12" hasCustomPrompt="1"/>
          </p:nvPr>
        </p:nvSpPr>
        <p:spPr>
          <a:xfrm>
            <a:off x="269308" y="3878574"/>
            <a:ext cx="8964186" cy="1792326"/>
          </a:xfrm>
          <a:noFill/>
        </p:spPr>
        <p:txBody>
          <a:bodyPr lIns="149160" tIns="111871" rIns="149160" bIns="111871">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a:t>Speaker Name</a:t>
            </a:r>
          </a:p>
        </p:txBody>
      </p:sp>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417983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7" tIns="45697" rIns="45697" bIns="45697" numCol="1" spcCol="0" rtlCol="0" fromWordArt="0" anchor="ctr" anchorCtr="0" forceAA="0" compatLnSpc="1">
            <a:prstTxWarp prst="textNoShape">
              <a:avLst/>
            </a:prstTxWarp>
            <a:noAutofit/>
          </a:bodyPr>
          <a:lstStyle/>
          <a:p>
            <a:pPr algn="ctr" defTabSz="913586"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8"/>
            <a:ext cx="11653522" cy="1982065"/>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535" indent="0">
              <a:buNone/>
              <a:defRPr>
                <a:gradFill>
                  <a:gsLst>
                    <a:gs pos="1250">
                      <a:srgbClr val="000000"/>
                    </a:gs>
                    <a:gs pos="100000">
                      <a:srgbClr val="000000"/>
                    </a:gs>
                  </a:gsLst>
                  <a:lin ang="5400000" scaled="0"/>
                </a:gradFill>
                <a:latin typeface="Segoe UI" pitchFamily="34" charset="0"/>
                <a:cs typeface="Segoe UI" pitchFamily="34" charset="0"/>
              </a:defRPr>
            </a:lvl2pPr>
            <a:lvl3pPr marL="572768" indent="0">
              <a:buNone/>
              <a:defRPr>
                <a:gradFill>
                  <a:gsLst>
                    <a:gs pos="1250">
                      <a:srgbClr val="000000"/>
                    </a:gs>
                    <a:gs pos="100000">
                      <a:srgbClr val="000000"/>
                    </a:gs>
                  </a:gsLst>
                  <a:lin ang="5400000" scaled="0"/>
                </a:gradFill>
                <a:latin typeface="Segoe UI" pitchFamily="34" charset="0"/>
                <a:cs typeface="Segoe UI" pitchFamily="34" charset="0"/>
              </a:defRPr>
            </a:lvl3pPr>
            <a:lvl4pPr marL="798066" indent="0">
              <a:buNone/>
              <a:defRPr>
                <a:gradFill>
                  <a:gsLst>
                    <a:gs pos="1250">
                      <a:srgbClr val="000000"/>
                    </a:gs>
                    <a:gs pos="100000">
                      <a:srgbClr val="000000"/>
                    </a:gs>
                  </a:gsLst>
                  <a:lin ang="5400000" scaled="0"/>
                </a:gradFill>
                <a:latin typeface="Segoe UI" pitchFamily="34" charset="0"/>
                <a:cs typeface="Segoe UI" pitchFamily="34" charset="0"/>
              </a:defRPr>
            </a:lvl4pPr>
            <a:lvl5pPr marL="1029710"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9769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5" y="1189178"/>
            <a:ext cx="11653523" cy="2396047"/>
          </a:xfrm>
          <a:prstGeom prst="rect">
            <a:avLst/>
          </a:prstGeom>
        </p:spPr>
        <p:txBody>
          <a:bodyPr/>
          <a:lstStyle>
            <a:lvl1pPr marL="284630" indent="-28463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929" indent="-275300">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555" indent="-28463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528" indent="-22397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496" indent="-22397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7" y="6238876"/>
            <a:ext cx="12192001" cy="619125"/>
          </a:xfrm>
          <a:prstGeom prst="rect">
            <a:avLst/>
          </a:prstGeom>
          <a:solidFill>
            <a:srgbClr val="FFFF99"/>
          </a:solidFill>
        </p:spPr>
        <p:txBody>
          <a:bodyPr wrap="square" lIns="158492" tIns="79246" rIns="158492" bIns="79246"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580496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698979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770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column">
    <p:spTree>
      <p:nvGrpSpPr>
        <p:cNvPr id="1" name=""/>
        <p:cNvGrpSpPr/>
        <p:nvPr/>
      </p:nvGrpSpPr>
      <p:grpSpPr>
        <a:xfrm>
          <a:off x="0" y="0"/>
          <a:ext cx="0" cy="0"/>
          <a:chOff x="0" y="0"/>
          <a:chExt cx="0" cy="0"/>
        </a:xfrm>
      </p:grpSpPr>
      <p:sp>
        <p:nvSpPr>
          <p:cNvPr id="2" name="Title 1"/>
          <p:cNvSpPr>
            <a:spLocks noGrp="1"/>
          </p:cNvSpPr>
          <p:nvPr>
            <p:ph type="title"/>
          </p:nvPr>
        </p:nvSpPr>
        <p:spPr>
          <a:xfrm>
            <a:off x="269248" y="286319"/>
            <a:ext cx="11653523" cy="896552"/>
          </a:xfrm>
        </p:spPr>
        <p:txBody>
          <a:bodyPr/>
          <a:lstStyle>
            <a:lvl1pPr>
              <a:defRPr>
                <a:solidFill>
                  <a:schemeClr val="tx1"/>
                </a:solidFill>
              </a:defRPr>
            </a:lvl1pPr>
          </a:lstStyle>
          <a:p>
            <a:r>
              <a:rPr lang="en-US"/>
              <a:t>Click to edit Master title style</a:t>
            </a:r>
          </a:p>
        </p:txBody>
      </p:sp>
      <p:sp>
        <p:nvSpPr>
          <p:cNvPr id="4" name="Content Placeholder 3"/>
          <p:cNvSpPr>
            <a:spLocks noGrp="1"/>
          </p:cNvSpPr>
          <p:nvPr>
            <p:ph sz="quarter" idx="10"/>
          </p:nvPr>
        </p:nvSpPr>
        <p:spPr>
          <a:xfrm>
            <a:off x="269248" y="1182872"/>
            <a:ext cx="11653523" cy="17743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9"/>
          <p:cNvSpPr>
            <a:spLocks noGrp="1"/>
          </p:cNvSpPr>
          <p:nvPr>
            <p:ph type="body" sz="quarter" idx="14"/>
          </p:nvPr>
        </p:nvSpPr>
        <p:spPr>
          <a:xfrm>
            <a:off x="269247" y="6118556"/>
            <a:ext cx="5377948" cy="446299"/>
          </a:xfrm>
          <a:prstGeom prst="rect">
            <a:avLst/>
          </a:prstGeom>
        </p:spPr>
        <p:txBody>
          <a:bodyPr lIns="109660" tIns="68537" rIns="109660" bIns="68537" anchor="b" anchorCtr="0">
            <a:normAutofit/>
          </a:bodyPr>
          <a:lstStyle>
            <a:lvl1pPr>
              <a:defRPr lang="en-US" sz="784" dirty="0" smtClean="0">
                <a:solidFill>
                  <a:schemeClr val="tx1"/>
                </a:solidFill>
                <a:latin typeface="+mn-lt"/>
                <a:cs typeface="Arial" pitchFamily="34" charset="0"/>
              </a:defRPr>
            </a:lvl1pPr>
          </a:lstStyle>
          <a:p>
            <a:pPr lvl="0"/>
            <a:r>
              <a:rPr lang="en-US"/>
              <a:t>Edit Master text styles</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5281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column">
    <p:bg>
      <p:bgPr>
        <a:solidFill>
          <a:srgbClr val="F2F2F2"/>
        </a:solidFill>
        <a:effectLst/>
      </p:bgPr>
    </p:bg>
    <p:spTree>
      <p:nvGrpSpPr>
        <p:cNvPr id="1" name=""/>
        <p:cNvGrpSpPr/>
        <p:nvPr/>
      </p:nvGrpSpPr>
      <p:grpSpPr>
        <a:xfrm>
          <a:off x="0" y="0"/>
          <a:ext cx="0" cy="0"/>
          <a:chOff x="0" y="0"/>
          <a:chExt cx="0" cy="0"/>
        </a:xfrm>
      </p:grpSpPr>
      <p:sp>
        <p:nvSpPr>
          <p:cNvPr id="7" name="Text Placeholder 5"/>
          <p:cNvSpPr txBox="1">
            <a:spLocks/>
          </p:cNvSpPr>
          <p:nvPr/>
        </p:nvSpPr>
        <p:spPr>
          <a:xfrm>
            <a:off x="5647794" y="6115543"/>
            <a:ext cx="896425" cy="448276"/>
          </a:xfrm>
          <a:prstGeom prst="rect">
            <a:avLst/>
          </a:prstGeom>
        </p:spPr>
        <p:txBody>
          <a:bodyPr lIns="143335" tIns="89585" rIns="143335" bIns="89585" anchor="b"/>
          <a:lstStyle>
            <a:defPPr>
              <a:defRPr lang="en-US"/>
            </a:defPPr>
            <a:lvl1pPr indent="0">
              <a:buNone/>
              <a:defRPr>
                <a:solidFill>
                  <a:schemeClr val="accent2"/>
                </a:solidFill>
              </a:defRPr>
            </a:lvl1pPr>
            <a:lvl2pPr marL="0" lvl="1" indent="0" algn="ctr" defTabSz="685752">
              <a:lnSpc>
                <a:spcPct val="90000"/>
              </a:lnSpc>
              <a:spcBef>
                <a:spcPct val="20000"/>
              </a:spcBef>
              <a:buSzPct val="90000"/>
              <a:buFontTx/>
              <a:buNone/>
              <a:defRPr sz="800" spc="15">
                <a:solidFill>
                  <a:srgbClr val="505050"/>
                </a:solidFill>
              </a:defRPr>
            </a:lvl2pPr>
            <a:lvl3pPr marL="228600" indent="0">
              <a:buNone/>
            </a:lvl3pPr>
            <a:lvl4pPr marL="457200" indent="0">
              <a:buNone/>
            </a:lvl4pPr>
            <a:lvl5pPr marL="685800" indent="0">
              <a:buNone/>
            </a:lvl5pPr>
          </a:lstStyle>
          <a:p>
            <a:pPr lvl="1">
              <a:defRPr/>
            </a:pPr>
            <a:fld id="{5537B059-4D08-4C27-AA8A-3809CBE1A905}" type="slidenum">
              <a:rPr lang="en-US" sz="784" smtClean="0">
                <a:ea typeface="MS PGothic" panose="020B0600070205080204" pitchFamily="34" charset="-128"/>
              </a:rPr>
              <a:pPr lvl="1">
                <a:defRPr/>
              </a:pPr>
              <a:t>‹#›</a:t>
            </a:fld>
            <a:endParaRPr lang="en-US" sz="784">
              <a:ea typeface="MS PGothic" panose="020B0600070205080204" pitchFamily="34" charset="-128"/>
            </a:endParaRPr>
          </a:p>
        </p:txBody>
      </p:sp>
      <p:sp>
        <p:nvSpPr>
          <p:cNvPr id="4" name="Content Placeholder 3"/>
          <p:cNvSpPr>
            <a:spLocks noGrp="1"/>
          </p:cNvSpPr>
          <p:nvPr>
            <p:ph sz="quarter" idx="10"/>
          </p:nvPr>
        </p:nvSpPr>
        <p:spPr>
          <a:xfrm>
            <a:off x="269242" y="1185985"/>
            <a:ext cx="3585188"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269247" y="289511"/>
            <a:ext cx="11005035" cy="896552"/>
          </a:xfrm>
        </p:spPr>
        <p:txBody>
          <a:bodyPr lIns="149142" tIns="93214" rIns="149142" bIns="93214"/>
          <a:lstStyle>
            <a:lvl1pPr>
              <a:defRPr lang="en-US" dirty="0"/>
            </a:lvl1pPr>
          </a:lstStyle>
          <a:p>
            <a:pPr lvl="0"/>
            <a:r>
              <a:rPr lang="en-US"/>
              <a:t>Click to edit Master title style</a:t>
            </a:r>
          </a:p>
        </p:txBody>
      </p:sp>
      <p:sp>
        <p:nvSpPr>
          <p:cNvPr id="22" name="Content Placeholder 3"/>
          <p:cNvSpPr>
            <a:spLocks noGrp="1"/>
          </p:cNvSpPr>
          <p:nvPr>
            <p:ph sz="quarter" idx="15"/>
          </p:nvPr>
        </p:nvSpPr>
        <p:spPr>
          <a:xfrm>
            <a:off x="4305064" y="1185985"/>
            <a:ext cx="3585192"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Content Placeholder 3"/>
          <p:cNvSpPr>
            <a:spLocks noGrp="1"/>
          </p:cNvSpPr>
          <p:nvPr>
            <p:ph sz="quarter" idx="16"/>
          </p:nvPr>
        </p:nvSpPr>
        <p:spPr>
          <a:xfrm>
            <a:off x="8338795" y="1185985"/>
            <a:ext cx="3585192"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4"/>
          </p:nvPr>
        </p:nvSpPr>
        <p:spPr>
          <a:xfrm>
            <a:off x="271710" y="6118551"/>
            <a:ext cx="5375456" cy="446298"/>
          </a:xfrm>
          <a:prstGeom prst="rect">
            <a:avLst/>
          </a:prstGeom>
        </p:spPr>
        <p:txBody>
          <a:bodyPr lIns="149142" tIns="93214" rIns="149142" bIns="93214" anchor="b" anchorCtr="0">
            <a:normAutofit/>
          </a:bodyPr>
          <a:lstStyle>
            <a:lvl1pPr>
              <a:defRPr lang="en-US" sz="784" dirty="0" smtClean="0">
                <a:solidFill>
                  <a:schemeClr val="tx1"/>
                </a:solidFill>
                <a:latin typeface="+mn-lt"/>
                <a:cs typeface="Arial" pitchFamily="34" charset="0"/>
              </a:defRPr>
            </a:lvl1pPr>
          </a:lstStyle>
          <a:p>
            <a:pPr lvl="0"/>
            <a:r>
              <a:rPr lang="en-US"/>
              <a:t>Edit Master text styles</a:t>
            </a:r>
          </a:p>
        </p:txBody>
      </p:sp>
      <p:sp>
        <p:nvSpPr>
          <p:cNvPr id="9" name="Slide Number Placeholder 9"/>
          <p:cNvSpPr txBox="1">
            <a:spLocks/>
          </p:cNvSpPr>
          <p:nvPr/>
        </p:nvSpPr>
        <p:spPr>
          <a:xfrm>
            <a:off x="11631168" y="6638544"/>
            <a:ext cx="560832" cy="219456"/>
          </a:xfrm>
          <a:prstGeom prst="rect">
            <a:avLst/>
          </a:prstGeom>
        </p:spPr>
        <p:txBody>
          <a:bodyPr lIns="121899" tIns="60949" rIns="121899" bIns="60949" anchor="ctr"/>
          <a:lstStyle>
            <a:defPPr>
              <a:defRPr lang="en-US"/>
            </a:defPPr>
            <a:lvl1pPr marL="0" algn="l" defTabSz="914228" rtl="0" eaLnBrk="1" latinLnBrk="0" hangingPunct="1">
              <a:defRPr sz="12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7" algn="l" defTabSz="914228" rtl="0" eaLnBrk="1" latinLnBrk="0" hangingPunct="1">
              <a:defRPr sz="1800" kern="1200">
                <a:solidFill>
                  <a:schemeClr val="tx1"/>
                </a:solidFill>
                <a:latin typeface="+mn-lt"/>
                <a:ea typeface="+mn-ea"/>
                <a:cs typeface="+mn-cs"/>
              </a:defRPr>
            </a:lvl5pPr>
            <a:lvl6pPr marL="2285570" algn="l" defTabSz="914228" rtl="0" eaLnBrk="1" latinLnBrk="0" hangingPunct="1">
              <a:defRPr sz="1800" kern="1200">
                <a:solidFill>
                  <a:schemeClr val="tx1"/>
                </a:solidFill>
                <a:latin typeface="+mn-lt"/>
                <a:ea typeface="+mn-ea"/>
                <a:cs typeface="+mn-cs"/>
              </a:defRPr>
            </a:lvl6pPr>
            <a:lvl7pPr marL="2742684" algn="l" defTabSz="914228" rtl="0" eaLnBrk="1" latinLnBrk="0" hangingPunct="1">
              <a:defRPr sz="1800" kern="1200">
                <a:solidFill>
                  <a:schemeClr val="tx1"/>
                </a:solidFill>
                <a:latin typeface="+mn-lt"/>
                <a:ea typeface="+mn-ea"/>
                <a:cs typeface="+mn-cs"/>
              </a:defRPr>
            </a:lvl7pPr>
            <a:lvl8pPr marL="3199798" algn="l" defTabSz="914228" rtl="0" eaLnBrk="1" latinLnBrk="0" hangingPunct="1">
              <a:defRPr sz="1800" kern="1200">
                <a:solidFill>
                  <a:schemeClr val="tx1"/>
                </a:solidFill>
                <a:latin typeface="+mn-lt"/>
                <a:ea typeface="+mn-ea"/>
                <a:cs typeface="+mn-cs"/>
              </a:defRPr>
            </a:lvl8pPr>
            <a:lvl9pPr marL="3656912" algn="l" defTabSz="914228" rtl="0" eaLnBrk="1" latinLnBrk="0" hangingPunct="1">
              <a:defRPr sz="1800" kern="1200">
                <a:solidFill>
                  <a:schemeClr val="tx1"/>
                </a:solidFill>
                <a:latin typeface="+mn-lt"/>
                <a:ea typeface="+mn-ea"/>
                <a:cs typeface="+mn-cs"/>
              </a:defRPr>
            </a:lvl9pPr>
          </a:lstStyle>
          <a:p>
            <a:fld id="{727B4C2D-45E2-4621-8491-2995EB46A674}"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81771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2096485"/>
          </a:xfrm>
          <a:prstGeom prst="rect">
            <a:avLst/>
          </a:prstGeom>
        </p:spPr>
        <p:txBody>
          <a:bodyPr/>
          <a:lstStyle>
            <a:lvl1pPr marL="0" indent="0">
              <a:spcBef>
                <a:spcPts val="2400"/>
              </a:spcBef>
              <a:buNone/>
              <a:defRPr sz="4000">
                <a:solidFill>
                  <a:schemeClr val="tx1"/>
                </a:solidFill>
                <a:latin typeface="+mj-lt"/>
              </a:defRPr>
            </a:lvl1pPr>
            <a:lvl2pPr marL="0" indent="0">
              <a:buNone/>
              <a:defRPr sz="2000">
                <a:solidFill>
                  <a:schemeClr val="tx1"/>
                </a:solidFill>
              </a:defRPr>
            </a:lvl2pPr>
            <a:lvl3pPr marL="231775" indent="0">
              <a:buNone/>
              <a:defRPr sz="2000">
                <a:solidFill>
                  <a:schemeClr val="tx1"/>
                </a:solidFill>
              </a:defRPr>
            </a:lvl3pPr>
            <a:lvl4pPr marL="457200" indent="0">
              <a:buNone/>
              <a:defRPr sz="2000">
                <a:solidFill>
                  <a:schemeClr val="tx1"/>
                </a:solidFill>
              </a:defRPr>
            </a:lvl4pPr>
            <a:lvl5pPr marL="693738" indent="0">
              <a:buNone/>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78305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Title 1"/>
          <p:cNvSpPr txBox="1">
            <a:spLocks/>
          </p:cNvSpPr>
          <p:nvPr/>
        </p:nvSpPr>
        <p:spPr>
          <a:xfrm>
            <a:off x="269240" y="289512"/>
            <a:ext cx="11655840" cy="899665"/>
          </a:xfrm>
          <a:prstGeom prst="rect">
            <a:avLst/>
          </a:prstGeom>
        </p:spPr>
        <p:txBody>
          <a:bodyPr vert="horz" wrap="square" lIns="143407" tIns="89630" rIns="143407" bIns="8963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04">
                <a:solidFill>
                  <a:srgbClr val="505050"/>
                </a:solidFill>
              </a:rPr>
              <a:t>WW MYR Themes</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12033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52133708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17714" y="201706"/>
            <a:ext cx="8345714" cy="326372"/>
          </a:xfrm>
        </p:spPr>
        <p:txBody>
          <a:bodyPr/>
          <a:lstStyle/>
          <a:p>
            <a:r>
              <a:rPr lang="en-US" sz="2118">
                <a:solidFill>
                  <a:schemeClr val="tx1"/>
                </a:solidFill>
              </a:rPr>
              <a:t>Click to edit Master title style</a:t>
            </a:r>
          </a:p>
        </p:txBody>
      </p:sp>
      <p:sp>
        <p:nvSpPr>
          <p:cNvPr id="2" name="Footer Placeholder 1"/>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EDA9B03-5708-4618-8C82-7630E6DE76F6}" type="slidenum">
              <a:rPr lang="en-US" smtClean="0"/>
              <a:t>‹#›</a:t>
            </a:fld>
            <a:endParaRPr lang="en-US"/>
          </a:p>
        </p:txBody>
      </p:sp>
    </p:spTree>
    <p:extLst>
      <p:ext uri="{BB962C8B-B14F-4D97-AF65-F5344CB8AC3E}">
        <p14:creationId xmlns:p14="http://schemas.microsoft.com/office/powerpoint/2010/main" val="75462562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4" name="Rectangle 3"/>
          <p:cNvSpPr/>
          <p:nvPr/>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3225" bIns="93225" anchor="t" anchorCtr="0"/>
          <a:lstStyle>
            <a:lvl1pPr>
              <a:defRPr sz="705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6" y="3877283"/>
            <a:ext cx="9860674" cy="1793881"/>
          </a:xfrm>
          <a:noFill/>
        </p:spPr>
        <p:txBody>
          <a:bodyPr lIns="186451" tIns="149160" rIns="186451" bIns="149160">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6743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Subtitle 2"/>
          <p:cNvSpPr>
            <a:spLocks noGrp="1"/>
          </p:cNvSpPr>
          <p:nvPr>
            <p:ph type="subTitle" idx="1"/>
          </p:nvPr>
        </p:nvSpPr>
        <p:spPr>
          <a:xfrm>
            <a:off x="734456" y="5426826"/>
            <a:ext cx="7464781" cy="280333"/>
          </a:xfrm>
        </p:spPr>
        <p:txBody>
          <a:bodyPr vert="horz" wrap="square" lIns="0" tIns="0" rIns="0" bIns="0" rtlCol="0" anchor="t">
            <a:spAutoFit/>
          </a:bodyPr>
          <a:lstStyle>
            <a:lvl1pPr marL="0" indent="0">
              <a:spcBef>
                <a:spcPts val="0"/>
              </a:spcBef>
              <a:buFontTx/>
              <a:buNone/>
              <a:defRPr lang="en-US" sz="2024" b="1" kern="1200" spc="-113" dirty="0">
                <a:gradFill>
                  <a:gsLst>
                    <a:gs pos="0">
                      <a:schemeClr val="tx1"/>
                    </a:gs>
                    <a:gs pos="100000">
                      <a:schemeClr val="tx1"/>
                    </a:gs>
                  </a:gsLst>
                  <a:lin ang="5400000" scaled="0"/>
                </a:gradFill>
                <a:latin typeface="Segoe Light" pitchFamily="34" charset="0"/>
                <a:ea typeface="+mn-ea"/>
                <a:cs typeface="+mn-cs"/>
              </a:defRPr>
            </a:lvl1pPr>
          </a:lstStyle>
          <a:p>
            <a:pPr marL="0" lvl="0" indent="0" algn="l" defTabSz="514372" rtl="0" eaLnBrk="1" latinLnBrk="0" hangingPunct="1">
              <a:lnSpc>
                <a:spcPct val="90000"/>
              </a:lnSpc>
              <a:spcBef>
                <a:spcPts val="0"/>
              </a:spcBef>
              <a:buClr>
                <a:schemeClr val="tx2"/>
              </a:buClr>
              <a:buSzPct val="90000"/>
              <a:buFontTx/>
              <a:buNone/>
            </a:pPr>
            <a:r>
              <a:rPr lang="en-US"/>
              <a:t>Click to edit Master subtitle style</a:t>
            </a:r>
          </a:p>
        </p:txBody>
      </p:sp>
      <p:sp>
        <p:nvSpPr>
          <p:cNvPr id="7" name="Text Placeholder 8"/>
          <p:cNvSpPr>
            <a:spLocks noGrp="1"/>
          </p:cNvSpPr>
          <p:nvPr>
            <p:ph type="body" sz="quarter" idx="10" hasCustomPrompt="1"/>
          </p:nvPr>
        </p:nvSpPr>
        <p:spPr>
          <a:xfrm>
            <a:off x="734487" y="5823667"/>
            <a:ext cx="7572759" cy="402688"/>
          </a:xfrm>
        </p:spPr>
        <p:txBody>
          <a:bodyPr/>
          <a:lstStyle>
            <a:lvl1pPr marL="0" indent="0">
              <a:spcBef>
                <a:spcPts val="0"/>
              </a:spcBef>
              <a:buFontTx/>
              <a:buNone/>
              <a:defRPr sz="1574">
                <a:latin typeface="Segoe Light" pitchFamily="34" charset="0"/>
              </a:defRPr>
            </a:lvl1pPr>
          </a:lstStyle>
          <a:p>
            <a:r>
              <a:rPr lang="en-US"/>
              <a:t>Click to edit Master subtitle style</a:t>
            </a:r>
          </a:p>
        </p:txBody>
      </p:sp>
      <p:sp>
        <p:nvSpPr>
          <p:cNvPr id="8" name="Text Placeholder 8"/>
          <p:cNvSpPr>
            <a:spLocks noGrp="1"/>
          </p:cNvSpPr>
          <p:nvPr>
            <p:ph type="body" sz="quarter" idx="11" hasCustomPrompt="1"/>
          </p:nvPr>
        </p:nvSpPr>
        <p:spPr>
          <a:xfrm>
            <a:off x="734487" y="6109682"/>
            <a:ext cx="7572759" cy="402688"/>
          </a:xfrm>
        </p:spPr>
        <p:txBody>
          <a:bodyPr/>
          <a:lstStyle>
            <a:lvl1pPr marL="0" indent="0">
              <a:spcBef>
                <a:spcPts val="0"/>
              </a:spcBef>
              <a:buFontTx/>
              <a:buNone/>
              <a:defRPr sz="1574">
                <a:latin typeface="Segoe Light" pitchFamily="34" charset="0"/>
              </a:defRPr>
            </a:lvl1pPr>
          </a:lstStyle>
          <a:p>
            <a:r>
              <a:rPr lang="en-US"/>
              <a:t>Click to edit Master subtitle style</a:t>
            </a:r>
          </a:p>
        </p:txBody>
      </p:sp>
    </p:spTree>
    <p:extLst>
      <p:ext uri="{BB962C8B-B14F-4D97-AF65-F5344CB8AC3E}">
        <p14:creationId xmlns:p14="http://schemas.microsoft.com/office/powerpoint/2010/main" val="907716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42" presetClass="path" presetSubtype="0" decel="100000" fill="hold" grpId="2" nodeType="withEffect">
                                  <p:stCondLst>
                                    <p:cond delay="500"/>
                                  </p:stCondLst>
                                  <p:childTnLst>
                                    <p:animMotion origin="layout" path="M 4.93885E-6 3.7037E-6 L 1.09367 -0.00324 " pathEditMode="relative" rAng="0" ptsTypes="AA">
                                      <p:cBhvr>
                                        <p:cTn id="8" dur="750" spd="-100000" fill="hold"/>
                                        <p:tgtEl>
                                          <p:spTgt spid="6">
                                            <p:txEl>
                                              <p:pRg st="0" end="0"/>
                                            </p:txEl>
                                          </p:spTgt>
                                        </p:tgtEl>
                                        <p:attrNameLst>
                                          <p:attrName>ppt_x</p:attrName>
                                          <p:attrName>ppt_y</p:attrName>
                                        </p:attrNameLst>
                                      </p:cBhvr>
                                      <p:rCtr x="54684" y="-162"/>
                                    </p:animMotion>
                                  </p:childTnLst>
                                </p:cTn>
                              </p:par>
                              <p:par>
                                <p:cTn id="9" presetID="1" presetClass="entr" presetSubtype="0" fill="hold" grpId="1" nodeType="withEffect">
                                  <p:stCondLst>
                                    <p:cond delay="75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42" presetClass="path" presetSubtype="0" decel="100000" fill="hold" grpId="2" nodeType="withEffect">
                                  <p:stCondLst>
                                    <p:cond delay="750"/>
                                  </p:stCondLst>
                                  <p:childTnLst>
                                    <p:animMotion origin="layout" path="M 1.66797E-6 7.40741E-7 L 1.14754 7.40741E-7 " pathEditMode="relative" rAng="0" ptsTypes="AA">
                                      <p:cBhvr>
                                        <p:cTn id="12" dur="750" spd="-100000" fill="hold"/>
                                        <p:tgtEl>
                                          <p:spTgt spid="7">
                                            <p:txEl>
                                              <p:pRg st="0" end="0"/>
                                            </p:txEl>
                                          </p:spTgt>
                                        </p:tgtEl>
                                        <p:attrNameLst>
                                          <p:attrName>ppt_x</p:attrName>
                                          <p:attrName>ppt_y</p:attrName>
                                        </p:attrNameLst>
                                      </p:cBhvr>
                                      <p:rCtr x="57377" y="0"/>
                                    </p:animMotion>
                                  </p:childTnLst>
                                </p:cTn>
                              </p:par>
                              <p:par>
                                <p:cTn id="13" presetID="1" presetClass="entr" presetSubtype="0" fill="hold" grpId="1" nodeType="withEffect">
                                  <p:stCondLst>
                                    <p:cond delay="100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42" presetClass="path" presetSubtype="0" decel="100000" fill="hold" grpId="2" nodeType="withEffect">
                                  <p:stCondLst>
                                    <p:cond delay="1000"/>
                                  </p:stCondLst>
                                  <p:childTnLst>
                                    <p:animMotion origin="layout" path="M 1.66797E-6 7.40741E-7 L 1.14754 7.40741E-7 " pathEditMode="relative" rAng="0" ptsTypes="AA">
                                      <p:cBhvr>
                                        <p:cTn id="16" dur="750" spd="-100000" fill="hold"/>
                                        <p:tgtEl>
                                          <p:spTgt spid="8">
                                            <p:txEl>
                                              <p:pRg st="0" end="0"/>
                                            </p:txEl>
                                          </p:spTgt>
                                        </p:tgtEl>
                                        <p:attrNameLst>
                                          <p:attrName>ppt_x</p:attrName>
                                          <p:attrName>ppt_y</p:attrName>
                                        </p:attrNameLst>
                                      </p:cBhvr>
                                      <p:rCtr x="57377" y="0"/>
                                    </p:animMotion>
                                  </p:childTnLst>
                                </p:cTn>
                              </p:par>
                              <p:par>
                                <p:cTn id="17" presetID="42" presetClass="path" presetSubtype="0" decel="100000" fill="hold" grpId="0" nodeType="withEffect">
                                  <p:stCondLst>
                                    <p:cond delay="250"/>
                                  </p:stCondLst>
                                  <p:childTnLst>
                                    <p:animMotion origin="layout" path="M 2.29167E-6 3.7037E-6 L -0.78985 0.00324 " pathEditMode="relative" rAng="0" ptsTypes="AA">
                                      <p:cBhvr>
                                        <p:cTn id="18" dur="750" fill="hold"/>
                                        <p:tgtEl>
                                          <p:spTgt spid="6">
                                            <p:txEl>
                                              <p:pRg st="0" end="0"/>
                                            </p:txEl>
                                          </p:spTgt>
                                        </p:tgtEl>
                                        <p:attrNameLst>
                                          <p:attrName>ppt_x</p:attrName>
                                          <p:attrName>ppt_y</p:attrName>
                                        </p:attrNameLst>
                                      </p:cBhvr>
                                      <p:rCtr x="-39492" y="162"/>
                                    </p:animMotion>
                                  </p:childTnLst>
                                </p:cTn>
                              </p:par>
                              <p:par>
                                <p:cTn id="19" presetID="42" presetClass="path" presetSubtype="0" decel="100000" fill="hold" grpId="0" nodeType="withEffect">
                                  <p:stCondLst>
                                    <p:cond delay="500"/>
                                  </p:stCondLst>
                                  <p:childTnLst>
                                    <p:animMotion origin="layout" path="M -3.26828E-6 7.40741E-7 L -0.72365 0.00393 " pathEditMode="relative" rAng="0" ptsTypes="AA">
                                      <p:cBhvr>
                                        <p:cTn id="20" dur="750" fill="hold"/>
                                        <p:tgtEl>
                                          <p:spTgt spid="7">
                                            <p:txEl>
                                              <p:pRg st="0" end="0"/>
                                            </p:txEl>
                                          </p:spTgt>
                                        </p:tgtEl>
                                        <p:attrNameLst>
                                          <p:attrName>ppt_x</p:attrName>
                                          <p:attrName>ppt_y</p:attrName>
                                        </p:attrNameLst>
                                      </p:cBhvr>
                                      <p:rCtr x="-36183" y="185"/>
                                    </p:animMotion>
                                  </p:childTnLst>
                                </p:cTn>
                              </p:par>
                              <p:par>
                                <p:cTn id="21" presetID="42" presetClass="path" presetSubtype="0" decel="100000" fill="hold" grpId="0" nodeType="withEffect">
                                  <p:stCondLst>
                                    <p:cond delay="750"/>
                                  </p:stCondLst>
                                  <p:childTnLst>
                                    <p:animMotion origin="layout" path="M -3.26828E-6 7.40741E-7 L -0.72365 0.00393 " pathEditMode="relative" rAng="0" ptsTypes="AA">
                                      <p:cBhvr>
                                        <p:cTn id="22" dur="750" fill="hold"/>
                                        <p:tgtEl>
                                          <p:spTgt spid="8">
                                            <p:txEl>
                                              <p:pRg st="0" end="0"/>
                                            </p:txEl>
                                          </p:spTgt>
                                        </p:tgtEl>
                                        <p:attrNameLst>
                                          <p:attrName>ppt_x</p:attrName>
                                          <p:attrName>ppt_y</p:attrName>
                                        </p:attrNameLst>
                                      </p:cBhvr>
                                      <p:rCtr x="-3618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path" presetSubtype="0" decel="100000" fill="hold" nodeType="withEffect">
                  <p:stCondLst>
                    <p:cond delay="250"/>
                  </p:stCondLst>
                  <p:childTnLst>
                    <p:animMotion origin="layout" path="M 2.29167E-6 3.7037E-6 L -0.78985 0.00324 " pathEditMode="relative" rAng="0" ptsTypes="AA">
                      <p:cBhvr>
                        <p:cTn dur="750" fill="hold"/>
                        <p:tgtEl>
                          <p:spTgt spid="6"/>
                        </p:tgtEl>
                        <p:attrNameLst>
                          <p:attrName>ppt_x</p:attrName>
                          <p:attrName>ppt_y</p:attrName>
                        </p:attrNameLst>
                      </p:cBhvr>
                      <p:rCtr x="-39492" y="162"/>
                    </p:animMotion>
                  </p:childTnLst>
                </p:cTn>
              </p:par>
            </p:tnLst>
          </p:tmpl>
        </p:tmplLst>
      </p:bldP>
      <p:bldP spid="6" grpId="1" build="p">
        <p:tmplLst>
          <p:tmpl lvl="1">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2" build="p">
        <p:tmplLst>
          <p:tmpl lvl="1">
            <p:tnLst>
              <p:par>
                <p:cTn presetID="42" presetClass="path" presetSubtype="0" decel="100000" fill="hold" nodeType="withEffect">
                  <p:stCondLst>
                    <p:cond delay="500"/>
                  </p:stCondLst>
                  <p:childTnLst>
                    <p:animMotion origin="layout" path="M 4.93885E-6 3.7037E-6 L 1.09367 -0.00324 " pathEditMode="relative" rAng="0" ptsTypes="AA">
                      <p:cBhvr>
                        <p:cTn dur="750" spd="-100000" fill="hold"/>
                        <p:tgtEl>
                          <p:spTgt spid="6"/>
                        </p:tgtEl>
                        <p:attrNameLst>
                          <p:attrName>ppt_x</p:attrName>
                          <p:attrName>ppt_y</p:attrName>
                        </p:attrNameLst>
                      </p:cBhvr>
                      <p:rCtr x="54684" y="-162"/>
                    </p:animMotion>
                  </p:childTnLst>
                </p:cTn>
              </p:par>
            </p:tnLst>
          </p:tmpl>
        </p:tmplLst>
      </p:bldP>
      <p:bldP spid="7" grpId="0" build="p">
        <p:tmplLst>
          <p:tmpl lvl="1">
            <p:tnLst>
              <p:par>
                <p:cTn presetID="42" presetClass="path" presetSubtype="0" decel="100000" fill="hold" nodeType="withEffect">
                  <p:stCondLst>
                    <p:cond delay="500"/>
                  </p:stCondLst>
                  <p:childTnLst>
                    <p:animMotion origin="layout" path="M -3.26828E-6 7.40741E-7 L -0.72365 0.00393 " pathEditMode="relative" rAng="0" ptsTypes="AA">
                      <p:cBhvr>
                        <p:cTn dur="750" fill="hold"/>
                        <p:tgtEl>
                          <p:spTgt spid="7"/>
                        </p:tgtEl>
                        <p:attrNameLst>
                          <p:attrName>ppt_x</p:attrName>
                          <p:attrName>ppt_y</p:attrName>
                        </p:attrNameLst>
                      </p:cBhvr>
                      <p:rCtr x="-36183" y="185"/>
                    </p:animMotion>
                  </p:childTnLst>
                </p:cTn>
              </p:par>
            </p:tnLst>
          </p:tmpl>
        </p:tmplLst>
      </p:bldP>
      <p:bldP spid="7" grpId="1" build="p">
        <p:tmplLst>
          <p:tmpl lvl="1">
            <p:tnLst>
              <p:par>
                <p:cTn presetID="1" presetClass="entr" presetSubtype="0" fill="hold" nodeType="withEffect">
                  <p:stCondLst>
                    <p:cond delay="75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7" grpId="2" build="p">
        <p:tmplLst>
          <p:tmpl lvl="1">
            <p:tnLst>
              <p:par>
                <p:cTn presetID="42" presetClass="path" presetSubtype="0" decel="100000" fill="hold" nodeType="withEffect">
                  <p:stCondLst>
                    <p:cond delay="750"/>
                  </p:stCondLst>
                  <p:childTnLst>
                    <p:animMotion origin="layout" path="M 1.66797E-6 7.40741E-7 L 1.14754 7.40741E-7 " pathEditMode="relative" rAng="0" ptsTypes="AA">
                      <p:cBhvr>
                        <p:cTn dur="750" spd="-100000" fill="hold"/>
                        <p:tgtEl>
                          <p:spTgt spid="7"/>
                        </p:tgtEl>
                        <p:attrNameLst>
                          <p:attrName>ppt_x</p:attrName>
                          <p:attrName>ppt_y</p:attrName>
                        </p:attrNameLst>
                      </p:cBhvr>
                      <p:rCtr x="57377" y="0"/>
                    </p:animMotion>
                  </p:childTnLst>
                </p:cTn>
              </p:par>
            </p:tnLst>
          </p:tmpl>
        </p:tmplLst>
      </p:bldP>
      <p:bldP spid="8" grpId="0" build="p">
        <p:tmplLst>
          <p:tmpl lvl="1">
            <p:tnLst>
              <p:par>
                <p:cTn presetID="42" presetClass="path" presetSubtype="0" decel="100000" fill="hold" nodeType="withEffect">
                  <p:stCondLst>
                    <p:cond delay="750"/>
                  </p:stCondLst>
                  <p:childTnLst>
                    <p:animMotion origin="layout" path="M -3.26828E-6 7.40741E-7 L -0.72365 0.00393 " pathEditMode="relative" rAng="0" ptsTypes="AA">
                      <p:cBhvr>
                        <p:cTn dur="750" fill="hold"/>
                        <p:tgtEl>
                          <p:spTgt spid="8"/>
                        </p:tgtEl>
                        <p:attrNameLst>
                          <p:attrName>ppt_x</p:attrName>
                          <p:attrName>ppt_y</p:attrName>
                        </p:attrNameLst>
                      </p:cBhvr>
                      <p:rCtr x="-36183" y="185"/>
                    </p:animMotion>
                  </p:childTnLst>
                </p:cTn>
              </p:par>
            </p:tnLst>
          </p:tmpl>
        </p:tmplLst>
      </p:bldP>
      <p:bldP spid="8" grpId="1" build="p">
        <p:tmplLst>
          <p:tmpl lvl="1">
            <p:tnLst>
              <p:par>
                <p:cTn presetID="1" presetClass="entr" presetSubtype="0" fill="hold" nodeType="withEffect">
                  <p:stCondLst>
                    <p:cond delay="100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2" build="p">
        <p:tmplLst>
          <p:tmpl lvl="1">
            <p:tnLst>
              <p:par>
                <p:cTn presetID="42" presetClass="path" presetSubtype="0" decel="100000" fill="hold" nodeType="withEffect">
                  <p:stCondLst>
                    <p:cond delay="1000"/>
                  </p:stCondLst>
                  <p:childTnLst>
                    <p:animMotion origin="layout" path="M 1.66797E-6 7.40741E-7 L 1.14754 7.40741E-7 " pathEditMode="relative" rAng="0" ptsTypes="AA">
                      <p:cBhvr>
                        <p:cTn dur="750" spd="-100000" fill="hold"/>
                        <p:tgtEl>
                          <p:spTgt spid="8"/>
                        </p:tgtEl>
                        <p:attrNameLst>
                          <p:attrName>ppt_x</p:attrName>
                          <p:attrName>ppt_y</p:attrName>
                        </p:attrNameLst>
                      </p:cBhvr>
                      <p:rCtr x="57377" y="0"/>
                    </p:animMotion>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486" y="603581"/>
            <a:ext cx="11306469" cy="397545"/>
          </a:xfrm>
        </p:spPr>
        <p:txBody>
          <a:bodyPr vert="horz" wrap="square" lIns="0" tIns="0" rIns="0" bIns="0" rtlCol="0" anchor="t">
            <a:spAutoFit/>
          </a:bodyPr>
          <a:lstStyle>
            <a:lvl1pPr>
              <a:defRPr lang="en-US" sz="3000" spc="-130" dirty="0">
                <a:solidFill>
                  <a:srgbClr val="0078D7"/>
                </a:solidFill>
              </a:defRPr>
            </a:lvl1pPr>
          </a:lstStyle>
          <a:p>
            <a:pPr lvl="0">
              <a:lnSpc>
                <a:spcPts val="3073"/>
              </a:lnSpc>
            </a:pPr>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30486" y="1615144"/>
            <a:ext cx="10967857" cy="307777"/>
          </a:xfrm>
        </p:spPr>
        <p:txBody>
          <a:bodyPr wrap="square" lIns="0" tIns="0" rIns="0" bIns="0">
            <a:spAutoFit/>
          </a:bodyPr>
          <a:lstStyle>
            <a:lvl1pPr marL="0" indent="0">
              <a:lnSpc>
                <a:spcPct val="100000"/>
              </a:lnSpc>
              <a:spcBef>
                <a:spcPts val="0"/>
              </a:spcBef>
              <a:spcAft>
                <a:spcPts val="600"/>
              </a:spcAft>
              <a:buNone/>
              <a:defRPr sz="2000"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Tree>
    <p:extLst>
      <p:ext uri="{BB962C8B-B14F-4D97-AF65-F5344CB8AC3E}">
        <p14:creationId xmlns:p14="http://schemas.microsoft.com/office/powerpoint/2010/main" val="335960815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rgbClr val="0078D7"/>
                </a:solidFill>
              </a:defRPr>
            </a:lvl1pPr>
          </a:lstStyle>
          <a:p>
            <a:r>
              <a:rPr lang="en-US"/>
              <a:t>Layout 1</a:t>
            </a:r>
          </a:p>
        </p:txBody>
      </p:sp>
      <p:sp>
        <p:nvSpPr>
          <p:cNvPr id="4" name="Text Placeholder 3">
            <a:extLst>
              <a:ext uri="{FF2B5EF4-FFF2-40B4-BE49-F238E27FC236}">
                <a16:creationId xmlns:a16="http://schemas.microsoft.com/office/drawing/2014/main" id="{98F63D79-AA92-49FE-9118-B98B8058DBE5}"/>
              </a:ext>
            </a:extLst>
          </p:cNvPr>
          <p:cNvSpPr>
            <a:spLocks noGrp="1"/>
          </p:cNvSpPr>
          <p:nvPr>
            <p:ph type="body" sz="quarter" idx="10" hasCustomPrompt="1"/>
          </p:nvPr>
        </p:nvSpPr>
        <p:spPr>
          <a:xfrm>
            <a:off x="455999" y="1882336"/>
            <a:ext cx="4758211" cy="603538"/>
          </a:xfrm>
        </p:spPr>
        <p:txBody>
          <a:bodyPr wrap="square" lIns="0" tIns="0" rIns="0" bIns="0">
            <a:spAutoFit/>
          </a:bodyPr>
          <a:lstStyle>
            <a:lvl1pPr marL="0" indent="0">
              <a:lnSpc>
                <a:spcPts val="2307"/>
              </a:lnSpc>
              <a:buNone/>
              <a:defRPr sz="1961" b="0" i="0">
                <a:solidFill>
                  <a:schemeClr val="tx1"/>
                </a:solidFill>
                <a:latin typeface="+mn-lt"/>
              </a:defRPr>
            </a:lvl1pPr>
            <a:lvl2pPr marL="219643" indent="0">
              <a:buNone/>
              <a:defRPr/>
            </a:lvl2pPr>
            <a:lvl3pPr marL="439283" indent="0">
              <a:buNone/>
              <a:defRPr/>
            </a:lvl3pPr>
            <a:lvl4pPr marL="658927" indent="0">
              <a:buNone/>
              <a:defRPr/>
            </a:lvl4pPr>
            <a:lvl5pPr marL="878569" indent="0">
              <a:buNone/>
              <a:defRPr/>
            </a:lvl5pPr>
          </a:lstStyle>
          <a:p>
            <a:pPr lvl="0"/>
            <a:r>
              <a:rPr lang="pt-BR"/>
              <a:t>Subhead Segoe UI Regular 20/24. Em volor resequaectur.</a:t>
            </a:r>
            <a:endParaRPr lang="en-US"/>
          </a:p>
        </p:txBody>
      </p:sp>
      <p:sp>
        <p:nvSpPr>
          <p:cNvPr id="5" name="Text Placeholder 4">
            <a:extLst>
              <a:ext uri="{FF2B5EF4-FFF2-40B4-BE49-F238E27FC236}">
                <a16:creationId xmlns:a16="http://schemas.microsoft.com/office/drawing/2014/main" id="{B757ACBF-D392-4AD8-A543-C0910049C182}"/>
              </a:ext>
            </a:extLst>
          </p:cNvPr>
          <p:cNvSpPr>
            <a:spLocks noGrp="1"/>
          </p:cNvSpPr>
          <p:nvPr>
            <p:ph type="body" sz="quarter" idx="11" hasCustomPrompt="1"/>
          </p:nvPr>
        </p:nvSpPr>
        <p:spPr>
          <a:xfrm>
            <a:off x="455995" y="2707600"/>
            <a:ext cx="4758210" cy="2383409"/>
          </a:xfrm>
        </p:spPr>
        <p:txBody>
          <a:bodyPr lIns="0" tIns="0" rIns="0" bIns="0"/>
          <a:lstStyle>
            <a:lvl1pPr marL="274554" indent="-274554">
              <a:lnSpc>
                <a:spcPts val="1729"/>
              </a:lnSpc>
              <a:spcBef>
                <a:spcPts val="0"/>
              </a:spcBef>
              <a:buFont typeface="Arial" panose="020B0604020202020204" pitchFamily="34" charset="0"/>
              <a:buChar char="•"/>
              <a:defRPr sz="1371" b="0" i="0">
                <a:solidFill>
                  <a:schemeClr val="tx1"/>
                </a:solidFill>
                <a:latin typeface="+mn-lt"/>
              </a:defRPr>
            </a:lvl1pPr>
            <a:lvl2pPr marL="0" indent="0">
              <a:lnSpc>
                <a:spcPts val="1729"/>
              </a:lnSpc>
              <a:spcBef>
                <a:spcPts val="0"/>
              </a:spcBef>
              <a:buNone/>
              <a:defRPr sz="1345">
                <a:solidFill>
                  <a:schemeClr val="tx1"/>
                </a:solidFill>
              </a:defRPr>
            </a:lvl2pPr>
            <a:lvl3pPr marL="439283" indent="0">
              <a:buNone/>
              <a:defRPr/>
            </a:lvl3pPr>
            <a:lvl4pPr marL="658927" indent="0">
              <a:buNone/>
              <a:defRPr/>
            </a:lvl4pPr>
            <a:lvl5pPr marL="878569"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718EFC69-569C-4EC4-8231-DA719AB4165B}"/>
              </a:ext>
            </a:extLst>
          </p:cNvPr>
          <p:cNvSpPr>
            <a:spLocks noGrp="1"/>
          </p:cNvSpPr>
          <p:nvPr>
            <p:ph type="pic" sz="quarter" idx="12"/>
          </p:nvPr>
        </p:nvSpPr>
        <p:spPr>
          <a:xfrm>
            <a:off x="7221200" y="0"/>
            <a:ext cx="4970800" cy="6858000"/>
          </a:xfrm>
          <a:blipFill>
            <a:blip r:embed="rId2"/>
            <a:stretch>
              <a:fillRect/>
            </a:stretch>
          </a:blipFill>
        </p:spPr>
        <p:txBody>
          <a:bodyPr>
            <a:noAutofit/>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25585163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6" name="Title 1"/>
          <p:cNvSpPr>
            <a:spLocks noGrp="1"/>
          </p:cNvSpPr>
          <p:nvPr>
            <p:ph type="title"/>
          </p:nvPr>
        </p:nvSpPr>
        <p:spPr>
          <a:xfrm>
            <a:off x="288000" y="286174"/>
            <a:ext cx="10951119" cy="899665"/>
          </a:xfrm>
        </p:spPr>
        <p:txBody>
          <a:bodyPr/>
          <a:lstStyle>
            <a:lvl1pPr>
              <a:defRPr>
                <a:solidFill>
                  <a:srgbClr val="008272"/>
                </a:solidFill>
              </a:defRPr>
            </a:lvl1pPr>
          </a:lstStyle>
          <a:p>
            <a:r>
              <a:rPr lang="en-US"/>
              <a:t>Click to edit Master title style</a:t>
            </a:r>
          </a:p>
        </p:txBody>
      </p:sp>
    </p:spTree>
    <p:extLst>
      <p:ext uri="{BB962C8B-B14F-4D97-AF65-F5344CB8AC3E}">
        <p14:creationId xmlns:p14="http://schemas.microsoft.com/office/powerpoint/2010/main" val="1966056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type="body" sz="quarter" idx="14"/>
          </p:nvPr>
        </p:nvSpPr>
        <p:spPr>
          <a:xfrm>
            <a:off x="381294" y="838963"/>
            <a:ext cx="3680046" cy="51052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lvl="0"/>
            <a:r>
              <a:rPr lang="en-US"/>
              <a:t>Edit Master text styles</a:t>
            </a:r>
          </a:p>
        </p:txBody>
      </p:sp>
      <p:sp>
        <p:nvSpPr>
          <p:cNvPr id="7" name="Date Placeholder 6"/>
          <p:cNvSpPr>
            <a:spLocks noGrp="1"/>
          </p:cNvSpPr>
          <p:nvPr>
            <p:ph type="dt" sz="half" idx="15"/>
          </p:nvPr>
        </p:nvSpPr>
        <p:spPr/>
        <p:txBody>
          <a:bodyPr/>
          <a:lstStyle/>
          <a:p>
            <a:fld id="{85FD39CC-F725-4780-862A-802C6E928CE5}" type="datetime1">
              <a:rPr lang="en-US" smtClean="0"/>
              <a:t>7/31/2019</a:t>
            </a:fld>
            <a:endParaRPr lang="en-US"/>
          </a:p>
        </p:txBody>
      </p:sp>
      <p:sp>
        <p:nvSpPr>
          <p:cNvPr id="8" name="Footer Placeholder 7"/>
          <p:cNvSpPr>
            <a:spLocks noGrp="1"/>
          </p:cNvSpPr>
          <p:nvPr>
            <p:ph type="ftr" sz="quarter" idx="16"/>
          </p:nvPr>
        </p:nvSpPr>
        <p:spPr/>
        <p:txBody>
          <a:bodyPr/>
          <a:lstStyle/>
          <a:p>
            <a:r>
              <a:rPr lang="en-US"/>
              <a:t>MICROSOFT CONFIDENTIAL Pre-release simulated screenshot shown, final experience may differ</a:t>
            </a:r>
          </a:p>
        </p:txBody>
      </p:sp>
      <p:sp>
        <p:nvSpPr>
          <p:cNvPr id="9" name="Slide Number Placeholder 8"/>
          <p:cNvSpPr>
            <a:spLocks noGrp="1"/>
          </p:cNvSpPr>
          <p:nvPr>
            <p:ph type="sldNum" sz="quarter" idx="17"/>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74704278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787972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8000" y="288000"/>
            <a:ext cx="10862733" cy="1040342"/>
          </a:xfrm>
        </p:spPr>
        <p:txBody>
          <a:bodyPr/>
          <a:lstStyle>
            <a:lvl1pPr>
              <a:defRPr>
                <a:solidFill>
                  <a:schemeClr val="accent3"/>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AFC7416-C30F-41BD-A81E-CCC193383B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1216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Device, Screen &amp; Content">
    <p:spTree>
      <p:nvGrpSpPr>
        <p:cNvPr id="1" name=""/>
        <p:cNvGrpSpPr/>
        <p:nvPr/>
      </p:nvGrpSpPr>
      <p:grpSpPr>
        <a:xfrm>
          <a:off x="0" y="0"/>
          <a:ext cx="0" cy="0"/>
          <a:chOff x="0" y="0"/>
          <a:chExt cx="0" cy="0"/>
        </a:xfrm>
      </p:grpSpPr>
      <p:pic>
        <p:nvPicPr>
          <p:cNvPr id="8" name="Picture 7" descr="A close up of a computer&#10;&#10;Description generated with very high confidence">
            <a:extLst>
              <a:ext uri="{FF2B5EF4-FFF2-40B4-BE49-F238E27FC236}">
                <a16:creationId xmlns:a16="http://schemas.microsoft.com/office/drawing/2014/main" id="{D24FCCD0-EB3C-4F61-86F9-80DACA7CA5FD}"/>
              </a:ext>
            </a:extLst>
          </p:cNvPr>
          <p:cNvPicPr>
            <a:picLocks noChangeAspect="1"/>
          </p:cNvPicPr>
          <p:nvPr userDrawn="1"/>
        </p:nvPicPr>
        <p:blipFill rotWithShape="1">
          <a:blip r:embed="rId2"/>
          <a:srcRect r="14100" b="6452"/>
          <a:stretch/>
        </p:blipFill>
        <p:spPr>
          <a:xfrm>
            <a:off x="2394568" y="1331248"/>
            <a:ext cx="9710280" cy="5702995"/>
          </a:xfrm>
          <a:prstGeom prst="rect">
            <a:avLst/>
          </a:prstGeom>
        </p:spPr>
      </p:pic>
      <p:sp>
        <p:nvSpPr>
          <p:cNvPr id="3" name="Date Placeholder 2">
            <a:extLst>
              <a:ext uri="{FF2B5EF4-FFF2-40B4-BE49-F238E27FC236}">
                <a16:creationId xmlns:a16="http://schemas.microsoft.com/office/drawing/2014/main" id="{A6F4C040-4060-407A-BDB0-5489867FCE7F}"/>
              </a:ext>
            </a:extLst>
          </p:cNvPr>
          <p:cNvSpPr>
            <a:spLocks noGrp="1"/>
          </p:cNvSpPr>
          <p:nvPr>
            <p:ph type="dt" sz="half" idx="10"/>
          </p:nvPr>
        </p:nvSpPr>
        <p:spPr/>
        <p:txBody>
          <a:bodyPr/>
          <a:lstStyle/>
          <a:p>
            <a:fld id="{A89BCBD5-0B19-4DFF-8282-61F659517A92}" type="datetimeFigureOut">
              <a:rPr lang="en-US" smtClean="0"/>
              <a:pPr/>
              <a:t>7/31/2019</a:t>
            </a:fld>
            <a:endParaRPr lang="en-US"/>
          </a:p>
        </p:txBody>
      </p:sp>
      <p:sp>
        <p:nvSpPr>
          <p:cNvPr id="4" name="Footer Placeholder 3">
            <a:extLst>
              <a:ext uri="{FF2B5EF4-FFF2-40B4-BE49-F238E27FC236}">
                <a16:creationId xmlns:a16="http://schemas.microsoft.com/office/drawing/2014/main" id="{FE783525-017C-4128-88C8-64D87E03B8AA}"/>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BCCB46B0-402D-4B21-8413-1356A172A540}"/>
              </a:ext>
            </a:extLst>
          </p:cNvPr>
          <p:cNvSpPr>
            <a:spLocks noGrp="1"/>
          </p:cNvSpPr>
          <p:nvPr>
            <p:ph type="sldNum" sz="quarter" idx="12"/>
          </p:nvPr>
        </p:nvSpPr>
        <p:spPr/>
        <p:txBody>
          <a:bodyPr/>
          <a:lstStyle/>
          <a:p>
            <a:fld id="{1097F537-F2BC-41EE-B1E8-942D3F3090A0}" type="slidenum">
              <a:rPr lang="en-US" smtClean="0"/>
              <a:pPr/>
              <a:t>‹#›</a:t>
            </a:fld>
            <a:endParaRPr lang="en-US"/>
          </a:p>
        </p:txBody>
      </p:sp>
      <p:sp>
        <p:nvSpPr>
          <p:cNvPr id="2" name="Title 1">
            <a:extLst>
              <a:ext uri="{FF2B5EF4-FFF2-40B4-BE49-F238E27FC236}">
                <a16:creationId xmlns:a16="http://schemas.microsoft.com/office/drawing/2014/main" id="{D6158CC0-1E83-441A-BD43-9EFD4D57FCF8}"/>
              </a:ext>
            </a:extLst>
          </p:cNvPr>
          <p:cNvSpPr>
            <a:spLocks noGrp="1"/>
          </p:cNvSpPr>
          <p:nvPr>
            <p:ph type="title"/>
          </p:nvPr>
        </p:nvSpPr>
        <p:spPr>
          <a:xfrm>
            <a:off x="448212" y="289512"/>
            <a:ext cx="5244632" cy="633715"/>
          </a:xfrm>
        </p:spPr>
        <p:txBody>
          <a:bodyPr/>
          <a:lstStyle>
            <a:lvl1pPr>
              <a:defRPr/>
            </a:lvl1pPr>
          </a:lstStyle>
          <a:p>
            <a:r>
              <a:rPr lang="en-US"/>
              <a:t>Click to edit Master title style</a:t>
            </a:r>
          </a:p>
        </p:txBody>
      </p:sp>
      <p:sp>
        <p:nvSpPr>
          <p:cNvPr id="9" name="Content Placeholder 3">
            <a:extLst>
              <a:ext uri="{FF2B5EF4-FFF2-40B4-BE49-F238E27FC236}">
                <a16:creationId xmlns:a16="http://schemas.microsoft.com/office/drawing/2014/main" id="{15CCCCA7-AF77-4182-BBED-D441D4541359}"/>
              </a:ext>
            </a:extLst>
          </p:cNvPr>
          <p:cNvSpPr>
            <a:spLocks noGrp="1"/>
          </p:cNvSpPr>
          <p:nvPr>
            <p:ph sz="quarter" idx="14" hasCustomPrompt="1"/>
          </p:nvPr>
        </p:nvSpPr>
        <p:spPr>
          <a:xfrm>
            <a:off x="448212" y="1343342"/>
            <a:ext cx="4302839" cy="5044590"/>
          </a:xfrm>
          <a:prstGeom prst="rect">
            <a:avLst/>
          </a:prstGeom>
        </p:spPr>
        <p:txBody>
          <a:bodyPr>
            <a:noAutofit/>
          </a:bodyPr>
          <a:lstStyle>
            <a:lvl1pPr>
              <a:spcAft>
                <a:spcPts val="294"/>
              </a:spcAft>
              <a:defRPr/>
            </a:lvl1pPr>
            <a:lvl2pPr>
              <a:defRPr sz="1176"/>
            </a:lvl2pPr>
            <a:lvl3pPr>
              <a:defRPr sz="1176"/>
            </a:lvl3pPr>
          </a:lstStyle>
          <a:p>
            <a:pPr lvl="0"/>
            <a:r>
              <a:rPr lang="en-US"/>
              <a:t>Subheading text style</a:t>
            </a:r>
          </a:p>
          <a:p>
            <a:pPr lvl="1"/>
            <a:r>
              <a:rPr lang="en-US"/>
              <a:t>Paragraph title text style</a:t>
            </a:r>
          </a:p>
          <a:p>
            <a:pPr lvl="2"/>
            <a:r>
              <a:rPr lang="en-US"/>
              <a:t>Body text style</a:t>
            </a:r>
          </a:p>
        </p:txBody>
      </p:sp>
      <p:sp>
        <p:nvSpPr>
          <p:cNvPr id="10" name="Picture Placeholder 10">
            <a:extLst>
              <a:ext uri="{FF2B5EF4-FFF2-40B4-BE49-F238E27FC236}">
                <a16:creationId xmlns:a16="http://schemas.microsoft.com/office/drawing/2014/main" id="{616BF4B7-7592-4E72-AE78-3CB5FB950EF9}"/>
              </a:ext>
            </a:extLst>
          </p:cNvPr>
          <p:cNvSpPr>
            <a:spLocks noGrp="1"/>
          </p:cNvSpPr>
          <p:nvPr>
            <p:ph type="pic" sz="quarter" idx="16" hasCustomPrompt="1"/>
          </p:nvPr>
        </p:nvSpPr>
        <p:spPr>
          <a:xfrm>
            <a:off x="5003377" y="1604837"/>
            <a:ext cx="6088220" cy="3899040"/>
          </a:xfrm>
          <a:solidFill>
            <a:schemeClr val="bg2">
              <a:lumMod val="10000"/>
            </a:schemeClr>
          </a:solidFill>
        </p:spPr>
        <p:txBody>
          <a:bodyPr tIns="1005840">
            <a:noAutofit/>
          </a:bodyPr>
          <a:lstStyle>
            <a:lvl1pPr algn="ctr">
              <a:defRPr>
                <a:solidFill>
                  <a:schemeClr val="bg1">
                    <a:lumMod val="50000"/>
                  </a:schemeClr>
                </a:solidFill>
              </a:defRPr>
            </a:lvl1pPr>
          </a:lstStyle>
          <a:p>
            <a:r>
              <a:rPr lang="en-US"/>
              <a:t>Paste full screen window with 3:2 aspect ratio in this box</a:t>
            </a:r>
          </a:p>
        </p:txBody>
      </p:sp>
      <p:sp>
        <p:nvSpPr>
          <p:cNvPr id="12" name="Content Placeholder 3">
            <a:extLst>
              <a:ext uri="{FF2B5EF4-FFF2-40B4-BE49-F238E27FC236}">
                <a16:creationId xmlns:a16="http://schemas.microsoft.com/office/drawing/2014/main" id="{81120921-EE70-4172-B8E7-196A27462A68}"/>
              </a:ext>
            </a:extLst>
          </p:cNvPr>
          <p:cNvSpPr>
            <a:spLocks noGrp="1"/>
          </p:cNvSpPr>
          <p:nvPr>
            <p:ph sz="quarter" idx="17" hasCustomPrompt="1"/>
          </p:nvPr>
        </p:nvSpPr>
        <p:spPr>
          <a:xfrm>
            <a:off x="448213" y="923227"/>
            <a:ext cx="2233844" cy="362123"/>
          </a:xfrm>
          <a:prstGeom prst="rect">
            <a:avLst/>
          </a:prstGeom>
        </p:spPr>
        <p:txBody>
          <a:bodyPr wrap="square">
            <a:spAutoFit/>
          </a:bodyPr>
          <a:lstStyle>
            <a:lvl1pPr>
              <a:defRPr sz="1765">
                <a:solidFill>
                  <a:schemeClr val="tx1">
                    <a:lumMod val="50000"/>
                  </a:schemeClr>
                </a:solidFill>
                <a:latin typeface="+mn-lt"/>
              </a:defRPr>
            </a:lvl1pPr>
            <a:lvl2pPr>
              <a:defRPr/>
            </a:lvl2pPr>
            <a:lvl3pPr>
              <a:defRPr/>
            </a:lvl3pPr>
          </a:lstStyle>
          <a:p>
            <a:pPr lvl="0"/>
            <a:r>
              <a:rPr lang="en-US"/>
              <a:t>Subheading text style</a:t>
            </a:r>
          </a:p>
        </p:txBody>
      </p:sp>
    </p:spTree>
    <p:extLst>
      <p:ext uri="{BB962C8B-B14F-4D97-AF65-F5344CB8AC3E}">
        <p14:creationId xmlns:p14="http://schemas.microsoft.com/office/powerpoint/2010/main" val="337452235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0" y="620433"/>
            <a:ext cx="11306469" cy="403137"/>
          </a:xfrm>
        </p:spPr>
        <p:txBody>
          <a:bodyPr wrap="square" lIns="0" tIns="0" rIns="0" bIns="0">
            <a:spAutoFit/>
          </a:bodyPr>
          <a:lstStyle>
            <a:lvl1pPr>
              <a:lnSpc>
                <a:spcPts val="3073"/>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48947295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10875" y="312651"/>
            <a:ext cx="11151917" cy="507831"/>
          </a:xfrm>
          <a:prstGeom prst="rect">
            <a:avLst/>
          </a:prstGeom>
        </p:spPr>
        <p:txBody>
          <a:bodyPr vert="horz" wrap="square" lIns="0" tIns="0" rIns="0" bIns="0" rtlCol="0" anchor="t">
            <a:spAutoFit/>
          </a:bodyPr>
          <a:lstStyle/>
          <a:p>
            <a:r>
              <a:rPr lang="en-US"/>
              <a:t>Click to edit Master title style</a:t>
            </a:r>
          </a:p>
        </p:txBody>
      </p:sp>
      <p:sp>
        <p:nvSpPr>
          <p:cNvPr id="7" name="Text Placeholder 4"/>
          <p:cNvSpPr>
            <a:spLocks noGrp="1"/>
          </p:cNvSpPr>
          <p:nvPr>
            <p:ph type="body" sz="quarter" idx="10" hasCustomPrompt="1"/>
          </p:nvPr>
        </p:nvSpPr>
        <p:spPr>
          <a:xfrm>
            <a:off x="410874" y="1451223"/>
            <a:ext cx="11378959" cy="868315"/>
          </a:xfrm>
        </p:spPr>
        <p:txBody>
          <a:bodyPr/>
          <a:lstStyle>
            <a:lvl1pPr marL="0" indent="0">
              <a:spcBef>
                <a:spcPts val="0"/>
              </a:spcBef>
              <a:spcAft>
                <a:spcPts val="675"/>
              </a:spcAft>
              <a:buNone/>
              <a:defRPr sz="3200" spc="-100" baseline="0">
                <a:latin typeface="Segoe UI Light"/>
                <a:cs typeface="Segoe UI Light"/>
              </a:defRPr>
            </a:lvl1pPr>
            <a:lvl2pPr marL="0" indent="0">
              <a:spcBef>
                <a:spcPts val="0"/>
              </a:spcBef>
              <a:spcAft>
                <a:spcPts val="300"/>
              </a:spcAft>
              <a:buNone/>
              <a:defRPr sz="2400" spc="-50" baseline="0">
                <a:latin typeface="Segoe UI Ligh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a:t>Click to edit Master text styles 32pt</a:t>
            </a:r>
          </a:p>
          <a:p>
            <a:pPr lvl="1"/>
            <a:r>
              <a:rPr lang="en-US"/>
              <a:t>Second level 24pt</a:t>
            </a:r>
          </a:p>
        </p:txBody>
      </p:sp>
    </p:spTree>
    <p:extLst>
      <p:ext uri="{BB962C8B-B14F-4D97-AF65-F5344CB8AC3E}">
        <p14:creationId xmlns:p14="http://schemas.microsoft.com/office/powerpoint/2010/main" val="34716417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4" name="Rectangle 3"/>
          <p:cNvSpPr/>
          <p:nvPr/>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3225" bIns="93225" anchor="t" anchorCtr="0"/>
          <a:lstStyle>
            <a:lvl1pPr>
              <a:defRPr sz="7058" spc="-98" baseline="0">
                <a:gradFill>
                  <a:gsLst>
                    <a:gs pos="5833">
                      <a:srgbClr val="FFFFFF"/>
                    </a:gs>
                    <a:gs pos="18000">
                      <a:srgbClr val="FFFFFF"/>
                    </a:gs>
                  </a:gsLst>
                  <a:lin ang="5400000" scaled="0"/>
                </a:gradFill>
              </a:defRPr>
            </a:lvl1pPr>
          </a:lstStyle>
          <a:p>
            <a:r>
              <a:rPr lang="en-US"/>
              <a:t>Video title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7561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80715" cy="397545"/>
          </a:xfrm>
        </p:spPr>
        <p:txBody>
          <a:bodyPr wrap="square" lIns="0" tIns="0" rIns="0" bIns="0">
            <a:spAutoFit/>
          </a:bodyPr>
          <a:lstStyle>
            <a:lvl1pPr algn="l" defTabSz="914192" rtl="0" eaLnBrk="1" latinLnBrk="0" hangingPunct="1">
              <a:lnSpc>
                <a:spcPts val="3073"/>
              </a:lnSpc>
              <a:spcBef>
                <a:spcPct val="0"/>
              </a:spcBef>
              <a:buNone/>
              <a:defRPr lang="en-US" sz="3000" b="0" kern="1200" cap="none" spc="-110" baseline="0" dirty="0">
                <a:ln w="3175">
                  <a:noFill/>
                </a:ln>
                <a:solidFill>
                  <a:schemeClr val="accent1"/>
                </a:solidFill>
                <a:effectLst/>
                <a:latin typeface="+mj-lt"/>
                <a:ea typeface="+mn-ea"/>
                <a:cs typeface="Segoe UI" pitchFamily="34" charset="0"/>
              </a:defRPr>
            </a:lvl1pPr>
          </a:lstStyle>
          <a:p>
            <a:r>
              <a:rPr lang="en-US"/>
              <a:t>Title </a:t>
            </a:r>
          </a:p>
        </p:txBody>
      </p:sp>
      <p:sp>
        <p:nvSpPr>
          <p:cNvPr id="3" name="Content Placeholder 2">
            <a:extLst>
              <a:ext uri="{FF2B5EF4-FFF2-40B4-BE49-F238E27FC236}">
                <a16:creationId xmlns:a16="http://schemas.microsoft.com/office/drawing/2014/main" id="{1D09ACA1-7850-4B55-92D9-A52D416AF8C3}"/>
              </a:ext>
            </a:extLst>
          </p:cNvPr>
          <p:cNvSpPr>
            <a:spLocks noGrp="1"/>
          </p:cNvSpPr>
          <p:nvPr>
            <p:ph sz="quarter" idx="10"/>
          </p:nvPr>
        </p:nvSpPr>
        <p:spPr>
          <a:xfrm>
            <a:off x="430213" y="1568450"/>
            <a:ext cx="11280775" cy="1723549"/>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232211"/>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9100" y="3015459"/>
            <a:ext cx="10014140" cy="705321"/>
          </a:xfrm>
        </p:spPr>
        <p:txBody>
          <a:bodyPr vert="horz" wrap="square" lIns="0" tIns="0" rIns="0" bIns="0" rtlCol="0" anchor="b" anchorCtr="0">
            <a:spAutoFit/>
          </a:bodyPr>
          <a:lstStyle>
            <a:lvl1pPr>
              <a:lnSpc>
                <a:spcPct val="90000"/>
              </a:lnSpc>
              <a:defRPr lang="en-US" sz="5293"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sp>
        <p:nvSpPr>
          <p:cNvPr id="11" name="Text Placeholder 10"/>
          <p:cNvSpPr>
            <a:spLocks noGrp="1"/>
          </p:cNvSpPr>
          <p:nvPr>
            <p:ph type="body" sz="quarter" idx="13" hasCustomPrompt="1"/>
          </p:nvPr>
        </p:nvSpPr>
        <p:spPr>
          <a:xfrm>
            <a:off x="419100" y="3731797"/>
            <a:ext cx="8430768" cy="369332"/>
          </a:xfrm>
          <a:noFill/>
        </p:spPr>
        <p:txBody>
          <a:bodyPr wrap="square" rtlCol="0">
            <a:spAutoFit/>
          </a:bodyPr>
          <a:lstStyle>
            <a:lvl1pPr marL="0" indent="0">
              <a:lnSpc>
                <a:spcPct val="113000"/>
              </a:lnSpc>
              <a:spcBef>
                <a:spcPts val="0"/>
              </a:spcBef>
              <a:spcAft>
                <a:spcPts val="300"/>
              </a:spcAft>
              <a:buNone/>
              <a:defRPr lang="en-US" sz="2400" b="0" i="0" kern="1200" spc="0" baseline="0" dirty="0">
                <a:solidFill>
                  <a:schemeClr val="tx1"/>
                </a:solidFill>
                <a:latin typeface="+mn-lt"/>
                <a:ea typeface="+mn-ea"/>
                <a:cs typeface="+mn-cs"/>
              </a:defRPr>
            </a:lvl1pPr>
          </a:lstStyle>
          <a:p>
            <a:pPr marL="0" marR="0" lvl="0" indent="0" algn="l" defTabSz="914192" rtl="0" eaLnBrk="1" fontAlgn="auto" latinLnBrk="0" hangingPunct="1">
              <a:lnSpc>
                <a:spcPct val="100000"/>
              </a:lnSpc>
              <a:spcBef>
                <a:spcPts val="0"/>
              </a:spcBef>
              <a:spcAft>
                <a:spcPts val="600"/>
              </a:spcAft>
              <a:buClrTx/>
              <a:buSzPct val="90000"/>
              <a:buFont typeface="Wingdings" panose="05000000000000000000" pitchFamily="2" charset="2"/>
              <a:buNone/>
              <a:tabLst/>
            </a:pPr>
            <a:r>
              <a:rPr lang="en-US"/>
              <a:t>Click to edit Master text styles</a:t>
            </a:r>
          </a:p>
        </p:txBody>
      </p:sp>
    </p:spTree>
    <p:extLst>
      <p:ext uri="{BB962C8B-B14F-4D97-AF65-F5344CB8AC3E}">
        <p14:creationId xmlns:p14="http://schemas.microsoft.com/office/powerpoint/2010/main" val="312771914"/>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8347B2-39E0-4F83-B161-9B8B01DEBDFD}"/>
              </a:ext>
            </a:extLst>
          </p:cNvPr>
          <p:cNvSpPr/>
          <p:nvPr userDrawn="1"/>
        </p:nvSpPr>
        <p:spPr>
          <a:xfrm>
            <a:off x="201613" y="214313"/>
            <a:ext cx="11791951" cy="642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a:p>
        </p:txBody>
      </p:sp>
      <p:sp>
        <p:nvSpPr>
          <p:cNvPr id="9" name="Title 1"/>
          <p:cNvSpPr>
            <a:spLocks noGrp="1"/>
          </p:cNvSpPr>
          <p:nvPr>
            <p:ph type="title" hasCustomPrompt="1"/>
          </p:nvPr>
        </p:nvSpPr>
        <p:spPr>
          <a:xfrm>
            <a:off x="419100" y="3362325"/>
            <a:ext cx="8104716" cy="917752"/>
          </a:xfrm>
          <a:noFill/>
        </p:spPr>
        <p:txBody>
          <a:bodyPr lIns="0" tIns="91440" rIns="146304" bIns="91440" anchor="b" anchorCtr="0"/>
          <a:lstStyle>
            <a:lvl1pPr>
              <a:defRPr sz="5293" strike="noStrike" spc="-147" baseline="0">
                <a:solidFill>
                  <a:srgbClr val="0078D7"/>
                </a:solidFill>
              </a:defRPr>
            </a:lvl1pPr>
          </a:lstStyle>
          <a:p>
            <a:r>
              <a:rPr lang="en-US"/>
              <a:t>Presentation title </a:t>
            </a:r>
          </a:p>
        </p:txBody>
      </p:sp>
      <p:sp>
        <p:nvSpPr>
          <p:cNvPr id="5" name="Text Placeholder 4"/>
          <p:cNvSpPr>
            <a:spLocks noGrp="1"/>
          </p:cNvSpPr>
          <p:nvPr>
            <p:ph type="body" sz="quarter" idx="12" hasCustomPrompt="1"/>
          </p:nvPr>
        </p:nvSpPr>
        <p:spPr>
          <a:xfrm>
            <a:off x="419100" y="4736473"/>
            <a:ext cx="8403461" cy="456279"/>
          </a:xfrm>
          <a:noFill/>
        </p:spPr>
        <p:txBody>
          <a:bodyPr lIns="0" tIns="91440" rIns="91440" bIns="91440">
            <a:spAutoFit/>
          </a:bodyPr>
          <a:lstStyle>
            <a:lvl1pPr marL="0" indent="0">
              <a:spcBef>
                <a:spcPts val="0"/>
              </a:spcBef>
              <a:buFont typeface="Arial" panose="020B0604020202020204" pitchFamily="34" charset="0"/>
              <a:buNone/>
              <a:defRPr sz="1765" spc="0" baseline="0">
                <a:solidFill>
                  <a:srgbClr val="0078D7"/>
                </a:solidFill>
                <a:latin typeface="+mn-lt"/>
              </a:defRPr>
            </a:lvl1pPr>
          </a:lstStyle>
          <a:p>
            <a:pPr lvl="0"/>
            <a:r>
              <a:rPr lang="en-US"/>
              <a:t>Author Name</a:t>
            </a:r>
          </a:p>
        </p:txBody>
      </p:sp>
      <p:pic>
        <p:nvPicPr>
          <p:cNvPr id="6" name="Picture 5">
            <a:extLst>
              <a:ext uri="{FF2B5EF4-FFF2-40B4-BE49-F238E27FC236}">
                <a16:creationId xmlns:a16="http://schemas.microsoft.com/office/drawing/2014/main" id="{8E894651-6FD1-4197-8F69-796F2CC9C9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588" y="460562"/>
            <a:ext cx="1434641" cy="314582"/>
          </a:xfrm>
          <a:prstGeom prst="rect">
            <a:avLst/>
          </a:prstGeom>
        </p:spPr>
      </p:pic>
    </p:spTree>
    <p:extLst>
      <p:ext uri="{BB962C8B-B14F-4D97-AF65-F5344CB8AC3E}">
        <p14:creationId xmlns:p14="http://schemas.microsoft.com/office/powerpoint/2010/main" val="105151417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4959" r="1359" b="1806"/>
          <a:stretch/>
        </p:blipFill>
        <p:spPr>
          <a:xfrm flipH="1">
            <a:off x="0" y="0"/>
            <a:ext cx="12192000" cy="6858000"/>
          </a:xfrm>
          <a:prstGeom prst="rect">
            <a:avLst/>
          </a:prstGeom>
        </p:spPr>
      </p:pic>
      <p:sp>
        <p:nvSpPr>
          <p:cNvPr id="7" name="Title 1">
            <a:extLst>
              <a:ext uri="{FF2B5EF4-FFF2-40B4-BE49-F238E27FC236}">
                <a16:creationId xmlns:a16="http://schemas.microsoft.com/office/drawing/2014/main" id="{94D369D9-257C-49D9-81D3-374F57409B23}"/>
              </a:ext>
            </a:extLst>
          </p:cNvPr>
          <p:cNvSpPr>
            <a:spLocks noGrp="1"/>
          </p:cNvSpPr>
          <p:nvPr>
            <p:ph type="title" hasCustomPrompt="1"/>
          </p:nvPr>
        </p:nvSpPr>
        <p:spPr>
          <a:xfrm>
            <a:off x="419100" y="3362325"/>
            <a:ext cx="8104716" cy="917752"/>
          </a:xfrm>
          <a:noFill/>
        </p:spPr>
        <p:txBody>
          <a:bodyPr lIns="0" tIns="91440" rIns="146304" bIns="91440" anchor="b" anchorCtr="0"/>
          <a:lstStyle>
            <a:lvl1pPr>
              <a:defRPr sz="5293" spc="-147" baseline="0">
                <a:solidFill>
                  <a:schemeClr val="bg2"/>
                </a:solidFill>
              </a:defRPr>
            </a:lvl1pPr>
          </a:lstStyle>
          <a:p>
            <a:r>
              <a:rPr lang="en-US"/>
              <a:t>Presentation title </a:t>
            </a:r>
          </a:p>
        </p:txBody>
      </p:sp>
      <p:sp>
        <p:nvSpPr>
          <p:cNvPr id="8" name="Text Placeholder 4">
            <a:extLst>
              <a:ext uri="{FF2B5EF4-FFF2-40B4-BE49-F238E27FC236}">
                <a16:creationId xmlns:a16="http://schemas.microsoft.com/office/drawing/2014/main" id="{BCBDDCDF-7CBF-450C-9508-81086A31968C}"/>
              </a:ext>
            </a:extLst>
          </p:cNvPr>
          <p:cNvSpPr>
            <a:spLocks noGrp="1"/>
          </p:cNvSpPr>
          <p:nvPr>
            <p:ph type="body" sz="quarter" idx="12" hasCustomPrompt="1"/>
          </p:nvPr>
        </p:nvSpPr>
        <p:spPr>
          <a:xfrm>
            <a:off x="419100" y="4736473"/>
            <a:ext cx="8403461" cy="456279"/>
          </a:xfrm>
          <a:noFill/>
        </p:spPr>
        <p:txBody>
          <a:bodyPr vert="horz" wrap="square" lIns="0" tIns="91440" rIns="91440" bIns="91440" rtlCol="0">
            <a:spAutoFit/>
          </a:bodyPr>
          <a:lstStyle>
            <a:lvl1pPr marL="0" indent="0">
              <a:buNone/>
              <a:defRPr lang="en-US" sz="1765" dirty="0">
                <a:solidFill>
                  <a:schemeClr val="bg2"/>
                </a:solidFill>
              </a:defRPr>
            </a:lvl1pPr>
          </a:lstStyle>
          <a:p>
            <a:pPr marL="224054" lvl="0" indent="-224054"/>
            <a:r>
              <a:rPr lang="en-US"/>
              <a:t>Author Name</a:t>
            </a:r>
          </a:p>
        </p:txBody>
      </p:sp>
      <p:pic>
        <p:nvPicPr>
          <p:cNvPr id="9" name="Picture 8">
            <a:extLst>
              <a:ext uri="{FF2B5EF4-FFF2-40B4-BE49-F238E27FC236}">
                <a16:creationId xmlns:a16="http://schemas.microsoft.com/office/drawing/2014/main" id="{AD7F618D-1CD3-4E24-9F46-C7165FCEE5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48588" y="469901"/>
            <a:ext cx="1434641" cy="314582"/>
          </a:xfrm>
          <a:prstGeom prst="rect">
            <a:avLst/>
          </a:prstGeom>
        </p:spPr>
      </p:pic>
    </p:spTree>
    <p:extLst>
      <p:ext uri="{BB962C8B-B14F-4D97-AF65-F5344CB8AC3E}">
        <p14:creationId xmlns:p14="http://schemas.microsoft.com/office/powerpoint/2010/main" val="338952216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1137" r="3193" b="7127"/>
          <a:stretch/>
        </p:blipFill>
        <p:spPr>
          <a:xfrm>
            <a:off x="0" y="0"/>
            <a:ext cx="12185016" cy="6858000"/>
          </a:xfrm>
          <a:prstGeom prst="rect">
            <a:avLst/>
          </a:prstGeom>
        </p:spPr>
      </p:pic>
      <p:pic>
        <p:nvPicPr>
          <p:cNvPr id="6" name="Picture 5">
            <a:extLst>
              <a:ext uri="{FF2B5EF4-FFF2-40B4-BE49-F238E27FC236}">
                <a16:creationId xmlns:a16="http://schemas.microsoft.com/office/drawing/2014/main" id="{C50C64D7-4D61-4C9E-999E-AD7E2C5EB9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588" y="460562"/>
            <a:ext cx="1434641" cy="314582"/>
          </a:xfrm>
          <a:prstGeom prst="rect">
            <a:avLst/>
          </a:prstGeom>
        </p:spPr>
      </p:pic>
      <p:sp>
        <p:nvSpPr>
          <p:cNvPr id="7" name="Title 1">
            <a:extLst>
              <a:ext uri="{FF2B5EF4-FFF2-40B4-BE49-F238E27FC236}">
                <a16:creationId xmlns:a16="http://schemas.microsoft.com/office/drawing/2014/main" id="{94D369D9-257C-49D9-81D3-374F57409B23}"/>
              </a:ext>
            </a:extLst>
          </p:cNvPr>
          <p:cNvSpPr>
            <a:spLocks noGrp="1"/>
          </p:cNvSpPr>
          <p:nvPr>
            <p:ph type="title" hasCustomPrompt="1"/>
          </p:nvPr>
        </p:nvSpPr>
        <p:spPr>
          <a:xfrm>
            <a:off x="419100" y="3362325"/>
            <a:ext cx="8104716" cy="917752"/>
          </a:xfrm>
          <a:noFill/>
        </p:spPr>
        <p:txBody>
          <a:bodyPr lIns="0" tIns="91440" rIns="146304" bIns="91440" anchor="b" anchorCtr="0"/>
          <a:lstStyle>
            <a:lvl1pPr>
              <a:defRPr sz="5293" spc="-147" baseline="0">
                <a:solidFill>
                  <a:srgbClr val="0078D7"/>
                </a:solidFill>
              </a:defRPr>
            </a:lvl1pPr>
          </a:lstStyle>
          <a:p>
            <a:r>
              <a:rPr lang="en-US"/>
              <a:t>Presentation title </a:t>
            </a:r>
          </a:p>
        </p:txBody>
      </p:sp>
      <p:sp>
        <p:nvSpPr>
          <p:cNvPr id="8" name="Text Placeholder 4">
            <a:extLst>
              <a:ext uri="{FF2B5EF4-FFF2-40B4-BE49-F238E27FC236}">
                <a16:creationId xmlns:a16="http://schemas.microsoft.com/office/drawing/2014/main" id="{BCBDDCDF-7CBF-450C-9508-81086A31968C}"/>
              </a:ext>
            </a:extLst>
          </p:cNvPr>
          <p:cNvSpPr>
            <a:spLocks noGrp="1"/>
          </p:cNvSpPr>
          <p:nvPr>
            <p:ph type="body" sz="quarter" idx="12" hasCustomPrompt="1"/>
          </p:nvPr>
        </p:nvSpPr>
        <p:spPr>
          <a:xfrm>
            <a:off x="419100" y="4520573"/>
            <a:ext cx="8403461" cy="456279"/>
          </a:xfrm>
          <a:noFill/>
        </p:spPr>
        <p:txBody>
          <a:bodyPr vert="horz" wrap="square" lIns="0" tIns="91440" rIns="91440" bIns="91440" rtlCol="0">
            <a:spAutoFit/>
          </a:bodyPr>
          <a:lstStyle>
            <a:lvl1pPr marL="0" indent="0">
              <a:buNone/>
              <a:defRPr lang="en-US" sz="1765" dirty="0">
                <a:solidFill>
                  <a:srgbClr val="0078D7"/>
                </a:solidFill>
              </a:defRPr>
            </a:lvl1pPr>
          </a:lstStyle>
          <a:p>
            <a:pPr marL="224054" lvl="0" indent="-224054"/>
            <a:r>
              <a:rPr lang="en-US"/>
              <a:t>Author Name</a:t>
            </a:r>
          </a:p>
        </p:txBody>
      </p:sp>
    </p:spTree>
    <p:extLst>
      <p:ext uri="{BB962C8B-B14F-4D97-AF65-F5344CB8AC3E}">
        <p14:creationId xmlns:p14="http://schemas.microsoft.com/office/powerpoint/2010/main" val="242681086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E1DE3-ACE9-42E5-BF7D-89F30671FE1A}"/>
              </a:ext>
            </a:extLst>
          </p:cNvPr>
          <p:cNvPicPr>
            <a:picLocks noChangeAspect="1"/>
          </p:cNvPicPr>
          <p:nvPr userDrawn="1"/>
        </p:nvPicPr>
        <p:blipFill>
          <a:blip r:embed="rId2"/>
          <a:stretch>
            <a:fillRect/>
          </a:stretch>
        </p:blipFill>
        <p:spPr>
          <a:xfrm>
            <a:off x="0" y="1587"/>
            <a:ext cx="12192000" cy="6853881"/>
          </a:xfrm>
          <a:prstGeom prst="rect">
            <a:avLst/>
          </a:prstGeom>
        </p:spPr>
      </p:pic>
      <p:sp>
        <p:nvSpPr>
          <p:cNvPr id="5" name="Rectangle 4">
            <a:extLst>
              <a:ext uri="{FF2B5EF4-FFF2-40B4-BE49-F238E27FC236}">
                <a16:creationId xmlns:a16="http://schemas.microsoft.com/office/drawing/2014/main" id="{02599272-8A12-476C-9D2D-B743C5AF33E0}"/>
              </a:ext>
            </a:extLst>
          </p:cNvPr>
          <p:cNvSpPr/>
          <p:nvPr userDrawn="1"/>
        </p:nvSpPr>
        <p:spPr bwMode="auto">
          <a:xfrm>
            <a:off x="0" y="0"/>
            <a:ext cx="7670800" cy="6853881"/>
          </a:xfrm>
          <a:prstGeom prst="rect">
            <a:avLst/>
          </a:prstGeom>
          <a:gradFill>
            <a:gsLst>
              <a:gs pos="40000">
                <a:schemeClr val="bg1">
                  <a:lumMod val="10000"/>
                  <a:alpha val="26000"/>
                </a:schemeClr>
              </a:gs>
              <a:gs pos="100000">
                <a:schemeClr val="bg1">
                  <a:lumMod val="10000"/>
                  <a:alpha val="0"/>
                </a:scheme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a:extLst>
              <a:ext uri="{FF2B5EF4-FFF2-40B4-BE49-F238E27FC236}">
                <a16:creationId xmlns:a16="http://schemas.microsoft.com/office/drawing/2014/main" id="{C50C64D7-4D61-4C9E-999E-AD7E2C5EB97E}"/>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48588" y="460562"/>
            <a:ext cx="1434641" cy="314582"/>
          </a:xfrm>
          <a:prstGeom prst="rect">
            <a:avLst/>
          </a:prstGeom>
        </p:spPr>
      </p:pic>
      <p:sp>
        <p:nvSpPr>
          <p:cNvPr id="7" name="Title 1">
            <a:extLst>
              <a:ext uri="{FF2B5EF4-FFF2-40B4-BE49-F238E27FC236}">
                <a16:creationId xmlns:a16="http://schemas.microsoft.com/office/drawing/2014/main" id="{94D369D9-257C-49D9-81D3-374F57409B23}"/>
              </a:ext>
            </a:extLst>
          </p:cNvPr>
          <p:cNvSpPr>
            <a:spLocks noGrp="1"/>
          </p:cNvSpPr>
          <p:nvPr>
            <p:ph type="title" hasCustomPrompt="1"/>
          </p:nvPr>
        </p:nvSpPr>
        <p:spPr>
          <a:xfrm>
            <a:off x="419100" y="3362325"/>
            <a:ext cx="8104716" cy="917752"/>
          </a:xfrm>
          <a:noFill/>
        </p:spPr>
        <p:txBody>
          <a:bodyPr lIns="0" tIns="91440" rIns="146304" bIns="91440" anchor="b" anchorCtr="0"/>
          <a:lstStyle>
            <a:lvl1pPr>
              <a:defRPr sz="5293" spc="-147" baseline="0">
                <a:solidFill>
                  <a:schemeClr val="bg2"/>
                </a:solidFill>
              </a:defRPr>
            </a:lvl1pPr>
          </a:lstStyle>
          <a:p>
            <a:r>
              <a:rPr lang="en-US"/>
              <a:t>Presentation title </a:t>
            </a:r>
          </a:p>
        </p:txBody>
      </p:sp>
      <p:sp>
        <p:nvSpPr>
          <p:cNvPr id="8" name="Text Placeholder 4">
            <a:extLst>
              <a:ext uri="{FF2B5EF4-FFF2-40B4-BE49-F238E27FC236}">
                <a16:creationId xmlns:a16="http://schemas.microsoft.com/office/drawing/2014/main" id="{BCBDDCDF-7CBF-450C-9508-81086A31968C}"/>
              </a:ext>
            </a:extLst>
          </p:cNvPr>
          <p:cNvSpPr>
            <a:spLocks noGrp="1"/>
          </p:cNvSpPr>
          <p:nvPr>
            <p:ph type="body" sz="quarter" idx="12" hasCustomPrompt="1"/>
          </p:nvPr>
        </p:nvSpPr>
        <p:spPr>
          <a:xfrm>
            <a:off x="419100" y="4520573"/>
            <a:ext cx="8403461" cy="456279"/>
          </a:xfrm>
          <a:noFill/>
        </p:spPr>
        <p:txBody>
          <a:bodyPr vert="horz" wrap="square" lIns="0" tIns="91440" rIns="91440" bIns="91440" rtlCol="0">
            <a:spAutoFit/>
          </a:bodyPr>
          <a:lstStyle>
            <a:lvl1pPr marL="0" indent="0">
              <a:buNone/>
              <a:defRPr lang="en-US" sz="1765" dirty="0">
                <a:solidFill>
                  <a:schemeClr val="bg2"/>
                </a:solidFill>
              </a:defRPr>
            </a:lvl1pPr>
          </a:lstStyle>
          <a:p>
            <a:pPr marL="224054" lvl="0" indent="-224054"/>
            <a:r>
              <a:rPr lang="en-US"/>
              <a:t>Author Name</a:t>
            </a:r>
          </a:p>
        </p:txBody>
      </p:sp>
    </p:spTree>
    <p:extLst>
      <p:ext uri="{BB962C8B-B14F-4D97-AF65-F5344CB8AC3E}">
        <p14:creationId xmlns:p14="http://schemas.microsoft.com/office/powerpoint/2010/main" val="40908448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80715" cy="397545"/>
          </a:xfrm>
        </p:spPr>
        <p:txBody>
          <a:bodyPr wrap="square" lIns="0" tIns="0" rIns="0" bIns="0">
            <a:spAutoFit/>
          </a:bodyPr>
          <a:lstStyle>
            <a:lvl1pPr>
              <a:lnSpc>
                <a:spcPts val="3073"/>
              </a:lnSpc>
              <a:defRPr sz="3000" spc="-130" baseline="0">
                <a:solidFill>
                  <a:srgbClr val="0078D7"/>
                </a:solidFill>
              </a:defRPr>
            </a:lvl1pPr>
          </a:lstStyle>
          <a:p>
            <a:r>
              <a:rPr lang="en-US"/>
              <a:t>Title </a:t>
            </a:r>
          </a:p>
        </p:txBody>
      </p:sp>
    </p:spTree>
    <p:extLst>
      <p:ext uri="{BB962C8B-B14F-4D97-AF65-F5344CB8AC3E}">
        <p14:creationId xmlns:p14="http://schemas.microsoft.com/office/powerpoint/2010/main" val="2248766723"/>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80715" cy="397545"/>
          </a:xfrm>
        </p:spPr>
        <p:txBody>
          <a:bodyPr wrap="square" lIns="0" tIns="0" rIns="0" bIns="0">
            <a:spAutoFit/>
          </a:bodyPr>
          <a:lstStyle>
            <a:lvl1pPr>
              <a:lnSpc>
                <a:spcPts val="3073"/>
              </a:lnSpc>
              <a:defRPr sz="3000" spc="-130" baseline="0">
                <a:solidFill>
                  <a:srgbClr val="0078D7"/>
                </a:solidFill>
              </a:defRPr>
            </a:lvl1pPr>
          </a:lstStyle>
          <a:p>
            <a:r>
              <a:rPr lang="en-US"/>
              <a:t>Title </a:t>
            </a:r>
          </a:p>
        </p:txBody>
      </p:sp>
      <p:sp>
        <p:nvSpPr>
          <p:cNvPr id="3" name="Content Placeholder 2">
            <a:extLst>
              <a:ext uri="{FF2B5EF4-FFF2-40B4-BE49-F238E27FC236}">
                <a16:creationId xmlns:a16="http://schemas.microsoft.com/office/drawing/2014/main" id="{1D09ACA1-7850-4B55-92D9-A52D416AF8C3}"/>
              </a:ext>
            </a:extLst>
          </p:cNvPr>
          <p:cNvSpPr>
            <a:spLocks noGrp="1"/>
          </p:cNvSpPr>
          <p:nvPr>
            <p:ph sz="quarter" idx="10"/>
          </p:nvPr>
        </p:nvSpPr>
        <p:spPr>
          <a:xfrm>
            <a:off x="430213" y="1568450"/>
            <a:ext cx="11280775" cy="1723549"/>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9170180"/>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with sub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038647" cy="397545"/>
          </a:xfrm>
        </p:spPr>
        <p:txBody>
          <a:bodyPr wrap="square" lIns="0" tIns="0" rIns="0" bIns="0">
            <a:spAutoFit/>
          </a:bodyPr>
          <a:lstStyle>
            <a:lvl1pPr>
              <a:lnSpc>
                <a:spcPts val="3073"/>
              </a:lnSpc>
              <a:defRPr sz="3000" spc="-130" baseline="0">
                <a:solidFill>
                  <a:srgbClr val="0078D7"/>
                </a:solidFill>
              </a:defRPr>
            </a:lvl1pPr>
          </a:lstStyle>
          <a:p>
            <a:r>
              <a:rPr lang="en-US"/>
              <a:t>Title </a:t>
            </a:r>
          </a:p>
        </p:txBody>
      </p:sp>
      <p:sp>
        <p:nvSpPr>
          <p:cNvPr id="3" name="Text Placeholder 2">
            <a:extLst>
              <a:ext uri="{FF2B5EF4-FFF2-40B4-BE49-F238E27FC236}">
                <a16:creationId xmlns:a16="http://schemas.microsoft.com/office/drawing/2014/main" id="{7B82FAD9-ABE3-4539-935D-1235A558B29C}"/>
              </a:ext>
            </a:extLst>
          </p:cNvPr>
          <p:cNvSpPr>
            <a:spLocks noGrp="1"/>
          </p:cNvSpPr>
          <p:nvPr>
            <p:ph type="body" sz="quarter" idx="10" hasCustomPrompt="1"/>
          </p:nvPr>
        </p:nvSpPr>
        <p:spPr>
          <a:xfrm>
            <a:off x="429538" y="999679"/>
            <a:ext cx="11038647" cy="307777"/>
          </a:xfrm>
        </p:spPr>
        <p:txBody>
          <a:bodyPr/>
          <a:lstStyle>
            <a:lvl1pPr marL="0" indent="0">
              <a:buNone/>
              <a:defRPr sz="2000"/>
            </a:lvl1pPr>
          </a:lstStyle>
          <a:p>
            <a:pPr lvl="0"/>
            <a:r>
              <a:rPr lang="en-US"/>
              <a:t>Subhead</a:t>
            </a:r>
          </a:p>
        </p:txBody>
      </p:sp>
    </p:spTree>
    <p:extLst>
      <p:ext uri="{BB962C8B-B14F-4D97-AF65-F5344CB8AC3E}">
        <p14:creationId xmlns:p14="http://schemas.microsoft.com/office/powerpoint/2010/main" val="1651583831"/>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nd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47438" cy="397545"/>
          </a:xfrm>
        </p:spPr>
        <p:txBody>
          <a:bodyPr wrap="square" lIns="0" tIns="0" rIns="0" bIns="0">
            <a:spAutoFit/>
          </a:bodyPr>
          <a:lstStyle>
            <a:lvl1pPr>
              <a:lnSpc>
                <a:spcPts val="3073"/>
              </a:lnSpc>
              <a:defRPr sz="3000" spc="-130" baseline="0">
                <a:solidFill>
                  <a:srgbClr val="0078D7"/>
                </a:solidFill>
              </a:defRPr>
            </a:lvl1pPr>
          </a:lstStyle>
          <a:p>
            <a:r>
              <a:rPr lang="en-US"/>
              <a:t>Title </a:t>
            </a:r>
          </a:p>
        </p:txBody>
      </p:sp>
      <p:sp>
        <p:nvSpPr>
          <p:cNvPr id="3" name="Text Placeholder 2">
            <a:extLst>
              <a:ext uri="{FF2B5EF4-FFF2-40B4-BE49-F238E27FC236}">
                <a16:creationId xmlns:a16="http://schemas.microsoft.com/office/drawing/2014/main" id="{7B82FAD9-ABE3-4539-935D-1235A558B29C}"/>
              </a:ext>
            </a:extLst>
          </p:cNvPr>
          <p:cNvSpPr>
            <a:spLocks noGrp="1"/>
          </p:cNvSpPr>
          <p:nvPr>
            <p:ph type="body" sz="quarter" idx="10" hasCustomPrompt="1"/>
          </p:nvPr>
        </p:nvSpPr>
        <p:spPr>
          <a:xfrm>
            <a:off x="429538" y="999679"/>
            <a:ext cx="11247438" cy="307777"/>
          </a:xfrm>
        </p:spPr>
        <p:txBody>
          <a:bodyPr/>
          <a:lstStyle>
            <a:lvl1pPr marL="0" indent="0">
              <a:buNone/>
              <a:defRPr sz="2000"/>
            </a:lvl1pPr>
          </a:lstStyle>
          <a:p>
            <a:pPr lvl="0"/>
            <a:r>
              <a:rPr lang="en-US"/>
              <a:t>Subhead</a:t>
            </a:r>
          </a:p>
        </p:txBody>
      </p:sp>
      <p:sp>
        <p:nvSpPr>
          <p:cNvPr id="4" name="Content Placeholder 3">
            <a:extLst>
              <a:ext uri="{FF2B5EF4-FFF2-40B4-BE49-F238E27FC236}">
                <a16:creationId xmlns:a16="http://schemas.microsoft.com/office/drawing/2014/main" id="{A6B183E7-FFE4-45C1-83B3-68ABDE52FEAC}"/>
              </a:ext>
            </a:extLst>
          </p:cNvPr>
          <p:cNvSpPr>
            <a:spLocks noGrp="1"/>
          </p:cNvSpPr>
          <p:nvPr>
            <p:ph sz="quarter" idx="11"/>
          </p:nvPr>
        </p:nvSpPr>
        <p:spPr>
          <a:xfrm>
            <a:off x="419100" y="1568450"/>
            <a:ext cx="11257876" cy="1723549"/>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071279"/>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4084457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77947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text, side photo">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C48BA186-645D-4539-A30B-07C1FBC1560C}"/>
              </a:ext>
            </a:extLst>
          </p:cNvPr>
          <p:cNvSpPr>
            <a:spLocks noGrp="1"/>
          </p:cNvSpPr>
          <p:nvPr>
            <p:ph type="pic" sz="quarter" idx="12"/>
          </p:nvPr>
        </p:nvSpPr>
        <p:spPr>
          <a:xfrm>
            <a:off x="7178101" y="214313"/>
            <a:ext cx="4815462" cy="6429375"/>
          </a:xfrm>
          <a:noFill/>
        </p:spPr>
        <p:txBody>
          <a:bodyPr>
            <a:noAutofit/>
          </a:bodyPr>
          <a:lstStyle>
            <a:lvl1pPr marL="0" indent="0">
              <a:buNone/>
              <a:defRPr>
                <a:solidFill>
                  <a:schemeClr val="bg1"/>
                </a:solidFill>
              </a:defRPr>
            </a:lvl1pPr>
          </a:lstStyle>
          <a:p>
            <a:r>
              <a:rPr lang="en-US"/>
              <a:t>Click icon to add picture</a:t>
            </a:r>
          </a:p>
        </p:txBody>
      </p:sp>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5665757" cy="397545"/>
          </a:xfrm>
        </p:spPr>
        <p:txBody>
          <a:bodyPr wrap="square" lIns="0" tIns="0" rIns="0" bIns="0">
            <a:spAutoFit/>
          </a:bodyPr>
          <a:lstStyle>
            <a:lvl1pPr>
              <a:lnSpc>
                <a:spcPts val="3073"/>
              </a:lnSpc>
              <a:defRPr sz="3000" spc="-130" baseline="0">
                <a:solidFill>
                  <a:srgbClr val="0078D7"/>
                </a:solidFill>
              </a:defRPr>
            </a:lvl1pPr>
          </a:lstStyle>
          <a:p>
            <a:r>
              <a:rPr lang="en-US"/>
              <a:t>Title </a:t>
            </a:r>
          </a:p>
        </p:txBody>
      </p:sp>
      <p:sp>
        <p:nvSpPr>
          <p:cNvPr id="3" name="Content Placeholder 2">
            <a:extLst>
              <a:ext uri="{FF2B5EF4-FFF2-40B4-BE49-F238E27FC236}">
                <a16:creationId xmlns:a16="http://schemas.microsoft.com/office/drawing/2014/main" id="{1D09ACA1-7850-4B55-92D9-A52D416AF8C3}"/>
              </a:ext>
            </a:extLst>
          </p:cNvPr>
          <p:cNvSpPr>
            <a:spLocks noGrp="1"/>
          </p:cNvSpPr>
          <p:nvPr>
            <p:ph sz="quarter" idx="10"/>
          </p:nvPr>
        </p:nvSpPr>
        <p:spPr>
          <a:xfrm>
            <a:off x="430213" y="1568450"/>
            <a:ext cx="5665787" cy="1723549"/>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596114"/>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30215" y="609600"/>
            <a:ext cx="6544745" cy="403137"/>
          </a:xfrm>
        </p:spPr>
        <p:txBody>
          <a:bodyPr vert="horz" wrap="square" lIns="0" tIns="0" rIns="0" bIns="0" rtlCol="0" anchor="t">
            <a:spAutoFit/>
          </a:bodyPr>
          <a:lstStyle>
            <a:lvl1pPr>
              <a:defRPr lang="en-US" dirty="0"/>
            </a:lvl1pPr>
          </a:lstStyle>
          <a:p>
            <a:pPr lvl="0">
              <a:lnSpc>
                <a:spcPts val="3073"/>
              </a:lnSpc>
            </a:pPr>
            <a:r>
              <a:rPr lang="en-US"/>
              <a:t>Layout 1</a:t>
            </a:r>
          </a:p>
        </p:txBody>
      </p:sp>
      <p:sp>
        <p:nvSpPr>
          <p:cNvPr id="4" name="Text Placeholder 3">
            <a:extLst>
              <a:ext uri="{FF2B5EF4-FFF2-40B4-BE49-F238E27FC236}">
                <a16:creationId xmlns:a16="http://schemas.microsoft.com/office/drawing/2014/main" id="{98F63D79-AA92-49FE-9118-B98B8058DBE5}"/>
              </a:ext>
            </a:extLst>
          </p:cNvPr>
          <p:cNvSpPr>
            <a:spLocks noGrp="1"/>
          </p:cNvSpPr>
          <p:nvPr>
            <p:ph type="body" sz="quarter" idx="10" hasCustomPrompt="1"/>
          </p:nvPr>
        </p:nvSpPr>
        <p:spPr>
          <a:xfrm>
            <a:off x="419100" y="1568450"/>
            <a:ext cx="4758211" cy="589905"/>
          </a:xfrm>
        </p:spPr>
        <p:txBody>
          <a:bodyPr wrap="square" lIns="0" tIns="0" rIns="0" bIns="0">
            <a:spAutoFit/>
          </a:bodyPr>
          <a:lstStyle>
            <a:lvl1pPr marL="0" indent="0">
              <a:lnSpc>
                <a:spcPts val="2307"/>
              </a:lnSpc>
              <a:buNone/>
              <a:defRPr sz="2000" b="0" i="0">
                <a:solidFill>
                  <a:schemeClr val="tx1"/>
                </a:solidFill>
                <a:latin typeface="+mn-lt"/>
              </a:defRPr>
            </a:lvl1pPr>
            <a:lvl2pPr marL="219601" indent="0">
              <a:buNone/>
              <a:defRPr/>
            </a:lvl2pPr>
            <a:lvl3pPr marL="439199" indent="0">
              <a:buNone/>
              <a:defRPr/>
            </a:lvl3pPr>
            <a:lvl4pPr marL="658801" indent="0">
              <a:buNone/>
              <a:defRPr/>
            </a:lvl4pPr>
            <a:lvl5pPr marL="878401" indent="0">
              <a:buNone/>
              <a:defRPr/>
            </a:lvl5pPr>
          </a:lstStyle>
          <a:p>
            <a:pPr lvl="0"/>
            <a:r>
              <a:rPr lang="pt-BR"/>
              <a:t>Subhead Segoe UI Regular 20/24. Em volor resequaectur.</a:t>
            </a:r>
            <a:endParaRPr lang="en-US"/>
          </a:p>
        </p:txBody>
      </p:sp>
      <p:sp>
        <p:nvSpPr>
          <p:cNvPr id="5" name="Text Placeholder 4">
            <a:extLst>
              <a:ext uri="{FF2B5EF4-FFF2-40B4-BE49-F238E27FC236}">
                <a16:creationId xmlns:a16="http://schemas.microsoft.com/office/drawing/2014/main" id="{B757ACBF-D392-4AD8-A543-C0910049C182}"/>
              </a:ext>
            </a:extLst>
          </p:cNvPr>
          <p:cNvSpPr>
            <a:spLocks noGrp="1"/>
          </p:cNvSpPr>
          <p:nvPr>
            <p:ph type="body" sz="quarter" idx="11" hasCustomPrompt="1"/>
          </p:nvPr>
        </p:nvSpPr>
        <p:spPr>
          <a:xfrm>
            <a:off x="419197" y="2336302"/>
            <a:ext cx="4758210" cy="3167790"/>
          </a:xfrm>
        </p:spPr>
        <p:txBody>
          <a:bodyPr lIns="0" tIns="0" rIns="0" bIns="0"/>
          <a:lstStyle>
            <a:lvl1pPr marL="228556" indent="-228556">
              <a:lnSpc>
                <a:spcPts val="1728"/>
              </a:lnSpc>
              <a:spcBef>
                <a:spcPts val="0"/>
              </a:spcBef>
              <a:buFont typeface="Arial" panose="020B0604020202020204" pitchFamily="34" charset="0"/>
              <a:buChar char="•"/>
              <a:defRPr lang="en-US" sz="1600" b="0" i="0" kern="1200" spc="0" baseline="0" dirty="0">
                <a:solidFill>
                  <a:schemeClr val="tx1"/>
                </a:solidFill>
                <a:latin typeface="+mn-lt"/>
                <a:ea typeface="+mn-ea"/>
                <a:cs typeface="+mn-cs"/>
              </a:defRPr>
            </a:lvl1pPr>
            <a:lvl2pPr marL="223795" indent="-223795">
              <a:lnSpc>
                <a:spcPts val="1728"/>
              </a:lnSpc>
              <a:spcBef>
                <a:spcPts val="0"/>
              </a:spcBef>
              <a:buNone/>
              <a:defRPr lang="en-US" sz="1600" kern="1200" spc="0" baseline="0" dirty="0">
                <a:solidFill>
                  <a:schemeClr val="tx1"/>
                </a:solidFill>
                <a:latin typeface="+mn-lt"/>
                <a:ea typeface="+mn-ea"/>
                <a:cs typeface="+mn-cs"/>
              </a:defRPr>
            </a:lvl2pPr>
            <a:lvl3pPr marL="439199" indent="0">
              <a:buNone/>
              <a:defRPr/>
            </a:lvl3pPr>
            <a:lvl4pPr marL="658801" indent="0">
              <a:buNone/>
              <a:defRPr/>
            </a:lvl4pPr>
            <a:lvl5pPr marL="878401" indent="0">
              <a:buNone/>
              <a:defRPr/>
            </a:lvl5pPr>
          </a:lstStyle>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718EFC69-569C-4EC4-8231-DA719AB4165B}"/>
              </a:ext>
            </a:extLst>
          </p:cNvPr>
          <p:cNvSpPr>
            <a:spLocks noGrp="1"/>
          </p:cNvSpPr>
          <p:nvPr>
            <p:ph type="pic" sz="quarter" idx="12"/>
          </p:nvPr>
        </p:nvSpPr>
        <p:spPr>
          <a:xfrm>
            <a:off x="7178101" y="214313"/>
            <a:ext cx="4815462" cy="6429375"/>
          </a:xfrm>
          <a:blipFill>
            <a:blip r:embed="rId2"/>
            <a:stretch>
              <a:fillRect t="2" b="-3334"/>
            </a:stretch>
          </a:blipFill>
        </p:spPr>
        <p:txBody>
          <a:bodyPr>
            <a:noAutofit/>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01144707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AB4471-54D3-4513-BB5A-6BDAC7CD18A3}"/>
              </a:ext>
            </a:extLst>
          </p:cNvPr>
          <p:cNvSpPr>
            <a:spLocks noGrp="1"/>
          </p:cNvSpPr>
          <p:nvPr>
            <p:ph type="title" hasCustomPrompt="1"/>
          </p:nvPr>
        </p:nvSpPr>
        <p:spPr>
          <a:xfrm>
            <a:off x="5164785" y="620433"/>
            <a:ext cx="6597684" cy="403137"/>
          </a:xfrm>
        </p:spPr>
        <p:txBody>
          <a:bodyPr wrap="square" lIns="0" tIns="0" rIns="0" bIns="0">
            <a:spAutoFit/>
          </a:bodyPr>
          <a:lstStyle>
            <a:lvl1pPr algn="l">
              <a:lnSpc>
                <a:spcPts val="3074"/>
              </a:lnSpc>
              <a:defRPr sz="3000">
                <a:solidFill>
                  <a:srgbClr val="0078D7"/>
                </a:solidFill>
              </a:defRPr>
            </a:lvl1pPr>
          </a:lstStyle>
          <a:p>
            <a:r>
              <a:rPr lang="en-US"/>
              <a:t>Layout 2</a:t>
            </a:r>
          </a:p>
        </p:txBody>
      </p:sp>
      <p:sp>
        <p:nvSpPr>
          <p:cNvPr id="4" name="Text Placeholder 3">
            <a:extLst>
              <a:ext uri="{FF2B5EF4-FFF2-40B4-BE49-F238E27FC236}">
                <a16:creationId xmlns:a16="http://schemas.microsoft.com/office/drawing/2014/main" id="{1569759D-E920-4571-B475-BB47E8550146}"/>
              </a:ext>
            </a:extLst>
          </p:cNvPr>
          <p:cNvSpPr>
            <a:spLocks noGrp="1"/>
          </p:cNvSpPr>
          <p:nvPr>
            <p:ph type="body" sz="quarter" idx="10" hasCustomPrompt="1"/>
          </p:nvPr>
        </p:nvSpPr>
        <p:spPr>
          <a:xfrm>
            <a:off x="5164785" y="1600202"/>
            <a:ext cx="4758211" cy="589905"/>
          </a:xfrm>
        </p:spPr>
        <p:txBody>
          <a:bodyPr wrap="square" lIns="0" tIns="0" rIns="0" bIns="0">
            <a:spAutoFit/>
          </a:bodyPr>
          <a:lstStyle>
            <a:lvl1pPr marL="0" indent="0">
              <a:lnSpc>
                <a:spcPts val="2307"/>
              </a:lnSpc>
              <a:buNone/>
              <a:defRPr sz="2000" b="0" i="0">
                <a:solidFill>
                  <a:schemeClr val="tx1"/>
                </a:solidFill>
                <a:latin typeface="+mn-lt"/>
              </a:defRPr>
            </a:lvl1pPr>
            <a:lvl2pPr marL="219601" indent="0">
              <a:buNone/>
              <a:defRPr/>
            </a:lvl2pPr>
            <a:lvl3pPr marL="439199" indent="0">
              <a:buNone/>
              <a:defRPr/>
            </a:lvl3pPr>
            <a:lvl4pPr marL="658801" indent="0">
              <a:buNone/>
              <a:defRPr/>
            </a:lvl4pPr>
            <a:lvl5pPr marL="878401" indent="0">
              <a:buNone/>
              <a:defRPr/>
            </a:lvl5pPr>
          </a:lstStyle>
          <a:p>
            <a:pPr lvl="0"/>
            <a:r>
              <a:rPr lang="pt-BR"/>
              <a:t>Subhead Segoe UI Regular 20/24. Em volor resequaectur.</a:t>
            </a:r>
            <a:endParaRPr lang="en-US"/>
          </a:p>
        </p:txBody>
      </p:sp>
      <p:sp>
        <p:nvSpPr>
          <p:cNvPr id="5" name="Text Placeholder 4">
            <a:extLst>
              <a:ext uri="{FF2B5EF4-FFF2-40B4-BE49-F238E27FC236}">
                <a16:creationId xmlns:a16="http://schemas.microsoft.com/office/drawing/2014/main" id="{93F125AF-C4E4-4331-8BF9-48345A76412F}"/>
              </a:ext>
            </a:extLst>
          </p:cNvPr>
          <p:cNvSpPr>
            <a:spLocks noGrp="1"/>
          </p:cNvSpPr>
          <p:nvPr>
            <p:ph type="body" sz="quarter" idx="11" hasCustomPrompt="1"/>
          </p:nvPr>
        </p:nvSpPr>
        <p:spPr>
          <a:xfrm>
            <a:off x="5164783" y="2425464"/>
            <a:ext cx="4758210" cy="3167790"/>
          </a:xfrm>
        </p:spPr>
        <p:txBody>
          <a:bodyPr lIns="0" tIns="0" rIns="0" bIns="0"/>
          <a:lstStyle>
            <a:lvl1pPr marL="0" indent="0">
              <a:lnSpc>
                <a:spcPts val="1728"/>
              </a:lnSpc>
              <a:spcBef>
                <a:spcPts val="0"/>
              </a:spcBef>
              <a:buFont typeface="Arial" panose="020B0604020202020204" pitchFamily="34" charset="0"/>
              <a:buNone/>
              <a:defRPr lang="en-US" sz="1600" b="0" i="0" kern="1200" spc="0" baseline="0" dirty="0">
                <a:solidFill>
                  <a:schemeClr val="tx1"/>
                </a:solidFill>
                <a:latin typeface="+mn-lt"/>
                <a:ea typeface="+mn-ea"/>
                <a:cs typeface="+mn-cs"/>
              </a:defRPr>
            </a:lvl1pPr>
            <a:lvl2pPr marL="0" indent="0">
              <a:lnSpc>
                <a:spcPts val="1728"/>
              </a:lnSpc>
              <a:spcBef>
                <a:spcPts val="0"/>
              </a:spcBef>
              <a:buNone/>
              <a:defRPr sz="1345">
                <a:solidFill>
                  <a:schemeClr val="tx1"/>
                </a:solidFill>
              </a:defRPr>
            </a:lvl2pPr>
            <a:lvl3pPr marL="439199" indent="0">
              <a:buNone/>
              <a:defRPr/>
            </a:lvl3pPr>
            <a:lvl4pPr marL="658801" indent="0">
              <a:buNone/>
              <a:defRPr/>
            </a:lvl4pPr>
            <a:lvl5pPr marL="878401" indent="0">
              <a:buNone/>
              <a:defRPr/>
            </a:lvl5pPr>
          </a:lstStyle>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marL="274502" marR="0" lvl="0" indent="-274502"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pPr>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B15443A1-2CF4-4DFD-839B-7AC8DBDBA1A7}"/>
              </a:ext>
            </a:extLst>
          </p:cNvPr>
          <p:cNvSpPr>
            <a:spLocks noGrp="1"/>
          </p:cNvSpPr>
          <p:nvPr>
            <p:ph type="pic" sz="quarter" idx="12"/>
          </p:nvPr>
        </p:nvSpPr>
        <p:spPr>
          <a:xfrm>
            <a:off x="201613" y="214313"/>
            <a:ext cx="4676661" cy="6429375"/>
          </a:xfrm>
          <a:blipFill>
            <a:blip r:embed="rId2"/>
            <a:stretch>
              <a:fillRect b="-6666"/>
            </a:stretch>
          </a:blipFill>
        </p:spPr>
        <p:txBody>
          <a:bodyPr>
            <a:noAutofit/>
          </a:bodyPr>
          <a:lstStyle/>
          <a:p>
            <a:r>
              <a:rPr lang="en-US"/>
              <a:t>Click icon to add picture</a:t>
            </a:r>
          </a:p>
        </p:txBody>
      </p:sp>
    </p:spTree>
    <p:extLst>
      <p:ext uri="{BB962C8B-B14F-4D97-AF65-F5344CB8AC3E}">
        <p14:creationId xmlns:p14="http://schemas.microsoft.com/office/powerpoint/2010/main" val="195831241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ice Layout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19100" y="598488"/>
            <a:ext cx="11306469" cy="403137"/>
          </a:xfrm>
        </p:spPr>
        <p:txBody>
          <a:bodyPr wrap="square" lIns="0" tIns="0" rIns="0" bIns="0">
            <a:spAutoFit/>
          </a:bodyPr>
          <a:lstStyle>
            <a:lvl1pPr>
              <a:lnSpc>
                <a:spcPts val="3073"/>
              </a:lnSpc>
              <a:defRPr sz="3000">
                <a:solidFill>
                  <a:schemeClr val="accent1"/>
                </a:solidFill>
              </a:defRPr>
            </a:lvl1pPr>
          </a:lstStyle>
          <a:p>
            <a:r>
              <a:rPr lang="en-US"/>
              <a:t>Device Layout 1</a:t>
            </a:r>
          </a:p>
        </p:txBody>
      </p:sp>
      <p:sp>
        <p:nvSpPr>
          <p:cNvPr id="4" name="Text Placeholder 3">
            <a:extLst>
              <a:ext uri="{FF2B5EF4-FFF2-40B4-BE49-F238E27FC236}">
                <a16:creationId xmlns:a16="http://schemas.microsoft.com/office/drawing/2014/main" id="{98F63D79-AA92-49FE-9118-B98B8058DBE5}"/>
              </a:ext>
            </a:extLst>
          </p:cNvPr>
          <p:cNvSpPr>
            <a:spLocks noGrp="1"/>
          </p:cNvSpPr>
          <p:nvPr>
            <p:ph type="body" sz="quarter" idx="10" hasCustomPrompt="1"/>
          </p:nvPr>
        </p:nvSpPr>
        <p:spPr>
          <a:xfrm>
            <a:off x="419100" y="1561488"/>
            <a:ext cx="4758211" cy="589905"/>
          </a:xfrm>
        </p:spPr>
        <p:txBody>
          <a:bodyPr wrap="square" lIns="0" tIns="0" rIns="0" bIns="0">
            <a:spAutoFit/>
          </a:bodyPr>
          <a:lstStyle>
            <a:lvl1pPr marL="0" indent="0">
              <a:lnSpc>
                <a:spcPts val="2307"/>
              </a:lnSpc>
              <a:buNone/>
              <a:defRPr sz="2000" b="0" i="0">
                <a:solidFill>
                  <a:schemeClr val="tx1"/>
                </a:solidFill>
                <a:latin typeface="+mn-lt"/>
              </a:defRPr>
            </a:lvl1pPr>
            <a:lvl2pPr marL="219601" indent="0">
              <a:buNone/>
              <a:defRPr/>
            </a:lvl2pPr>
            <a:lvl3pPr marL="439199" indent="0">
              <a:buNone/>
              <a:defRPr/>
            </a:lvl3pPr>
            <a:lvl4pPr marL="658801" indent="0">
              <a:buNone/>
              <a:defRPr/>
            </a:lvl4pPr>
            <a:lvl5pPr marL="878401" indent="0">
              <a:buNone/>
              <a:defRPr/>
            </a:lvl5pPr>
          </a:lstStyle>
          <a:p>
            <a:pPr lvl="0"/>
            <a:r>
              <a:rPr lang="pt-BR"/>
              <a:t>Subhead Segoe UI Regular 20/24. Em volor resequaectur.</a:t>
            </a:r>
            <a:endParaRPr lang="en-US"/>
          </a:p>
        </p:txBody>
      </p:sp>
      <p:sp>
        <p:nvSpPr>
          <p:cNvPr id="5" name="Text Placeholder 4">
            <a:extLst>
              <a:ext uri="{FF2B5EF4-FFF2-40B4-BE49-F238E27FC236}">
                <a16:creationId xmlns:a16="http://schemas.microsoft.com/office/drawing/2014/main" id="{B757ACBF-D392-4AD8-A543-C0910049C182}"/>
              </a:ext>
            </a:extLst>
          </p:cNvPr>
          <p:cNvSpPr>
            <a:spLocks noGrp="1"/>
          </p:cNvSpPr>
          <p:nvPr>
            <p:ph type="body" sz="quarter" idx="11" hasCustomPrompt="1"/>
          </p:nvPr>
        </p:nvSpPr>
        <p:spPr>
          <a:xfrm>
            <a:off x="419100" y="2337329"/>
            <a:ext cx="4758210" cy="3167790"/>
          </a:xfrm>
        </p:spPr>
        <p:txBody>
          <a:bodyPr lIns="0" tIns="0" rIns="0" bIns="0"/>
          <a:lstStyle>
            <a:lvl1pPr marL="274502" indent="-274502">
              <a:lnSpc>
                <a:spcPct val="100000"/>
              </a:lnSpc>
              <a:spcBef>
                <a:spcPts val="0"/>
              </a:spcBef>
              <a:buClr>
                <a:schemeClr val="bg1">
                  <a:lumMod val="75000"/>
                </a:schemeClr>
              </a:buClr>
              <a:buFont typeface="Arial" panose="020B0604020202020204" pitchFamily="34" charset="0"/>
              <a:buChar char="•"/>
              <a:defRPr sz="1600" b="0" i="0">
                <a:solidFill>
                  <a:schemeClr val="tx1"/>
                </a:solidFill>
                <a:latin typeface="+mn-lt"/>
              </a:defRPr>
            </a:lvl1pPr>
            <a:lvl2pPr marL="0" indent="0">
              <a:lnSpc>
                <a:spcPts val="1728"/>
              </a:lnSpc>
              <a:spcBef>
                <a:spcPts val="0"/>
              </a:spcBef>
              <a:buNone/>
              <a:defRPr sz="1345">
                <a:solidFill>
                  <a:schemeClr val="tx1"/>
                </a:solidFill>
              </a:defRPr>
            </a:lvl2pPr>
            <a:lvl3pPr marL="439199" indent="0">
              <a:buNone/>
              <a:defRPr/>
            </a:lvl3pPr>
            <a:lvl4pPr marL="658801" indent="0">
              <a:buNone/>
              <a:defRPr/>
            </a:lvl4pPr>
            <a:lvl5pPr marL="878401"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47356493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ice Layout 2">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19100" y="598488"/>
            <a:ext cx="11306469" cy="403137"/>
          </a:xfrm>
        </p:spPr>
        <p:txBody>
          <a:bodyPr wrap="square" lIns="0" tIns="0" rIns="0" bIns="0">
            <a:spAutoFit/>
          </a:bodyPr>
          <a:lstStyle>
            <a:lvl1pPr>
              <a:lnSpc>
                <a:spcPts val="3073"/>
              </a:lnSpc>
              <a:defRPr sz="3000">
                <a:solidFill>
                  <a:schemeClr val="accent1"/>
                </a:solidFill>
              </a:defRPr>
            </a:lvl1pPr>
          </a:lstStyle>
          <a:p>
            <a:r>
              <a:rPr lang="en-US"/>
              <a:t>Device Layout 2: Two columns</a:t>
            </a:r>
          </a:p>
        </p:txBody>
      </p:sp>
      <p:sp>
        <p:nvSpPr>
          <p:cNvPr id="6" name="Text Placeholder 4">
            <a:extLst>
              <a:ext uri="{FF2B5EF4-FFF2-40B4-BE49-F238E27FC236}">
                <a16:creationId xmlns:a16="http://schemas.microsoft.com/office/drawing/2014/main" id="{B6A0E5CA-B961-476F-BAC5-E1F9AB9976AD}"/>
              </a:ext>
            </a:extLst>
          </p:cNvPr>
          <p:cNvSpPr>
            <a:spLocks noGrp="1"/>
          </p:cNvSpPr>
          <p:nvPr>
            <p:ph type="body" sz="quarter" idx="11" hasCustomPrompt="1"/>
          </p:nvPr>
        </p:nvSpPr>
        <p:spPr>
          <a:xfrm>
            <a:off x="433961" y="1957475"/>
            <a:ext cx="1693247" cy="2911053"/>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a:extLst>
              <a:ext uri="{FF2B5EF4-FFF2-40B4-BE49-F238E27FC236}">
                <a16:creationId xmlns:a16="http://schemas.microsoft.com/office/drawing/2014/main" id="{F1AA0DDE-3810-4EC0-9432-1409605098DA}"/>
              </a:ext>
            </a:extLst>
          </p:cNvPr>
          <p:cNvSpPr>
            <a:spLocks noGrp="1"/>
          </p:cNvSpPr>
          <p:nvPr>
            <p:ph type="body" sz="quarter" idx="15" hasCustomPrompt="1"/>
          </p:nvPr>
        </p:nvSpPr>
        <p:spPr>
          <a:xfrm>
            <a:off x="2356294" y="1957475"/>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41312724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ragraph Layout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19100" y="613082"/>
            <a:ext cx="11306469" cy="403137"/>
          </a:xfrm>
        </p:spPr>
        <p:txBody>
          <a:bodyPr wrap="square" lIns="0" tIns="0" rIns="0" bIns="0">
            <a:spAutoFit/>
          </a:bodyPr>
          <a:lstStyle>
            <a:lvl1pPr algn="l" defTabSz="914192" rtl="0" eaLnBrk="1" latinLnBrk="0" hangingPunct="1">
              <a:lnSpc>
                <a:spcPts val="3073"/>
              </a:lnSpc>
              <a:spcBef>
                <a:spcPct val="0"/>
              </a:spcBef>
              <a:buNone/>
              <a:defRPr lang="en-US" sz="3000" b="0" kern="1200" cap="none" spc="-130" baseline="0" dirty="0">
                <a:ln w="3175">
                  <a:noFill/>
                </a:ln>
                <a:solidFill>
                  <a:schemeClr val="accent1"/>
                </a:solidFill>
                <a:effectLst/>
                <a:latin typeface="+mj-lt"/>
                <a:ea typeface="+mn-ea"/>
                <a:cs typeface="Segoe UI" pitchFamily="34" charset="0"/>
              </a:defRPr>
            </a:lvl1pPr>
          </a:lstStyle>
          <a:p>
            <a:r>
              <a:rPr lang="en-US"/>
              <a:t>Paragraph Layout 1: two columns </a:t>
            </a:r>
          </a:p>
        </p:txBody>
      </p:sp>
      <p:sp>
        <p:nvSpPr>
          <p:cNvPr id="6" name="Text Placeholder 4">
            <a:extLst>
              <a:ext uri="{FF2B5EF4-FFF2-40B4-BE49-F238E27FC236}">
                <a16:creationId xmlns:a16="http://schemas.microsoft.com/office/drawing/2014/main" id="{F5AB0862-A985-4678-B916-65E6520BB67F}"/>
              </a:ext>
            </a:extLst>
          </p:cNvPr>
          <p:cNvSpPr>
            <a:spLocks noGrp="1"/>
          </p:cNvSpPr>
          <p:nvPr>
            <p:ph type="body" sz="quarter" idx="11" hasCustomPrompt="1"/>
          </p:nvPr>
        </p:nvSpPr>
        <p:spPr>
          <a:xfrm>
            <a:off x="419100" y="1578168"/>
            <a:ext cx="5541959" cy="1962076"/>
          </a:xfrm>
        </p:spPr>
        <p:txBody>
          <a:bodyPr lIns="0" tIns="0" rIns="0" bIns="0"/>
          <a:lstStyle>
            <a:lvl1pPr marL="0" indent="0">
              <a:lnSpc>
                <a:spcPct val="100000"/>
              </a:lnSpc>
              <a:spcBef>
                <a:spcPts val="0"/>
              </a:spcBef>
              <a:spcAft>
                <a:spcPts val="600"/>
              </a:spcAft>
              <a:buNone/>
              <a:defRPr lang="en-US" sz="1800" b="1" kern="1200" spc="0" baseline="0" dirty="0">
                <a:solidFill>
                  <a:srgbClr val="0078D7"/>
                </a:solidFill>
                <a:latin typeface="+mn-lt"/>
                <a:ea typeface="+mn-ea"/>
                <a:cs typeface="+mn-cs"/>
              </a:defRPr>
            </a:lvl1pPr>
            <a:lvl2pPr marL="0" marR="0" indent="0" algn="l" defTabSz="914192" rtl="0" eaLnBrk="1" fontAlgn="auto" latinLnBrk="0" hangingPunct="1">
              <a:lnSpc>
                <a:spcPct val="100000"/>
              </a:lnSpc>
              <a:spcBef>
                <a:spcPts val="0"/>
              </a:spcBef>
              <a:spcAft>
                <a:spcPts val="600"/>
              </a:spcAft>
              <a:buClrTx/>
              <a:buSzPct val="90000"/>
              <a:buFont typeface="Arial" panose="020B0604020202020204" pitchFamily="34" charset="0"/>
              <a:buNone/>
              <a:tabLst/>
              <a:defRPr sz="1600">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marL="0" marR="0" lvl="1"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vel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p:txBody>
      </p:sp>
      <p:sp>
        <p:nvSpPr>
          <p:cNvPr id="7" name="Text Placeholder 4">
            <a:extLst>
              <a:ext uri="{FF2B5EF4-FFF2-40B4-BE49-F238E27FC236}">
                <a16:creationId xmlns:a16="http://schemas.microsoft.com/office/drawing/2014/main" id="{FEA242EE-C0BC-480C-90F3-98A412FE514A}"/>
              </a:ext>
            </a:extLst>
          </p:cNvPr>
          <p:cNvSpPr>
            <a:spLocks noGrp="1"/>
          </p:cNvSpPr>
          <p:nvPr>
            <p:ph type="body" sz="quarter" idx="12" hasCustomPrompt="1"/>
          </p:nvPr>
        </p:nvSpPr>
        <p:spPr>
          <a:xfrm>
            <a:off x="6229844" y="1578168"/>
            <a:ext cx="5541959" cy="1962076"/>
          </a:xfrm>
        </p:spPr>
        <p:txBody>
          <a:bodyPr lIns="0" tIns="0" rIns="0" bIns="0"/>
          <a:lstStyle>
            <a:lvl1pPr marL="0" indent="0">
              <a:lnSpc>
                <a:spcPct val="100000"/>
              </a:lnSpc>
              <a:spcBef>
                <a:spcPts val="0"/>
              </a:spcBef>
              <a:spcAft>
                <a:spcPts val="600"/>
              </a:spcAft>
              <a:buNone/>
              <a:defRPr lang="en-US" sz="1800" b="1" kern="1200" spc="0" baseline="0" dirty="0">
                <a:solidFill>
                  <a:srgbClr val="0078D7"/>
                </a:solidFill>
                <a:latin typeface="+mn-lt"/>
                <a:ea typeface="+mn-ea"/>
                <a:cs typeface="+mn-cs"/>
              </a:defRPr>
            </a:lvl1pPr>
            <a:lvl2pPr marL="0" marR="0" indent="0" algn="l" defTabSz="914192" rtl="0" eaLnBrk="1" fontAlgn="auto" latinLnBrk="0" hangingPunct="1">
              <a:lnSpc>
                <a:spcPct val="100000"/>
              </a:lnSpc>
              <a:spcBef>
                <a:spcPts val="0"/>
              </a:spcBef>
              <a:spcAft>
                <a:spcPts val="600"/>
              </a:spcAft>
              <a:buClrTx/>
              <a:buSzPct val="90000"/>
              <a:buFont typeface="Arial" panose="020B0604020202020204" pitchFamily="34" charset="0"/>
              <a:buNone/>
              <a:tabLst/>
              <a:defRPr sz="1600">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marL="0" marR="0" lvl="1"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vel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p:txBody>
      </p:sp>
      <p:sp>
        <p:nvSpPr>
          <p:cNvPr id="5" name="Text Placeholder 2">
            <a:extLst>
              <a:ext uri="{FF2B5EF4-FFF2-40B4-BE49-F238E27FC236}">
                <a16:creationId xmlns:a16="http://schemas.microsoft.com/office/drawing/2014/main" id="{60CAE46F-7CA2-4F22-BBEF-81592DBE0A0A}"/>
              </a:ext>
            </a:extLst>
          </p:cNvPr>
          <p:cNvSpPr>
            <a:spLocks noGrp="1"/>
          </p:cNvSpPr>
          <p:nvPr>
            <p:ph type="body" sz="quarter" idx="10" hasCustomPrompt="1"/>
          </p:nvPr>
        </p:nvSpPr>
        <p:spPr>
          <a:xfrm>
            <a:off x="429538" y="999679"/>
            <a:ext cx="11038647" cy="307777"/>
          </a:xfrm>
        </p:spPr>
        <p:txBody>
          <a:bodyPr/>
          <a:lstStyle>
            <a:lvl1pPr marL="0" indent="0">
              <a:buNone/>
              <a:defRPr sz="2000"/>
            </a:lvl1pPr>
          </a:lstStyle>
          <a:p>
            <a:pPr lvl="0"/>
            <a:r>
              <a:rPr lang="en-US"/>
              <a:t>Subhead</a:t>
            </a:r>
          </a:p>
        </p:txBody>
      </p:sp>
    </p:spTree>
    <p:extLst>
      <p:ext uri="{BB962C8B-B14F-4D97-AF65-F5344CB8AC3E}">
        <p14:creationId xmlns:p14="http://schemas.microsoft.com/office/powerpoint/2010/main" val="340595649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ragraph Layout 2">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B36184F4-B6AF-4CC5-BC48-DAC3B1BF6C03}"/>
              </a:ext>
            </a:extLst>
          </p:cNvPr>
          <p:cNvSpPr>
            <a:spLocks noGrp="1"/>
          </p:cNvSpPr>
          <p:nvPr>
            <p:ph type="body" sz="quarter" idx="10" hasCustomPrompt="1"/>
          </p:nvPr>
        </p:nvSpPr>
        <p:spPr>
          <a:xfrm>
            <a:off x="419100" y="1568450"/>
            <a:ext cx="7454644" cy="923330"/>
          </a:xfrm>
        </p:spPr>
        <p:txBody>
          <a:bodyPr wrap="square" lIns="0" tIns="0" rIns="0" bIns="0">
            <a:spAutoFit/>
          </a:bodyPr>
          <a:lstStyle>
            <a:lvl1pPr marL="0" indent="0">
              <a:lnSpc>
                <a:spcPts val="2353"/>
              </a:lnSpc>
              <a:buNone/>
              <a:defRPr sz="2000"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9" name="Text Placeholder 4">
            <a:extLst>
              <a:ext uri="{FF2B5EF4-FFF2-40B4-BE49-F238E27FC236}">
                <a16:creationId xmlns:a16="http://schemas.microsoft.com/office/drawing/2014/main" id="{3E55D5B5-DF62-4483-B849-891A53370C60}"/>
              </a:ext>
            </a:extLst>
          </p:cNvPr>
          <p:cNvSpPr>
            <a:spLocks noGrp="1"/>
          </p:cNvSpPr>
          <p:nvPr>
            <p:ph type="body" sz="quarter" idx="11" hasCustomPrompt="1"/>
          </p:nvPr>
        </p:nvSpPr>
        <p:spPr>
          <a:xfrm>
            <a:off x="419100" y="2869258"/>
            <a:ext cx="3618381" cy="2598212"/>
          </a:xfrm>
        </p:spPr>
        <p:txBody>
          <a:bodyPr lIns="0" tIns="0" rIns="0" bIns="0"/>
          <a:lstStyle>
            <a:lvl1pPr marL="0" indent="0">
              <a:lnSpc>
                <a:spcPts val="1765"/>
              </a:lnSpc>
              <a:spcBef>
                <a:spcPts val="882"/>
              </a:spcBef>
              <a:spcAft>
                <a:spcPts val="0"/>
              </a:spcAft>
              <a:buNone/>
              <a:defRPr sz="1371" b="1">
                <a:solidFill>
                  <a:schemeClr val="accent1"/>
                </a:solidFill>
                <a:latin typeface="+mn-lt"/>
              </a:defRPr>
            </a:lvl1pPr>
            <a:lvl2pPr marL="0" marR="0" indent="0" algn="l" defTabSz="914192" rtl="0" eaLnBrk="1" fontAlgn="auto" latinLnBrk="0" hangingPunct="1">
              <a:lnSpc>
                <a:spcPts val="1765"/>
              </a:lnSpc>
              <a:spcBef>
                <a:spcPts val="0"/>
              </a:spcBef>
              <a:spcAft>
                <a:spcPts val="0"/>
              </a:spcAft>
              <a:buClrTx/>
              <a:buSzPct val="90000"/>
              <a:buFontTx/>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0" name="Text Placeholder 4">
            <a:extLst>
              <a:ext uri="{FF2B5EF4-FFF2-40B4-BE49-F238E27FC236}">
                <a16:creationId xmlns:a16="http://schemas.microsoft.com/office/drawing/2014/main" id="{577A1B57-9E8A-4C14-B430-DA17856CFB74}"/>
              </a:ext>
            </a:extLst>
          </p:cNvPr>
          <p:cNvSpPr>
            <a:spLocks noGrp="1"/>
          </p:cNvSpPr>
          <p:nvPr>
            <p:ph type="body" sz="quarter" idx="12" hasCustomPrompt="1"/>
          </p:nvPr>
        </p:nvSpPr>
        <p:spPr>
          <a:xfrm>
            <a:off x="4290149" y="2878651"/>
            <a:ext cx="3597528" cy="26238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marL="0" marR="0" lvl="1" indent="0" algn="l" defTabSz="914192" rtl="0" eaLnBrk="1" fontAlgn="auto" latinLnBrk="0" hangingPunct="1">
              <a:lnSpc>
                <a:spcPts val="1765"/>
              </a:lnSpc>
              <a:spcBef>
                <a:spcPts val="0"/>
              </a:spcBef>
              <a:spcAft>
                <a:spcPts val="0"/>
              </a:spcAft>
              <a:buClrTx/>
              <a:buSzPct val="90000"/>
              <a:buFontTx/>
              <a:buNone/>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1" name="Text Placeholder 4">
            <a:extLst>
              <a:ext uri="{FF2B5EF4-FFF2-40B4-BE49-F238E27FC236}">
                <a16:creationId xmlns:a16="http://schemas.microsoft.com/office/drawing/2014/main" id="{2750020D-E59B-4D94-9ECF-A8DE2A146410}"/>
              </a:ext>
            </a:extLst>
          </p:cNvPr>
          <p:cNvSpPr>
            <a:spLocks noGrp="1"/>
          </p:cNvSpPr>
          <p:nvPr>
            <p:ph type="body" sz="quarter" idx="13" hasCustomPrompt="1"/>
          </p:nvPr>
        </p:nvSpPr>
        <p:spPr>
          <a:xfrm>
            <a:off x="8140346" y="2869258"/>
            <a:ext cx="3622117" cy="252126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0"/>
              </a:spcBef>
              <a:spcAft>
                <a:spcPts val="0"/>
              </a:spcAft>
              <a:buClrTx/>
              <a:buSzPct val="90000"/>
              <a:buFont typeface="Arial" panose="020B0604020202020204" pitchFamily="34" charset="0"/>
              <a:buNone/>
              <a:tabLst/>
              <a:defRPr lang="en-US" sz="1371" kern="1200" spc="0" baseline="0" dirty="0" err="1">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19100" y="598488"/>
            <a:ext cx="11306469" cy="403137"/>
          </a:xfrm>
        </p:spPr>
        <p:txBody>
          <a:bodyPr wrap="square" lIns="0" tIns="0" rIns="0" bIns="0">
            <a:spAutoFit/>
          </a:bodyPr>
          <a:lstStyle>
            <a:lvl1pPr>
              <a:lnSpc>
                <a:spcPts val="3073"/>
              </a:lnSpc>
              <a:defRPr sz="3000">
                <a:solidFill>
                  <a:srgbClr val="0078D7"/>
                </a:solidFill>
              </a:defRPr>
            </a:lvl1pPr>
          </a:lstStyle>
          <a:p>
            <a:r>
              <a:rPr lang="en-US"/>
              <a:t>Paragraph Layout 2: three column bulleted list </a:t>
            </a:r>
          </a:p>
        </p:txBody>
      </p:sp>
    </p:spTree>
    <p:extLst>
      <p:ext uri="{BB962C8B-B14F-4D97-AF65-F5344CB8AC3E}">
        <p14:creationId xmlns:p14="http://schemas.microsoft.com/office/powerpoint/2010/main" val="291065032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ragraph Layout 3">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19100" y="591048"/>
            <a:ext cx="11306469" cy="403137"/>
          </a:xfrm>
        </p:spPr>
        <p:txBody>
          <a:bodyPr wrap="square" lIns="0" tIns="0" rIns="0" bIns="0">
            <a:spAutoFit/>
          </a:bodyPr>
          <a:lstStyle>
            <a:lvl1pPr>
              <a:lnSpc>
                <a:spcPts val="3073"/>
              </a:lnSpc>
              <a:defRPr sz="3000">
                <a:solidFill>
                  <a:srgbClr val="0078D7"/>
                </a:solidFill>
              </a:defRPr>
            </a:lvl1pPr>
          </a:lstStyle>
          <a:p>
            <a:r>
              <a:rPr lang="en-US"/>
              <a:t>Paragraph Layout 3: six column </a:t>
            </a:r>
          </a:p>
        </p:txBody>
      </p:sp>
      <p:sp>
        <p:nvSpPr>
          <p:cNvPr id="7" name="Content Placeholder 15">
            <a:extLst>
              <a:ext uri="{FF2B5EF4-FFF2-40B4-BE49-F238E27FC236}">
                <a16:creationId xmlns:a16="http://schemas.microsoft.com/office/drawing/2014/main" id="{C004169C-FE9C-41CF-8C90-1F4385864062}"/>
              </a:ext>
            </a:extLst>
          </p:cNvPr>
          <p:cNvSpPr>
            <a:spLocks noGrp="1"/>
          </p:cNvSpPr>
          <p:nvPr>
            <p:ph sz="quarter" idx="25" hasCustomPrompt="1"/>
          </p:nvPr>
        </p:nvSpPr>
        <p:spPr>
          <a:xfrm>
            <a:off x="433961" y="1574294"/>
            <a:ext cx="1693247" cy="1021696"/>
          </a:xfrm>
        </p:spPr>
        <p:txBody>
          <a:bodyPr>
            <a:noAutofit/>
          </a:bodyPr>
          <a:lstStyle>
            <a:lvl1pPr marL="0" indent="0">
              <a:buNone/>
              <a:defRPr sz="1961"/>
            </a:lvl1pPr>
          </a:lstStyle>
          <a:p>
            <a:pPr lvl="0"/>
            <a:r>
              <a:rPr lang="en-US"/>
              <a:t>Picture</a:t>
            </a:r>
          </a:p>
        </p:txBody>
      </p:sp>
      <p:sp>
        <p:nvSpPr>
          <p:cNvPr id="13" name="Text Placeholder 4">
            <a:extLst>
              <a:ext uri="{FF2B5EF4-FFF2-40B4-BE49-F238E27FC236}">
                <a16:creationId xmlns:a16="http://schemas.microsoft.com/office/drawing/2014/main" id="{26322589-6D51-44E1-85CB-CA83709B8FAC}"/>
              </a:ext>
            </a:extLst>
          </p:cNvPr>
          <p:cNvSpPr>
            <a:spLocks noGrp="1"/>
          </p:cNvSpPr>
          <p:nvPr>
            <p:ph type="body" sz="quarter" idx="11" hasCustomPrompt="1"/>
          </p:nvPr>
        </p:nvSpPr>
        <p:spPr>
          <a:xfrm>
            <a:off x="433961" y="260595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41FBF3CD-E190-4951-96AD-3A255298EC08}"/>
              </a:ext>
            </a:extLst>
          </p:cNvPr>
          <p:cNvSpPr>
            <a:spLocks noGrp="1"/>
          </p:cNvSpPr>
          <p:nvPr>
            <p:ph type="body" sz="quarter" idx="15" hasCustomPrompt="1"/>
          </p:nvPr>
        </p:nvSpPr>
        <p:spPr>
          <a:xfrm>
            <a:off x="2360701" y="2605959"/>
            <a:ext cx="1693247" cy="291105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ext Placeholder 4">
            <a:extLst>
              <a:ext uri="{FF2B5EF4-FFF2-40B4-BE49-F238E27FC236}">
                <a16:creationId xmlns:a16="http://schemas.microsoft.com/office/drawing/2014/main" id="{B8E4E097-17FB-4DBE-9710-0426CA60A238}"/>
              </a:ext>
            </a:extLst>
          </p:cNvPr>
          <p:cNvSpPr>
            <a:spLocks noGrp="1"/>
          </p:cNvSpPr>
          <p:nvPr>
            <p:ph type="body" sz="quarter" idx="17" hasCustomPrompt="1"/>
          </p:nvPr>
        </p:nvSpPr>
        <p:spPr>
          <a:xfrm>
            <a:off x="4287441" y="260595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a:extLst>
              <a:ext uri="{FF2B5EF4-FFF2-40B4-BE49-F238E27FC236}">
                <a16:creationId xmlns:a16="http://schemas.microsoft.com/office/drawing/2014/main" id="{BF99D9E5-9B16-48AA-8EE9-22BAAA6A8B67}"/>
              </a:ext>
            </a:extLst>
          </p:cNvPr>
          <p:cNvSpPr>
            <a:spLocks noGrp="1"/>
          </p:cNvSpPr>
          <p:nvPr>
            <p:ph type="body" sz="quarter" idx="19" hasCustomPrompt="1"/>
          </p:nvPr>
        </p:nvSpPr>
        <p:spPr>
          <a:xfrm>
            <a:off x="6214181" y="260595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7" name="Text Placeholder 4">
            <a:extLst>
              <a:ext uri="{FF2B5EF4-FFF2-40B4-BE49-F238E27FC236}">
                <a16:creationId xmlns:a16="http://schemas.microsoft.com/office/drawing/2014/main" id="{2F8FC5F9-48E5-4BB7-9D85-7D96F0D197DF}"/>
              </a:ext>
            </a:extLst>
          </p:cNvPr>
          <p:cNvSpPr>
            <a:spLocks noGrp="1"/>
          </p:cNvSpPr>
          <p:nvPr>
            <p:ph type="body" sz="quarter" idx="21" hasCustomPrompt="1"/>
          </p:nvPr>
        </p:nvSpPr>
        <p:spPr>
          <a:xfrm>
            <a:off x="8140921" y="260595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a:extLst>
              <a:ext uri="{FF2B5EF4-FFF2-40B4-BE49-F238E27FC236}">
                <a16:creationId xmlns:a16="http://schemas.microsoft.com/office/drawing/2014/main" id="{8FF7E122-7978-4B0B-9E72-000B45F77396}"/>
              </a:ext>
            </a:extLst>
          </p:cNvPr>
          <p:cNvSpPr>
            <a:spLocks noGrp="1"/>
          </p:cNvSpPr>
          <p:nvPr>
            <p:ph type="body" sz="quarter" idx="23" hasCustomPrompt="1"/>
          </p:nvPr>
        </p:nvSpPr>
        <p:spPr>
          <a:xfrm>
            <a:off x="10067660" y="260595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9" name="Content Placeholder 15">
            <a:extLst>
              <a:ext uri="{FF2B5EF4-FFF2-40B4-BE49-F238E27FC236}">
                <a16:creationId xmlns:a16="http://schemas.microsoft.com/office/drawing/2014/main" id="{979291C9-ED71-44C6-982C-C0C32F5BF5F5}"/>
              </a:ext>
            </a:extLst>
          </p:cNvPr>
          <p:cNvSpPr>
            <a:spLocks noGrp="1"/>
          </p:cNvSpPr>
          <p:nvPr>
            <p:ph sz="quarter" idx="26" hasCustomPrompt="1"/>
          </p:nvPr>
        </p:nvSpPr>
        <p:spPr>
          <a:xfrm>
            <a:off x="2360701" y="1574294"/>
            <a:ext cx="1693247" cy="1021696"/>
          </a:xfrm>
        </p:spPr>
        <p:txBody>
          <a:bodyPr>
            <a:noAutofit/>
          </a:bodyPr>
          <a:lstStyle>
            <a:lvl1pPr marL="0" indent="0">
              <a:buNone/>
              <a:defRPr sz="1961"/>
            </a:lvl1pPr>
          </a:lstStyle>
          <a:p>
            <a:pPr lvl="0"/>
            <a:r>
              <a:rPr lang="en-US"/>
              <a:t>Picture</a:t>
            </a:r>
          </a:p>
        </p:txBody>
      </p:sp>
      <p:sp>
        <p:nvSpPr>
          <p:cNvPr id="20" name="Content Placeholder 15">
            <a:extLst>
              <a:ext uri="{FF2B5EF4-FFF2-40B4-BE49-F238E27FC236}">
                <a16:creationId xmlns:a16="http://schemas.microsoft.com/office/drawing/2014/main" id="{068E7B92-4A52-40B7-AF72-84185DB40378}"/>
              </a:ext>
            </a:extLst>
          </p:cNvPr>
          <p:cNvSpPr>
            <a:spLocks noGrp="1"/>
          </p:cNvSpPr>
          <p:nvPr>
            <p:ph sz="quarter" idx="27" hasCustomPrompt="1"/>
          </p:nvPr>
        </p:nvSpPr>
        <p:spPr>
          <a:xfrm>
            <a:off x="4287441" y="1574294"/>
            <a:ext cx="1693247" cy="1021696"/>
          </a:xfrm>
        </p:spPr>
        <p:txBody>
          <a:bodyPr>
            <a:noAutofit/>
          </a:bodyPr>
          <a:lstStyle>
            <a:lvl1pPr marL="0" indent="0">
              <a:buNone/>
              <a:defRPr sz="1961"/>
            </a:lvl1pPr>
          </a:lstStyle>
          <a:p>
            <a:pPr lvl="0"/>
            <a:r>
              <a:rPr lang="en-US"/>
              <a:t>Picture</a:t>
            </a:r>
          </a:p>
        </p:txBody>
      </p:sp>
      <p:sp>
        <p:nvSpPr>
          <p:cNvPr id="21" name="Content Placeholder 15">
            <a:extLst>
              <a:ext uri="{FF2B5EF4-FFF2-40B4-BE49-F238E27FC236}">
                <a16:creationId xmlns:a16="http://schemas.microsoft.com/office/drawing/2014/main" id="{440444DD-F7B0-442D-B5D9-8DE50A522231}"/>
              </a:ext>
            </a:extLst>
          </p:cNvPr>
          <p:cNvSpPr>
            <a:spLocks noGrp="1"/>
          </p:cNvSpPr>
          <p:nvPr>
            <p:ph sz="quarter" idx="28" hasCustomPrompt="1"/>
          </p:nvPr>
        </p:nvSpPr>
        <p:spPr>
          <a:xfrm>
            <a:off x="6214181" y="1574294"/>
            <a:ext cx="1693247" cy="1021696"/>
          </a:xfrm>
        </p:spPr>
        <p:txBody>
          <a:bodyPr>
            <a:noAutofit/>
          </a:bodyPr>
          <a:lstStyle>
            <a:lvl1pPr marL="0" indent="0">
              <a:buNone/>
              <a:defRPr sz="1961"/>
            </a:lvl1pPr>
          </a:lstStyle>
          <a:p>
            <a:pPr lvl="0"/>
            <a:r>
              <a:rPr lang="en-US"/>
              <a:t>Picture</a:t>
            </a:r>
          </a:p>
        </p:txBody>
      </p:sp>
      <p:sp>
        <p:nvSpPr>
          <p:cNvPr id="22" name="Content Placeholder 15">
            <a:extLst>
              <a:ext uri="{FF2B5EF4-FFF2-40B4-BE49-F238E27FC236}">
                <a16:creationId xmlns:a16="http://schemas.microsoft.com/office/drawing/2014/main" id="{CF0C06BA-A297-47AE-B2AE-A88B9FFCDF25}"/>
              </a:ext>
            </a:extLst>
          </p:cNvPr>
          <p:cNvSpPr>
            <a:spLocks noGrp="1"/>
          </p:cNvSpPr>
          <p:nvPr>
            <p:ph sz="quarter" idx="29" hasCustomPrompt="1"/>
          </p:nvPr>
        </p:nvSpPr>
        <p:spPr>
          <a:xfrm>
            <a:off x="8140921" y="1574294"/>
            <a:ext cx="1693247" cy="1021696"/>
          </a:xfrm>
        </p:spPr>
        <p:txBody>
          <a:bodyPr>
            <a:noAutofit/>
          </a:bodyPr>
          <a:lstStyle>
            <a:lvl1pPr marL="0" indent="0">
              <a:buNone/>
              <a:defRPr sz="1961"/>
            </a:lvl1pPr>
          </a:lstStyle>
          <a:p>
            <a:pPr lvl="0"/>
            <a:r>
              <a:rPr lang="en-US"/>
              <a:t>Picture</a:t>
            </a:r>
          </a:p>
        </p:txBody>
      </p:sp>
      <p:sp>
        <p:nvSpPr>
          <p:cNvPr id="23" name="Content Placeholder 15">
            <a:extLst>
              <a:ext uri="{FF2B5EF4-FFF2-40B4-BE49-F238E27FC236}">
                <a16:creationId xmlns:a16="http://schemas.microsoft.com/office/drawing/2014/main" id="{6C99EB99-F265-4591-B5E7-EB8ECEE75424}"/>
              </a:ext>
            </a:extLst>
          </p:cNvPr>
          <p:cNvSpPr>
            <a:spLocks noGrp="1"/>
          </p:cNvSpPr>
          <p:nvPr>
            <p:ph sz="quarter" idx="30" hasCustomPrompt="1"/>
          </p:nvPr>
        </p:nvSpPr>
        <p:spPr>
          <a:xfrm>
            <a:off x="10067660" y="1574294"/>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18915770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98488"/>
            <a:ext cx="11306469" cy="410369"/>
          </a:xfrm>
        </p:spPr>
        <p:txBody>
          <a:bodyPr wrap="square" lIns="0" tIns="0" rIns="0" bIns="0">
            <a:spAutoFit/>
          </a:bodyPr>
          <a:lstStyle>
            <a:lvl1pPr>
              <a:lnSpc>
                <a:spcPts val="3136"/>
              </a:lnSpc>
              <a:defRPr sz="3000">
                <a:solidFill>
                  <a:srgbClr val="0078D7"/>
                </a:solidFill>
              </a:defRPr>
            </a:lvl1pPr>
          </a:lstStyle>
          <a:p>
            <a:r>
              <a:rPr lang="en-US"/>
              <a:t>Photo Layout 1: Three columns images and text</a:t>
            </a:r>
          </a:p>
        </p:txBody>
      </p:sp>
      <p:sp>
        <p:nvSpPr>
          <p:cNvPr id="5" name="Text Placeholder 4"/>
          <p:cNvSpPr>
            <a:spLocks noGrp="1"/>
          </p:cNvSpPr>
          <p:nvPr>
            <p:ph type="body" sz="quarter" idx="11" hasCustomPrompt="1"/>
          </p:nvPr>
        </p:nvSpPr>
        <p:spPr>
          <a:xfrm>
            <a:off x="433963" y="4971990"/>
            <a:ext cx="3618381" cy="1218282"/>
          </a:xfrm>
        </p:spPr>
        <p:txBody>
          <a:bodyPr lIns="0" tIns="0" rIns="0" bIns="0"/>
          <a:lstStyle>
            <a:lvl1pPr marL="0" indent="0">
              <a:lnSpc>
                <a:spcPts val="1765"/>
              </a:lnSpc>
              <a:spcBef>
                <a:spcPts val="882"/>
              </a:spcBef>
              <a:buNone/>
              <a:defRPr lang="en-US" sz="1371" b="1" kern="1200" spc="0" baseline="0" dirty="0">
                <a:solidFill>
                  <a:srgbClr val="00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289024" y="4971990"/>
            <a:ext cx="3618381" cy="1218282"/>
          </a:xfrm>
        </p:spPr>
        <p:txBody>
          <a:bodyPr lIns="0" tIns="0" rIns="0" bIns="0"/>
          <a:lstStyle>
            <a:lvl1pPr marL="0" indent="0">
              <a:lnSpc>
                <a:spcPts val="1765"/>
              </a:lnSpc>
              <a:spcBef>
                <a:spcPts val="882"/>
              </a:spcBef>
              <a:buNone/>
              <a:defRPr lang="en-US" sz="1371" b="1" kern="1200" spc="0" baseline="0" dirty="0">
                <a:solidFill>
                  <a:srgbClr val="00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5" y="4971990"/>
            <a:ext cx="3618381" cy="1218282"/>
          </a:xfrm>
        </p:spPr>
        <p:txBody>
          <a:bodyPr lIns="0" tIns="0" rIns="0" bIns="0"/>
          <a:lstStyle>
            <a:lvl1pPr marL="0" indent="0">
              <a:lnSpc>
                <a:spcPts val="1765"/>
              </a:lnSpc>
              <a:spcBef>
                <a:spcPts val="882"/>
              </a:spcBef>
              <a:buNone/>
              <a:defRPr lang="en-US" sz="1371" b="1" kern="1200" spc="0" baseline="0" dirty="0">
                <a:solidFill>
                  <a:srgbClr val="00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ABE01C0E-0479-4C93-AAC0-C2F5F90B363E}"/>
              </a:ext>
            </a:extLst>
          </p:cNvPr>
          <p:cNvSpPr>
            <a:spLocks noGrp="1"/>
          </p:cNvSpPr>
          <p:nvPr>
            <p:ph type="pic" sz="quarter" idx="20"/>
          </p:nvPr>
        </p:nvSpPr>
        <p:spPr>
          <a:xfrm>
            <a:off x="433963" y="1567044"/>
            <a:ext cx="3618381" cy="3327825"/>
          </a:xfrm>
          <a:blipFill>
            <a:blip r:embed="rId2"/>
            <a:stretch>
              <a:fillRect/>
            </a:stretch>
          </a:blipFill>
        </p:spPr>
        <p:txBody>
          <a:bodyPr>
            <a:noAutofit/>
          </a:bodyPr>
          <a:lstStyle/>
          <a:p>
            <a:r>
              <a:rPr lang="en-US"/>
              <a:t>Click icon to add picture</a:t>
            </a:r>
          </a:p>
        </p:txBody>
      </p:sp>
      <p:sp>
        <p:nvSpPr>
          <p:cNvPr id="14" name="Picture Placeholder 6">
            <a:extLst>
              <a:ext uri="{FF2B5EF4-FFF2-40B4-BE49-F238E27FC236}">
                <a16:creationId xmlns:a16="http://schemas.microsoft.com/office/drawing/2014/main" id="{8BA60483-81D0-4D88-89E0-E83447658034}"/>
              </a:ext>
            </a:extLst>
          </p:cNvPr>
          <p:cNvSpPr>
            <a:spLocks noGrp="1"/>
          </p:cNvSpPr>
          <p:nvPr>
            <p:ph type="pic" sz="quarter" idx="21"/>
          </p:nvPr>
        </p:nvSpPr>
        <p:spPr>
          <a:xfrm>
            <a:off x="4285703" y="1567044"/>
            <a:ext cx="3618381" cy="3327825"/>
          </a:xfrm>
          <a:blipFill>
            <a:blip r:embed="rId3"/>
            <a:stretch>
              <a:fillRect/>
            </a:stretch>
          </a:blipFill>
        </p:spPr>
        <p:txBody>
          <a:bodyPr>
            <a:noAutofit/>
          </a:bodyPr>
          <a:lstStyle/>
          <a:p>
            <a:r>
              <a:rPr lang="en-US"/>
              <a:t>Click icon to add picture</a:t>
            </a:r>
          </a:p>
        </p:txBody>
      </p:sp>
      <p:sp>
        <p:nvSpPr>
          <p:cNvPr id="11" name="Picture Placeholder 6">
            <a:extLst>
              <a:ext uri="{FF2B5EF4-FFF2-40B4-BE49-F238E27FC236}">
                <a16:creationId xmlns:a16="http://schemas.microsoft.com/office/drawing/2014/main" id="{2009B689-E711-46E6-8310-D69228E55A99}"/>
              </a:ext>
            </a:extLst>
          </p:cNvPr>
          <p:cNvSpPr>
            <a:spLocks noGrp="1"/>
          </p:cNvSpPr>
          <p:nvPr>
            <p:ph type="pic" sz="quarter" idx="22"/>
          </p:nvPr>
        </p:nvSpPr>
        <p:spPr>
          <a:xfrm>
            <a:off x="8137443" y="1567045"/>
            <a:ext cx="3618381" cy="3327825"/>
          </a:xfrm>
          <a:blipFill>
            <a:blip r:embed="rId4"/>
            <a:stretch>
              <a:fillRect/>
            </a:stretch>
          </a:blipFill>
        </p:spPr>
        <p:txBody>
          <a:bodyPr>
            <a:noAutofit/>
          </a:bodyPr>
          <a:lstStyle/>
          <a:p>
            <a:r>
              <a:rPr lang="en-US"/>
              <a:t>Click icon to add picture</a:t>
            </a:r>
          </a:p>
        </p:txBody>
      </p:sp>
    </p:spTree>
    <p:extLst>
      <p:ext uri="{BB962C8B-B14F-4D97-AF65-F5344CB8AC3E}">
        <p14:creationId xmlns:p14="http://schemas.microsoft.com/office/powerpoint/2010/main" val="65749349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166261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81B4D1CC-F73F-4B8C-9E62-D678FBA17BE5}"/>
              </a:ext>
            </a:extLst>
          </p:cNvPr>
          <p:cNvSpPr>
            <a:spLocks noGrp="1"/>
          </p:cNvSpPr>
          <p:nvPr>
            <p:ph type="pic" sz="quarter" idx="17" hasCustomPrompt="1"/>
          </p:nvPr>
        </p:nvSpPr>
        <p:spPr>
          <a:xfrm>
            <a:off x="9087198" y="1568450"/>
            <a:ext cx="2679937" cy="3906255"/>
          </a:xfrm>
          <a:blipFill>
            <a:blip r:embed="rId2"/>
            <a:stretch>
              <a:fillRect/>
            </a:stretch>
          </a:blipFill>
        </p:spPr>
        <p:txBody>
          <a:bodyPr>
            <a:noAutofit/>
          </a:bodyPr>
          <a:lstStyle>
            <a:lvl1pPr marL="0" indent="0">
              <a:buFontTx/>
              <a:buNone/>
              <a:defRPr sz="2353">
                <a:solidFill>
                  <a:schemeClr val="bg2"/>
                </a:solidFill>
              </a:defRPr>
            </a:lvl1pPr>
          </a:lstStyle>
          <a:p>
            <a:r>
              <a:rPr lang="en-US"/>
              <a:t>Image here</a:t>
            </a:r>
          </a:p>
        </p:txBody>
      </p:sp>
      <p:sp>
        <p:nvSpPr>
          <p:cNvPr id="20" name="Picture Placeholder 6">
            <a:extLst>
              <a:ext uri="{FF2B5EF4-FFF2-40B4-BE49-F238E27FC236}">
                <a16:creationId xmlns:a16="http://schemas.microsoft.com/office/drawing/2014/main" id="{13DE2DEB-C371-4575-BB41-68D8DFD82CC7}"/>
              </a:ext>
            </a:extLst>
          </p:cNvPr>
          <p:cNvSpPr>
            <a:spLocks noGrp="1"/>
          </p:cNvSpPr>
          <p:nvPr>
            <p:ph type="pic" sz="quarter" idx="16" hasCustomPrompt="1"/>
          </p:nvPr>
        </p:nvSpPr>
        <p:spPr>
          <a:xfrm>
            <a:off x="6197832" y="1568450"/>
            <a:ext cx="2679937" cy="3906255"/>
          </a:xfrm>
          <a:blipFill>
            <a:blip r:embed="rId3"/>
            <a:stretch>
              <a:fillRect/>
            </a:stretch>
          </a:blipFill>
        </p:spPr>
        <p:txBody>
          <a:bodyPr>
            <a:noAutofit/>
          </a:bodyPr>
          <a:lstStyle>
            <a:lvl1pPr marL="0" indent="0">
              <a:buFontTx/>
              <a:buNone/>
              <a:defRPr sz="2353">
                <a:solidFill>
                  <a:schemeClr val="bg2"/>
                </a:solidFill>
              </a:defRPr>
            </a:lvl1pPr>
          </a:lstStyle>
          <a:p>
            <a:r>
              <a:rPr lang="en-US"/>
              <a:t>Image here</a:t>
            </a:r>
          </a:p>
        </p:txBody>
      </p:sp>
      <p:sp>
        <p:nvSpPr>
          <p:cNvPr id="19" name="Picture Placeholder 6">
            <a:extLst>
              <a:ext uri="{FF2B5EF4-FFF2-40B4-BE49-F238E27FC236}">
                <a16:creationId xmlns:a16="http://schemas.microsoft.com/office/drawing/2014/main" id="{0B4B30D7-0DB3-48BD-B5DB-30F53026774E}"/>
              </a:ext>
            </a:extLst>
          </p:cNvPr>
          <p:cNvSpPr>
            <a:spLocks noGrp="1"/>
          </p:cNvSpPr>
          <p:nvPr>
            <p:ph type="pic" sz="quarter" idx="15" hasCustomPrompt="1"/>
          </p:nvPr>
        </p:nvSpPr>
        <p:spPr>
          <a:xfrm>
            <a:off x="3308466" y="1568450"/>
            <a:ext cx="2679937" cy="3906255"/>
          </a:xfrm>
          <a:blipFill>
            <a:blip r:embed="rId4"/>
            <a:stretch>
              <a:fillRect/>
            </a:stretch>
          </a:blipFill>
        </p:spPr>
        <p:txBody>
          <a:bodyPr>
            <a:noAutofit/>
          </a:bodyPr>
          <a:lstStyle>
            <a:lvl1pPr marL="0" indent="0">
              <a:buFontTx/>
              <a:buNone/>
              <a:defRPr sz="2353">
                <a:solidFill>
                  <a:schemeClr val="bg2"/>
                </a:solidFill>
              </a:defRPr>
            </a:lvl1pPr>
          </a:lstStyle>
          <a:p>
            <a:r>
              <a:rPr lang="en-US"/>
              <a:t>Image here</a:t>
            </a:r>
          </a:p>
        </p:txBody>
      </p:sp>
      <p:sp>
        <p:nvSpPr>
          <p:cNvPr id="7" name="Picture Placeholder 6">
            <a:extLst>
              <a:ext uri="{FF2B5EF4-FFF2-40B4-BE49-F238E27FC236}">
                <a16:creationId xmlns:a16="http://schemas.microsoft.com/office/drawing/2014/main" id="{4B68C5FC-6986-43E4-A4A6-DE6F0A5E7A93}"/>
              </a:ext>
            </a:extLst>
          </p:cNvPr>
          <p:cNvSpPr>
            <a:spLocks noGrp="1"/>
          </p:cNvSpPr>
          <p:nvPr>
            <p:ph type="pic" sz="quarter" idx="14" hasCustomPrompt="1"/>
          </p:nvPr>
        </p:nvSpPr>
        <p:spPr>
          <a:xfrm>
            <a:off x="419100" y="1568450"/>
            <a:ext cx="2679937" cy="3906255"/>
          </a:xfrm>
          <a:blipFill>
            <a:blip r:embed="rId5"/>
            <a:stretch>
              <a:fillRect/>
            </a:stretch>
          </a:blipFill>
        </p:spPr>
        <p:txBody>
          <a:bodyPr>
            <a:noAutofit/>
          </a:bodyPr>
          <a:lstStyle>
            <a:lvl1pPr marL="0" indent="0">
              <a:buFontTx/>
              <a:buNone/>
              <a:defRPr sz="2353">
                <a:solidFill>
                  <a:schemeClr val="bg2"/>
                </a:solidFill>
              </a:defRPr>
            </a:lvl1pPr>
          </a:lstStyle>
          <a:p>
            <a:r>
              <a:rPr lang="en-US"/>
              <a:t>Image here</a:t>
            </a:r>
          </a:p>
        </p:txBody>
      </p:sp>
      <p:sp>
        <p:nvSpPr>
          <p:cNvPr id="2" name="Title 1"/>
          <p:cNvSpPr>
            <a:spLocks noGrp="1"/>
          </p:cNvSpPr>
          <p:nvPr>
            <p:ph type="title" hasCustomPrompt="1"/>
          </p:nvPr>
        </p:nvSpPr>
        <p:spPr>
          <a:xfrm>
            <a:off x="419100" y="598488"/>
            <a:ext cx="11306469" cy="410369"/>
          </a:xfrm>
        </p:spPr>
        <p:txBody>
          <a:bodyPr wrap="square" lIns="0" tIns="0" rIns="0" bIns="0">
            <a:spAutoFit/>
          </a:bodyPr>
          <a:lstStyle>
            <a:lvl1pPr>
              <a:lnSpc>
                <a:spcPts val="3136"/>
              </a:lnSpc>
              <a:defRPr sz="3000">
                <a:solidFill>
                  <a:srgbClr val="0078D7"/>
                </a:solidFill>
              </a:defRPr>
            </a:lvl1pPr>
          </a:lstStyle>
          <a:p>
            <a:r>
              <a:rPr lang="en-US"/>
              <a:t>Photo Layout 2:  Four column images</a:t>
            </a:r>
          </a:p>
        </p:txBody>
      </p:sp>
    </p:spTree>
    <p:extLst>
      <p:ext uri="{BB962C8B-B14F-4D97-AF65-F5344CB8AC3E}">
        <p14:creationId xmlns:p14="http://schemas.microsoft.com/office/powerpoint/2010/main" val="315332158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D9C8E-BEA6-4F72-B64A-41427BC38296}"/>
              </a:ext>
            </a:extLst>
          </p:cNvPr>
          <p:cNvSpPr/>
          <p:nvPr userDrawn="1"/>
        </p:nvSpPr>
        <p:spPr bwMode="auto">
          <a:xfrm>
            <a:off x="201613" y="214313"/>
            <a:ext cx="11791950" cy="64293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4727618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D12A71-8123-4DC8-9D4B-558D7BCCFF30}"/>
              </a:ext>
            </a:extLst>
          </p:cNvPr>
          <p:cNvSpPr/>
          <p:nvPr userDrawn="1"/>
        </p:nvSpPr>
        <p:spPr bwMode="auto">
          <a:xfrm>
            <a:off x="201613" y="214313"/>
            <a:ext cx="11791950" cy="642937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0741991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FC5338-7487-4101-AD16-6FADCFB19669}"/>
              </a:ext>
            </a:extLst>
          </p:cNvPr>
          <p:cNvSpPr/>
          <p:nvPr userDrawn="1"/>
        </p:nvSpPr>
        <p:spPr>
          <a:xfrm>
            <a:off x="201613" y="214313"/>
            <a:ext cx="11791951" cy="6429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a:p>
        </p:txBody>
      </p:sp>
      <p:sp>
        <p:nvSpPr>
          <p:cNvPr id="7" name="Title 6"/>
          <p:cNvSpPr>
            <a:spLocks noGrp="1"/>
          </p:cNvSpPr>
          <p:nvPr>
            <p:ph type="title" hasCustomPrompt="1"/>
          </p:nvPr>
        </p:nvSpPr>
        <p:spPr>
          <a:xfrm>
            <a:off x="419100" y="3015459"/>
            <a:ext cx="10014140" cy="705321"/>
          </a:xfrm>
        </p:spPr>
        <p:txBody>
          <a:bodyPr vert="horz" wrap="square" lIns="0" tIns="0" rIns="0" bIns="0" rtlCol="0" anchor="b" anchorCtr="0">
            <a:spAutoFit/>
          </a:bodyPr>
          <a:lstStyle>
            <a:lvl1pPr>
              <a:lnSpc>
                <a:spcPts val="7000"/>
              </a:lnSpc>
              <a:defRPr lang="en-US" sz="5293" b="0" kern="1200" cap="none" spc="-147" baseline="0" dirty="0">
                <a:ln w="3175">
                  <a:noFill/>
                </a:ln>
                <a:solidFill>
                  <a:srgbClr val="0078D7"/>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sp>
        <p:nvSpPr>
          <p:cNvPr id="11" name="Text Placeholder 10"/>
          <p:cNvSpPr>
            <a:spLocks noGrp="1"/>
          </p:cNvSpPr>
          <p:nvPr>
            <p:ph type="body" sz="quarter" idx="13" hasCustomPrompt="1"/>
          </p:nvPr>
        </p:nvSpPr>
        <p:spPr>
          <a:xfrm>
            <a:off x="419100" y="3731797"/>
            <a:ext cx="8430768" cy="369332"/>
          </a:xfrm>
          <a:noFill/>
        </p:spPr>
        <p:txBody>
          <a:bodyPr wrap="square" rtlCol="0">
            <a:spAutoFit/>
          </a:bodyPr>
          <a:lstStyle>
            <a:lvl1pPr marL="0" indent="0">
              <a:lnSpc>
                <a:spcPct val="113000"/>
              </a:lnSpc>
              <a:spcBef>
                <a:spcPts val="0"/>
              </a:spcBef>
              <a:spcAft>
                <a:spcPts val="300"/>
              </a:spcAft>
              <a:buNone/>
              <a:defRPr lang="en-US" sz="2400" b="0" i="0" kern="1200" spc="0" baseline="0" dirty="0">
                <a:solidFill>
                  <a:schemeClr val="bg2"/>
                </a:solidFill>
                <a:latin typeface="+mn-lt"/>
                <a:ea typeface="+mn-ea"/>
                <a:cs typeface="+mn-cs"/>
              </a:defRPr>
            </a:lvl1pPr>
          </a:lstStyle>
          <a:p>
            <a:pPr marL="0" marR="0" lvl="0" indent="0" algn="l" defTabSz="914192" rtl="0" eaLnBrk="1" fontAlgn="auto" latinLnBrk="0" hangingPunct="1">
              <a:lnSpc>
                <a:spcPct val="100000"/>
              </a:lnSpc>
              <a:spcBef>
                <a:spcPts val="0"/>
              </a:spcBef>
              <a:spcAft>
                <a:spcPts val="600"/>
              </a:spcAft>
              <a:buClrTx/>
              <a:buSzPct val="90000"/>
              <a:buFont typeface="Wingdings" panose="05000000000000000000" pitchFamily="2" charset="2"/>
              <a:buNone/>
              <a:tabLst/>
            </a:pPr>
            <a:r>
              <a:rPr lang="en-US"/>
              <a:t>Click to edit Master text styles</a:t>
            </a:r>
          </a:p>
        </p:txBody>
      </p:sp>
    </p:spTree>
    <p:extLst>
      <p:ext uri="{BB962C8B-B14F-4D97-AF65-F5344CB8AC3E}">
        <p14:creationId xmlns:p14="http://schemas.microsoft.com/office/powerpoint/2010/main" val="1097028715"/>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ubsection divi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CE1798-2C3F-4F3A-8661-D65C40334E6F}"/>
              </a:ext>
            </a:extLst>
          </p:cNvPr>
          <p:cNvSpPr/>
          <p:nvPr userDrawn="1"/>
        </p:nvSpPr>
        <p:spPr>
          <a:xfrm>
            <a:off x="201613" y="3569465"/>
            <a:ext cx="11791951" cy="30742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a:p>
        </p:txBody>
      </p:sp>
      <p:sp>
        <p:nvSpPr>
          <p:cNvPr id="7" name="Title 6"/>
          <p:cNvSpPr>
            <a:spLocks noGrp="1"/>
          </p:cNvSpPr>
          <p:nvPr>
            <p:ph type="title" hasCustomPrompt="1"/>
          </p:nvPr>
        </p:nvSpPr>
        <p:spPr>
          <a:xfrm>
            <a:off x="419100" y="3018373"/>
            <a:ext cx="10014140" cy="705321"/>
          </a:xfrm>
        </p:spPr>
        <p:txBody>
          <a:bodyPr vert="horz" wrap="square" lIns="0" tIns="0" rIns="0" bIns="0" rtlCol="0" anchor="b" anchorCtr="0">
            <a:spAutoFit/>
          </a:bodyPr>
          <a:lstStyle>
            <a:lvl1pPr>
              <a:defRPr lang="en-US" sz="5293" spc="-147" dirty="0"/>
            </a:lvl1pPr>
          </a:lstStyle>
          <a:p>
            <a:pPr marL="0" lvl="0">
              <a:lnSpc>
                <a:spcPts val="5489"/>
              </a:lnSpc>
            </a:pPr>
            <a:r>
              <a:rPr lang="en-US"/>
              <a:t>Subhead title</a:t>
            </a:r>
          </a:p>
        </p:txBody>
      </p:sp>
      <p:sp>
        <p:nvSpPr>
          <p:cNvPr id="11" name="Text Placeholder 10"/>
          <p:cNvSpPr>
            <a:spLocks noGrp="1"/>
          </p:cNvSpPr>
          <p:nvPr>
            <p:ph type="body" sz="quarter" idx="13" hasCustomPrompt="1"/>
          </p:nvPr>
        </p:nvSpPr>
        <p:spPr>
          <a:xfrm>
            <a:off x="419100" y="3749719"/>
            <a:ext cx="8430768" cy="369332"/>
          </a:xfrm>
          <a:noFill/>
        </p:spPr>
        <p:txBody>
          <a:bodyPr vert="horz" wrap="square" lIns="0" tIns="0" rIns="0" bIns="0" rtlCol="0">
            <a:spAutoFit/>
          </a:bodyPr>
          <a:lstStyle>
            <a:lvl1pPr marL="0" indent="0">
              <a:buNone/>
              <a:defRPr lang="en-US" sz="2400" dirty="0">
                <a:solidFill>
                  <a:schemeClr val="bg2"/>
                </a:solidFill>
              </a:defRPr>
            </a:lvl1pPr>
          </a:lstStyle>
          <a:p>
            <a:pPr marL="224054" lvl="0" indent="-224054"/>
            <a:r>
              <a:rPr lang="en-US"/>
              <a:t>Click to edit Master text styles</a:t>
            </a:r>
          </a:p>
        </p:txBody>
      </p:sp>
    </p:spTree>
    <p:extLst>
      <p:ext uri="{BB962C8B-B14F-4D97-AF65-F5344CB8AC3E}">
        <p14:creationId xmlns:p14="http://schemas.microsoft.com/office/powerpoint/2010/main" val="79863354"/>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B4E325-5ED2-42F5-96CB-5DB36511F3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55"/>
          <a:stretch/>
        </p:blipFill>
        <p:spPr>
          <a:xfrm>
            <a:off x="201613" y="214313"/>
            <a:ext cx="11791950" cy="6425574"/>
          </a:xfrm>
          <a:prstGeom prst="rect">
            <a:avLst/>
          </a:prstGeom>
        </p:spPr>
      </p:pic>
      <p:sp>
        <p:nvSpPr>
          <p:cNvPr id="2" name="Title 1"/>
          <p:cNvSpPr>
            <a:spLocks noGrp="1"/>
          </p:cNvSpPr>
          <p:nvPr>
            <p:ph type="title" hasCustomPrompt="1"/>
          </p:nvPr>
        </p:nvSpPr>
        <p:spPr>
          <a:xfrm>
            <a:off x="419100" y="2050431"/>
            <a:ext cx="7491541" cy="2649187"/>
          </a:xfrm>
          <a:noFill/>
        </p:spPr>
        <p:txBody>
          <a:bodyPr wrap="square" lIns="0" tIns="0" rIns="0" bIns="0" anchor="ctr" anchorCtr="0">
            <a:noAutofit/>
          </a:bodyPr>
          <a:lstStyle>
            <a:lvl1pPr>
              <a:lnSpc>
                <a:spcPts val="5489"/>
              </a:lnSpc>
              <a:defRPr sz="5293" spc="-147" baseline="0">
                <a:solidFill>
                  <a:schemeClr val="accent1"/>
                </a:solidFill>
              </a:defRPr>
            </a:lvl1pPr>
          </a:lstStyle>
          <a:p>
            <a:r>
              <a:rPr lang="en-US"/>
              <a:t>Section title</a:t>
            </a:r>
          </a:p>
        </p:txBody>
      </p:sp>
    </p:spTree>
    <p:extLst>
      <p:ext uri="{BB962C8B-B14F-4D97-AF65-F5344CB8AC3E}">
        <p14:creationId xmlns:p14="http://schemas.microsoft.com/office/powerpoint/2010/main" val="180081934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hot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4E56-331F-4541-8470-267A634FA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69"/>
          <a:stretch/>
        </p:blipFill>
        <p:spPr>
          <a:xfrm>
            <a:off x="201613" y="214312"/>
            <a:ext cx="11791950" cy="6429375"/>
          </a:xfrm>
          <a:prstGeom prst="rect">
            <a:avLst/>
          </a:prstGeom>
        </p:spPr>
      </p:pic>
      <p:sp>
        <p:nvSpPr>
          <p:cNvPr id="2" name="Title 1"/>
          <p:cNvSpPr>
            <a:spLocks noGrp="1"/>
          </p:cNvSpPr>
          <p:nvPr>
            <p:ph type="title" hasCustomPrompt="1"/>
          </p:nvPr>
        </p:nvSpPr>
        <p:spPr>
          <a:xfrm>
            <a:off x="419100" y="2037731"/>
            <a:ext cx="7491541" cy="2649187"/>
          </a:xfrm>
          <a:noFill/>
        </p:spPr>
        <p:txBody>
          <a:bodyPr wrap="square" lIns="0" tIns="0" rIns="0" bIns="0" anchor="ctr" anchorCtr="0">
            <a:noAutofit/>
          </a:bodyPr>
          <a:lstStyle>
            <a:lvl1pPr>
              <a:lnSpc>
                <a:spcPts val="5489"/>
              </a:lnSpc>
              <a:defRPr sz="5293" spc="-147" baseline="0">
                <a:solidFill>
                  <a:srgbClr val="0078D7"/>
                </a:solidFill>
              </a:defRPr>
            </a:lvl1pPr>
          </a:lstStyle>
          <a:p>
            <a:r>
              <a:rPr lang="en-US"/>
              <a:t>Section title</a:t>
            </a:r>
          </a:p>
        </p:txBody>
      </p:sp>
    </p:spTree>
    <p:extLst>
      <p:ext uri="{BB962C8B-B14F-4D97-AF65-F5344CB8AC3E}">
        <p14:creationId xmlns:p14="http://schemas.microsoft.com/office/powerpoint/2010/main" val="243688015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_Logo_Slide 1">
    <p:bg>
      <p:bgPr>
        <a:solidFill>
          <a:schemeClr val="bg2"/>
        </a:solid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878EFCEA-0C47-4020-9F40-1B35C16718BD}"/>
              </a:ext>
            </a:extLst>
          </p:cNvPr>
          <p:cNvSpPr txBox="1">
            <a:spLocks noChangeArrowheads="1"/>
          </p:cNvSpPr>
          <p:nvPr userDrawn="1"/>
        </p:nvSpPr>
        <p:spPr bwMode="blackWhite">
          <a:xfrm>
            <a:off x="241944" y="6159351"/>
            <a:ext cx="4482124" cy="477001"/>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E6302158-0EE5-4828-9C8B-34A819927573}"/>
              </a:ext>
            </a:extLst>
          </p:cNvPr>
          <p:cNvPicPr>
            <a:picLocks noChangeAspect="1"/>
          </p:cNvPicPr>
          <p:nvPr userDrawn="1"/>
        </p:nvPicPr>
        <p:blipFill>
          <a:blip r:embed="rId2"/>
          <a:stretch>
            <a:fillRect/>
          </a:stretch>
        </p:blipFill>
        <p:spPr bwMode="black">
          <a:xfrm>
            <a:off x="430213" y="3129520"/>
            <a:ext cx="2905242" cy="623028"/>
          </a:xfrm>
          <a:prstGeom prst="rect">
            <a:avLst/>
          </a:prstGeom>
        </p:spPr>
      </p:pic>
    </p:spTree>
    <p:extLst>
      <p:ext uri="{BB962C8B-B14F-4D97-AF65-F5344CB8AC3E}">
        <p14:creationId xmlns:p14="http://schemas.microsoft.com/office/powerpoint/2010/main" val="4188710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3318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WLP Title Slide: White">
    <p:spTree>
      <p:nvGrpSpPr>
        <p:cNvPr id="1" name=""/>
        <p:cNvGrpSpPr/>
        <p:nvPr/>
      </p:nvGrpSpPr>
      <p:grpSpPr>
        <a:xfrm>
          <a:off x="0" y="0"/>
          <a:ext cx="0" cy="0"/>
          <a:chOff x="0" y="0"/>
          <a:chExt cx="0" cy="0"/>
        </a:xfrm>
      </p:grpSpPr>
      <p:sp>
        <p:nvSpPr>
          <p:cNvPr id="10" name="Rectangle 9"/>
          <p:cNvSpPr/>
          <p:nvPr userDrawn="1"/>
        </p:nvSpPr>
        <p:spPr bwMode="auto">
          <a:xfrm>
            <a:off x="1" y="0"/>
            <a:ext cx="6667019"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0801" y="2712199"/>
            <a:ext cx="6048979" cy="1279689"/>
          </a:xfrm>
          <a:noFill/>
        </p:spPr>
        <p:txBody>
          <a:bodyPr lIns="91440" tIns="91440" rIns="182880" bIns="91440" anchor="t" anchorCtr="0"/>
          <a:lstStyle>
            <a:lvl1pPr>
              <a:defRPr lang="en-US" sz="9001" kern="1200" spc="0" baseline="0" dirty="0">
                <a:solidFill>
                  <a:schemeClr val="bg1"/>
                </a:solidFill>
                <a:latin typeface="+mj-lt"/>
                <a:ea typeface="+mn-ea"/>
                <a:cs typeface="+mn-cs"/>
              </a:defRPr>
            </a:lvl1pPr>
          </a:lstStyle>
          <a:p>
            <a:r>
              <a:rPr lang="en-US" dirty="0"/>
              <a:t>Insert Title</a:t>
            </a:r>
          </a:p>
        </p:txBody>
      </p:sp>
      <p:sp>
        <p:nvSpPr>
          <p:cNvPr id="12" name="Text Placeholder 4"/>
          <p:cNvSpPr>
            <a:spLocks noGrp="1"/>
          </p:cNvSpPr>
          <p:nvPr>
            <p:ph type="body" sz="quarter" idx="17" hasCustomPrompt="1"/>
          </p:nvPr>
        </p:nvSpPr>
        <p:spPr>
          <a:xfrm>
            <a:off x="270801" y="4197143"/>
            <a:ext cx="6048979" cy="517193"/>
          </a:xfrm>
          <a:noFill/>
        </p:spPr>
        <p:txBody>
          <a:bodyPr/>
          <a:lstStyle>
            <a:lvl1pPr marL="0" indent="0">
              <a:buNone/>
              <a:defRPr sz="2401">
                <a:solidFill>
                  <a:schemeClr val="bg1"/>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sp>
        <p:nvSpPr>
          <p:cNvPr id="4" name="Text Placeholder 3"/>
          <p:cNvSpPr>
            <a:spLocks noGrp="1"/>
          </p:cNvSpPr>
          <p:nvPr>
            <p:ph type="body" sz="quarter" idx="18" hasCustomPrompt="1"/>
          </p:nvPr>
        </p:nvSpPr>
        <p:spPr>
          <a:xfrm>
            <a:off x="270801" y="2340541"/>
            <a:ext cx="6048979" cy="452560"/>
          </a:xfrm>
        </p:spPr>
        <p:txBody>
          <a:bodyPr bIns="0" anchor="b"/>
          <a:lstStyle>
            <a:lvl1pPr marL="0" indent="0">
              <a:buNone/>
              <a:defRPr lang="en-US" sz="2601" b="0" kern="1200" cap="none" spc="-51" baseline="0" smtClean="0">
                <a:ln w="3175">
                  <a:noFill/>
                </a:ln>
                <a:solidFill>
                  <a:schemeClr val="bg1"/>
                </a:solidFill>
                <a:effectLst/>
                <a:latin typeface="+mj-lt"/>
                <a:ea typeface="+mn-ea"/>
                <a:cs typeface="Arial" charset="0"/>
              </a:defRPr>
            </a:lvl1pPr>
            <a:lvl2pPr marL="342910" indent="0">
              <a:buNone/>
              <a:defRPr/>
            </a:lvl2pPr>
            <a:lvl3pPr marL="571522" indent="0">
              <a:buNone/>
              <a:defRPr/>
            </a:lvl3pPr>
            <a:lvl4pPr marL="800131" indent="0">
              <a:buNone/>
              <a:defRPr/>
            </a:lvl4pPr>
            <a:lvl5pPr marL="1028737" indent="0">
              <a:buNone/>
              <a:defRPr/>
            </a:lvl5pPr>
          </a:lstStyle>
          <a:p>
            <a:pPr lvl="0"/>
            <a:r>
              <a:rPr lang="en-US" dirty="0"/>
              <a:t>Insert subtitle</a:t>
            </a:r>
          </a:p>
        </p:txBody>
      </p:sp>
      <p:sp>
        <p:nvSpPr>
          <p:cNvPr id="14" name="Footer Placeholder 13"/>
          <p:cNvSpPr>
            <a:spLocks noGrp="1"/>
          </p:cNvSpPr>
          <p:nvPr>
            <p:ph type="ftr" sz="quarter" idx="19"/>
          </p:nvPr>
        </p:nvSpPr>
        <p:spPr>
          <a:xfrm>
            <a:off x="270797" y="6322759"/>
            <a:ext cx="4378795" cy="364224"/>
          </a:xfrm>
          <a:prstGeom prst="rect">
            <a:avLst/>
          </a:prstGeom>
        </p:spPr>
        <p:txBody>
          <a:bodyPr/>
          <a:lstStyle>
            <a:lvl1pPr>
              <a:defRPr>
                <a:solidFill>
                  <a:schemeClr val="bg1"/>
                </a:solidFill>
                <a:latin typeface="+mj-lt"/>
              </a:defRPr>
            </a:lvl1pPr>
          </a:lstStyle>
          <a:p>
            <a:endParaRPr lang="en-US" dirty="0"/>
          </a:p>
        </p:txBody>
      </p:sp>
      <p:pic>
        <p:nvPicPr>
          <p:cNvPr id="15" name="Picture 2" descr="C:\Users\rsasaki\Desktop\MSFT_logo_c_C-Wh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9162" y="252851"/>
            <a:ext cx="1757572" cy="6465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47100" y="0"/>
            <a:ext cx="5764192" cy="6858000"/>
          </a:xfrm>
          <a:prstGeom prst="rect">
            <a:avLst/>
          </a:prstGeom>
        </p:spPr>
      </p:pic>
    </p:spTree>
    <p:extLst>
      <p:ext uri="{BB962C8B-B14F-4D97-AF65-F5344CB8AC3E}">
        <p14:creationId xmlns:p14="http://schemas.microsoft.com/office/powerpoint/2010/main" val="2076823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3671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White, MS logo, WWLP">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0801" y="2724301"/>
            <a:ext cx="8278115" cy="1279689"/>
          </a:xfrm>
          <a:noFill/>
        </p:spPr>
        <p:txBody>
          <a:bodyPr lIns="91440" tIns="91440" rIns="182880" bIns="91440" anchor="t" anchorCtr="0"/>
          <a:lstStyle>
            <a:lvl1pPr>
              <a:defRPr lang="en-US" sz="9001" kern="1200" spc="0" baseline="0" dirty="0">
                <a:solidFill>
                  <a:srgbClr val="0078D7"/>
                </a:solidFill>
                <a:latin typeface="+mj-lt"/>
                <a:ea typeface="+mn-ea"/>
                <a:cs typeface="+mn-cs"/>
              </a:defRPr>
            </a:lvl1pPr>
          </a:lstStyle>
          <a:p>
            <a:r>
              <a:rPr lang="en-US" dirty="0"/>
              <a:t>Insert Title</a:t>
            </a:r>
          </a:p>
        </p:txBody>
      </p:sp>
      <p:sp>
        <p:nvSpPr>
          <p:cNvPr id="12" name="Text Placeholder 4"/>
          <p:cNvSpPr>
            <a:spLocks noGrp="1"/>
          </p:cNvSpPr>
          <p:nvPr>
            <p:ph type="body" sz="quarter" idx="17" hasCustomPrompt="1"/>
          </p:nvPr>
        </p:nvSpPr>
        <p:spPr>
          <a:xfrm>
            <a:off x="270801" y="4255545"/>
            <a:ext cx="8278115" cy="517193"/>
          </a:xfrm>
          <a:noFill/>
        </p:spPr>
        <p:txBody>
          <a:bodyPr/>
          <a:lstStyle>
            <a:lvl1pPr marL="0" indent="0">
              <a:buNone/>
              <a:defRPr sz="2401">
                <a:solidFill>
                  <a:srgbClr val="737373"/>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416606" y="424164"/>
            <a:ext cx="1368335" cy="29362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userDrawn="1"/>
        </p:nvCxnSpPr>
        <p:spPr>
          <a:xfrm>
            <a:off x="1960407" y="1072827"/>
            <a:ext cx="0" cy="361204"/>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042522" y="919798"/>
            <a:ext cx="2969343" cy="361204"/>
          </a:xfrm>
          <a:prstGeom prst="rect">
            <a:avLst/>
          </a:prstGeom>
          <a:noFill/>
        </p:spPr>
        <p:txBody>
          <a:bodyPr wrap="square" lIns="182880" tIns="146304" rIns="182880" bIns="146304" rtlCol="0">
            <a:noAutofit/>
          </a:bodyPr>
          <a:lstStyle/>
          <a:p>
            <a:pPr marL="0" indent="0">
              <a:spcAft>
                <a:spcPts val="600"/>
              </a:spcAft>
              <a:buSzPct val="70000"/>
              <a:buFontTx/>
              <a:buNone/>
            </a:pPr>
            <a:r>
              <a:rPr lang="en-US" sz="2400" spc="-71" dirty="0">
                <a:solidFill>
                  <a:schemeClr val="bg1"/>
                </a:solidFill>
                <a:latin typeface="+mj-lt"/>
              </a:rPr>
              <a:t>WWLP</a:t>
            </a:r>
          </a:p>
        </p:txBody>
      </p:sp>
      <p:cxnSp>
        <p:nvCxnSpPr>
          <p:cNvPr id="20" name="Straight Connector 19"/>
          <p:cNvCxnSpPr/>
          <p:nvPr userDrawn="1"/>
        </p:nvCxnSpPr>
        <p:spPr>
          <a:xfrm>
            <a:off x="2110883" y="412305"/>
            <a:ext cx="0" cy="361204"/>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2192997" y="259276"/>
            <a:ext cx="2969343" cy="361204"/>
          </a:xfrm>
          <a:prstGeom prst="rect">
            <a:avLst/>
          </a:prstGeom>
          <a:noFill/>
        </p:spPr>
        <p:txBody>
          <a:bodyPr wrap="square" lIns="182880" tIns="146304" rIns="182880" bIns="146304" rtlCol="0">
            <a:noAutofit/>
          </a:bodyPr>
          <a:lstStyle/>
          <a:p>
            <a:pPr marL="0" indent="0">
              <a:spcAft>
                <a:spcPts val="600"/>
              </a:spcAft>
              <a:buSzPct val="70000"/>
              <a:buFontTx/>
              <a:buNone/>
            </a:pPr>
            <a:r>
              <a:rPr lang="en-US" sz="2400" spc="-71" dirty="0">
                <a:solidFill>
                  <a:srgbClr val="737373"/>
                </a:solidFill>
                <a:latin typeface="+mj-lt"/>
              </a:rPr>
              <a:t>WWLP</a:t>
            </a:r>
          </a:p>
        </p:txBody>
      </p:sp>
    </p:spTree>
    <p:extLst>
      <p:ext uri="{BB962C8B-B14F-4D97-AF65-F5344CB8AC3E}">
        <p14:creationId xmlns:p14="http://schemas.microsoft.com/office/powerpoint/2010/main" val="1945332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White, MS logo, Subgroup">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0801" y="2724301"/>
            <a:ext cx="8278115" cy="1279689"/>
          </a:xfrm>
          <a:noFill/>
        </p:spPr>
        <p:txBody>
          <a:bodyPr lIns="91440" tIns="91440" rIns="182880" bIns="91440" anchor="t" anchorCtr="0"/>
          <a:lstStyle>
            <a:lvl1pPr>
              <a:defRPr lang="en-US" sz="9001" kern="1200" spc="0" baseline="0" dirty="0">
                <a:solidFill>
                  <a:srgbClr val="0078D7"/>
                </a:solidFill>
                <a:latin typeface="+mj-lt"/>
                <a:ea typeface="+mn-ea"/>
                <a:cs typeface="+mn-cs"/>
              </a:defRPr>
            </a:lvl1pPr>
          </a:lstStyle>
          <a:p>
            <a:r>
              <a:rPr lang="en-US" dirty="0"/>
              <a:t>Insert Title</a:t>
            </a:r>
          </a:p>
        </p:txBody>
      </p:sp>
      <p:sp>
        <p:nvSpPr>
          <p:cNvPr id="12" name="Text Placeholder 4"/>
          <p:cNvSpPr>
            <a:spLocks noGrp="1"/>
          </p:cNvSpPr>
          <p:nvPr>
            <p:ph type="body" sz="quarter" idx="17" hasCustomPrompt="1"/>
          </p:nvPr>
        </p:nvSpPr>
        <p:spPr>
          <a:xfrm>
            <a:off x="270801" y="4255545"/>
            <a:ext cx="8278115" cy="517193"/>
          </a:xfrm>
          <a:noFill/>
        </p:spPr>
        <p:txBody>
          <a:bodyPr/>
          <a:lstStyle>
            <a:lvl1pPr marL="0" indent="0">
              <a:buNone/>
              <a:defRPr sz="2401">
                <a:solidFill>
                  <a:srgbClr val="737373"/>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416606" y="424164"/>
            <a:ext cx="1368335" cy="29362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userDrawn="1"/>
        </p:nvCxnSpPr>
        <p:spPr>
          <a:xfrm>
            <a:off x="1960407" y="1072827"/>
            <a:ext cx="0" cy="361204"/>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042522" y="919798"/>
            <a:ext cx="2969343" cy="361204"/>
          </a:xfrm>
          <a:prstGeom prst="rect">
            <a:avLst/>
          </a:prstGeom>
          <a:noFill/>
        </p:spPr>
        <p:txBody>
          <a:bodyPr wrap="square" lIns="182880" tIns="146304" rIns="182880" bIns="146304" rtlCol="0">
            <a:noAutofit/>
          </a:bodyPr>
          <a:lstStyle/>
          <a:p>
            <a:pPr marL="0" indent="0">
              <a:spcAft>
                <a:spcPts val="600"/>
              </a:spcAft>
              <a:buSzPct val="70000"/>
              <a:buFontTx/>
              <a:buNone/>
            </a:pPr>
            <a:r>
              <a:rPr lang="en-US" sz="2400" spc="-71" dirty="0">
                <a:solidFill>
                  <a:schemeClr val="bg1"/>
                </a:solidFill>
                <a:latin typeface="+mj-lt"/>
              </a:rPr>
              <a:t>WWLP</a:t>
            </a:r>
          </a:p>
        </p:txBody>
      </p:sp>
      <p:cxnSp>
        <p:nvCxnSpPr>
          <p:cNvPr id="20" name="Straight Connector 19"/>
          <p:cNvCxnSpPr/>
          <p:nvPr userDrawn="1"/>
        </p:nvCxnSpPr>
        <p:spPr>
          <a:xfrm>
            <a:off x="2110883" y="412305"/>
            <a:ext cx="0" cy="361204"/>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2192997" y="259276"/>
            <a:ext cx="2969343" cy="361204"/>
          </a:xfrm>
          <a:prstGeom prst="rect">
            <a:avLst/>
          </a:prstGeom>
          <a:noFill/>
        </p:spPr>
        <p:txBody>
          <a:bodyPr wrap="square" lIns="182880" tIns="146304" rIns="182880" bIns="146304" rtlCol="0">
            <a:noAutofit/>
          </a:bodyPr>
          <a:lstStyle/>
          <a:p>
            <a:pPr marL="0" indent="0">
              <a:spcAft>
                <a:spcPts val="600"/>
              </a:spcAft>
              <a:buSzPct val="70000"/>
              <a:buFontTx/>
              <a:buNone/>
            </a:pPr>
            <a:r>
              <a:rPr lang="en-US" sz="2400" spc="-71" dirty="0">
                <a:solidFill>
                  <a:srgbClr val="737373"/>
                </a:solidFill>
                <a:latin typeface="+mj-lt"/>
              </a:rPr>
              <a:t>Subgroup name here</a:t>
            </a:r>
          </a:p>
        </p:txBody>
      </p:sp>
    </p:spTree>
    <p:extLst>
      <p:ext uri="{BB962C8B-B14F-4D97-AF65-F5344CB8AC3E}">
        <p14:creationId xmlns:p14="http://schemas.microsoft.com/office/powerpoint/2010/main" val="588747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 Whi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0440" y="1556819"/>
            <a:ext cx="10405686" cy="1035668"/>
          </a:xfrm>
        </p:spPr>
        <p:txBody>
          <a:bodyPr wrap="square">
            <a:spAutoFit/>
          </a:bodyPr>
          <a:lstStyle>
            <a:lvl1pPr marL="344501" indent="-344501">
              <a:buClr>
                <a:schemeClr val="accent3"/>
              </a:buClr>
              <a:buSzPct val="100000"/>
              <a:buFont typeface="Arial" charset="0"/>
              <a:buChar char="•"/>
              <a:defRPr sz="3700" b="0" i="0">
                <a:solidFill>
                  <a:srgbClr val="737373"/>
                </a:solidFill>
                <a:latin typeface="+mj-lt"/>
                <a:ea typeface="Segoe UI" charset="0"/>
                <a:cs typeface="Segoe UI" charset="0"/>
              </a:defRPr>
            </a:lvl1pPr>
            <a:lvl2pPr marL="584220" indent="-241309">
              <a:buClr>
                <a:srgbClr val="737373"/>
              </a:buClr>
              <a:buFont typeface="Arial" charset="0"/>
              <a:buChar char="•"/>
              <a:defRPr sz="2000" b="0" i="0">
                <a:solidFill>
                  <a:srgbClr val="737373"/>
                </a:solidFill>
                <a:latin typeface="Segoe UI" charset="0"/>
                <a:ea typeface="Segoe UI" charset="0"/>
                <a:cs typeface="Segoe UI" charset="0"/>
              </a:defRPr>
            </a:lvl2pPr>
            <a:lvl3pPr>
              <a:buClr>
                <a:srgbClr val="737373"/>
              </a:buClr>
              <a:defRPr sz="1200" b="0" i="0">
                <a:solidFill>
                  <a:srgbClr val="737373"/>
                </a:solidFill>
                <a:latin typeface="Segoe UI" charset="0"/>
                <a:ea typeface="Segoe UI" charset="0"/>
                <a:cs typeface="Segoe UI" charset="0"/>
              </a:defRPr>
            </a:lvl3pPr>
            <a:lvl4pPr>
              <a:buClr>
                <a:srgbClr val="737373"/>
              </a:buClr>
              <a:defRPr>
                <a:solidFill>
                  <a:srgbClr val="737373"/>
                </a:solidFill>
              </a:defRPr>
            </a:lvl4pPr>
            <a:lvl5pPr>
              <a:buClr>
                <a:srgbClr val="737373"/>
              </a:buClr>
              <a:defRPr>
                <a:solidFill>
                  <a:srgbClr val="737373"/>
                </a:solidFill>
              </a:defRPr>
            </a:lvl5pPr>
          </a:lstStyle>
          <a:p>
            <a:pPr lvl="0"/>
            <a:r>
              <a:rPr lang="en-US" dirty="0"/>
              <a:t>Click to edit Master text styles</a:t>
            </a:r>
          </a:p>
          <a:p>
            <a:pPr lvl="1"/>
            <a:r>
              <a:rPr lang="en-US" dirty="0"/>
              <a:t>Second level</a:t>
            </a:r>
          </a:p>
        </p:txBody>
      </p:sp>
      <p:sp>
        <p:nvSpPr>
          <p:cNvPr id="9" name="Title 1"/>
          <p:cNvSpPr>
            <a:spLocks noGrp="1"/>
          </p:cNvSpPr>
          <p:nvPr>
            <p:ph type="title"/>
          </p:nvPr>
        </p:nvSpPr>
        <p:spPr>
          <a:xfrm>
            <a:off x="288000" y="288000"/>
            <a:ext cx="10902993"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3379832981"/>
      </p:ext>
    </p:extLst>
  </p:cSld>
  <p:clrMapOvr>
    <a:masterClrMapping/>
  </p:clrMapOvr>
  <p:transition>
    <p:fade/>
  </p:transition>
  <p:extLst>
    <p:ext uri="{DCECCB84-F9BA-43D5-87BE-67443E8EF086}">
      <p15:sldGuideLst xmlns:p15="http://schemas.microsoft.com/office/powerpoint/2012/main">
        <p15:guide id="1" orient="horz" pos="845">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Non-bulleted text: White">
    <p:bg>
      <p:bgRef idx="1001">
        <a:schemeClr val="bg1"/>
      </p:bgRef>
    </p:bg>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39" y="1572013"/>
            <a:ext cx="10847556" cy="738664"/>
          </a:xfrm>
        </p:spPr>
        <p:txBody>
          <a:bodyPr/>
          <a:lstStyle>
            <a:lvl1pPr marL="0" indent="0">
              <a:buFontTx/>
              <a:buNone/>
              <a:defRPr sz="4000" b="0" i="0">
                <a:solidFill>
                  <a:srgbClr val="737373"/>
                </a:solidFill>
                <a:latin typeface="+mj-lt"/>
                <a:ea typeface="Segoe UI" charset="0"/>
                <a:cs typeface="Segoe UI" charset="0"/>
              </a:defRPr>
            </a:lvl1pPr>
            <a:lvl2pPr marL="342910" indent="0">
              <a:buFontTx/>
              <a:buNone/>
              <a:defRPr sz="1800"/>
            </a:lvl2pPr>
          </a:lstStyle>
          <a:p>
            <a:endParaRPr lang="en-US" dirty="0"/>
          </a:p>
        </p:txBody>
      </p:sp>
      <p:sp>
        <p:nvSpPr>
          <p:cNvPr id="10" name="Title 1"/>
          <p:cNvSpPr txBox="1">
            <a:spLocks/>
          </p:cNvSpPr>
          <p:nvPr userDrawn="1"/>
        </p:nvSpPr>
        <p:spPr>
          <a:xfrm>
            <a:off x="659635" y="832769"/>
            <a:ext cx="11655840" cy="723316"/>
          </a:xfrm>
          <a:prstGeom prst="rect">
            <a:avLst/>
          </a:prstGeom>
        </p:spPr>
        <p:txBody>
          <a:bodyPr vert="horz" wrap="square" lIns="146304" tIns="91440" rIns="146304" bIns="91440"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dirty="0">
              <a:solidFill>
                <a:srgbClr val="0078D7"/>
              </a:solidFill>
            </a:endParaRPr>
          </a:p>
        </p:txBody>
      </p:sp>
      <p:sp>
        <p:nvSpPr>
          <p:cNvPr id="7" name="Title 1"/>
          <p:cNvSpPr>
            <a:spLocks noGrp="1"/>
          </p:cNvSpPr>
          <p:nvPr>
            <p:ph type="title"/>
          </p:nvPr>
        </p:nvSpPr>
        <p:spPr>
          <a:xfrm>
            <a:off x="310439" y="438352"/>
            <a:ext cx="10847556"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36460860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6" name="Title 1"/>
          <p:cNvSpPr>
            <a:spLocks noGrp="1"/>
          </p:cNvSpPr>
          <p:nvPr>
            <p:ph type="title"/>
          </p:nvPr>
        </p:nvSpPr>
        <p:spPr>
          <a:xfrm>
            <a:off x="288000" y="286174"/>
            <a:ext cx="10951119"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136846833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Color, MS logo, WWLP">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0802" y="2712199"/>
            <a:ext cx="11651967" cy="1279689"/>
          </a:xfrm>
          <a:noFill/>
        </p:spPr>
        <p:txBody>
          <a:bodyPr lIns="91440" tIns="91440" rIns="182880" bIns="91440" anchor="t" anchorCtr="0"/>
          <a:lstStyle>
            <a:lvl1pPr>
              <a:defRPr lang="en-US" sz="9001" kern="1200" spc="0" baseline="0" dirty="0">
                <a:solidFill>
                  <a:schemeClr val="bg1"/>
                </a:solidFill>
                <a:latin typeface="+mj-lt"/>
                <a:ea typeface="+mn-ea"/>
                <a:cs typeface="+mn-cs"/>
              </a:defRPr>
            </a:lvl1pPr>
          </a:lstStyle>
          <a:p>
            <a:r>
              <a:rPr lang="en-US" dirty="0"/>
              <a:t>Insert Title</a:t>
            </a:r>
          </a:p>
        </p:txBody>
      </p:sp>
      <p:sp>
        <p:nvSpPr>
          <p:cNvPr id="12" name="Text Placeholder 4"/>
          <p:cNvSpPr>
            <a:spLocks noGrp="1"/>
          </p:cNvSpPr>
          <p:nvPr>
            <p:ph type="body" sz="quarter" idx="17" hasCustomPrompt="1"/>
          </p:nvPr>
        </p:nvSpPr>
        <p:spPr>
          <a:xfrm>
            <a:off x="270802" y="4197143"/>
            <a:ext cx="11651967" cy="517193"/>
          </a:xfrm>
          <a:noFill/>
        </p:spPr>
        <p:txBody>
          <a:bodyPr/>
          <a:lstStyle>
            <a:lvl1pPr marL="0" indent="0">
              <a:buNone/>
              <a:defRPr sz="2401">
                <a:solidFill>
                  <a:schemeClr val="bg1"/>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sp>
        <p:nvSpPr>
          <p:cNvPr id="14" name="Footer Placeholder 13"/>
          <p:cNvSpPr>
            <a:spLocks noGrp="1"/>
          </p:cNvSpPr>
          <p:nvPr>
            <p:ph type="ftr" sz="quarter" idx="19"/>
          </p:nvPr>
        </p:nvSpPr>
        <p:spPr>
          <a:xfrm>
            <a:off x="270797" y="6322759"/>
            <a:ext cx="4378795" cy="364224"/>
          </a:xfrm>
          <a:prstGeom prst="rect">
            <a:avLst/>
          </a:prstGeom>
        </p:spPr>
        <p:txBody>
          <a:bodyPr/>
          <a:lstStyle>
            <a:lvl1pPr>
              <a:defRPr>
                <a:solidFill>
                  <a:schemeClr val="bg1"/>
                </a:solidFill>
                <a:latin typeface="+mj-lt"/>
              </a:defRPr>
            </a:lvl1pPr>
          </a:lstStyle>
          <a:p>
            <a:endParaRPr lang="en-US" dirty="0"/>
          </a:p>
        </p:txBody>
      </p:sp>
      <p:pic>
        <p:nvPicPr>
          <p:cNvPr id="11" name="Picture 2" descr="C:\Users\rsasaki\Desktop\MSFT_logo_c_C-Wh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9162" y="252851"/>
            <a:ext cx="1757572" cy="64651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userDrawn="1"/>
        </p:nvCxnSpPr>
        <p:spPr>
          <a:xfrm>
            <a:off x="1960407" y="405876"/>
            <a:ext cx="0" cy="361204"/>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2042522" y="252847"/>
            <a:ext cx="2969343" cy="361204"/>
          </a:xfrm>
          <a:prstGeom prst="rect">
            <a:avLst/>
          </a:prstGeom>
          <a:noFill/>
        </p:spPr>
        <p:txBody>
          <a:bodyPr wrap="square" lIns="182880" tIns="146304" rIns="182880" bIns="146304" rtlCol="0">
            <a:noAutofit/>
          </a:bodyPr>
          <a:lstStyle/>
          <a:p>
            <a:pPr marL="0" indent="0">
              <a:spcAft>
                <a:spcPts val="600"/>
              </a:spcAft>
              <a:buSzPct val="70000"/>
              <a:buFontTx/>
              <a:buNone/>
            </a:pPr>
            <a:r>
              <a:rPr lang="en-US" sz="2400" spc="-71" dirty="0">
                <a:solidFill>
                  <a:schemeClr val="bg1"/>
                </a:solidFill>
                <a:latin typeface="+mj-lt"/>
              </a:rPr>
              <a:t>WWLP</a:t>
            </a:r>
          </a:p>
        </p:txBody>
      </p:sp>
    </p:spTree>
    <p:extLst>
      <p:ext uri="{BB962C8B-B14F-4D97-AF65-F5344CB8AC3E}">
        <p14:creationId xmlns:p14="http://schemas.microsoft.com/office/powerpoint/2010/main" val="1385885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Color, MS logo, Subgroup">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0802" y="2712199"/>
            <a:ext cx="11651967" cy="1279689"/>
          </a:xfrm>
          <a:noFill/>
        </p:spPr>
        <p:txBody>
          <a:bodyPr lIns="91440" tIns="91440" rIns="182880" bIns="91440" anchor="t" anchorCtr="0"/>
          <a:lstStyle>
            <a:lvl1pPr>
              <a:defRPr lang="en-US" sz="9001" kern="1200" spc="0" baseline="0" dirty="0">
                <a:solidFill>
                  <a:schemeClr val="bg1"/>
                </a:solidFill>
                <a:latin typeface="+mj-lt"/>
                <a:ea typeface="+mn-ea"/>
                <a:cs typeface="+mn-cs"/>
              </a:defRPr>
            </a:lvl1pPr>
          </a:lstStyle>
          <a:p>
            <a:r>
              <a:rPr lang="en-US" dirty="0"/>
              <a:t>Insert Title</a:t>
            </a:r>
          </a:p>
        </p:txBody>
      </p:sp>
      <p:sp>
        <p:nvSpPr>
          <p:cNvPr id="12" name="Text Placeholder 4"/>
          <p:cNvSpPr>
            <a:spLocks noGrp="1"/>
          </p:cNvSpPr>
          <p:nvPr>
            <p:ph type="body" sz="quarter" idx="17" hasCustomPrompt="1"/>
          </p:nvPr>
        </p:nvSpPr>
        <p:spPr>
          <a:xfrm>
            <a:off x="270802" y="4197143"/>
            <a:ext cx="11651967" cy="517193"/>
          </a:xfrm>
          <a:noFill/>
        </p:spPr>
        <p:txBody>
          <a:bodyPr/>
          <a:lstStyle>
            <a:lvl1pPr marL="0" indent="0">
              <a:buNone/>
              <a:defRPr sz="2401">
                <a:solidFill>
                  <a:schemeClr val="bg1"/>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sp>
        <p:nvSpPr>
          <p:cNvPr id="14" name="Footer Placeholder 13"/>
          <p:cNvSpPr>
            <a:spLocks noGrp="1"/>
          </p:cNvSpPr>
          <p:nvPr>
            <p:ph type="ftr" sz="quarter" idx="19"/>
          </p:nvPr>
        </p:nvSpPr>
        <p:spPr>
          <a:xfrm>
            <a:off x="270797" y="6322759"/>
            <a:ext cx="4378795" cy="364224"/>
          </a:xfrm>
          <a:prstGeom prst="rect">
            <a:avLst/>
          </a:prstGeom>
        </p:spPr>
        <p:txBody>
          <a:bodyPr/>
          <a:lstStyle>
            <a:lvl1pPr>
              <a:defRPr>
                <a:solidFill>
                  <a:schemeClr val="bg1"/>
                </a:solidFill>
                <a:latin typeface="+mj-lt"/>
              </a:defRPr>
            </a:lvl1pPr>
          </a:lstStyle>
          <a:p>
            <a:endParaRPr lang="en-US" dirty="0"/>
          </a:p>
        </p:txBody>
      </p:sp>
      <p:pic>
        <p:nvPicPr>
          <p:cNvPr id="11" name="Picture 2" descr="C:\Users\rsasaki\Desktop\MSFT_logo_c_C-Wh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9162" y="252851"/>
            <a:ext cx="1757572" cy="64651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userDrawn="1"/>
        </p:nvCxnSpPr>
        <p:spPr>
          <a:xfrm>
            <a:off x="1960407" y="405876"/>
            <a:ext cx="0" cy="361204"/>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2042522" y="252847"/>
            <a:ext cx="2969343" cy="361204"/>
          </a:xfrm>
          <a:prstGeom prst="rect">
            <a:avLst/>
          </a:prstGeom>
          <a:noFill/>
        </p:spPr>
        <p:txBody>
          <a:bodyPr wrap="square" lIns="182880" tIns="146304" rIns="182880" bIns="146304" rtlCol="0">
            <a:noAutofit/>
          </a:bodyPr>
          <a:lstStyle/>
          <a:p>
            <a:pPr marL="0" indent="0">
              <a:spcAft>
                <a:spcPts val="600"/>
              </a:spcAft>
              <a:buSzPct val="70000"/>
              <a:buFontTx/>
              <a:buNone/>
            </a:pPr>
            <a:r>
              <a:rPr lang="en-US" sz="2400" spc="-71" dirty="0">
                <a:solidFill>
                  <a:schemeClr val="bg1"/>
                </a:solidFill>
                <a:latin typeface="+mj-lt"/>
              </a:rPr>
              <a:t>Subgroup here</a:t>
            </a:r>
          </a:p>
        </p:txBody>
      </p:sp>
    </p:spTree>
    <p:extLst>
      <p:ext uri="{BB962C8B-B14F-4D97-AF65-F5344CB8AC3E}">
        <p14:creationId xmlns:p14="http://schemas.microsoft.com/office/powerpoint/2010/main" val="3402827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Color, No MS logo">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2" y="0"/>
            <a:ext cx="64471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13" name="Footer Placeholder 12"/>
          <p:cNvSpPr>
            <a:spLocks noGrp="1"/>
          </p:cNvSpPr>
          <p:nvPr>
            <p:ph type="ftr" sz="quarter" idx="17"/>
          </p:nvPr>
        </p:nvSpPr>
        <p:spPr>
          <a:xfrm>
            <a:off x="270797" y="6322763"/>
            <a:ext cx="3517432" cy="261295"/>
          </a:xfrm>
          <a:prstGeom prst="rect">
            <a:avLst/>
          </a:prstGeom>
        </p:spPr>
        <p:txBody>
          <a:bodyPr/>
          <a:lstStyle>
            <a:lvl1pPr>
              <a:defRPr>
                <a:solidFill>
                  <a:schemeClr val="bg1"/>
                </a:solidFill>
                <a:latin typeface="+mj-lt"/>
              </a:defRPr>
            </a:lvl1pPr>
          </a:lstStyle>
          <a:p>
            <a:endParaRPr lang="en-US" dirty="0"/>
          </a:p>
        </p:txBody>
      </p:sp>
      <p:sp>
        <p:nvSpPr>
          <p:cNvPr id="16" name="Title 1"/>
          <p:cNvSpPr>
            <a:spLocks noGrp="1"/>
          </p:cNvSpPr>
          <p:nvPr>
            <p:ph type="title" hasCustomPrompt="1"/>
          </p:nvPr>
        </p:nvSpPr>
        <p:spPr>
          <a:xfrm>
            <a:off x="270800" y="2215015"/>
            <a:ext cx="5713312" cy="1279689"/>
          </a:xfrm>
          <a:noFill/>
        </p:spPr>
        <p:txBody>
          <a:bodyPr lIns="91440" tIns="91440" rIns="182880" bIns="91440" anchor="t" anchorCtr="0"/>
          <a:lstStyle>
            <a:lvl1pPr>
              <a:defRPr lang="en-US" sz="7000" kern="1200" spc="0" baseline="0" dirty="0">
                <a:solidFill>
                  <a:schemeClr val="bg1"/>
                </a:solidFill>
                <a:latin typeface="+mj-lt"/>
                <a:ea typeface="+mn-ea"/>
                <a:cs typeface="+mn-cs"/>
              </a:defRPr>
            </a:lvl1pPr>
          </a:lstStyle>
          <a:p>
            <a:r>
              <a:rPr lang="en-US" dirty="0"/>
              <a:t>Insert Title</a:t>
            </a:r>
          </a:p>
        </p:txBody>
      </p:sp>
      <p:sp>
        <p:nvSpPr>
          <p:cNvPr id="17" name="Text Placeholder 4"/>
          <p:cNvSpPr>
            <a:spLocks noGrp="1"/>
          </p:cNvSpPr>
          <p:nvPr>
            <p:ph type="body" sz="quarter" idx="18" hasCustomPrompt="1"/>
          </p:nvPr>
        </p:nvSpPr>
        <p:spPr>
          <a:xfrm>
            <a:off x="270800" y="3746258"/>
            <a:ext cx="5713312" cy="517193"/>
          </a:xfrm>
          <a:noFill/>
        </p:spPr>
        <p:txBody>
          <a:bodyPr/>
          <a:lstStyle>
            <a:lvl1pPr marL="0" indent="0">
              <a:buNone/>
              <a:defRPr sz="2401">
                <a:solidFill>
                  <a:schemeClr val="bg1"/>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sp>
        <p:nvSpPr>
          <p:cNvPr id="18" name="Picture Placeholder 7"/>
          <p:cNvSpPr>
            <a:spLocks noGrp="1" noChangeAspect="1"/>
          </p:cNvSpPr>
          <p:nvPr>
            <p:ph type="pic" sz="quarter" idx="13" hasCustomPrompt="1"/>
          </p:nvPr>
        </p:nvSpPr>
        <p:spPr>
          <a:xfrm>
            <a:off x="6447100" y="0"/>
            <a:ext cx="5744901" cy="6868634"/>
          </a:xfrm>
          <a:noFill/>
        </p:spPr>
        <p:txBody>
          <a:bodyPr anchor="ctr">
            <a:noAutofit/>
          </a:bodyPr>
          <a:lstStyle>
            <a:lvl1pPr marL="0" indent="0" algn="ctr">
              <a:buNone/>
              <a:defRPr baseline="0">
                <a:solidFill>
                  <a:schemeClr val="tx2"/>
                </a:solidFill>
              </a:defRPr>
            </a:lvl1pPr>
          </a:lstStyle>
          <a:p>
            <a:r>
              <a:rPr lang="en-US" dirty="0"/>
              <a:t>Drop photography here</a:t>
            </a:r>
          </a:p>
        </p:txBody>
      </p:sp>
    </p:spTree>
    <p:extLst>
      <p:ext uri="{BB962C8B-B14F-4D97-AF65-F5344CB8AC3E}">
        <p14:creationId xmlns:p14="http://schemas.microsoft.com/office/powerpoint/2010/main" val="3063213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mp; Non-bulleted text: White">
    <p:spTree>
      <p:nvGrpSpPr>
        <p:cNvPr id="1" name=""/>
        <p:cNvGrpSpPr/>
        <p:nvPr/>
      </p:nvGrpSpPr>
      <p:grpSpPr>
        <a:xfrm>
          <a:off x="0" y="0"/>
          <a:ext cx="0" cy="0"/>
          <a:chOff x="0" y="0"/>
          <a:chExt cx="0" cy="0"/>
        </a:xfrm>
      </p:grpSpPr>
      <p:sp>
        <p:nvSpPr>
          <p:cNvPr id="8" name="Rectangle 7"/>
          <p:cNvSpPr/>
          <p:nvPr userDrawn="1"/>
        </p:nvSpPr>
        <p:spPr bwMode="auto">
          <a:xfrm>
            <a:off x="2" y="-10631"/>
            <a:ext cx="6447100" cy="6858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p:cNvSpPr>
            <a:spLocks noGrp="1"/>
          </p:cNvSpPr>
          <p:nvPr>
            <p:ph type="body" sz="quarter" idx="10" hasCustomPrompt="1"/>
          </p:nvPr>
        </p:nvSpPr>
        <p:spPr>
          <a:xfrm>
            <a:off x="310441" y="1572013"/>
            <a:ext cx="5719971" cy="2025170"/>
          </a:xfrm>
        </p:spPr>
        <p:txBody>
          <a:bodyPr/>
          <a:lstStyle>
            <a:lvl1pPr marL="0" indent="0">
              <a:buFontTx/>
              <a:buNone/>
              <a:defRPr sz="4000" b="0" i="0">
                <a:solidFill>
                  <a:schemeClr val="bg1"/>
                </a:solidFill>
                <a:latin typeface="+mj-lt"/>
                <a:ea typeface="Segoe UI" charset="0"/>
                <a:cs typeface="Segoe UI" charset="0"/>
              </a:defRPr>
            </a:lvl1pPr>
            <a:lvl2pPr marL="342910" indent="0">
              <a:buFontTx/>
              <a:buNone/>
              <a:defRPr sz="1800">
                <a:solidFill>
                  <a:schemeClr val="bg1"/>
                </a:solidFill>
              </a:defRPr>
            </a:lvl2pPr>
          </a:lstStyle>
          <a:p>
            <a:r>
              <a:rPr lang="en-US" dirty="0"/>
              <a:t>Main topic 3</a:t>
            </a:r>
          </a:p>
          <a:p>
            <a:pPr lvl="1"/>
            <a:r>
              <a:rPr lang="en-US" dirty="0"/>
              <a:t>Size 20pt for the subtopic</a:t>
            </a:r>
          </a:p>
          <a:p>
            <a:pPr lvl="1"/>
            <a:r>
              <a:rPr lang="en-US" dirty="0"/>
              <a:t>Size 20pt for the subtopic</a:t>
            </a:r>
          </a:p>
          <a:p>
            <a:endParaRPr lang="en-US" dirty="0"/>
          </a:p>
        </p:txBody>
      </p:sp>
      <p:sp>
        <p:nvSpPr>
          <p:cNvPr id="10" name="Title 1"/>
          <p:cNvSpPr txBox="1">
            <a:spLocks/>
          </p:cNvSpPr>
          <p:nvPr userDrawn="1"/>
        </p:nvSpPr>
        <p:spPr>
          <a:xfrm>
            <a:off x="659635" y="832769"/>
            <a:ext cx="11655840" cy="723316"/>
          </a:xfrm>
          <a:prstGeom prst="rect">
            <a:avLst/>
          </a:prstGeom>
        </p:spPr>
        <p:txBody>
          <a:bodyPr vert="horz" wrap="square" lIns="146304" tIns="91440" rIns="146304" bIns="91440"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dirty="0">
              <a:solidFill>
                <a:srgbClr val="0078D7"/>
              </a:solidFill>
            </a:endParaRPr>
          </a:p>
        </p:txBody>
      </p:sp>
      <p:sp>
        <p:nvSpPr>
          <p:cNvPr id="7" name="Title 1"/>
          <p:cNvSpPr>
            <a:spLocks noGrp="1"/>
          </p:cNvSpPr>
          <p:nvPr>
            <p:ph type="title"/>
          </p:nvPr>
        </p:nvSpPr>
        <p:spPr>
          <a:xfrm>
            <a:off x="310442" y="656424"/>
            <a:ext cx="5233833" cy="899665"/>
          </a:xfrm>
        </p:spPr>
        <p:txBody>
          <a:bodyPr/>
          <a:lstStyle>
            <a:lvl1pPr>
              <a:defRPr>
                <a:solidFill>
                  <a:schemeClr val="bg1"/>
                </a:solidFill>
              </a:defRPr>
            </a:lvl1pPr>
          </a:lstStyle>
          <a:p>
            <a:r>
              <a:rPr lang="en-US" dirty="0"/>
              <a:t>Click to edit Master title style</a:t>
            </a:r>
          </a:p>
        </p:txBody>
      </p:sp>
      <p:sp>
        <p:nvSpPr>
          <p:cNvPr id="11" name="Picture Placeholder 7"/>
          <p:cNvSpPr>
            <a:spLocks noGrp="1" noChangeAspect="1"/>
          </p:cNvSpPr>
          <p:nvPr>
            <p:ph type="pic" sz="quarter" idx="13" hasCustomPrompt="1"/>
          </p:nvPr>
        </p:nvSpPr>
        <p:spPr>
          <a:xfrm>
            <a:off x="6447100" y="0"/>
            <a:ext cx="5744901" cy="6868634"/>
          </a:xfrm>
          <a:noFill/>
        </p:spPr>
        <p:txBody>
          <a:bodyPr anchor="ctr">
            <a:noAutofit/>
          </a:bodyPr>
          <a:lstStyle>
            <a:lvl1pPr marL="0" indent="0" algn="ctr">
              <a:buNone/>
              <a:defRPr baseline="0">
                <a:solidFill>
                  <a:schemeClr val="tx2"/>
                </a:solidFill>
              </a:defRPr>
            </a:lvl1pPr>
          </a:lstStyle>
          <a:p>
            <a:r>
              <a:rPr lang="en-US" dirty="0"/>
              <a:t>Drop photography here</a:t>
            </a:r>
          </a:p>
        </p:txBody>
      </p:sp>
      <p:sp>
        <p:nvSpPr>
          <p:cNvPr id="12" name="Footer Placeholder 2"/>
          <p:cNvSpPr>
            <a:spLocks noGrp="1"/>
          </p:cNvSpPr>
          <p:nvPr>
            <p:ph type="ftr" sz="quarter" idx="14"/>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13"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Tree>
    <p:extLst>
      <p:ext uri="{BB962C8B-B14F-4D97-AF65-F5344CB8AC3E}">
        <p14:creationId xmlns:p14="http://schemas.microsoft.com/office/powerpoint/2010/main" val="133174759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Image: Color">
    <p:spTree>
      <p:nvGrpSpPr>
        <p:cNvPr id="1" name=""/>
        <p:cNvGrpSpPr/>
        <p:nvPr/>
      </p:nvGrpSpPr>
      <p:grpSpPr>
        <a:xfrm>
          <a:off x="0" y="0"/>
          <a:ext cx="0" cy="0"/>
          <a:chOff x="0" y="0"/>
          <a:chExt cx="0" cy="0"/>
        </a:xfrm>
      </p:grpSpPr>
      <p:sp>
        <p:nvSpPr>
          <p:cNvPr id="12" name="Picture Placeholder 7"/>
          <p:cNvSpPr>
            <a:spLocks noGrp="1" noChangeAspect="1"/>
          </p:cNvSpPr>
          <p:nvPr>
            <p:ph type="pic" sz="quarter" idx="15" hasCustomPrompt="1"/>
          </p:nvPr>
        </p:nvSpPr>
        <p:spPr>
          <a:xfrm>
            <a:off x="0" y="0"/>
            <a:ext cx="12192000" cy="6868634"/>
          </a:xfrm>
          <a:noFill/>
        </p:spPr>
        <p:txBody>
          <a:bodyPr anchor="ctr">
            <a:noAutofit/>
          </a:bodyPr>
          <a:lstStyle>
            <a:lvl1pPr marL="0" indent="0" algn="ctr">
              <a:buNone/>
              <a:defRPr baseline="0">
                <a:solidFill>
                  <a:schemeClr val="tx2"/>
                </a:solidFill>
              </a:defRPr>
            </a:lvl1pPr>
          </a:lstStyle>
          <a:p>
            <a:r>
              <a:rPr lang="en-US" dirty="0"/>
              <a:t>Drop photography here</a:t>
            </a:r>
          </a:p>
        </p:txBody>
      </p:sp>
      <p:sp>
        <p:nvSpPr>
          <p:cNvPr id="4" name="TextBox 3"/>
          <p:cNvSpPr txBox="1"/>
          <p:nvPr userDrawn="1"/>
        </p:nvSpPr>
        <p:spPr>
          <a:xfrm>
            <a:off x="3019425" y="2867025"/>
            <a:ext cx="914400" cy="914400"/>
          </a:xfrm>
          <a:prstGeom prst="rect">
            <a:avLst/>
          </a:prstGeom>
          <a:noFill/>
        </p:spPr>
        <p:txBody>
          <a:bodyPr wrap="none" lIns="182880" tIns="146304" rIns="182880" bIns="146304" rtlCol="0">
            <a:noAutofit/>
          </a:bodyPr>
          <a:lstStyle/>
          <a:p>
            <a:pPr marL="231764" indent="-231764">
              <a:spcAft>
                <a:spcPts val="600"/>
              </a:spcAft>
              <a:buSzPct val="70000"/>
              <a:buFont typeface="Wingdings 3" pitchFamily="18" charset="2"/>
              <a:buChar char="}"/>
            </a:pPr>
            <a:endParaRPr lang="en-US" sz="2400" spc="-71" dirty="0">
              <a:gradFill>
                <a:gsLst>
                  <a:gs pos="2917">
                    <a:schemeClr val="tx1"/>
                  </a:gs>
                  <a:gs pos="30000">
                    <a:schemeClr val="tx1"/>
                  </a:gs>
                </a:gsLst>
                <a:lin ang="5400000" scaled="0"/>
              </a:gradFill>
            </a:endParaRPr>
          </a:p>
        </p:txBody>
      </p:sp>
      <p:sp>
        <p:nvSpPr>
          <p:cNvPr id="5" name="TextBox 4"/>
          <p:cNvSpPr txBox="1"/>
          <p:nvPr userDrawn="1"/>
        </p:nvSpPr>
        <p:spPr>
          <a:xfrm>
            <a:off x="1724025" y="2314575"/>
            <a:ext cx="914400" cy="914400"/>
          </a:xfrm>
          <a:prstGeom prst="rect">
            <a:avLst/>
          </a:prstGeom>
          <a:noFill/>
        </p:spPr>
        <p:txBody>
          <a:bodyPr wrap="none" lIns="182880" tIns="146304" rIns="182880" bIns="146304" rtlCol="0">
            <a:noAutofit/>
          </a:bodyPr>
          <a:lstStyle/>
          <a:p>
            <a:pPr marL="231764" indent="-231764">
              <a:spcAft>
                <a:spcPts val="600"/>
              </a:spcAft>
              <a:buSzPct val="70000"/>
              <a:buFont typeface="Wingdings 3" pitchFamily="18" charset="2"/>
              <a:buChar char="}"/>
            </a:pPr>
            <a:endParaRPr lang="en-US" sz="2400" spc="-71" dirty="0">
              <a:gradFill>
                <a:gsLst>
                  <a:gs pos="2917">
                    <a:schemeClr val="tx1"/>
                  </a:gs>
                  <a:gs pos="30000">
                    <a:schemeClr val="tx1"/>
                  </a:gs>
                </a:gsLst>
                <a:lin ang="5400000" scaled="0"/>
              </a:gradFill>
            </a:endParaRPr>
          </a:p>
        </p:txBody>
      </p:sp>
      <p:sp>
        <p:nvSpPr>
          <p:cNvPr id="7" name="Rectangle 6"/>
          <p:cNvSpPr/>
          <p:nvPr userDrawn="1"/>
        </p:nvSpPr>
        <p:spPr bwMode="auto">
          <a:xfrm>
            <a:off x="335813" y="3168612"/>
            <a:ext cx="6613451" cy="3352358"/>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6"/>
          <p:cNvSpPr>
            <a:spLocks noGrp="1"/>
          </p:cNvSpPr>
          <p:nvPr>
            <p:ph type="body" sz="quarter" idx="13" hasCustomPrompt="1"/>
          </p:nvPr>
        </p:nvSpPr>
        <p:spPr>
          <a:xfrm>
            <a:off x="552896" y="3543682"/>
            <a:ext cx="5376993" cy="928798"/>
          </a:xfrm>
        </p:spPr>
        <p:txBody>
          <a:bodyPr>
            <a:noAutofit/>
          </a:bodyPr>
          <a:lstStyle>
            <a:lvl1pPr marL="0" indent="0">
              <a:spcBef>
                <a:spcPts val="2401"/>
              </a:spcBef>
              <a:buNone/>
              <a:defRPr sz="4400">
                <a:solidFill>
                  <a:schemeClr val="bg1"/>
                </a:solidFill>
              </a:defRPr>
            </a:lvl1pPr>
            <a:lvl2pPr marL="0" indent="0">
              <a:buNone/>
              <a:defRPr>
                <a:solidFill>
                  <a:srgbClr val="737373"/>
                </a:solidFill>
              </a:defRPr>
            </a:lvl2pPr>
          </a:lstStyle>
          <a:p>
            <a:pPr lvl="0"/>
            <a:r>
              <a:rPr lang="en-US" dirty="0"/>
              <a:t>Click to edit text</a:t>
            </a:r>
          </a:p>
        </p:txBody>
      </p:sp>
      <p:sp>
        <p:nvSpPr>
          <p:cNvPr id="11" name="Text Placeholder 6"/>
          <p:cNvSpPr>
            <a:spLocks noGrp="1"/>
          </p:cNvSpPr>
          <p:nvPr>
            <p:ph type="body" sz="quarter" idx="14" hasCustomPrompt="1"/>
          </p:nvPr>
        </p:nvSpPr>
        <p:spPr>
          <a:xfrm>
            <a:off x="552896" y="4574340"/>
            <a:ext cx="5376993" cy="896901"/>
          </a:xfrm>
        </p:spPr>
        <p:txBody>
          <a:bodyPr>
            <a:noAutofit/>
          </a:bodyPr>
          <a:lstStyle>
            <a:lvl1pPr marL="0" indent="0">
              <a:spcBef>
                <a:spcPts val="2401"/>
              </a:spcBef>
              <a:buNone/>
              <a:defRPr sz="2400">
                <a:solidFill>
                  <a:schemeClr val="bg1"/>
                </a:solidFill>
              </a:defRPr>
            </a:lvl1pPr>
            <a:lvl2pPr marL="0" indent="0">
              <a:buNone/>
              <a:defRPr>
                <a:solidFill>
                  <a:srgbClr val="737373"/>
                </a:solidFill>
              </a:defRPr>
            </a:lvl2pPr>
          </a:lstStyle>
          <a:p>
            <a:pPr lvl="0"/>
            <a:r>
              <a:rPr lang="en-US" dirty="0"/>
              <a:t>Click to edit text</a:t>
            </a:r>
          </a:p>
        </p:txBody>
      </p:sp>
    </p:spTree>
    <p:extLst>
      <p:ext uri="{BB962C8B-B14F-4D97-AF65-F5344CB8AC3E}">
        <p14:creationId xmlns:p14="http://schemas.microsoft.com/office/powerpoint/2010/main" val="338296962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5" y="1189178"/>
            <a:ext cx="11653523" cy="201130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3971" indent="0">
              <a:buNone/>
              <a:defRPr/>
            </a:lvl3pPr>
            <a:lvl4pPr marL="447941" indent="0">
              <a:buNone/>
              <a:defRPr/>
            </a:lvl4pPr>
            <a:lvl5pPr marL="67191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33828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Non-bulleted text: Color">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4"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
        <p:nvSpPr>
          <p:cNvPr id="11" name="Title 1"/>
          <p:cNvSpPr>
            <a:spLocks noGrp="1"/>
          </p:cNvSpPr>
          <p:nvPr>
            <p:ph type="title"/>
          </p:nvPr>
        </p:nvSpPr>
        <p:spPr>
          <a:xfrm>
            <a:off x="310439" y="673773"/>
            <a:ext cx="10774656" cy="899665"/>
          </a:xfrm>
        </p:spPr>
        <p:txBody>
          <a:bodyPr/>
          <a:lstStyle>
            <a:lvl1pPr>
              <a:defRPr>
                <a:solidFill>
                  <a:schemeClr val="bg1"/>
                </a:solidFill>
              </a:defRPr>
            </a:lvl1pPr>
          </a:lstStyle>
          <a:p>
            <a:r>
              <a:rPr lang="en-US" dirty="0"/>
              <a:t>Click to edit Master title style</a:t>
            </a:r>
          </a:p>
        </p:txBody>
      </p:sp>
      <p:sp>
        <p:nvSpPr>
          <p:cNvPr id="12" name="Text Placeholder 6"/>
          <p:cNvSpPr>
            <a:spLocks noGrp="1"/>
          </p:cNvSpPr>
          <p:nvPr>
            <p:ph type="body" sz="quarter" idx="12"/>
          </p:nvPr>
        </p:nvSpPr>
        <p:spPr>
          <a:xfrm>
            <a:off x="351641" y="1744453"/>
            <a:ext cx="9860673" cy="556563"/>
          </a:xfrm>
        </p:spPr>
        <p:txBody>
          <a:bodyPr/>
          <a:lstStyle>
            <a:lvl1pPr marL="1589" indent="0">
              <a:lnSpc>
                <a:spcPts val="2900"/>
              </a:lnSpc>
              <a:spcBef>
                <a:spcPts val="0"/>
              </a:spcBef>
              <a:spcAft>
                <a:spcPts val="1801"/>
              </a:spcAft>
              <a:buNone/>
              <a:defRPr sz="2401">
                <a:solidFill>
                  <a:schemeClr val="bg1"/>
                </a:solidFill>
                <a:latin typeface="+mj-lt"/>
              </a:defRPr>
            </a:lvl1pPr>
            <a:lvl2pPr marL="1589" indent="0">
              <a:lnSpc>
                <a:spcPts val="2900"/>
              </a:lnSpc>
              <a:spcBef>
                <a:spcPts val="0"/>
              </a:spcBef>
              <a:spcAft>
                <a:spcPts val="1801"/>
              </a:spcAft>
              <a:buNone/>
              <a:defRPr sz="2401">
                <a:solidFill>
                  <a:schemeClr val="bg1"/>
                </a:solidFill>
                <a:latin typeface="+mj-lt"/>
              </a:defRPr>
            </a:lvl2pPr>
            <a:lvl3pPr marL="1589" indent="0">
              <a:lnSpc>
                <a:spcPts val="2900"/>
              </a:lnSpc>
              <a:spcBef>
                <a:spcPts val="0"/>
              </a:spcBef>
              <a:spcAft>
                <a:spcPts val="1801"/>
              </a:spcAft>
              <a:buNone/>
              <a:defRPr sz="2401">
                <a:solidFill>
                  <a:schemeClr val="bg1"/>
                </a:solidFill>
                <a:latin typeface="+mj-lt"/>
              </a:defRPr>
            </a:lvl3pPr>
            <a:lvl4pPr marL="1589" indent="0">
              <a:lnSpc>
                <a:spcPts val="2900"/>
              </a:lnSpc>
              <a:spcBef>
                <a:spcPts val="0"/>
              </a:spcBef>
              <a:spcAft>
                <a:spcPts val="1801"/>
              </a:spcAft>
              <a:buNone/>
              <a:defRPr sz="2401">
                <a:solidFill>
                  <a:schemeClr val="bg1"/>
                </a:solidFill>
                <a:latin typeface="+mj-lt"/>
              </a:defRPr>
            </a:lvl4pPr>
            <a:lvl5pPr marL="1589" indent="0">
              <a:lnSpc>
                <a:spcPts val="2900"/>
              </a:lnSpc>
              <a:spcBef>
                <a:spcPts val="0"/>
              </a:spcBef>
              <a:spcAft>
                <a:spcPts val="1801"/>
              </a:spcAft>
              <a:buNone/>
              <a:defRPr sz="2401">
                <a:solidFill>
                  <a:schemeClr val="bg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205810884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ullet: Color">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10439" y="705859"/>
            <a:ext cx="10902993" cy="899665"/>
          </a:xfrm>
        </p:spPr>
        <p:txBody>
          <a:bodyPr/>
          <a:lstStyle>
            <a:lvl1pPr>
              <a:defRPr sz="4800">
                <a:solidFill>
                  <a:schemeClr val="bg1"/>
                </a:solidFill>
              </a:defRPr>
            </a:lvl1pPr>
          </a:lstStyle>
          <a:p>
            <a:r>
              <a:rPr lang="en-US" dirty="0"/>
              <a:t>Click to edit agenda</a:t>
            </a:r>
          </a:p>
        </p:txBody>
      </p:sp>
      <p:sp>
        <p:nvSpPr>
          <p:cNvPr id="3"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4"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
        <p:nvSpPr>
          <p:cNvPr id="6" name="Text Placeholder 6"/>
          <p:cNvSpPr>
            <a:spLocks noGrp="1"/>
          </p:cNvSpPr>
          <p:nvPr>
            <p:ph type="body" sz="quarter" idx="12"/>
          </p:nvPr>
        </p:nvSpPr>
        <p:spPr>
          <a:xfrm>
            <a:off x="312002" y="1741924"/>
            <a:ext cx="10899370" cy="1112612"/>
          </a:xfrm>
        </p:spPr>
        <p:txBody>
          <a:bodyPr/>
          <a:lstStyle>
            <a:lvl1pPr marL="282585" indent="-282585">
              <a:spcBef>
                <a:spcPts val="400"/>
              </a:spcBef>
              <a:spcAft>
                <a:spcPts val="600"/>
              </a:spcAft>
              <a:buClr>
                <a:schemeClr val="bg1"/>
              </a:buClr>
              <a:buFont typeface="Arial" charset="0"/>
              <a:buChar char="•"/>
              <a:defRPr sz="3700">
                <a:solidFill>
                  <a:schemeClr val="bg1"/>
                </a:solidFill>
              </a:defRPr>
            </a:lvl1pPr>
            <a:lvl2pPr marL="461979" indent="-234959">
              <a:buClr>
                <a:schemeClr val="bg1"/>
              </a:buClr>
              <a:buSzPct val="70000"/>
              <a:buFont typeface="Arial" charset="0"/>
              <a:buChar char="•"/>
              <a:defRPr sz="2000">
                <a:solidFill>
                  <a:schemeClr val="bg1"/>
                </a:solidFill>
              </a:defRPr>
            </a:lvl2pPr>
            <a:lvl3pPr marL="687412" indent="-225433">
              <a:buClr>
                <a:schemeClr val="bg1"/>
              </a:buClr>
              <a:defRPr>
                <a:solidFill>
                  <a:schemeClr val="bg1"/>
                </a:solidFill>
              </a:defRPr>
            </a:lvl3pPr>
            <a:lvl4pPr marL="914433" indent="-227021">
              <a:buClr>
                <a:schemeClr val="bg1"/>
              </a:buClr>
              <a:defRPr>
                <a:solidFill>
                  <a:schemeClr val="bg1"/>
                </a:solidFill>
              </a:defRPr>
            </a:lvl4pPr>
            <a:lvl5pPr marL="1141454" indent="-227021">
              <a:buClr>
                <a:schemeClr val="bg1"/>
              </a:buClr>
              <a:tabLst>
                <a:tab pos="1141454" algn="l"/>
              </a:tabLst>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9728510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Color">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4"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
        <p:nvSpPr>
          <p:cNvPr id="6" name="Title 1"/>
          <p:cNvSpPr>
            <a:spLocks noGrp="1"/>
          </p:cNvSpPr>
          <p:nvPr>
            <p:ph type="title"/>
          </p:nvPr>
        </p:nvSpPr>
        <p:spPr>
          <a:xfrm>
            <a:off x="310439" y="644085"/>
            <a:ext cx="10919035" cy="89966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5767380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Chart: Color">
    <p:spTree>
      <p:nvGrpSpPr>
        <p:cNvPr id="1" name=""/>
        <p:cNvGrpSpPr/>
        <p:nvPr/>
      </p:nvGrpSpPr>
      <p:grpSpPr>
        <a:xfrm>
          <a:off x="0" y="0"/>
          <a:ext cx="0" cy="0"/>
          <a:chOff x="0" y="0"/>
          <a:chExt cx="0" cy="0"/>
        </a:xfrm>
      </p:grpSpPr>
      <p:sp>
        <p:nvSpPr>
          <p:cNvPr id="6" name="Rectangle 5"/>
          <p:cNvSpPr/>
          <p:nvPr userDrawn="1"/>
        </p:nvSpPr>
        <p:spPr bwMode="auto">
          <a:xfrm>
            <a:off x="0"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4"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
        <p:nvSpPr>
          <p:cNvPr id="7" name="Text Placeholder 6"/>
          <p:cNvSpPr>
            <a:spLocks noGrp="1"/>
          </p:cNvSpPr>
          <p:nvPr>
            <p:ph type="body" sz="quarter" idx="13" hasCustomPrompt="1"/>
          </p:nvPr>
        </p:nvSpPr>
        <p:spPr>
          <a:xfrm>
            <a:off x="310442" y="1190737"/>
            <a:ext cx="5376993" cy="4478090"/>
          </a:xfrm>
        </p:spPr>
        <p:txBody>
          <a:bodyPr>
            <a:noAutofit/>
          </a:bodyPr>
          <a:lstStyle>
            <a:lvl1pPr marL="0" indent="0">
              <a:spcBef>
                <a:spcPts val="2401"/>
              </a:spcBef>
              <a:buNone/>
              <a:defRPr sz="4800">
                <a:solidFill>
                  <a:schemeClr val="bg1"/>
                </a:solidFill>
              </a:defRPr>
            </a:lvl1pPr>
            <a:lvl2pPr marL="0" indent="0">
              <a:buNone/>
              <a:defRPr>
                <a:solidFill>
                  <a:schemeClr val="bg1"/>
                </a:solidFill>
              </a:defRPr>
            </a:lvl2pPr>
          </a:lstStyle>
          <a:p>
            <a:pPr lvl="0"/>
            <a:r>
              <a:rPr lang="en-US" dirty="0"/>
              <a:t>Click to edit text</a:t>
            </a:r>
          </a:p>
          <a:p>
            <a:pPr lvl="1"/>
            <a:r>
              <a:rPr lang="en-US" dirty="0"/>
              <a:t>Second level</a:t>
            </a:r>
          </a:p>
        </p:txBody>
      </p:sp>
      <p:sp>
        <p:nvSpPr>
          <p:cNvPr id="2" name="TextBox 1"/>
          <p:cNvSpPr txBox="1"/>
          <p:nvPr userDrawn="1"/>
        </p:nvSpPr>
        <p:spPr>
          <a:xfrm>
            <a:off x="5798916" y="405114"/>
            <a:ext cx="914400" cy="914400"/>
          </a:xfrm>
          <a:prstGeom prst="rect">
            <a:avLst/>
          </a:prstGeom>
          <a:noFill/>
        </p:spPr>
        <p:txBody>
          <a:bodyPr wrap="none" lIns="182880" tIns="146304" rIns="182880" bIns="146304" rtlCol="0">
            <a:noAutofit/>
          </a:bodyPr>
          <a:lstStyle/>
          <a:p>
            <a:pPr marL="231764" indent="-231764">
              <a:spcAft>
                <a:spcPts val="600"/>
              </a:spcAft>
              <a:buSzPct val="70000"/>
              <a:buFont typeface="Wingdings 3" pitchFamily="18" charset="2"/>
              <a:buChar char="}"/>
            </a:pPr>
            <a:endParaRPr lang="en-US" sz="2400" spc="-71"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5238597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Blue: Color">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10441" y="2084179"/>
            <a:ext cx="11653523" cy="1442797"/>
          </a:xfrm>
          <a:noFill/>
        </p:spPr>
        <p:txBody>
          <a:bodyPr tIns="109728" bIns="109728" anchor="t" anchorCtr="0"/>
          <a:lstStyle>
            <a:lvl1pPr>
              <a:defRPr sz="8801" spc="-101" baseline="0">
                <a:solidFill>
                  <a:schemeClr val="bg1"/>
                </a:solidFill>
              </a:defRPr>
            </a:lvl1pPr>
          </a:lstStyle>
          <a:p>
            <a:r>
              <a:rPr lang="en-US" dirty="0"/>
              <a:t>Section Title</a:t>
            </a:r>
          </a:p>
        </p:txBody>
      </p:sp>
      <p:sp>
        <p:nvSpPr>
          <p:cNvPr id="3"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4"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
        <p:nvSpPr>
          <p:cNvPr id="6" name="Text Placeholder 8"/>
          <p:cNvSpPr>
            <a:spLocks noGrp="1"/>
          </p:cNvSpPr>
          <p:nvPr>
            <p:ph type="body" sz="quarter" idx="15"/>
          </p:nvPr>
        </p:nvSpPr>
        <p:spPr>
          <a:xfrm>
            <a:off x="310440" y="3526972"/>
            <a:ext cx="8644875" cy="738664"/>
          </a:xfrm>
        </p:spPr>
        <p:txBody>
          <a:bodyPr/>
          <a:lstStyle>
            <a:lvl1pPr marL="0" indent="0">
              <a:buFontTx/>
              <a:buNone/>
              <a:defRPr>
                <a:solidFill>
                  <a:schemeClr val="bg1"/>
                </a:solidFill>
              </a:defRPr>
            </a:lvl1pPr>
          </a:lstStyle>
          <a:p>
            <a:endParaRPr lang="en-US" dirty="0"/>
          </a:p>
        </p:txBody>
      </p:sp>
    </p:spTree>
    <p:extLst>
      <p:ext uri="{BB962C8B-B14F-4D97-AF65-F5344CB8AC3E}">
        <p14:creationId xmlns:p14="http://schemas.microsoft.com/office/powerpoint/2010/main" val="2970214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Orange: Color">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10441" y="2084179"/>
            <a:ext cx="11653523" cy="1442797"/>
          </a:xfrm>
          <a:noFill/>
        </p:spPr>
        <p:txBody>
          <a:bodyPr tIns="109728" bIns="109728" anchor="t" anchorCtr="0"/>
          <a:lstStyle>
            <a:lvl1pPr>
              <a:defRPr sz="8801" spc="-101" baseline="0">
                <a:solidFill>
                  <a:schemeClr val="bg1"/>
                </a:solidFill>
              </a:defRPr>
            </a:lvl1pPr>
          </a:lstStyle>
          <a:p>
            <a:r>
              <a:rPr lang="en-US" dirty="0"/>
              <a:t>Section Title</a:t>
            </a:r>
          </a:p>
        </p:txBody>
      </p:sp>
      <p:sp>
        <p:nvSpPr>
          <p:cNvPr id="3"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4"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
        <p:nvSpPr>
          <p:cNvPr id="6" name="Text Placeholder 8"/>
          <p:cNvSpPr>
            <a:spLocks noGrp="1"/>
          </p:cNvSpPr>
          <p:nvPr>
            <p:ph type="body" sz="quarter" idx="15"/>
          </p:nvPr>
        </p:nvSpPr>
        <p:spPr>
          <a:xfrm>
            <a:off x="310440" y="3526972"/>
            <a:ext cx="8644875" cy="738664"/>
          </a:xfrm>
        </p:spPr>
        <p:txBody>
          <a:bodyPr/>
          <a:lstStyle>
            <a:lvl1pPr marL="0" indent="0">
              <a:buFontTx/>
              <a:buNone/>
              <a:defRPr>
                <a:solidFill>
                  <a:schemeClr val="bg1"/>
                </a:solidFill>
              </a:defRPr>
            </a:lvl1pPr>
          </a:lstStyle>
          <a:p>
            <a:endParaRPr lang="en-US" dirty="0"/>
          </a:p>
        </p:txBody>
      </p:sp>
    </p:spTree>
    <p:extLst>
      <p:ext uri="{BB962C8B-B14F-4D97-AF65-F5344CB8AC3E}">
        <p14:creationId xmlns:p14="http://schemas.microsoft.com/office/powerpoint/2010/main" val="3182734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Slide: Color">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2871250"/>
            <a:ext cx="11655840" cy="899665"/>
          </a:xfrm>
        </p:spPr>
        <p:txBody>
          <a:bodyPr/>
          <a:lstStyle>
            <a:lvl1pPr>
              <a:defRPr sz="8800">
                <a:solidFill>
                  <a:schemeClr val="bg2"/>
                </a:solidFill>
              </a:defRPr>
            </a:lvl1pPr>
          </a:lstStyle>
          <a:p>
            <a:r>
              <a:rPr lang="en-US" dirty="0"/>
              <a:t>Thank you!</a:t>
            </a:r>
          </a:p>
        </p:txBody>
      </p:sp>
      <p:sp>
        <p:nvSpPr>
          <p:cNvPr id="3" name="Footer Placeholder 2"/>
          <p:cNvSpPr>
            <a:spLocks noGrp="1"/>
          </p:cNvSpPr>
          <p:nvPr>
            <p:ph type="ftr" sz="quarter" idx="10"/>
          </p:nvPr>
        </p:nvSpPr>
        <p:spPr>
          <a:xfrm>
            <a:off x="269240" y="6322759"/>
            <a:ext cx="4378795" cy="364224"/>
          </a:xfrm>
          <a:prstGeom prst="rect">
            <a:avLst/>
          </a:prstGeom>
        </p:spPr>
        <p:txBody>
          <a:bodyPr/>
          <a:lstStyle>
            <a:lvl1pPr>
              <a:defRPr>
                <a:solidFill>
                  <a:schemeClr val="bg2"/>
                </a:solidFill>
                <a:latin typeface="+mj-lt"/>
              </a:defRPr>
            </a:lvl1pPr>
          </a:lstStyle>
          <a:p>
            <a:endParaRPr lang="en-US" dirty="0"/>
          </a:p>
        </p:txBody>
      </p:sp>
      <p:pic>
        <p:nvPicPr>
          <p:cNvPr id="5" name="Picture 2" descr="C:\Users\rsasaki\Desktop\MSFT_logo_c_C-Wh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9162" y="5505231"/>
            <a:ext cx="1757572" cy="64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38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40" y="1572013"/>
            <a:ext cx="9687509" cy="558614"/>
          </a:xfrm>
        </p:spPr>
        <p:txBody>
          <a:bodyPr/>
          <a:lstStyle>
            <a:lvl1pPr marL="0" indent="0">
              <a:buFontTx/>
              <a:buNone/>
              <a:defRPr sz="2700" b="1" i="0">
                <a:solidFill>
                  <a:srgbClr val="737373"/>
                </a:solidFill>
                <a:latin typeface="+mj-lt"/>
                <a:ea typeface="Segoe UI" charset="0"/>
                <a:cs typeface="Segoe UI" charset="0"/>
              </a:defRPr>
            </a:lvl1pPr>
            <a:lvl2pPr marL="342910" indent="0">
              <a:buFontTx/>
              <a:buNone/>
              <a:defRPr sz="1800"/>
            </a:lvl2pPr>
          </a:lstStyle>
          <a:p>
            <a:pPr lvl="0"/>
            <a:r>
              <a:rPr lang="en-US"/>
              <a:t>Edit Master text styles</a:t>
            </a:r>
          </a:p>
        </p:txBody>
      </p:sp>
      <p:sp>
        <p:nvSpPr>
          <p:cNvPr id="10" name="Title 1"/>
          <p:cNvSpPr txBox="1">
            <a:spLocks/>
          </p:cNvSpPr>
          <p:nvPr userDrawn="1"/>
        </p:nvSpPr>
        <p:spPr>
          <a:xfrm>
            <a:off x="659635" y="832769"/>
            <a:ext cx="11655840" cy="723316"/>
          </a:xfrm>
          <a:prstGeom prst="rect">
            <a:avLst/>
          </a:prstGeom>
        </p:spPr>
        <p:txBody>
          <a:bodyPr vert="horz" wrap="square" lIns="146304" tIns="91440" rIns="146304" bIns="91440"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dirty="0">
              <a:solidFill>
                <a:srgbClr val="0078D7"/>
              </a:solidFill>
            </a:endParaRPr>
          </a:p>
        </p:txBody>
      </p:sp>
      <p:sp>
        <p:nvSpPr>
          <p:cNvPr id="7" name="Title 1"/>
          <p:cNvSpPr>
            <a:spLocks noGrp="1"/>
          </p:cNvSpPr>
          <p:nvPr>
            <p:ph type="title"/>
          </p:nvPr>
        </p:nvSpPr>
        <p:spPr>
          <a:xfrm>
            <a:off x="310439" y="656424"/>
            <a:ext cx="10919035" cy="899665"/>
          </a:xfrm>
        </p:spPr>
        <p:txBody>
          <a:bodyPr/>
          <a:lstStyle>
            <a:lvl1pPr>
              <a:defRPr>
                <a:solidFill>
                  <a:srgbClr val="008272"/>
                </a:solidFill>
              </a:defRPr>
            </a:lvl1pPr>
          </a:lstStyle>
          <a:p>
            <a:r>
              <a:rPr lang="en-US"/>
              <a:t>Click to edit Master title style</a:t>
            </a:r>
            <a:endParaRPr lang="en-US" dirty="0"/>
          </a:p>
        </p:txBody>
      </p:sp>
      <p:sp>
        <p:nvSpPr>
          <p:cNvPr id="8" name="Footer Placeholder 2"/>
          <p:cNvSpPr>
            <a:spLocks noGrp="1"/>
          </p:cNvSpPr>
          <p:nvPr>
            <p:ph type="ftr" sz="quarter" idx="11"/>
          </p:nvPr>
        </p:nvSpPr>
        <p:spPr>
          <a:xfrm>
            <a:off x="661481" y="6322759"/>
            <a:ext cx="4378795" cy="364224"/>
          </a:xfrm>
          <a:prstGeom prst="rect">
            <a:avLst/>
          </a:prstGeom>
        </p:spPr>
        <p:txBody>
          <a:bodyPr/>
          <a:lstStyle>
            <a:lvl1pPr>
              <a:defRPr>
                <a:solidFill>
                  <a:srgbClr val="737373"/>
                </a:solidFill>
                <a:latin typeface="+mj-lt"/>
              </a:defRPr>
            </a:lvl1pPr>
          </a:lstStyle>
          <a:p>
            <a:endParaRPr lang="en-US" dirty="0"/>
          </a:p>
        </p:txBody>
      </p:sp>
      <p:sp>
        <p:nvSpPr>
          <p:cNvPr id="11" name="Slide Number Placeholder 3"/>
          <p:cNvSpPr>
            <a:spLocks noGrp="1"/>
          </p:cNvSpPr>
          <p:nvPr>
            <p:ph type="sldNum" sz="quarter" idx="12"/>
          </p:nvPr>
        </p:nvSpPr>
        <p:spPr>
          <a:xfrm>
            <a:off x="310439" y="6322759"/>
            <a:ext cx="349196" cy="364224"/>
          </a:xfrm>
          <a:prstGeom prst="rect">
            <a:avLst/>
          </a:prstGeom>
        </p:spPr>
        <p:txBody>
          <a:bodyPr/>
          <a:lstStyle>
            <a:lvl1pPr>
              <a:defRPr>
                <a:solidFill>
                  <a:srgbClr val="737373"/>
                </a:solidFill>
                <a:latin typeface="+mj-lt"/>
              </a:defRPr>
            </a:lvl1pPr>
          </a:lstStyle>
          <a:p>
            <a:fld id="{894E8EF0-91FF-4791-8529-F57CE0475C15}" type="slidenum">
              <a:rPr lang="en-US" smtClean="0"/>
              <a:pPr/>
              <a:t>‹#›</a:t>
            </a:fld>
            <a:endParaRPr lang="en-US" dirty="0"/>
          </a:p>
        </p:txBody>
      </p:sp>
    </p:spTree>
    <p:extLst>
      <p:ext uri="{BB962C8B-B14F-4D97-AF65-F5344CB8AC3E}">
        <p14:creationId xmlns:p14="http://schemas.microsoft.com/office/powerpoint/2010/main" val="248658213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ection Title Accent Whit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441" y="2084179"/>
            <a:ext cx="11653523" cy="1442797"/>
          </a:xfrm>
          <a:noFill/>
        </p:spPr>
        <p:txBody>
          <a:bodyPr tIns="109728" bIns="109728" anchor="t" anchorCtr="0"/>
          <a:lstStyle>
            <a:lvl1pPr>
              <a:defRPr sz="8801" spc="-101" baseline="0">
                <a:solidFill>
                  <a:srgbClr val="008272"/>
                </a:solidFill>
              </a:defRPr>
            </a:lvl1pPr>
          </a:lstStyle>
          <a:p>
            <a:r>
              <a:rPr lang="en-US" dirty="0"/>
              <a:t>Section Title</a:t>
            </a:r>
          </a:p>
        </p:txBody>
      </p:sp>
      <p:sp>
        <p:nvSpPr>
          <p:cNvPr id="5" name="Text Placeholder 8"/>
          <p:cNvSpPr>
            <a:spLocks noGrp="1"/>
          </p:cNvSpPr>
          <p:nvPr>
            <p:ph type="body" sz="quarter" idx="15"/>
          </p:nvPr>
        </p:nvSpPr>
        <p:spPr>
          <a:xfrm>
            <a:off x="310440" y="3526972"/>
            <a:ext cx="8644875" cy="738664"/>
          </a:xfrm>
        </p:spPr>
        <p:txBody>
          <a:bodyPr/>
          <a:lstStyle>
            <a:lvl1pPr marL="0" indent="0">
              <a:buFontTx/>
              <a:buNone/>
              <a:defRPr>
                <a:solidFill>
                  <a:srgbClr val="737373"/>
                </a:solidFill>
              </a:defRPr>
            </a:lvl1pPr>
          </a:lstStyle>
          <a:p>
            <a:pPr lvl="0"/>
            <a:r>
              <a:rPr lang="en-US"/>
              <a:t>Edit Master text styles</a:t>
            </a:r>
          </a:p>
        </p:txBody>
      </p:sp>
      <p:sp>
        <p:nvSpPr>
          <p:cNvPr id="6" name="Footer Placeholder 2"/>
          <p:cNvSpPr>
            <a:spLocks noGrp="1"/>
          </p:cNvSpPr>
          <p:nvPr>
            <p:ph type="ftr" sz="quarter" idx="10"/>
          </p:nvPr>
        </p:nvSpPr>
        <p:spPr>
          <a:xfrm>
            <a:off x="661481" y="6322759"/>
            <a:ext cx="4378795" cy="364224"/>
          </a:xfrm>
          <a:prstGeom prst="rect">
            <a:avLst/>
          </a:prstGeom>
        </p:spPr>
        <p:txBody>
          <a:bodyPr/>
          <a:lstStyle>
            <a:lvl1pPr>
              <a:defRPr>
                <a:solidFill>
                  <a:srgbClr val="737373"/>
                </a:solidFill>
                <a:latin typeface="+mj-lt"/>
              </a:defRPr>
            </a:lvl1pPr>
          </a:lstStyle>
          <a:p>
            <a:endParaRPr lang="en-US" dirty="0"/>
          </a:p>
        </p:txBody>
      </p:sp>
      <p:sp>
        <p:nvSpPr>
          <p:cNvPr id="7" name="Slide Number Placeholder 3"/>
          <p:cNvSpPr>
            <a:spLocks noGrp="1"/>
          </p:cNvSpPr>
          <p:nvPr>
            <p:ph type="sldNum" sz="quarter" idx="11"/>
          </p:nvPr>
        </p:nvSpPr>
        <p:spPr>
          <a:xfrm>
            <a:off x="310439" y="6322759"/>
            <a:ext cx="349196" cy="364224"/>
          </a:xfrm>
          <a:prstGeom prst="rect">
            <a:avLst/>
          </a:prstGeom>
        </p:spPr>
        <p:txBody>
          <a:bodyPr/>
          <a:lstStyle>
            <a:lvl1pPr>
              <a:defRPr>
                <a:solidFill>
                  <a:srgbClr val="737373"/>
                </a:solidFill>
                <a:latin typeface="+mj-lt"/>
              </a:defRPr>
            </a:lvl1pPr>
          </a:lstStyle>
          <a:p>
            <a:fld id="{894E8EF0-91FF-4791-8529-F57CE0475C15}" type="slidenum">
              <a:rPr lang="en-US" smtClean="0"/>
              <a:pPr/>
              <a:t>‹#›</a:t>
            </a:fld>
            <a:endParaRPr lang="en-US" dirty="0"/>
          </a:p>
        </p:txBody>
      </p:sp>
    </p:spTree>
    <p:extLst>
      <p:ext uri="{BB962C8B-B14F-4D97-AF65-F5344CB8AC3E}">
        <p14:creationId xmlns:p14="http://schemas.microsoft.com/office/powerpoint/2010/main" val="1582194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Agenda Color">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10439" y="705859"/>
            <a:ext cx="11655840" cy="899665"/>
          </a:xfrm>
        </p:spPr>
        <p:txBody>
          <a:bodyPr/>
          <a:lstStyle>
            <a:lvl1pPr>
              <a:defRPr sz="4800">
                <a:solidFill>
                  <a:schemeClr val="bg1"/>
                </a:solidFill>
              </a:defRPr>
            </a:lvl1pPr>
          </a:lstStyle>
          <a:p>
            <a:r>
              <a:rPr lang="en-US" dirty="0"/>
              <a:t>Click to edit agenda</a:t>
            </a:r>
          </a:p>
        </p:txBody>
      </p:sp>
      <p:sp>
        <p:nvSpPr>
          <p:cNvPr id="3"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4"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
        <p:nvSpPr>
          <p:cNvPr id="6" name="Text Placeholder 6"/>
          <p:cNvSpPr>
            <a:spLocks noGrp="1"/>
          </p:cNvSpPr>
          <p:nvPr>
            <p:ph type="body" sz="quarter" idx="12"/>
          </p:nvPr>
        </p:nvSpPr>
        <p:spPr>
          <a:xfrm>
            <a:off x="312001" y="1741926"/>
            <a:ext cx="11651967" cy="1138902"/>
          </a:xfrm>
        </p:spPr>
        <p:txBody>
          <a:bodyPr/>
          <a:lstStyle>
            <a:lvl1pPr marL="282585" indent="-282585">
              <a:spcBef>
                <a:spcPts val="400"/>
              </a:spcBef>
              <a:spcAft>
                <a:spcPts val="600"/>
              </a:spcAft>
              <a:buClr>
                <a:schemeClr val="bg1"/>
              </a:buClr>
              <a:buFont typeface="Arial" charset="0"/>
              <a:buChar char="•"/>
              <a:defRPr sz="3400">
                <a:solidFill>
                  <a:schemeClr val="bg1"/>
                </a:solidFill>
              </a:defRPr>
            </a:lvl1pPr>
            <a:lvl2pPr marL="461979" indent="-234959">
              <a:buClr>
                <a:schemeClr val="bg1"/>
              </a:buClr>
              <a:buSzPct val="70000"/>
              <a:buFont typeface="Arial" charset="0"/>
              <a:buChar char="•"/>
              <a:defRPr>
                <a:solidFill>
                  <a:schemeClr val="bg1"/>
                </a:solidFill>
              </a:defRPr>
            </a:lvl2pPr>
            <a:lvl3pPr marL="687412" indent="-225433">
              <a:buClr>
                <a:schemeClr val="bg1"/>
              </a:buClr>
              <a:defRPr>
                <a:solidFill>
                  <a:schemeClr val="bg1"/>
                </a:solidFill>
              </a:defRPr>
            </a:lvl3pPr>
            <a:lvl4pPr marL="914433" indent="-227021">
              <a:buClr>
                <a:schemeClr val="bg1"/>
              </a:buClr>
              <a:defRPr>
                <a:solidFill>
                  <a:schemeClr val="bg1"/>
                </a:solidFill>
              </a:defRPr>
            </a:lvl4pPr>
            <a:lvl5pPr marL="1141454" indent="-227021">
              <a:buClr>
                <a:schemeClr val="bg1"/>
              </a:buClr>
              <a:tabLst>
                <a:tab pos="1141454" algn="l"/>
              </a:tabLst>
              <a:defRPr>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02507736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6" name="Text Placeholder 5"/>
          <p:cNvSpPr>
            <a:spLocks noGrp="1"/>
          </p:cNvSpPr>
          <p:nvPr>
            <p:ph type="body" sz="quarter" idx="10"/>
          </p:nvPr>
        </p:nvSpPr>
        <p:spPr>
          <a:xfrm>
            <a:off x="269245" y="1189178"/>
            <a:ext cx="11653523" cy="2011304"/>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71" indent="0">
              <a:buNone/>
              <a:defRPr/>
            </a:lvl3pPr>
            <a:lvl4pPr marL="447941" indent="0">
              <a:buNone/>
              <a:defRPr/>
            </a:lvl4pPr>
            <a:lvl5pPr marL="67191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72428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ection Title Accent Color 2">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10441" y="2084179"/>
            <a:ext cx="11653523" cy="1442797"/>
          </a:xfrm>
          <a:noFill/>
        </p:spPr>
        <p:txBody>
          <a:bodyPr tIns="109728" bIns="109728" anchor="t" anchorCtr="0"/>
          <a:lstStyle>
            <a:lvl1pPr>
              <a:defRPr sz="8801" spc="-101" baseline="0">
                <a:solidFill>
                  <a:schemeClr val="bg1"/>
                </a:solidFill>
              </a:defRPr>
            </a:lvl1pPr>
          </a:lstStyle>
          <a:p>
            <a:r>
              <a:rPr lang="en-US" dirty="0"/>
              <a:t>Section Title</a:t>
            </a:r>
          </a:p>
        </p:txBody>
      </p:sp>
      <p:sp>
        <p:nvSpPr>
          <p:cNvPr id="6" name="Text Placeholder 8"/>
          <p:cNvSpPr>
            <a:spLocks noGrp="1"/>
          </p:cNvSpPr>
          <p:nvPr>
            <p:ph type="body" sz="quarter" idx="15"/>
          </p:nvPr>
        </p:nvSpPr>
        <p:spPr>
          <a:xfrm>
            <a:off x="310440" y="3526972"/>
            <a:ext cx="8644875" cy="738664"/>
          </a:xfrm>
        </p:spPr>
        <p:txBody>
          <a:bodyPr/>
          <a:lstStyle>
            <a:lvl1pPr marL="0" indent="0">
              <a:buFontTx/>
              <a:buNone/>
              <a:defRPr>
                <a:solidFill>
                  <a:schemeClr val="bg1"/>
                </a:solidFill>
              </a:defRPr>
            </a:lvl1pPr>
          </a:lstStyle>
          <a:p>
            <a:pPr lvl="0"/>
            <a:r>
              <a:rPr lang="en-US"/>
              <a:t>Edit Master text styles</a:t>
            </a:r>
          </a:p>
        </p:txBody>
      </p:sp>
      <p:sp>
        <p:nvSpPr>
          <p:cNvPr id="7" name="Footer Placeholder 2"/>
          <p:cNvSpPr>
            <a:spLocks noGrp="1"/>
          </p:cNvSpPr>
          <p:nvPr>
            <p:ph type="ftr" sz="quarter" idx="10"/>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8" name="Slide Number Placeholder 3"/>
          <p:cNvSpPr>
            <a:spLocks noGrp="1"/>
          </p:cNvSpPr>
          <p:nvPr>
            <p:ph type="sldNum" sz="quarter" idx="11"/>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Tree>
    <p:extLst>
      <p:ext uri="{BB962C8B-B14F-4D97-AF65-F5344CB8AC3E}">
        <p14:creationId xmlns:p14="http://schemas.microsoft.com/office/powerpoint/2010/main" val="3239070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Q&amp;A Color">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p:cNvSpPr>
            <a:spLocks noGrp="1"/>
          </p:cNvSpPr>
          <p:nvPr>
            <p:ph type="body" sz="quarter" idx="10"/>
          </p:nvPr>
        </p:nvSpPr>
        <p:spPr>
          <a:xfrm>
            <a:off x="310440" y="1572012"/>
            <a:ext cx="9687509" cy="738664"/>
          </a:xfrm>
        </p:spPr>
        <p:txBody>
          <a:bodyPr/>
          <a:lstStyle>
            <a:lvl1pPr marL="0" indent="0">
              <a:buFontTx/>
              <a:buNone/>
              <a:defRPr sz="4000" b="1" i="0">
                <a:solidFill>
                  <a:schemeClr val="bg1"/>
                </a:solidFill>
                <a:latin typeface="+mj-lt"/>
                <a:ea typeface="Segoe UI" charset="0"/>
                <a:cs typeface="Segoe UI" charset="0"/>
              </a:defRPr>
            </a:lvl1pPr>
            <a:lvl2pPr marL="342910" indent="0">
              <a:buFontTx/>
              <a:buNone/>
              <a:defRPr sz="1800"/>
            </a:lvl2pPr>
          </a:lstStyle>
          <a:p>
            <a:pPr lvl="0"/>
            <a:r>
              <a:rPr lang="en-US"/>
              <a:t>Edit Master text styles</a:t>
            </a:r>
          </a:p>
        </p:txBody>
      </p:sp>
      <p:sp>
        <p:nvSpPr>
          <p:cNvPr id="10" name="Title 1"/>
          <p:cNvSpPr txBox="1">
            <a:spLocks/>
          </p:cNvSpPr>
          <p:nvPr userDrawn="1"/>
        </p:nvSpPr>
        <p:spPr>
          <a:xfrm>
            <a:off x="659635" y="832769"/>
            <a:ext cx="11655840" cy="723316"/>
          </a:xfrm>
          <a:prstGeom prst="rect">
            <a:avLst/>
          </a:prstGeom>
        </p:spPr>
        <p:txBody>
          <a:bodyPr vert="horz" wrap="square" lIns="146304" tIns="91440" rIns="146304" bIns="91440"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dirty="0">
              <a:solidFill>
                <a:srgbClr val="0078D7"/>
              </a:solidFill>
            </a:endParaRPr>
          </a:p>
        </p:txBody>
      </p:sp>
      <p:sp>
        <p:nvSpPr>
          <p:cNvPr id="7" name="Title 1"/>
          <p:cNvSpPr>
            <a:spLocks noGrp="1"/>
          </p:cNvSpPr>
          <p:nvPr>
            <p:ph type="title"/>
          </p:nvPr>
        </p:nvSpPr>
        <p:spPr>
          <a:xfrm>
            <a:off x="310439" y="656424"/>
            <a:ext cx="10806740" cy="899665"/>
          </a:xfrm>
        </p:spPr>
        <p:txBody>
          <a:bodyPr/>
          <a:lstStyle>
            <a:lvl1pPr>
              <a:defRPr>
                <a:solidFill>
                  <a:schemeClr val="bg1"/>
                </a:solidFill>
              </a:defRPr>
            </a:lvl1pPr>
          </a:lstStyle>
          <a:p>
            <a:r>
              <a:rPr lang="en-US"/>
              <a:t>Click to edit Master title style</a:t>
            </a:r>
            <a:endParaRPr lang="en-US" dirty="0"/>
          </a:p>
        </p:txBody>
      </p:sp>
      <p:sp>
        <p:nvSpPr>
          <p:cNvPr id="11" name="Footer Placeholder 2"/>
          <p:cNvSpPr>
            <a:spLocks noGrp="1"/>
          </p:cNvSpPr>
          <p:nvPr>
            <p:ph type="ftr" sz="quarter" idx="11"/>
          </p:nvPr>
        </p:nvSpPr>
        <p:spPr>
          <a:xfrm>
            <a:off x="661481" y="6322759"/>
            <a:ext cx="4378795" cy="364224"/>
          </a:xfrm>
          <a:prstGeom prst="rect">
            <a:avLst/>
          </a:prstGeom>
        </p:spPr>
        <p:txBody>
          <a:bodyPr/>
          <a:lstStyle>
            <a:lvl1pPr>
              <a:defRPr>
                <a:solidFill>
                  <a:schemeClr val="bg1"/>
                </a:solidFill>
                <a:latin typeface="+mj-lt"/>
              </a:defRPr>
            </a:lvl1pPr>
          </a:lstStyle>
          <a:p>
            <a:endParaRPr lang="en-US" dirty="0"/>
          </a:p>
        </p:txBody>
      </p:sp>
      <p:sp>
        <p:nvSpPr>
          <p:cNvPr id="12" name="Slide Number Placeholder 3"/>
          <p:cNvSpPr>
            <a:spLocks noGrp="1"/>
          </p:cNvSpPr>
          <p:nvPr>
            <p:ph type="sldNum" sz="quarter" idx="12"/>
          </p:nvPr>
        </p:nvSpPr>
        <p:spPr>
          <a:xfrm>
            <a:off x="310439" y="6322759"/>
            <a:ext cx="349196" cy="364224"/>
          </a:xfrm>
          <a:prstGeom prst="rect">
            <a:avLst/>
          </a:prstGeom>
        </p:spPr>
        <p:txBody>
          <a:bodyPr/>
          <a:lstStyle>
            <a:lvl1pPr>
              <a:defRPr>
                <a:solidFill>
                  <a:schemeClr val="bg1"/>
                </a:solidFill>
                <a:latin typeface="+mj-lt"/>
              </a:defRPr>
            </a:lvl1pPr>
          </a:lstStyle>
          <a:p>
            <a:fld id="{894E8EF0-91FF-4791-8529-F57CE0475C15}" type="slidenum">
              <a:rPr lang="en-US" smtClean="0"/>
              <a:pPr/>
              <a:t>‹#›</a:t>
            </a:fld>
            <a:endParaRPr lang="en-US" dirty="0"/>
          </a:p>
        </p:txBody>
      </p:sp>
    </p:spTree>
    <p:extLst>
      <p:ext uri="{BB962C8B-B14F-4D97-AF65-F5344CB8AC3E}">
        <p14:creationId xmlns:p14="http://schemas.microsoft.com/office/powerpoint/2010/main" val="148890607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AFC7416-C30F-41BD-A81E-CCC193383B3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095207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8000" y="289518"/>
            <a:ext cx="11655840" cy="899665"/>
          </a:xfrm>
        </p:spPr>
        <p:txBody>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36410779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Subtitle 1">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270796" y="1091647"/>
            <a:ext cx="11651966" cy="513407"/>
          </a:xfrm>
        </p:spPr>
        <p:txBody>
          <a:bodyPr/>
          <a:lstStyle>
            <a:lvl1pPr marL="0" indent="0">
              <a:buNone/>
              <a:defRPr lang="en-US" sz="2400" kern="1200" spc="-69">
                <a:gradFill>
                  <a:gsLst>
                    <a:gs pos="1250">
                      <a:schemeClr val="accent2"/>
                    </a:gs>
                    <a:gs pos="100000">
                      <a:schemeClr val="accent2"/>
                    </a:gs>
                  </a:gsLst>
                  <a:lin ang="5400000" scaled="0"/>
                </a:gradFill>
                <a:latin typeface="+mn-lt"/>
                <a:ea typeface="+mn-ea"/>
                <a:cs typeface="+mn-cs"/>
              </a:defRPr>
            </a:lvl1pPr>
            <a:lvl2pPr marL="336078" indent="0">
              <a:buNone/>
              <a:defRPr/>
            </a:lvl2pPr>
            <a:lvl3pPr marL="560129" indent="0">
              <a:buNone/>
              <a:defRPr/>
            </a:lvl3pPr>
            <a:lvl4pPr marL="784182" indent="0">
              <a:buNone/>
              <a:defRPr/>
            </a:lvl4pPr>
            <a:lvl5pPr marL="1008233" indent="0">
              <a:buNone/>
              <a:defRPr/>
            </a:lvl5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lvl1pPr>
              <a:defRPr>
                <a:gradFill>
                  <a:gsLst>
                    <a:gs pos="1250">
                      <a:schemeClr val="accent1"/>
                    </a:gs>
                    <a:gs pos="100000">
                      <a:schemeClr val="accent1"/>
                    </a:gs>
                  </a:gsLst>
                  <a:lin ang="5400000" scaled="0"/>
                </a:gradFill>
              </a:defRPr>
            </a:lvl1pPr>
          </a:lstStyle>
          <a:p>
            <a:endParaRPr lang="en-US" dirty="0">
              <a:gradFill>
                <a:gsLst>
                  <a:gs pos="1250">
                    <a:srgbClr val="68217A"/>
                  </a:gs>
                  <a:gs pos="100000">
                    <a:srgbClr val="68217A"/>
                  </a:gs>
                </a:gsLst>
                <a:lin ang="5400000" scaled="0"/>
              </a:gradFill>
            </a:endParaRPr>
          </a:p>
        </p:txBody>
      </p:sp>
      <p:sp>
        <p:nvSpPr>
          <p:cNvPr id="4" name="Slide Number Placeholder 3"/>
          <p:cNvSpPr>
            <a:spLocks noGrp="1"/>
          </p:cNvSpPr>
          <p:nvPr>
            <p:ph type="sldNum" sz="quarter" idx="11"/>
          </p:nvPr>
        </p:nvSpPr>
        <p:spPr/>
        <p:txBody>
          <a:bodyPr/>
          <a:lstStyle>
            <a:lvl1pPr>
              <a:defRPr>
                <a:gradFill>
                  <a:gsLst>
                    <a:gs pos="1250">
                      <a:schemeClr val="accent1"/>
                    </a:gs>
                    <a:gs pos="100000">
                      <a:schemeClr val="accent1"/>
                    </a:gs>
                  </a:gsLst>
                  <a:lin ang="5400000" scaled="0"/>
                </a:gradFill>
              </a:defRPr>
            </a:lvl1pPr>
          </a:lstStyle>
          <a:p>
            <a:fld id="{894E8EF0-91FF-4791-8529-F57CE0475C15}" type="slidenum">
              <a:rPr smtClean="0">
                <a:gradFill>
                  <a:gsLst>
                    <a:gs pos="1250">
                      <a:srgbClr val="68217A"/>
                    </a:gs>
                    <a:gs pos="100000">
                      <a:srgbClr val="68217A"/>
                    </a:gs>
                  </a:gsLst>
                  <a:lin ang="5400000" scaled="0"/>
                </a:gradFill>
              </a:rPr>
              <a:pPr/>
              <a:t>‹#›</a:t>
            </a:fld>
            <a:endParaRPr dirty="0">
              <a:gradFill>
                <a:gsLst>
                  <a:gs pos="1250">
                    <a:srgbClr val="68217A"/>
                  </a:gs>
                  <a:gs pos="100000">
                    <a:srgbClr val="68217A"/>
                  </a:gs>
                </a:gsLst>
                <a:lin ang="5400000" scaled="0"/>
              </a:gradFill>
            </a:endParaRPr>
          </a:p>
        </p:txBody>
      </p:sp>
    </p:spTree>
    <p:extLst>
      <p:ext uri="{BB962C8B-B14F-4D97-AF65-F5344CB8AC3E}">
        <p14:creationId xmlns:p14="http://schemas.microsoft.com/office/powerpoint/2010/main" val="21301250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endParaRPr lang="en-GB" dirty="0">
              <a:solidFill>
                <a:prstClr val="black">
                  <a:tint val="75000"/>
                </a:prstClr>
              </a:solidFill>
            </a:endParaRPr>
          </a:p>
        </p:txBody>
      </p:sp>
      <p:sp>
        <p:nvSpPr>
          <p:cNvPr id="7" name="Title 6">
            <a:extLst>
              <a:ext uri="{FF2B5EF4-FFF2-40B4-BE49-F238E27FC236}">
                <a16:creationId xmlns:a16="http://schemas.microsoft.com/office/drawing/2014/main" id="{8CE55FE0-AA6C-404A-8750-A85ECF6BC1C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87857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ullet: Whi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0440" y="1556819"/>
            <a:ext cx="10405686" cy="1035668"/>
          </a:xfrm>
        </p:spPr>
        <p:txBody>
          <a:bodyPr wrap="square">
            <a:spAutoFit/>
          </a:bodyPr>
          <a:lstStyle>
            <a:lvl1pPr marL="344501" indent="-344501">
              <a:buClr>
                <a:schemeClr val="accent3"/>
              </a:buClr>
              <a:buSzPct val="100000"/>
              <a:buFont typeface="Arial" charset="0"/>
              <a:buChar char="•"/>
              <a:defRPr sz="3700" b="0" i="0">
                <a:solidFill>
                  <a:srgbClr val="737373"/>
                </a:solidFill>
                <a:latin typeface="+mj-lt"/>
                <a:ea typeface="Segoe UI" charset="0"/>
                <a:cs typeface="Segoe UI" charset="0"/>
              </a:defRPr>
            </a:lvl1pPr>
            <a:lvl2pPr marL="584220" indent="-241309">
              <a:buClr>
                <a:srgbClr val="737373"/>
              </a:buClr>
              <a:buFont typeface="Arial" charset="0"/>
              <a:buChar char="•"/>
              <a:defRPr sz="2000" b="0" i="0">
                <a:solidFill>
                  <a:srgbClr val="737373"/>
                </a:solidFill>
                <a:latin typeface="Segoe UI" charset="0"/>
                <a:ea typeface="Segoe UI" charset="0"/>
                <a:cs typeface="Segoe UI" charset="0"/>
              </a:defRPr>
            </a:lvl2pPr>
            <a:lvl3pPr>
              <a:buClr>
                <a:srgbClr val="737373"/>
              </a:buClr>
              <a:defRPr sz="1200" b="0" i="0">
                <a:solidFill>
                  <a:srgbClr val="737373"/>
                </a:solidFill>
                <a:latin typeface="Segoe UI" charset="0"/>
                <a:ea typeface="Segoe UI" charset="0"/>
                <a:cs typeface="Segoe UI" charset="0"/>
              </a:defRPr>
            </a:lvl3pPr>
            <a:lvl4pPr>
              <a:buClr>
                <a:srgbClr val="737373"/>
              </a:buClr>
              <a:defRPr>
                <a:solidFill>
                  <a:srgbClr val="737373"/>
                </a:solidFill>
              </a:defRPr>
            </a:lvl4pPr>
            <a:lvl5pPr>
              <a:buClr>
                <a:srgbClr val="737373"/>
              </a:buClr>
              <a:defRPr>
                <a:solidFill>
                  <a:srgbClr val="737373"/>
                </a:solidFill>
              </a:defRPr>
            </a:lvl5pPr>
          </a:lstStyle>
          <a:p>
            <a:pPr lvl="0"/>
            <a:r>
              <a:rPr lang="en-US" dirty="0"/>
              <a:t>Click to edit Master text styles</a:t>
            </a:r>
          </a:p>
          <a:p>
            <a:pPr lvl="1"/>
            <a:r>
              <a:rPr lang="en-US" dirty="0"/>
              <a:t>Second level</a:t>
            </a:r>
          </a:p>
        </p:txBody>
      </p:sp>
      <p:sp>
        <p:nvSpPr>
          <p:cNvPr id="9" name="Title 1"/>
          <p:cNvSpPr>
            <a:spLocks noGrp="1"/>
          </p:cNvSpPr>
          <p:nvPr>
            <p:ph type="title"/>
          </p:nvPr>
        </p:nvSpPr>
        <p:spPr>
          <a:xfrm>
            <a:off x="310439" y="324000"/>
            <a:ext cx="10902993" cy="899665"/>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32170094"/>
      </p:ext>
    </p:extLst>
  </p:cSld>
  <p:clrMapOvr>
    <a:masterClrMapping/>
  </p:clrMapOvr>
  <p:transition>
    <p:fade/>
  </p:transition>
  <p:extLst>
    <p:ext uri="{DCECCB84-F9BA-43D5-87BE-67443E8EF086}">
      <p15:sldGuideLst xmlns:p15="http://schemas.microsoft.com/office/powerpoint/2012/main">
        <p15:guide id="1" orient="horz" pos="845">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mp; Non-bulleted text: White">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39" y="1572013"/>
            <a:ext cx="10847556" cy="738664"/>
          </a:xfrm>
        </p:spPr>
        <p:txBody>
          <a:bodyPr/>
          <a:lstStyle>
            <a:lvl1pPr marL="0" indent="0">
              <a:buFontTx/>
              <a:buNone/>
              <a:defRPr sz="4000" b="0" i="0">
                <a:solidFill>
                  <a:srgbClr val="737373"/>
                </a:solidFill>
                <a:latin typeface="+mj-lt"/>
                <a:ea typeface="Segoe UI" charset="0"/>
                <a:cs typeface="Segoe UI" charset="0"/>
              </a:defRPr>
            </a:lvl1pPr>
            <a:lvl2pPr marL="342910" indent="0">
              <a:buFontTx/>
              <a:buNone/>
              <a:defRPr sz="1800"/>
            </a:lvl2pPr>
          </a:lstStyle>
          <a:p>
            <a:endParaRPr lang="en-US" dirty="0"/>
          </a:p>
        </p:txBody>
      </p:sp>
      <p:sp>
        <p:nvSpPr>
          <p:cNvPr id="10" name="Title 1"/>
          <p:cNvSpPr txBox="1">
            <a:spLocks/>
          </p:cNvSpPr>
          <p:nvPr userDrawn="1"/>
        </p:nvSpPr>
        <p:spPr>
          <a:xfrm>
            <a:off x="659635" y="832769"/>
            <a:ext cx="11655840" cy="723316"/>
          </a:xfrm>
          <a:prstGeom prst="rect">
            <a:avLst/>
          </a:prstGeom>
        </p:spPr>
        <p:txBody>
          <a:bodyPr vert="horz" wrap="square" lIns="146304" tIns="91440" rIns="146304" bIns="91440"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dirty="0">
              <a:solidFill>
                <a:srgbClr val="0078D7"/>
              </a:solidFill>
            </a:endParaRPr>
          </a:p>
        </p:txBody>
      </p:sp>
      <p:sp>
        <p:nvSpPr>
          <p:cNvPr id="7" name="Title 1"/>
          <p:cNvSpPr>
            <a:spLocks noGrp="1"/>
          </p:cNvSpPr>
          <p:nvPr>
            <p:ph type="title"/>
          </p:nvPr>
        </p:nvSpPr>
        <p:spPr>
          <a:xfrm>
            <a:off x="310439" y="438352"/>
            <a:ext cx="10847556" cy="899665"/>
          </a:xfrm>
        </p:spPr>
        <p:txBody>
          <a:bodyPr/>
          <a:lstStyle>
            <a:lvl1pPr>
              <a:defRPr>
                <a:solidFill>
                  <a:srgbClr val="008272"/>
                </a:solidFill>
              </a:defRPr>
            </a:lvl1pPr>
          </a:lstStyle>
          <a:p>
            <a:r>
              <a:rPr lang="en-US" dirty="0"/>
              <a:t>Click to edit Master title style</a:t>
            </a:r>
          </a:p>
        </p:txBody>
      </p:sp>
    </p:spTree>
    <p:extLst>
      <p:ext uri="{BB962C8B-B14F-4D97-AF65-F5344CB8AC3E}">
        <p14:creationId xmlns:p14="http://schemas.microsoft.com/office/powerpoint/2010/main" val="357505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Only: White">
    <p:spTree>
      <p:nvGrpSpPr>
        <p:cNvPr id="1" name=""/>
        <p:cNvGrpSpPr/>
        <p:nvPr/>
      </p:nvGrpSpPr>
      <p:grpSpPr>
        <a:xfrm>
          <a:off x="0" y="0"/>
          <a:ext cx="0" cy="0"/>
          <a:chOff x="0" y="0"/>
          <a:chExt cx="0" cy="0"/>
        </a:xfrm>
      </p:grpSpPr>
      <p:sp>
        <p:nvSpPr>
          <p:cNvPr id="6" name="Title 1"/>
          <p:cNvSpPr>
            <a:spLocks noGrp="1"/>
          </p:cNvSpPr>
          <p:nvPr>
            <p:ph type="title"/>
          </p:nvPr>
        </p:nvSpPr>
        <p:spPr>
          <a:xfrm>
            <a:off x="310439" y="324000"/>
            <a:ext cx="10951119" cy="899665"/>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12524667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Color, No MS logo">
    <p:spTree>
      <p:nvGrpSpPr>
        <p:cNvPr id="1" name=""/>
        <p:cNvGrpSpPr/>
        <p:nvPr/>
      </p:nvGrpSpPr>
      <p:grpSpPr>
        <a:xfrm>
          <a:off x="0" y="0"/>
          <a:ext cx="0" cy="0"/>
          <a:chOff x="0" y="0"/>
          <a:chExt cx="0" cy="0"/>
        </a:xfrm>
      </p:grpSpPr>
      <p:sp>
        <p:nvSpPr>
          <p:cNvPr id="11" name="Rectangle 10"/>
          <p:cNvSpPr/>
          <p:nvPr userDrawn="1"/>
        </p:nvSpPr>
        <p:spPr bwMode="auto">
          <a:xfrm>
            <a:off x="2" y="0"/>
            <a:ext cx="64471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dirty="0">
              <a:gradFill>
                <a:gsLst>
                  <a:gs pos="0">
                    <a:srgbClr val="FFFFFF"/>
                  </a:gs>
                  <a:gs pos="100000">
                    <a:srgbClr val="FFFFFF"/>
                  </a:gs>
                </a:gsLst>
                <a:lin ang="5400000" scaled="0"/>
              </a:gradFill>
              <a:ea typeface="Segoe UI" pitchFamily="34" charset="0"/>
              <a:cs typeface="Segoe UI" pitchFamily="34" charset="0"/>
            </a:endParaRPr>
          </a:p>
        </p:txBody>
      </p:sp>
      <p:sp>
        <p:nvSpPr>
          <p:cNvPr id="13" name="Footer Placeholder 12"/>
          <p:cNvSpPr>
            <a:spLocks noGrp="1"/>
          </p:cNvSpPr>
          <p:nvPr>
            <p:ph type="ftr" sz="quarter" idx="17"/>
          </p:nvPr>
        </p:nvSpPr>
        <p:spPr>
          <a:xfrm>
            <a:off x="270797" y="6322763"/>
            <a:ext cx="3517432" cy="261295"/>
          </a:xfrm>
          <a:prstGeom prst="rect">
            <a:avLst/>
          </a:prstGeom>
        </p:spPr>
        <p:txBody>
          <a:bodyPr/>
          <a:lstStyle>
            <a:lvl1pPr>
              <a:defRPr>
                <a:solidFill>
                  <a:schemeClr val="bg1"/>
                </a:solidFill>
                <a:latin typeface="+mj-lt"/>
              </a:defRPr>
            </a:lvl1pPr>
          </a:lstStyle>
          <a:p>
            <a:endParaRPr lang="en-US" dirty="0"/>
          </a:p>
        </p:txBody>
      </p:sp>
      <p:sp>
        <p:nvSpPr>
          <p:cNvPr id="16" name="Title 1"/>
          <p:cNvSpPr>
            <a:spLocks noGrp="1"/>
          </p:cNvSpPr>
          <p:nvPr>
            <p:ph type="title" hasCustomPrompt="1"/>
          </p:nvPr>
        </p:nvSpPr>
        <p:spPr>
          <a:xfrm>
            <a:off x="270800" y="2215015"/>
            <a:ext cx="5713312" cy="1279689"/>
          </a:xfrm>
          <a:noFill/>
        </p:spPr>
        <p:txBody>
          <a:bodyPr lIns="91440" tIns="91440" rIns="182880" bIns="91440" anchor="t" anchorCtr="0"/>
          <a:lstStyle>
            <a:lvl1pPr>
              <a:defRPr lang="en-US" sz="7000" kern="1200" spc="0" baseline="0" dirty="0">
                <a:solidFill>
                  <a:schemeClr val="bg1"/>
                </a:solidFill>
                <a:latin typeface="+mj-lt"/>
                <a:ea typeface="+mn-ea"/>
                <a:cs typeface="+mn-cs"/>
              </a:defRPr>
            </a:lvl1pPr>
          </a:lstStyle>
          <a:p>
            <a:r>
              <a:rPr lang="en-US" dirty="0"/>
              <a:t>Insert Title</a:t>
            </a:r>
          </a:p>
        </p:txBody>
      </p:sp>
      <p:sp>
        <p:nvSpPr>
          <p:cNvPr id="17" name="Text Placeholder 4"/>
          <p:cNvSpPr>
            <a:spLocks noGrp="1"/>
          </p:cNvSpPr>
          <p:nvPr>
            <p:ph type="body" sz="quarter" idx="18" hasCustomPrompt="1"/>
          </p:nvPr>
        </p:nvSpPr>
        <p:spPr>
          <a:xfrm>
            <a:off x="270800" y="3746258"/>
            <a:ext cx="5713312" cy="517193"/>
          </a:xfrm>
          <a:noFill/>
        </p:spPr>
        <p:txBody>
          <a:bodyPr/>
          <a:lstStyle>
            <a:lvl1pPr marL="0" indent="0">
              <a:buNone/>
              <a:defRPr sz="2401">
                <a:solidFill>
                  <a:schemeClr val="bg1"/>
                </a:solidFill>
                <a:latin typeface="+mj-lt"/>
              </a:defRPr>
            </a:lvl1pPr>
            <a:lvl2pPr marL="342910" indent="0">
              <a:buNone/>
              <a:defRPr>
                <a:solidFill>
                  <a:schemeClr val="accent1"/>
                </a:solidFill>
              </a:defRPr>
            </a:lvl2pPr>
            <a:lvl3pPr marL="571522" indent="0">
              <a:buNone/>
              <a:defRPr>
                <a:solidFill>
                  <a:schemeClr val="accent1"/>
                </a:solidFill>
              </a:defRPr>
            </a:lvl3pPr>
            <a:lvl4pPr marL="800131" indent="0">
              <a:buNone/>
              <a:defRPr>
                <a:solidFill>
                  <a:schemeClr val="accent1"/>
                </a:solidFill>
              </a:defRPr>
            </a:lvl4pPr>
            <a:lvl5pPr marL="1028737" indent="0">
              <a:buNone/>
              <a:defRPr>
                <a:solidFill>
                  <a:schemeClr val="accent1"/>
                </a:solidFill>
              </a:defRPr>
            </a:lvl5pPr>
          </a:lstStyle>
          <a:p>
            <a:pPr lvl="0"/>
            <a:r>
              <a:rPr lang="en-US" dirty="0"/>
              <a:t>Presenter Name, Title</a:t>
            </a:r>
          </a:p>
        </p:txBody>
      </p:sp>
      <p:sp>
        <p:nvSpPr>
          <p:cNvPr id="18" name="Picture Placeholder 7"/>
          <p:cNvSpPr>
            <a:spLocks noGrp="1" noChangeAspect="1"/>
          </p:cNvSpPr>
          <p:nvPr>
            <p:ph type="pic" sz="quarter" idx="13" hasCustomPrompt="1"/>
          </p:nvPr>
        </p:nvSpPr>
        <p:spPr>
          <a:xfrm>
            <a:off x="6447100" y="0"/>
            <a:ext cx="5744901" cy="6868634"/>
          </a:xfrm>
          <a:noFill/>
        </p:spPr>
        <p:txBody>
          <a:bodyPr anchor="ctr">
            <a:noAutofit/>
          </a:bodyPr>
          <a:lstStyle>
            <a:lvl1pPr marL="0" indent="0" algn="ctr">
              <a:buNone/>
              <a:defRPr baseline="0">
                <a:solidFill>
                  <a:schemeClr val="tx2"/>
                </a:solidFill>
              </a:defRPr>
            </a:lvl1pPr>
          </a:lstStyle>
          <a:p>
            <a:r>
              <a:rPr lang="en-US" dirty="0"/>
              <a:t>Drop photography here</a:t>
            </a:r>
          </a:p>
        </p:txBody>
      </p:sp>
    </p:spTree>
    <p:extLst>
      <p:ext uri="{BB962C8B-B14F-4D97-AF65-F5344CB8AC3E}">
        <p14:creationId xmlns:p14="http://schemas.microsoft.com/office/powerpoint/2010/main" val="3651160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theme" Target="../theme/theme2.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47" Type="http://schemas.openxmlformats.org/officeDocument/2006/relationships/slideLayout" Target="../slideLayouts/slideLayout115.xml"/><Relationship Id="rId50" Type="http://schemas.openxmlformats.org/officeDocument/2006/relationships/slideLayout" Target="../slideLayouts/slideLayout118.xml"/><Relationship Id="rId55" Type="http://schemas.openxmlformats.org/officeDocument/2006/relationships/slideLayout" Target="../slideLayouts/slideLayout123.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9" Type="http://schemas.openxmlformats.org/officeDocument/2006/relationships/slideLayout" Target="../slideLayouts/slideLayout97.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45" Type="http://schemas.openxmlformats.org/officeDocument/2006/relationships/slideLayout" Target="../slideLayouts/slideLayout113.xml"/><Relationship Id="rId53" Type="http://schemas.openxmlformats.org/officeDocument/2006/relationships/slideLayout" Target="../slideLayouts/slideLayout121.xml"/><Relationship Id="rId58" Type="http://schemas.openxmlformats.org/officeDocument/2006/relationships/slideLayout" Target="../slideLayouts/slideLayout126.xml"/><Relationship Id="rId5" Type="http://schemas.openxmlformats.org/officeDocument/2006/relationships/slideLayout" Target="../slideLayouts/slideLayout73.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slideLayout" Target="../slideLayouts/slideLayout111.xml"/><Relationship Id="rId48" Type="http://schemas.openxmlformats.org/officeDocument/2006/relationships/slideLayout" Target="../slideLayouts/slideLayout116.xml"/><Relationship Id="rId56" Type="http://schemas.openxmlformats.org/officeDocument/2006/relationships/slideLayout" Target="../slideLayouts/slideLayout124.xml"/><Relationship Id="rId8" Type="http://schemas.openxmlformats.org/officeDocument/2006/relationships/slideLayout" Target="../slideLayouts/slideLayout76.xml"/><Relationship Id="rId51" Type="http://schemas.openxmlformats.org/officeDocument/2006/relationships/slideLayout" Target="../slideLayouts/slideLayout119.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46" Type="http://schemas.openxmlformats.org/officeDocument/2006/relationships/slideLayout" Target="../slideLayouts/slideLayout114.xml"/><Relationship Id="rId59" Type="http://schemas.openxmlformats.org/officeDocument/2006/relationships/theme" Target="../theme/theme3.xml"/><Relationship Id="rId20" Type="http://schemas.openxmlformats.org/officeDocument/2006/relationships/slideLayout" Target="../slideLayouts/slideLayout88.xml"/><Relationship Id="rId41" Type="http://schemas.openxmlformats.org/officeDocument/2006/relationships/slideLayout" Target="../slideLayouts/slideLayout109.xml"/><Relationship Id="rId54" Type="http://schemas.openxmlformats.org/officeDocument/2006/relationships/slideLayout" Target="../slideLayouts/slideLayout122.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49" Type="http://schemas.openxmlformats.org/officeDocument/2006/relationships/slideLayout" Target="../slideLayouts/slideLayout117.xml"/><Relationship Id="rId57" Type="http://schemas.openxmlformats.org/officeDocument/2006/relationships/slideLayout" Target="../slideLayouts/slideLayout125.xml"/><Relationship Id="rId10" Type="http://schemas.openxmlformats.org/officeDocument/2006/relationships/slideLayout" Target="../slideLayouts/slideLayout78.xml"/><Relationship Id="rId31" Type="http://schemas.openxmlformats.org/officeDocument/2006/relationships/slideLayout" Target="../slideLayouts/slideLayout99.xml"/><Relationship Id="rId44" Type="http://schemas.openxmlformats.org/officeDocument/2006/relationships/slideLayout" Target="../slideLayouts/slideLayout112.xml"/><Relationship Id="rId52" Type="http://schemas.openxmlformats.org/officeDocument/2006/relationships/slideLayout" Target="../slideLayouts/slideLayout120.xml"/><Relationship Id="rId60" Type="http://schemas.openxmlformats.org/officeDocument/2006/relationships/image" Target="../media/image2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slideLayout" Target="../slideLayouts/slideLayout191.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42" Type="http://schemas.openxmlformats.org/officeDocument/2006/relationships/theme" Target="../theme/theme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29" Type="http://schemas.openxmlformats.org/officeDocument/2006/relationships/slideLayout" Target="../slideLayouts/slideLayout181.xml"/><Relationship Id="rId41" Type="http://schemas.openxmlformats.org/officeDocument/2006/relationships/slideLayout" Target="../slideLayouts/slideLayout193.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31" Type="http://schemas.openxmlformats.org/officeDocument/2006/relationships/slideLayout" Target="../slideLayouts/slideLayout183.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image" Target="../media/image40.png"/><Relationship Id="rId8" Type="http://schemas.openxmlformats.org/officeDocument/2006/relationships/slideLayout" Target="../slideLayouts/slideLayout160.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7"/>
            <a:ext cx="11655840" cy="899665"/>
          </a:xfrm>
          <a:prstGeom prst="rect">
            <a:avLst/>
          </a:prstGeom>
        </p:spPr>
        <p:txBody>
          <a:bodyPr vert="horz" wrap="square" lIns="149160" tIns="93225" rIns="149160" bIns="93225" rtlCol="0" anchor="t">
            <a:noAutofit/>
          </a:bodyPr>
          <a:lstStyle/>
          <a:p>
            <a:r>
              <a:rPr lang="en-US"/>
              <a:t>Click to edit Master title style</a:t>
            </a:r>
          </a:p>
        </p:txBody>
      </p:sp>
      <p:sp>
        <p:nvSpPr>
          <p:cNvPr id="4" name="Text Placeholder 3"/>
          <p:cNvSpPr>
            <a:spLocks noGrp="1"/>
          </p:cNvSpPr>
          <p:nvPr>
            <p:ph type="body" idx="1"/>
          </p:nvPr>
        </p:nvSpPr>
        <p:spPr>
          <a:xfrm>
            <a:off x="269247" y="1189183"/>
            <a:ext cx="11653521" cy="2079015"/>
          </a:xfrm>
          <a:prstGeom prst="rect">
            <a:avLst/>
          </a:prstGeom>
        </p:spPr>
        <p:txBody>
          <a:bodyPr vert="horz" wrap="square" lIns="149160" tIns="93225" rIns="149160" bIns="93225"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rot="5400000">
            <a:off x="10325057" y="1906419"/>
            <a:ext cx="4214127" cy="401304"/>
          </a:xfrm>
          <a:prstGeom prst="rect">
            <a:avLst/>
          </a:prstGeom>
        </p:spPr>
      </p:pic>
      <p:sp>
        <p:nvSpPr>
          <p:cNvPr id="6" name="Slide Number Placeholder 9"/>
          <p:cNvSpPr>
            <a:spLocks noGrp="1"/>
          </p:cNvSpPr>
          <p:nvPr>
            <p:ph type="sldNum" sz="quarter" idx="4"/>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491635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727" r:id="rId39"/>
    <p:sldLayoutId id="2147483789" r:id="rId40"/>
    <p:sldLayoutId id="2147483790"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3851"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5956" marR="0" indent="-335956" algn="l" defTabSz="913851"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3851" rtl="0" eaLnBrk="1" latinLnBrk="0" hangingPunct="1">
        <a:defRPr sz="1765" kern="1200">
          <a:solidFill>
            <a:schemeClr val="tx1"/>
          </a:solidFill>
          <a:latin typeface="+mn-lt"/>
          <a:ea typeface="+mn-ea"/>
          <a:cs typeface="+mn-cs"/>
        </a:defRPr>
      </a:lvl1pPr>
      <a:lvl2pPr marL="456925" algn="l" defTabSz="913851" rtl="0" eaLnBrk="1" latinLnBrk="0" hangingPunct="1">
        <a:defRPr sz="1765" kern="1200">
          <a:solidFill>
            <a:schemeClr val="tx1"/>
          </a:solidFill>
          <a:latin typeface="+mn-lt"/>
          <a:ea typeface="+mn-ea"/>
          <a:cs typeface="+mn-cs"/>
        </a:defRPr>
      </a:lvl2pPr>
      <a:lvl3pPr marL="913851" algn="l" defTabSz="913851" rtl="0" eaLnBrk="1" latinLnBrk="0" hangingPunct="1">
        <a:defRPr sz="1765" kern="1200">
          <a:solidFill>
            <a:schemeClr val="tx1"/>
          </a:solidFill>
          <a:latin typeface="+mn-lt"/>
          <a:ea typeface="+mn-ea"/>
          <a:cs typeface="+mn-cs"/>
        </a:defRPr>
      </a:lvl3pPr>
      <a:lvl4pPr marL="1370776" algn="l" defTabSz="913851" rtl="0" eaLnBrk="1" latinLnBrk="0" hangingPunct="1">
        <a:defRPr sz="1765" kern="1200">
          <a:solidFill>
            <a:schemeClr val="tx1"/>
          </a:solidFill>
          <a:latin typeface="+mn-lt"/>
          <a:ea typeface="+mn-ea"/>
          <a:cs typeface="+mn-cs"/>
        </a:defRPr>
      </a:lvl4pPr>
      <a:lvl5pPr marL="1827702" algn="l" defTabSz="913851" rtl="0" eaLnBrk="1" latinLnBrk="0" hangingPunct="1">
        <a:defRPr sz="1765" kern="1200">
          <a:solidFill>
            <a:schemeClr val="tx1"/>
          </a:solidFill>
          <a:latin typeface="+mn-lt"/>
          <a:ea typeface="+mn-ea"/>
          <a:cs typeface="+mn-cs"/>
        </a:defRPr>
      </a:lvl5pPr>
      <a:lvl6pPr marL="2284628" algn="l" defTabSz="913851" rtl="0" eaLnBrk="1" latinLnBrk="0" hangingPunct="1">
        <a:defRPr sz="1765" kern="1200">
          <a:solidFill>
            <a:schemeClr val="tx1"/>
          </a:solidFill>
          <a:latin typeface="+mn-lt"/>
          <a:ea typeface="+mn-ea"/>
          <a:cs typeface="+mn-cs"/>
        </a:defRPr>
      </a:lvl6pPr>
      <a:lvl7pPr marL="2741554" algn="l" defTabSz="913851" rtl="0" eaLnBrk="1" latinLnBrk="0" hangingPunct="1">
        <a:defRPr sz="1765" kern="1200">
          <a:solidFill>
            <a:schemeClr val="tx1"/>
          </a:solidFill>
          <a:latin typeface="+mn-lt"/>
          <a:ea typeface="+mn-ea"/>
          <a:cs typeface="+mn-cs"/>
        </a:defRPr>
      </a:lvl7pPr>
      <a:lvl8pPr marL="3198483" algn="l" defTabSz="913851" rtl="0" eaLnBrk="1" latinLnBrk="0" hangingPunct="1">
        <a:defRPr sz="1765" kern="1200">
          <a:solidFill>
            <a:schemeClr val="tx1"/>
          </a:solidFill>
          <a:latin typeface="+mn-lt"/>
          <a:ea typeface="+mn-ea"/>
          <a:cs typeface="+mn-cs"/>
        </a:defRPr>
      </a:lvl8pPr>
      <a:lvl9pPr marL="3655408" algn="l" defTabSz="913851"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215" y="609602"/>
            <a:ext cx="11238100" cy="397545"/>
          </a:xfrm>
          <a:prstGeom prst="rect">
            <a:avLst/>
          </a:prstGeom>
        </p:spPr>
        <p:txBody>
          <a:bodyPr vert="horz" wrap="square" lIns="0" tIns="0" rIns="0" bIns="0" rtlCol="0" anchor="t">
            <a:spAutoFit/>
          </a:bodyPr>
          <a:lstStyle/>
          <a:p>
            <a:pPr lvl="0">
              <a:lnSpc>
                <a:spcPts val="3073"/>
              </a:lnSpc>
            </a:pPr>
            <a:r>
              <a:rPr lang="en-US"/>
              <a:t>Click to edit Master title style</a:t>
            </a:r>
          </a:p>
        </p:txBody>
      </p:sp>
      <p:sp>
        <p:nvSpPr>
          <p:cNvPr id="4" name="Text Placeholder 3"/>
          <p:cNvSpPr>
            <a:spLocks noGrp="1"/>
          </p:cNvSpPr>
          <p:nvPr>
            <p:ph type="body" idx="1"/>
          </p:nvPr>
        </p:nvSpPr>
        <p:spPr>
          <a:xfrm>
            <a:off x="432533" y="1568450"/>
            <a:ext cx="11256364" cy="1754326"/>
          </a:xfrm>
          <a:prstGeom prst="rect">
            <a:avLst/>
          </a:prstGeom>
        </p:spPr>
        <p:txBody>
          <a:bodyPr vert="horz" wrap="square" lIns="0" tIns="0" rIns="0" bIns="0" rtlCol="0">
            <a:spAutoFit/>
          </a:bodyPr>
          <a:lstStyle/>
          <a:p>
            <a:pPr marL="0" marR="0" lvl="0" indent="0" algn="l" defTabSz="914192" rtl="0" eaLnBrk="1" fontAlgn="auto" latinLnBrk="0" hangingPunct="1">
              <a:lnSpc>
                <a:spcPct val="100000"/>
              </a:lnSpc>
              <a:spcBef>
                <a:spcPts val="0"/>
              </a:spcBef>
              <a:spcAft>
                <a:spcPts val="600"/>
              </a:spcAft>
              <a:buClrTx/>
              <a:buSzPct val="90000"/>
              <a:buFont typeface="Wingdings" panose="05000000000000000000" pitchFamily="2" charset="2"/>
              <a:buNone/>
              <a:tabLst/>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390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Lst>
  <p:transition>
    <p:fade/>
  </p:transition>
  <p:txStyles>
    <p:titleStyle>
      <a:lvl1pPr algn="l" defTabSz="914192" rtl="0" eaLnBrk="1" latinLnBrk="0" hangingPunct="1">
        <a:lnSpc>
          <a:spcPct val="90000"/>
        </a:lnSpc>
        <a:spcBef>
          <a:spcPct val="0"/>
        </a:spcBef>
        <a:buNone/>
        <a:defRPr lang="en-US" sz="3000" b="0" kern="1200" cap="none" spc="-130" baseline="0">
          <a:ln w="3175">
            <a:noFill/>
          </a:ln>
          <a:solidFill>
            <a:srgbClr val="0078D7"/>
          </a:solidFill>
          <a:effectLst/>
          <a:latin typeface="+mj-lt"/>
          <a:ea typeface="+mn-ea"/>
          <a:cs typeface="Segoe UI" pitchFamily="34" charset="0"/>
        </a:defRPr>
      </a:lvl1pPr>
    </p:titleStyle>
    <p:bodyStyle>
      <a:lvl1pPr marL="224054" marR="0" indent="-224054" algn="l" defTabSz="914192" rtl="0" eaLnBrk="1" fontAlgn="auto" latinLnBrk="0" hangingPunct="1">
        <a:lnSpc>
          <a:spcPct val="100000"/>
        </a:lnSpc>
        <a:spcBef>
          <a:spcPts val="0"/>
        </a:spcBef>
        <a:spcAft>
          <a:spcPts val="600"/>
        </a:spcAft>
        <a:buClrTx/>
        <a:buSzPct val="90000"/>
        <a:buFont typeface="Wingdings" panose="05000000000000000000" pitchFamily="2" charset="2"/>
        <a:buChar char=""/>
        <a:tabLst/>
        <a:defRPr lang="en-US" sz="2000" b="0" i="0" kern="1200" spc="0" baseline="0" dirty="0">
          <a:solidFill>
            <a:schemeClr val="tx1"/>
          </a:solidFill>
          <a:latin typeface="+mn-lt"/>
          <a:ea typeface="+mn-ea"/>
          <a:cs typeface="+mn-cs"/>
        </a:defRPr>
      </a:lvl1pPr>
      <a:lvl2pPr marL="448107"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2pPr>
      <a:lvl3pPr marL="672161"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3pPr>
      <a:lvl4pPr marL="896214"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4pPr>
      <a:lvl5pPr marL="1120268"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127">
          <p15:clr>
            <a:srgbClr val="F26B43"/>
          </p15:clr>
        </p15:guide>
        <p15:guide id="25" orient="horz" pos="277">
          <p15:clr>
            <a:srgbClr val="F26B43"/>
          </p15:clr>
        </p15:guide>
        <p15:guide id="26" orient="horz" pos="3970">
          <p15:clr>
            <a:srgbClr val="F26B43"/>
          </p15:clr>
        </p15:guide>
        <p15:guide id="31" pos="7416">
          <p15:clr>
            <a:srgbClr val="F26B43"/>
          </p15:clr>
        </p15:guide>
        <p15:guide id="32" orient="horz" pos="377">
          <p15:clr>
            <a:srgbClr val="F26B43"/>
          </p15:clr>
        </p15:guide>
        <p15:guide id="33" orient="horz" pos="2118">
          <p15:clr>
            <a:srgbClr val="F26B43"/>
          </p15:clr>
        </p15:guide>
        <p15:guide id="34" orient="horz" pos="1553">
          <p15:clr>
            <a:srgbClr val="F26B43"/>
          </p15:clr>
        </p15:guide>
        <p15:guide id="35" orient="horz" pos="988">
          <p15:clr>
            <a:srgbClr val="F26B43"/>
          </p15:clr>
        </p15:guide>
        <p15:guide id="36" orient="horz" pos="2683">
          <p15:clr>
            <a:srgbClr val="F26B43"/>
          </p15:clr>
        </p15:guide>
        <p15:guide id="37" orient="horz" pos="3247">
          <p15:clr>
            <a:srgbClr val="F26B43"/>
          </p15:clr>
        </p15:guide>
        <p15:guide id="38" pos="264">
          <p15:clr>
            <a:srgbClr val="F26B43"/>
          </p15:clr>
        </p15:guide>
        <p15:guide id="39" pos="7555">
          <p15:clr>
            <a:srgbClr val="F26B43"/>
          </p15:clr>
        </p15:guide>
        <p15:guide id="40" orient="horz" pos="135">
          <p15:clr>
            <a:srgbClr val="F26B43"/>
          </p15:clr>
        </p15:guide>
        <p15:guide id="41" orient="horz" pos="41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8"/>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9"/>
            <a:ext cx="11653520" cy="209339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60">
            <a:extLst>
              <a:ext uri="{28A0092B-C50C-407E-A947-70E740481C1C}">
                <a14:useLocalDpi xmlns:a14="http://schemas.microsoft.com/office/drawing/2010/main" val="0"/>
              </a:ext>
            </a:extLst>
          </a:blip>
          <a:stretch>
            <a:fillRect/>
          </a:stretch>
        </p:blipFill>
        <p:spPr>
          <a:xfrm>
            <a:off x="10831341" y="6206834"/>
            <a:ext cx="1159457" cy="335615"/>
          </a:xfrm>
          <a:prstGeom prst="rect">
            <a:avLst/>
          </a:prstGeom>
        </p:spPr>
      </p:pic>
      <p:sp>
        <p:nvSpPr>
          <p:cNvPr id="15" name="Rectangle 14"/>
          <p:cNvSpPr/>
          <p:nvPr userDrawn="1"/>
        </p:nvSpPr>
        <p:spPr>
          <a:xfrm>
            <a:off x="11267469" y="6514742"/>
            <a:ext cx="816249" cy="261610"/>
          </a:xfrm>
          <a:prstGeom prst="rect">
            <a:avLst/>
          </a:prstGeom>
        </p:spPr>
        <p:txBody>
          <a:bodyPr wrap="none">
            <a:spAutoFit/>
          </a:bodyPr>
          <a:lstStyle/>
          <a:p>
            <a:r>
              <a:rPr lang="en-US" sz="1100" dirty="0"/>
              <a:t>April 2018</a:t>
            </a:r>
          </a:p>
        </p:txBody>
      </p:sp>
    </p:spTree>
    <p:extLst>
      <p:ext uri="{BB962C8B-B14F-4D97-AF65-F5344CB8AC3E}">
        <p14:creationId xmlns:p14="http://schemas.microsoft.com/office/powerpoint/2010/main" val="302419416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78" r:id="rId50"/>
    <p:sldLayoutId id="2147483779" r:id="rId51"/>
    <p:sldLayoutId id="2147483781" r:id="rId52"/>
    <p:sldLayoutId id="2147483783" r:id="rId53"/>
    <p:sldLayoutId id="2147483784" r:id="rId54"/>
    <p:sldLayoutId id="2147483785" r:id="rId55"/>
    <p:sldLayoutId id="2147483786" r:id="rId56"/>
    <p:sldLayoutId id="2147483787" r:id="rId57"/>
    <p:sldLayoutId id="2147483788" r:id="rId58"/>
  </p:sldLayoutIdLst>
  <p:transition>
    <p:fade/>
  </p:transition>
  <p:hf hdr="0" ftr="0" dt="0"/>
  <p:txStyles>
    <p:titleStyle>
      <a:lvl1pPr algn="l" defTabSz="932775" rtl="0" eaLnBrk="1" latinLnBrk="0" hangingPunct="1">
        <a:lnSpc>
          <a:spcPct val="90000"/>
        </a:lnSpc>
        <a:spcBef>
          <a:spcPct val="0"/>
        </a:spcBef>
        <a:buNone/>
        <a:defRPr lang="en-US" sz="4800" b="0" kern="1200" cap="none" spc="-103" baseline="0" dirty="0" smtClean="0">
          <a:ln w="3175">
            <a:noFill/>
          </a:ln>
          <a:solidFill>
            <a:srgbClr val="737373"/>
          </a:solidFill>
          <a:effectLst/>
          <a:latin typeface="+mj-lt"/>
          <a:ea typeface="+mn-ea"/>
          <a:cs typeface="Arial" charset="0"/>
        </a:defRPr>
      </a:lvl1pPr>
    </p:titleStyle>
    <p:bodyStyle>
      <a:lvl1pPr marL="0" marR="0" indent="0" algn="l" defTabSz="932775" rtl="0" eaLnBrk="1" fontAlgn="auto" latinLnBrk="0" hangingPunct="1">
        <a:lnSpc>
          <a:spcPct val="90000"/>
        </a:lnSpc>
        <a:spcBef>
          <a:spcPct val="20000"/>
        </a:spcBef>
        <a:spcAft>
          <a:spcPts val="0"/>
        </a:spcAft>
        <a:buClr>
          <a:schemeClr val="accent2"/>
        </a:buClr>
        <a:buSzPct val="70000"/>
        <a:buFontTx/>
        <a:buNone/>
        <a:tabLst/>
        <a:defRPr sz="4000" kern="1200" spc="0" baseline="0">
          <a:solidFill>
            <a:schemeClr val="tx1"/>
          </a:solidFill>
          <a:latin typeface="+mj-lt"/>
          <a:ea typeface="+mn-ea"/>
          <a:cs typeface="+mn-cs"/>
        </a:defRPr>
      </a:lvl1pPr>
      <a:lvl2pPr marL="342910" marR="0" indent="0" algn="l" defTabSz="932775" rtl="0" eaLnBrk="1" fontAlgn="auto" latinLnBrk="0" hangingPunct="1">
        <a:lnSpc>
          <a:spcPct val="90000"/>
        </a:lnSpc>
        <a:spcBef>
          <a:spcPct val="20000"/>
        </a:spcBef>
        <a:spcAft>
          <a:spcPts val="0"/>
        </a:spcAft>
        <a:buClr>
          <a:schemeClr val="accent2"/>
        </a:buClr>
        <a:buSzPct val="90000"/>
        <a:buFontTx/>
        <a:buNone/>
        <a:tabLst/>
        <a:defRPr sz="2401" kern="1200" spc="0" baseline="0">
          <a:solidFill>
            <a:schemeClr val="tx1"/>
          </a:solidFill>
          <a:latin typeface="+mn-lt"/>
          <a:ea typeface="+mn-ea"/>
          <a:cs typeface="+mn-cs"/>
        </a:defRPr>
      </a:lvl2pPr>
      <a:lvl3pPr marL="571522" marR="0" indent="0" algn="l" defTabSz="932775" rtl="0" eaLnBrk="1" fontAlgn="auto" latinLnBrk="0" hangingPunct="1">
        <a:lnSpc>
          <a:spcPct val="90000"/>
        </a:lnSpc>
        <a:spcBef>
          <a:spcPct val="20000"/>
        </a:spcBef>
        <a:spcAft>
          <a:spcPts val="0"/>
        </a:spcAft>
        <a:buClr>
          <a:schemeClr val="accent2"/>
        </a:buClr>
        <a:buSzPct val="90000"/>
        <a:buFontTx/>
        <a:buNone/>
        <a:tabLst/>
        <a:defRPr sz="2001" kern="1200" spc="0" baseline="0">
          <a:solidFill>
            <a:schemeClr val="tx1"/>
          </a:solidFill>
          <a:latin typeface="+mn-lt"/>
          <a:ea typeface="+mn-ea"/>
          <a:cs typeface="+mn-cs"/>
        </a:defRPr>
      </a:lvl3pPr>
      <a:lvl4pPr marL="800128" marR="0" indent="0" algn="l" defTabSz="932775" rtl="0" eaLnBrk="1" fontAlgn="auto" latinLnBrk="0" hangingPunct="1">
        <a:lnSpc>
          <a:spcPct val="90000"/>
        </a:lnSpc>
        <a:spcBef>
          <a:spcPct val="20000"/>
        </a:spcBef>
        <a:spcAft>
          <a:spcPts val="0"/>
        </a:spcAft>
        <a:buClr>
          <a:schemeClr val="accent2"/>
        </a:buClr>
        <a:buSzPct val="90000"/>
        <a:buFontTx/>
        <a:buNone/>
        <a:tabLst/>
        <a:defRPr sz="1801" kern="1200" spc="0" baseline="0">
          <a:solidFill>
            <a:schemeClr val="tx1"/>
          </a:solidFill>
          <a:latin typeface="+mn-lt"/>
          <a:ea typeface="+mn-ea"/>
          <a:cs typeface="+mn-cs"/>
        </a:defRPr>
      </a:lvl4pPr>
      <a:lvl5pPr marL="1028737" marR="0" indent="0" algn="l" defTabSz="932775" rtl="0" eaLnBrk="1" fontAlgn="auto" latinLnBrk="0" hangingPunct="1">
        <a:lnSpc>
          <a:spcPct val="90000"/>
        </a:lnSpc>
        <a:spcBef>
          <a:spcPct val="20000"/>
        </a:spcBef>
        <a:spcAft>
          <a:spcPts val="0"/>
        </a:spcAft>
        <a:buClr>
          <a:schemeClr val="accent2"/>
        </a:buClr>
        <a:buSzPct val="90000"/>
        <a:buFontTx/>
        <a:buNone/>
        <a:tabLst/>
        <a:defRPr sz="1801" kern="1200" spc="0" baseline="0">
          <a:solidFill>
            <a:schemeClr val="tx1"/>
          </a:solidFill>
          <a:latin typeface="+mn-lt"/>
          <a:ea typeface="+mn-ea"/>
          <a:cs typeface="+mn-cs"/>
        </a:defRPr>
      </a:lvl5pPr>
      <a:lvl6pPr marL="2565132" indent="-233196" algn="l" defTabSz="932775" rtl="0" eaLnBrk="1" latinLnBrk="0" hangingPunct="1">
        <a:spcBef>
          <a:spcPct val="20000"/>
        </a:spcBef>
        <a:buFont typeface="Arial" pitchFamily="34" charset="0"/>
        <a:buChar char="•"/>
        <a:defRPr sz="2001" kern="1200">
          <a:solidFill>
            <a:schemeClr val="tx1"/>
          </a:solidFill>
          <a:latin typeface="+mn-lt"/>
          <a:ea typeface="+mn-ea"/>
          <a:cs typeface="+mn-cs"/>
        </a:defRPr>
      </a:lvl6pPr>
      <a:lvl7pPr marL="3031519" indent="-233196" algn="l" defTabSz="932775" rtl="0" eaLnBrk="1" latinLnBrk="0" hangingPunct="1">
        <a:spcBef>
          <a:spcPct val="20000"/>
        </a:spcBef>
        <a:buFont typeface="Arial" pitchFamily="34" charset="0"/>
        <a:buChar char="•"/>
        <a:defRPr sz="2001" kern="1200">
          <a:solidFill>
            <a:schemeClr val="tx1"/>
          </a:solidFill>
          <a:latin typeface="+mn-lt"/>
          <a:ea typeface="+mn-ea"/>
          <a:cs typeface="+mn-cs"/>
        </a:defRPr>
      </a:lvl7pPr>
      <a:lvl8pPr marL="3497907" indent="-233196" algn="l" defTabSz="932775" rtl="0" eaLnBrk="1" latinLnBrk="0" hangingPunct="1">
        <a:spcBef>
          <a:spcPct val="20000"/>
        </a:spcBef>
        <a:buFont typeface="Arial" pitchFamily="34" charset="0"/>
        <a:buChar char="•"/>
        <a:defRPr sz="2001" kern="1200">
          <a:solidFill>
            <a:schemeClr val="tx1"/>
          </a:solidFill>
          <a:latin typeface="+mn-lt"/>
          <a:ea typeface="+mn-ea"/>
          <a:cs typeface="+mn-cs"/>
        </a:defRPr>
      </a:lvl8pPr>
      <a:lvl9pPr marL="3964297" indent="-233196" algn="l" defTabSz="932775" rtl="0" eaLnBrk="1" latinLnBrk="0" hangingPunct="1">
        <a:spcBef>
          <a:spcPct val="20000"/>
        </a:spcBef>
        <a:buFont typeface="Arial" pitchFamily="34" charset="0"/>
        <a:buChar char="•"/>
        <a:defRPr sz="2001" kern="1200">
          <a:solidFill>
            <a:schemeClr val="tx1"/>
          </a:solidFill>
          <a:latin typeface="+mn-lt"/>
          <a:ea typeface="+mn-ea"/>
          <a:cs typeface="+mn-cs"/>
        </a:defRPr>
      </a:lvl9pPr>
    </p:bodyStyle>
    <p:otherStyle>
      <a:defPPr>
        <a:defRPr lang="en-US"/>
      </a:defPPr>
      <a:lvl1pPr marL="0" algn="l" defTabSz="932775" rtl="0" eaLnBrk="1" latinLnBrk="0" hangingPunct="1">
        <a:defRPr sz="1801" kern="1200">
          <a:solidFill>
            <a:schemeClr val="tx1"/>
          </a:solidFill>
          <a:latin typeface="+mn-lt"/>
          <a:ea typeface="+mn-ea"/>
          <a:cs typeface="+mn-cs"/>
        </a:defRPr>
      </a:lvl1pPr>
      <a:lvl2pPr marL="466388" algn="l" defTabSz="932775" rtl="0" eaLnBrk="1" latinLnBrk="0" hangingPunct="1">
        <a:defRPr sz="1801" kern="1200">
          <a:solidFill>
            <a:schemeClr val="tx1"/>
          </a:solidFill>
          <a:latin typeface="+mn-lt"/>
          <a:ea typeface="+mn-ea"/>
          <a:cs typeface="+mn-cs"/>
        </a:defRPr>
      </a:lvl2pPr>
      <a:lvl3pPr marL="932775" algn="l" defTabSz="932775" rtl="0" eaLnBrk="1" latinLnBrk="0" hangingPunct="1">
        <a:defRPr sz="1801" kern="1200">
          <a:solidFill>
            <a:schemeClr val="tx1"/>
          </a:solidFill>
          <a:latin typeface="+mn-lt"/>
          <a:ea typeface="+mn-ea"/>
          <a:cs typeface="+mn-cs"/>
        </a:defRPr>
      </a:lvl3pPr>
      <a:lvl4pPr marL="1399162" algn="l" defTabSz="932775" rtl="0" eaLnBrk="1" latinLnBrk="0" hangingPunct="1">
        <a:defRPr sz="1801" kern="1200">
          <a:solidFill>
            <a:schemeClr val="tx1"/>
          </a:solidFill>
          <a:latin typeface="+mn-lt"/>
          <a:ea typeface="+mn-ea"/>
          <a:cs typeface="+mn-cs"/>
        </a:defRPr>
      </a:lvl4pPr>
      <a:lvl5pPr marL="1865551" algn="l" defTabSz="932775" rtl="0" eaLnBrk="1" latinLnBrk="0" hangingPunct="1">
        <a:defRPr sz="1801" kern="1200">
          <a:solidFill>
            <a:schemeClr val="tx1"/>
          </a:solidFill>
          <a:latin typeface="+mn-lt"/>
          <a:ea typeface="+mn-ea"/>
          <a:cs typeface="+mn-cs"/>
        </a:defRPr>
      </a:lvl5pPr>
      <a:lvl6pPr marL="2331940" algn="l" defTabSz="932775" rtl="0" eaLnBrk="1" latinLnBrk="0" hangingPunct="1">
        <a:defRPr sz="1801" kern="1200">
          <a:solidFill>
            <a:schemeClr val="tx1"/>
          </a:solidFill>
          <a:latin typeface="+mn-lt"/>
          <a:ea typeface="+mn-ea"/>
          <a:cs typeface="+mn-cs"/>
        </a:defRPr>
      </a:lvl6pPr>
      <a:lvl7pPr marL="2798327" algn="l" defTabSz="932775" rtl="0" eaLnBrk="1" latinLnBrk="0" hangingPunct="1">
        <a:defRPr sz="1801" kern="1200">
          <a:solidFill>
            <a:schemeClr val="tx1"/>
          </a:solidFill>
          <a:latin typeface="+mn-lt"/>
          <a:ea typeface="+mn-ea"/>
          <a:cs typeface="+mn-cs"/>
        </a:defRPr>
      </a:lvl7pPr>
      <a:lvl8pPr marL="3264713" algn="l" defTabSz="932775" rtl="0" eaLnBrk="1" latinLnBrk="0" hangingPunct="1">
        <a:defRPr sz="1801" kern="1200">
          <a:solidFill>
            <a:schemeClr val="tx1"/>
          </a:solidFill>
          <a:latin typeface="+mn-lt"/>
          <a:ea typeface="+mn-ea"/>
          <a:cs typeface="+mn-cs"/>
        </a:defRPr>
      </a:lvl8pPr>
      <a:lvl9pPr marL="3731103" algn="l" defTabSz="932775"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533" y="623249"/>
            <a:ext cx="11238100" cy="397545"/>
          </a:xfrm>
          <a:prstGeom prst="rect">
            <a:avLst/>
          </a:prstGeom>
        </p:spPr>
        <p:txBody>
          <a:bodyPr vert="horz" wrap="square" lIns="0" tIns="0" rIns="0" bIns="0" rtlCol="0" anchor="t">
            <a:spAutoFit/>
          </a:bodyPr>
          <a:lstStyle/>
          <a:p>
            <a:pPr lvl="0">
              <a:lnSpc>
                <a:spcPts val="3073"/>
              </a:lnSpc>
            </a:pPr>
            <a:r>
              <a:rPr lang="en-US"/>
              <a:t>Click to edit Master title style</a:t>
            </a:r>
          </a:p>
        </p:txBody>
      </p:sp>
      <p:sp>
        <p:nvSpPr>
          <p:cNvPr id="4" name="Text Placeholder 3"/>
          <p:cNvSpPr>
            <a:spLocks noGrp="1"/>
          </p:cNvSpPr>
          <p:nvPr>
            <p:ph type="body" idx="1"/>
          </p:nvPr>
        </p:nvSpPr>
        <p:spPr>
          <a:xfrm>
            <a:off x="432533" y="1582098"/>
            <a:ext cx="11256364" cy="1754326"/>
          </a:xfrm>
          <a:prstGeom prst="rect">
            <a:avLst/>
          </a:prstGeom>
        </p:spPr>
        <p:txBody>
          <a:bodyPr vert="horz" wrap="square" lIns="0" tIns="0" rIns="0" bIns="0" rtlCol="0">
            <a:spAutoFit/>
          </a:bodyPr>
          <a:lstStyle/>
          <a:p>
            <a:pPr marL="0" marR="0" lvl="0" indent="0" algn="l" defTabSz="914192" rtl="0" eaLnBrk="1" fontAlgn="auto" latinLnBrk="0" hangingPunct="1">
              <a:lnSpc>
                <a:spcPct val="100000"/>
              </a:lnSpc>
              <a:spcBef>
                <a:spcPts val="0"/>
              </a:spcBef>
              <a:spcAft>
                <a:spcPts val="600"/>
              </a:spcAft>
              <a:buClrTx/>
              <a:buSzPct val="90000"/>
              <a:buFont typeface="Wingdings" panose="05000000000000000000" pitchFamily="2" charset="2"/>
              <a:buNone/>
              <a:tabLst/>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69982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Lst>
  <p:transition>
    <p:fade/>
  </p:transition>
  <p:txStyles>
    <p:titleStyle>
      <a:lvl1pPr algn="l" defTabSz="914192" rtl="0" eaLnBrk="1" latinLnBrk="0" hangingPunct="1">
        <a:lnSpc>
          <a:spcPct val="90000"/>
        </a:lnSpc>
        <a:spcBef>
          <a:spcPct val="0"/>
        </a:spcBef>
        <a:buNone/>
        <a:defRPr lang="en-US" sz="3000" b="0" kern="1200" cap="none" spc="-100" baseline="0">
          <a:ln w="3175">
            <a:noFill/>
          </a:ln>
          <a:solidFill>
            <a:schemeClr val="accent1"/>
          </a:solidFill>
          <a:effectLst/>
          <a:latin typeface="+mj-lt"/>
          <a:ea typeface="+mn-ea"/>
          <a:cs typeface="Segoe UI" pitchFamily="34" charset="0"/>
        </a:defRPr>
      </a:lvl1pPr>
    </p:titleStyle>
    <p:bodyStyle>
      <a:lvl1pPr marL="224054" marR="0" indent="-224054" algn="l" defTabSz="914192" rtl="0" eaLnBrk="1" fontAlgn="auto" latinLnBrk="0" hangingPunct="1">
        <a:lnSpc>
          <a:spcPct val="100000"/>
        </a:lnSpc>
        <a:spcBef>
          <a:spcPts val="0"/>
        </a:spcBef>
        <a:spcAft>
          <a:spcPts val="600"/>
        </a:spcAft>
        <a:buClrTx/>
        <a:buSzPct val="90000"/>
        <a:buFont typeface="Wingdings" panose="05000000000000000000" pitchFamily="2" charset="2"/>
        <a:buChar char=""/>
        <a:tabLst/>
        <a:defRPr lang="en-US" sz="2000" b="0" i="0" kern="1200" spc="0" baseline="0" dirty="0">
          <a:solidFill>
            <a:schemeClr val="tx1"/>
          </a:solidFill>
          <a:latin typeface="+mn-lt"/>
          <a:ea typeface="+mn-ea"/>
          <a:cs typeface="+mn-cs"/>
        </a:defRPr>
      </a:lvl1pPr>
      <a:lvl2pPr marL="448107"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2pPr>
      <a:lvl3pPr marL="672161"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3pPr>
      <a:lvl4pPr marL="896214"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4pPr>
      <a:lvl5pPr marL="1120268"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26" orient="horz" pos="3970">
          <p15:clr>
            <a:srgbClr val="F26B43"/>
          </p15:clr>
        </p15:guide>
        <p15:guide id="31" pos="7416">
          <p15:clr>
            <a:srgbClr val="F26B43"/>
          </p15:clr>
        </p15:guide>
        <p15:guide id="32" orient="horz" pos="377">
          <p15:clr>
            <a:srgbClr val="F26B43"/>
          </p15:clr>
        </p15:guide>
        <p15:guide id="33" orient="horz" pos="2118">
          <p15:clr>
            <a:srgbClr val="F26B43"/>
          </p15:clr>
        </p15:guide>
        <p15:guide id="34" orient="horz" pos="1553">
          <p15:clr>
            <a:srgbClr val="F26B43"/>
          </p15:clr>
        </p15:guide>
        <p15:guide id="35" orient="horz" pos="988">
          <p15:clr>
            <a:srgbClr val="F26B43"/>
          </p15:clr>
        </p15:guide>
        <p15:guide id="36" orient="horz" pos="2683">
          <p15:clr>
            <a:srgbClr val="F26B43"/>
          </p15:clr>
        </p15:guide>
        <p15:guide id="37" orient="horz" pos="3247">
          <p15:clr>
            <a:srgbClr val="F26B43"/>
          </p15:clr>
        </p15:guide>
        <p15:guide id="38" pos="264">
          <p15:clr>
            <a:srgbClr val="F26B43"/>
          </p15:clr>
        </p15:guide>
        <p15:guide id="41" orient="horz" pos="418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7"/>
            <a:ext cx="11655840" cy="899665"/>
          </a:xfrm>
          <a:prstGeom prst="rect">
            <a:avLst/>
          </a:prstGeom>
        </p:spPr>
        <p:txBody>
          <a:bodyPr vert="horz" wrap="square" lIns="149160" tIns="93225" rIns="149160" bIns="93225" rtlCol="0" anchor="t">
            <a:noAutofit/>
          </a:bodyPr>
          <a:lstStyle/>
          <a:p>
            <a:r>
              <a:rPr lang="en-US"/>
              <a:t>Click to edit Master title style</a:t>
            </a:r>
          </a:p>
        </p:txBody>
      </p:sp>
      <p:sp>
        <p:nvSpPr>
          <p:cNvPr id="4" name="Text Placeholder 3"/>
          <p:cNvSpPr>
            <a:spLocks noGrp="1"/>
          </p:cNvSpPr>
          <p:nvPr>
            <p:ph type="body" idx="1"/>
          </p:nvPr>
        </p:nvSpPr>
        <p:spPr>
          <a:xfrm>
            <a:off x="269247" y="1189183"/>
            <a:ext cx="11653521" cy="2079015"/>
          </a:xfrm>
          <a:prstGeom prst="rect">
            <a:avLst/>
          </a:prstGeom>
        </p:spPr>
        <p:txBody>
          <a:bodyPr vert="horz" wrap="square" lIns="149160" tIns="93225" rIns="149160" bIns="93225"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rot="5400000">
            <a:off x="10325057" y="1906419"/>
            <a:ext cx="4214127" cy="401304"/>
          </a:xfrm>
          <a:prstGeom prst="rect">
            <a:avLst/>
          </a:prstGeom>
        </p:spPr>
      </p:pic>
      <p:sp>
        <p:nvSpPr>
          <p:cNvPr id="6" name="Slide Number Placeholder 9"/>
          <p:cNvSpPr>
            <a:spLocks noGrp="1"/>
          </p:cNvSpPr>
          <p:nvPr>
            <p:ph type="sldNum" sz="quarter" idx="4"/>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49794175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3851"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5956" marR="0" indent="-335956" algn="l" defTabSz="913851"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3851" rtl="0" eaLnBrk="1" latinLnBrk="0" hangingPunct="1">
        <a:defRPr sz="1765" kern="1200">
          <a:solidFill>
            <a:schemeClr val="tx1"/>
          </a:solidFill>
          <a:latin typeface="+mn-lt"/>
          <a:ea typeface="+mn-ea"/>
          <a:cs typeface="+mn-cs"/>
        </a:defRPr>
      </a:lvl1pPr>
      <a:lvl2pPr marL="456925" algn="l" defTabSz="913851" rtl="0" eaLnBrk="1" latinLnBrk="0" hangingPunct="1">
        <a:defRPr sz="1765" kern="1200">
          <a:solidFill>
            <a:schemeClr val="tx1"/>
          </a:solidFill>
          <a:latin typeface="+mn-lt"/>
          <a:ea typeface="+mn-ea"/>
          <a:cs typeface="+mn-cs"/>
        </a:defRPr>
      </a:lvl2pPr>
      <a:lvl3pPr marL="913851" algn="l" defTabSz="913851" rtl="0" eaLnBrk="1" latinLnBrk="0" hangingPunct="1">
        <a:defRPr sz="1765" kern="1200">
          <a:solidFill>
            <a:schemeClr val="tx1"/>
          </a:solidFill>
          <a:latin typeface="+mn-lt"/>
          <a:ea typeface="+mn-ea"/>
          <a:cs typeface="+mn-cs"/>
        </a:defRPr>
      </a:lvl3pPr>
      <a:lvl4pPr marL="1370776" algn="l" defTabSz="913851" rtl="0" eaLnBrk="1" latinLnBrk="0" hangingPunct="1">
        <a:defRPr sz="1765" kern="1200">
          <a:solidFill>
            <a:schemeClr val="tx1"/>
          </a:solidFill>
          <a:latin typeface="+mn-lt"/>
          <a:ea typeface="+mn-ea"/>
          <a:cs typeface="+mn-cs"/>
        </a:defRPr>
      </a:lvl4pPr>
      <a:lvl5pPr marL="1827702" algn="l" defTabSz="913851" rtl="0" eaLnBrk="1" latinLnBrk="0" hangingPunct="1">
        <a:defRPr sz="1765" kern="1200">
          <a:solidFill>
            <a:schemeClr val="tx1"/>
          </a:solidFill>
          <a:latin typeface="+mn-lt"/>
          <a:ea typeface="+mn-ea"/>
          <a:cs typeface="+mn-cs"/>
        </a:defRPr>
      </a:lvl5pPr>
      <a:lvl6pPr marL="2284628" algn="l" defTabSz="913851" rtl="0" eaLnBrk="1" latinLnBrk="0" hangingPunct="1">
        <a:defRPr sz="1765" kern="1200">
          <a:solidFill>
            <a:schemeClr val="tx1"/>
          </a:solidFill>
          <a:latin typeface="+mn-lt"/>
          <a:ea typeface="+mn-ea"/>
          <a:cs typeface="+mn-cs"/>
        </a:defRPr>
      </a:lvl6pPr>
      <a:lvl7pPr marL="2741554" algn="l" defTabSz="913851" rtl="0" eaLnBrk="1" latinLnBrk="0" hangingPunct="1">
        <a:defRPr sz="1765" kern="1200">
          <a:solidFill>
            <a:schemeClr val="tx1"/>
          </a:solidFill>
          <a:latin typeface="+mn-lt"/>
          <a:ea typeface="+mn-ea"/>
          <a:cs typeface="+mn-cs"/>
        </a:defRPr>
      </a:lvl7pPr>
      <a:lvl8pPr marL="3198483" algn="l" defTabSz="913851" rtl="0" eaLnBrk="1" latinLnBrk="0" hangingPunct="1">
        <a:defRPr sz="1765" kern="1200">
          <a:solidFill>
            <a:schemeClr val="tx1"/>
          </a:solidFill>
          <a:latin typeface="+mn-lt"/>
          <a:ea typeface="+mn-ea"/>
          <a:cs typeface="+mn-cs"/>
        </a:defRPr>
      </a:lvl8pPr>
      <a:lvl9pPr marL="3655408" algn="l" defTabSz="913851"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hyperlink" Target="https://blogs.office.com/2016/11/10/immersive-reader-and-frame-guide-come-to-office-lens-offering-built-in-accessibility/" TargetMode="External"/><Relationship Id="rId13" Type="http://schemas.openxmlformats.org/officeDocument/2006/relationships/image" Target="../media/image56.png"/><Relationship Id="rId3" Type="http://schemas.openxmlformats.org/officeDocument/2006/relationships/hyperlink" Target="https://support.microsoft.com/help/12445" TargetMode="External"/><Relationship Id="rId7" Type="http://schemas.openxmlformats.org/officeDocument/2006/relationships/hyperlink" Target="https://blogs.office.com/2016/03/24/powerpoint-designer-whats-new-and-whats-next/" TargetMode="External"/><Relationship Id="rId12" Type="http://schemas.openxmlformats.org/officeDocument/2006/relationships/image" Target="../media/image55.jpeg"/><Relationship Id="rId2" Type="http://schemas.openxmlformats.org/officeDocument/2006/relationships/hyperlink" Target="https://support.office.com/en-US/article/Learning-Tools-to-improve-reading-and-writing-skills-735fc6ea-21eb-401a-9293-4a481ef7e482" TargetMode="External"/><Relationship Id="rId1" Type="http://schemas.openxmlformats.org/officeDocument/2006/relationships/slideLayout" Target="../slideLayouts/slideLayout16.xml"/><Relationship Id="rId6" Type="http://schemas.openxmlformats.org/officeDocument/2006/relationships/hyperlink" Target="https://support.office.com/en-us/article/Editor-your-writing-assistant-91ecbe1b-d021-4e9e-a82e-abc4cd7163d7?ui=en-US&amp;rs=en-US&amp;ad=US" TargetMode="External"/><Relationship Id="rId11" Type="http://schemas.openxmlformats.org/officeDocument/2006/relationships/hyperlink" Target="https://blogs.skype.com/news/2016/12/08/windows-insiders-try-skype-translator-calls-mobiles-landlines/" TargetMode="External"/><Relationship Id="rId5" Type="http://schemas.openxmlformats.org/officeDocument/2006/relationships/hyperlink" Target="https://blogs.office.com/2016/07/26/the-evolution-of-office-apps-new-intelligent-services-such-as-researcher-and-editor-in-word-and-outlook-focused-inbox-as-well-as-continued-powerpoint-innovation-with-zoom/" TargetMode="External"/><Relationship Id="rId10" Type="http://schemas.openxmlformats.org/officeDocument/2006/relationships/hyperlink" Target="https://blogs.office.com/2016/12/20/new-to-office-365-in-december-accessibility-updates-and-more/" TargetMode="External"/><Relationship Id="rId4" Type="http://schemas.openxmlformats.org/officeDocument/2006/relationships/hyperlink" Target="https://www.youtube.com/watch?v=0LbB9r4HmX0&amp;list=PLXtHYVsvn_b-OyLfCR3M7djOLShKq7sBB&amp;index=5" TargetMode="External"/><Relationship Id="rId9" Type="http://schemas.openxmlformats.org/officeDocument/2006/relationships/hyperlink" Target="https://support.office.com/en-us/article/Accessibility-support-for-OneNote-7edc3c88-ca71-4c01-ba95-e2eee4cfcac2?ui=en-US&amp;rs=en-US&amp;ad=U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16.xml"/><Relationship Id="rId4" Type="http://schemas.openxmlformats.org/officeDocument/2006/relationships/hyperlink" Target="https://partner.microsoft.com/en-us/solutions/education/produc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6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3" Type="http://schemas.openxmlformats.org/officeDocument/2006/relationships/hyperlink" Target="https://blogs.office.com/en-us/2016/06/20/professional-learning-community-groups-in-office-365-education/" TargetMode="External"/><Relationship Id="rId18" Type="http://schemas.openxmlformats.org/officeDocument/2006/relationships/hyperlink" Target="https://support.office.com/en-us/article/Use-the-Accessibility-Checker-on-your-Windows-desktop-to-find-accessibility-issues-a16f6de0-2f39-4a2b-8bd8-5ad801426c7f" TargetMode="External"/><Relationship Id="rId26" Type="http://schemas.openxmlformats.org/officeDocument/2006/relationships/hyperlink" Target="https://support.office.com/en-us/article/Overview-of-data-loss-prevention-policies-1966b2a7-d1e2-4d92-ab61-42efbb137f5e" TargetMode="External"/><Relationship Id="rId39" Type="http://schemas.openxmlformats.org/officeDocument/2006/relationships/hyperlink" Target="https://docs.microsoft.com/en-us/stream/overview" TargetMode="External"/><Relationship Id="rId21" Type="http://schemas.openxmlformats.org/officeDocument/2006/relationships/hyperlink" Target="https://support.office.com/en-us/article/eDiscovery-in-Office-365-143b3ab8-8cb0-4036-a5fc-6536d837bfce" TargetMode="External"/><Relationship Id="rId34" Type="http://schemas.openxmlformats.org/officeDocument/2006/relationships/hyperlink" Target="https://support.office.com/en-us/article/Learn-more-about-the-way-you-work-with-Microsoft-MyAnalytics-23462129-e512-40ee-acad-d968916c31b8?ui=en-US&amp;rs=en-US&amp;ad=US" TargetMode="External"/><Relationship Id="rId42" Type="http://schemas.openxmlformats.org/officeDocument/2006/relationships/hyperlink" Target="https://docs.microsoft.com/en-us/windows/threat-protection/windows-defender-antivirus/windows-defender-antivirus-in-windows-10" TargetMode="External"/><Relationship Id="rId47" Type="http://schemas.openxmlformats.org/officeDocument/2006/relationships/hyperlink" Target="https://docs.microsoft.com/en-us/azure/active-directory/active-directory-whatis" TargetMode="External"/><Relationship Id="rId50" Type="http://schemas.openxmlformats.org/officeDocument/2006/relationships/hyperlink" Target="https://docs.microsoft.com/en-us/azure/active-directory/active-directory-passwords-overview" TargetMode="External"/><Relationship Id="rId55" Type="http://schemas.openxmlformats.org/officeDocument/2006/relationships/hyperlink" Target="https://docs.microsoft.com/en-us/intune/introduction-intune" TargetMode="External"/><Relationship Id="rId7" Type="http://schemas.openxmlformats.org/officeDocument/2006/relationships/hyperlink" Target="https://technet.microsoft.com/en-us/library/sharepoint-online-service-description.aspx" TargetMode="External"/><Relationship Id="rId2" Type="http://schemas.openxmlformats.org/officeDocument/2006/relationships/notesSlide" Target="../notesSlides/notesSlide11.xml"/><Relationship Id="rId16" Type="http://schemas.openxmlformats.org/officeDocument/2006/relationships/hyperlink" Target="https://sway.com/" TargetMode="External"/><Relationship Id="rId29" Type="http://schemas.openxmlformats.org/officeDocument/2006/relationships/hyperlink" Target="https://docs.microsoft.com/en-us/schooldatasync/overview-of-school-data-sync" TargetMode="External"/><Relationship Id="rId11" Type="http://schemas.openxmlformats.org/officeDocument/2006/relationships/hyperlink" Target="https://products.office.com/en-us/business/office-365-proplus-business-software" TargetMode="External"/><Relationship Id="rId24" Type="http://schemas.openxmlformats.org/officeDocument/2006/relationships/hyperlink" Target="https://support.office.com/en-us/article/Manage-data-governance-in-Office-365-48064107-fed2-4db0-9e5c-aa5ddd5ccb09" TargetMode="External"/><Relationship Id="rId32" Type="http://schemas.openxmlformats.org/officeDocument/2006/relationships/hyperlink" Target="https://support.office.com/en-US/article/Office-365-Threat-Intelligence-overview-32405da5-bee1-4a4b-82e5-8399df94c512" TargetMode="External"/><Relationship Id="rId37" Type="http://schemas.openxmlformats.org/officeDocument/2006/relationships/hyperlink" Target="https://support.office.com/en-us/article/Say-hello-to-Microsoft-Bookings-47403d64-a067-4754-9ae9-00157244c27d?ui=en-US&amp;rs=en-US&amp;ad=US" TargetMode="External"/><Relationship Id="rId40" Type="http://schemas.openxmlformats.org/officeDocument/2006/relationships/hyperlink" Target="https://docs.microsoft.com/en-us/education/windows/" TargetMode="External"/><Relationship Id="rId45" Type="http://schemas.openxmlformats.org/officeDocument/2006/relationships/hyperlink" Target="https://docs.microsoft.com/en-us/windows/threat-protection/windows-defender-exploit-guard/windows-defender-exploit-guard" TargetMode="External"/><Relationship Id="rId53" Type="http://schemas.openxmlformats.org/officeDocument/2006/relationships/hyperlink" Target="https://docs.microsoft.com/en-us/information-protection/understand-explore/what-is-information-protection" TargetMode="External"/><Relationship Id="rId58" Type="http://schemas.openxmlformats.org/officeDocument/2006/relationships/hyperlink" Target="https://docs.microsoft.com/en-us/cloud-app-security/what-is-cloud-app-security" TargetMode="External"/><Relationship Id="rId5" Type="http://schemas.openxmlformats.org/officeDocument/2006/relationships/hyperlink" Target="https://technet.microsoft.com/en-us/library/yammer-service-description" TargetMode="External"/><Relationship Id="rId19" Type="http://schemas.openxmlformats.org/officeDocument/2006/relationships/hyperlink" Target="https://support.office.com/en-us/article/what-is-office-lens-f5f6b88d-356f-4037-b7e8-49f34be86db3" TargetMode="External"/><Relationship Id="rId4" Type="http://schemas.openxmlformats.org/officeDocument/2006/relationships/hyperlink" Target="https://docs.microsoft.com/en-us/microsoftteams/teams-overview" TargetMode="External"/><Relationship Id="rId9" Type="http://schemas.openxmlformats.org/officeDocument/2006/relationships/hyperlink" Target="http://go.microsoft.com/fwlink/?LinkID=718016&amp;clcid=0x4809" TargetMode="External"/><Relationship Id="rId14" Type="http://schemas.openxmlformats.org/officeDocument/2006/relationships/hyperlink" Target="https://staffhub.office.com/" TargetMode="External"/><Relationship Id="rId22" Type="http://schemas.openxmlformats.org/officeDocument/2006/relationships/hyperlink" Target="https://support.office.com/en-us/article/Office-365-Advanced-eDiscovery-fd53438a-a760-45f6-9df4-861b50161ae4" TargetMode="External"/><Relationship Id="rId27" Type="http://schemas.openxmlformats.org/officeDocument/2006/relationships/hyperlink" Target="https://docs.microsoft.com/en-us/information-protection/understand-explore/what-is-azure-rms" TargetMode="External"/><Relationship Id="rId30" Type="http://schemas.openxmlformats.org/officeDocument/2006/relationships/hyperlink" Target="https://support.office.com/en-us/article/Overview-of-Office-365-Cloud-App-Security-81f0ee9a-9645-45ab-ba56-de9cbccab475?ui=en-US&amp;rs=en-US&amp;ad=US" TargetMode="External"/><Relationship Id="rId35" Type="http://schemas.openxmlformats.org/officeDocument/2006/relationships/hyperlink" Target="https://go.microsoft.com/fwlink/?LinkId=511463" TargetMode="External"/><Relationship Id="rId43" Type="http://schemas.openxmlformats.org/officeDocument/2006/relationships/hyperlink" Target="https://docs.microsoft.com/en-us/windows/device-security/device-guard/device-guard-deployment-guide" TargetMode="External"/><Relationship Id="rId48" Type="http://schemas.openxmlformats.org/officeDocument/2006/relationships/hyperlink" Target="https://docs.microsoft.com/en-us/azure/active-directory/active-directory-appssoaccess-whatis" TargetMode="External"/><Relationship Id="rId56" Type="http://schemas.openxmlformats.org/officeDocument/2006/relationships/hyperlink" Target="https://docs.microsoft.com/en-us/azure/active-directory/active-directory-identityprotection" TargetMode="External"/><Relationship Id="rId8" Type="http://schemas.openxmlformats.org/officeDocument/2006/relationships/hyperlink" Target="https://support.office.com/en-us/article/Learn-about-Office-365-groups-b565caa1-5c40-40ef-9915-60fdb2d97fa2" TargetMode="External"/><Relationship Id="rId51" Type="http://schemas.openxmlformats.org/officeDocument/2006/relationships/hyperlink" Target="https://docs.microsoft.com/en-us/azure/active-directory/active-directory-conditional-access-azure-portal" TargetMode="External"/><Relationship Id="rId3" Type="http://schemas.openxmlformats.org/officeDocument/2006/relationships/hyperlink" Target="https://technet.microsoft.com/en-us/library/exchange-online-service-description" TargetMode="External"/><Relationship Id="rId12" Type="http://schemas.openxmlformats.org/officeDocument/2006/relationships/hyperlink" Target="https://classroom.microsoft.com/" TargetMode="External"/><Relationship Id="rId17" Type="http://schemas.openxmlformats.org/officeDocument/2006/relationships/hyperlink" Target="https://www.onenote.com/learningtools/" TargetMode="External"/><Relationship Id="rId25" Type="http://schemas.openxmlformats.org/officeDocument/2006/relationships/hyperlink" Target="https://support.office.com/en-us/article/Anti-spam-and-anti-malware-protection-in-Office-365-5ce5cf47-2120-4e51-a403-426a13358b7e" TargetMode="External"/><Relationship Id="rId33" Type="http://schemas.openxmlformats.org/officeDocument/2006/relationships/hyperlink" Target="https://powerbi.microsoft.com/en-us/" TargetMode="External"/><Relationship Id="rId38" Type="http://schemas.openxmlformats.org/officeDocument/2006/relationships/hyperlink" Target="https://support.office.com/en-us/article/What-is-a-Skype-Meeting-Broadcast-c472c76b-21f1-4e4b-ab58-329a6c33757d" TargetMode="External"/><Relationship Id="rId46" Type="http://schemas.openxmlformats.org/officeDocument/2006/relationships/hyperlink" Target="https://docs.microsoft.com/en-us/windows/threat-protection/windows-defender-atp/windows-defender-advanced-threat-protection" TargetMode="External"/><Relationship Id="rId59" Type="http://schemas.openxmlformats.org/officeDocument/2006/relationships/hyperlink" Target="https://docs.microsoft.com/en-us/intune/introduction-intune-education" TargetMode="External"/><Relationship Id="rId20" Type="http://schemas.openxmlformats.org/officeDocument/2006/relationships/hyperlink" Target="https://technet.microsoft.com/en-us/library/dn743673(v=exchg.160).aspx?f=255&amp;MSPPError=-2147217396" TargetMode="External"/><Relationship Id="rId41" Type="http://schemas.openxmlformats.org/officeDocument/2006/relationships/hyperlink" Target="https://docs.microsoft.com/en-us/windows/deployment/planning/windows-10-enterprise-faq-itpro" TargetMode="External"/><Relationship Id="rId54" Type="http://schemas.openxmlformats.org/officeDocument/2006/relationships/hyperlink" Target="https://docs.microsoft.com/en-us/advanced-threat-analytics/what-is-ata" TargetMode="External"/><Relationship Id="rId1" Type="http://schemas.openxmlformats.org/officeDocument/2006/relationships/slideLayout" Target="../slideLayouts/slideLayout16.xml"/><Relationship Id="rId6" Type="http://schemas.openxmlformats.org/officeDocument/2006/relationships/hyperlink" Target="https://technet.microsoft.com/en-us/library/onedrive-for-business-service-description" TargetMode="External"/><Relationship Id="rId15" Type="http://schemas.openxmlformats.org/officeDocument/2006/relationships/hyperlink" Target="https://www.onenote.com/classnotebook" TargetMode="External"/><Relationship Id="rId23" Type="http://schemas.openxmlformats.org/officeDocument/2006/relationships/hyperlink" Target="https://support.office.com/en-US/article/Office-365-Customer-Lockbox-Requests-36f9cdd1-e64c-421b-a7e4-4a54d16440a2" TargetMode="External"/><Relationship Id="rId28" Type="http://schemas.openxmlformats.org/officeDocument/2006/relationships/hyperlink" Target="https://support.office.com/en-us/article/Office-365-Message-Encryption-OME-F87CB016-7876-4317-AE3C-9169B311FF8A" TargetMode="External"/><Relationship Id="rId36" Type="http://schemas.openxmlformats.org/officeDocument/2006/relationships/hyperlink" Target="https://support.office.com/en-us/teams" TargetMode="External"/><Relationship Id="rId49" Type="http://schemas.openxmlformats.org/officeDocument/2006/relationships/hyperlink" Target="https://docs.microsoft.com/en-us/azure/multi-factor-authentication/multi-factor-authentication" TargetMode="External"/><Relationship Id="rId57" Type="http://schemas.openxmlformats.org/officeDocument/2006/relationships/hyperlink" Target="https://docs.microsoft.com/en-us/azure/active-directory/active-directory-privileged-identity-management-configure?toc=/azure/active-directory/privileged-identity-management/toc.json" TargetMode="External"/><Relationship Id="rId10" Type="http://schemas.openxmlformats.org/officeDocument/2006/relationships/hyperlink" Target="https://products.office.com/en-us/office-online/documents-spreadsheets-presentations-office-online" TargetMode="External"/><Relationship Id="rId31" Type="http://schemas.openxmlformats.org/officeDocument/2006/relationships/hyperlink" Target="https://support.office.com/en-US/article/Office-365-Advanced-Threat-Protection-E100FE7C-F2A1-4B7D-9E08-622330B83653" TargetMode="External"/><Relationship Id="rId44" Type="http://schemas.openxmlformats.org/officeDocument/2006/relationships/hyperlink" Target="https://docs.microsoft.com/en-us/windows/access-protection/credential-guard/credential-guard" TargetMode="External"/><Relationship Id="rId52" Type="http://schemas.openxmlformats.org/officeDocument/2006/relationships/hyperlink" Target="https://docs.microsoft.com/en-us/azure/active-directory/active-directory-b2b-dynamic-groups" TargetMode="External"/><Relationship Id="rId60" Type="http://schemas.openxmlformats.org/officeDocument/2006/relationships/hyperlink" Target="https://education.minecraft.net/"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74.xml"/><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95.xml"/><Relationship Id="rId6" Type="http://schemas.openxmlformats.org/officeDocument/2006/relationships/image" Target="../media/image73.svg"/><Relationship Id="rId11" Type="http://schemas.openxmlformats.org/officeDocument/2006/relationships/hyperlink" Target="https://www.mepn.com/mepn/JoinorRenew.aspx" TargetMode="External"/><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www.microsoftvolumelicensing.com/DocumentSearch.aspx?Mode=3&amp;DocumentTypeId=7" TargetMode="External"/><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hyperlink" Target="http://www.microsoftvolumelicensing.com/DocumentSearch.aspx?Mode=3&amp;DocumentTypeId=5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hyperlink" Target="https://aka.ms/intuneforedupage" TargetMode="External"/><Relationship Id="rId13" Type="http://schemas.openxmlformats.org/officeDocument/2006/relationships/hyperlink" Target="https://aka.ms/intuneedudeploymenttraining" TargetMode="External"/><Relationship Id="rId18" Type="http://schemas.openxmlformats.org/officeDocument/2006/relationships/hyperlink" Target="https://customers.microsoft.com/en-us/story/escola-bosque-education-intune" TargetMode="External"/><Relationship Id="rId3" Type="http://schemas.openxmlformats.org/officeDocument/2006/relationships/hyperlink" Target="http://resources.synnexcorp.com/Index-CSP-EDU-Education.html" TargetMode="External"/><Relationship Id="rId21" Type="http://schemas.openxmlformats.org/officeDocument/2006/relationships/hyperlink" Target="https://customers.microsoft.com/en-us/story/davidson-education-intune" TargetMode="External"/><Relationship Id="rId7" Type="http://schemas.openxmlformats.org/officeDocument/2006/relationships/hyperlink" Target="https://www.microsoft.com/en-us/whymicrosoft365/" TargetMode="External"/><Relationship Id="rId12" Type="http://schemas.openxmlformats.org/officeDocument/2006/relationships/hyperlink" Target="https://aka.ms/backtoschoolintune" TargetMode="External"/><Relationship Id="rId17" Type="http://schemas.openxmlformats.org/officeDocument/2006/relationships/hyperlink" Target="https://customers.microsoft.com/en-us/story/alberni-education-intune" TargetMode="External"/><Relationship Id="rId2" Type="http://schemas.openxmlformats.org/officeDocument/2006/relationships/notesSlide" Target="../notesSlides/notesSlide26.xml"/><Relationship Id="rId16" Type="http://schemas.openxmlformats.org/officeDocument/2006/relationships/hyperlink" Target="https://padlet.com/pad184/microsoft_intune_education_resource_collection" TargetMode="External"/><Relationship Id="rId20" Type="http://schemas.openxmlformats.org/officeDocument/2006/relationships/hyperlink" Target="https://aka.ms/calvert-intune-for-education" TargetMode="External"/><Relationship Id="rId1" Type="http://schemas.openxmlformats.org/officeDocument/2006/relationships/slideLayout" Target="../slideLayouts/slideLayout33.xml"/><Relationship Id="rId6" Type="http://schemas.openxmlformats.org/officeDocument/2006/relationships/hyperlink" Target="http://resources.synnexcorp.com/M365-Education-Product-Page.html" TargetMode="External"/><Relationship Id="rId11" Type="http://schemas.openxmlformats.org/officeDocument/2006/relationships/hyperlink" Target="https://www.youtube.com/watch?v=ukrnCwcLvV8&amp;t" TargetMode="External"/><Relationship Id="rId5" Type="http://schemas.openxmlformats.org/officeDocument/2006/relationships/hyperlink" Target="http://resources.synnexcorp.com/Windows-7-EDU-Resources.html" TargetMode="External"/><Relationship Id="rId15" Type="http://schemas.openxmlformats.org/officeDocument/2006/relationships/hyperlink" Target="https://aka.ms/intuneforeduresources" TargetMode="External"/><Relationship Id="rId10" Type="http://schemas.openxmlformats.org/officeDocument/2006/relationships/hyperlink" Target="https://docs.microsoft.com/en-us/intune-education/what-is-intune-for-education" TargetMode="External"/><Relationship Id="rId19" Type="http://schemas.openxmlformats.org/officeDocument/2006/relationships/hyperlink" Target="https://customers.microsoft.com/en-us/story/fasps-education-intune" TargetMode="External"/><Relationship Id="rId4" Type="http://schemas.openxmlformats.org/officeDocument/2006/relationships/hyperlink" Target="http://resources.synnexcorp.com/CSP-for-EDU-Resource-Hub.html" TargetMode="External"/><Relationship Id="rId9" Type="http://schemas.openxmlformats.org/officeDocument/2006/relationships/hyperlink" Target="https://www.youtube.com/watch?v=yDl01v1l01c&amp;t" TargetMode="External"/><Relationship Id="rId14" Type="http://schemas.openxmlformats.org/officeDocument/2006/relationships/hyperlink" Target="http://aka.ms/intuneeduteaservideo"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bls.gov/spotlight/2017/science-technology-engineering-and-mathematics-stem-occupations-past-present-and-future/home.htm" TargetMode="External"/><Relationship Id="rId2" Type="http://schemas.openxmlformats.org/officeDocument/2006/relationships/image" Target="../media/image80.png"/><Relationship Id="rId1" Type="http://schemas.openxmlformats.org/officeDocument/2006/relationships/slideLayout" Target="../slideLayouts/slideLayout129.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hyperlink" Target="mailto:ShannonDe@synnex.com" TargetMode="External"/><Relationship Id="rId5" Type="http://schemas.openxmlformats.org/officeDocument/2006/relationships/image" Target="../media/image8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41.xml"/><Relationship Id="rId5" Type="http://schemas.openxmlformats.org/officeDocument/2006/relationships/image" Target="../media/image8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68.xml"/><Relationship Id="rId4" Type="http://schemas.openxmlformats.org/officeDocument/2006/relationships/image" Target="../media/image50.emf"/></Relationships>
</file>

<file path=ppt/slides/_rels/slide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looking at a computer&#10;&#10;Description automatically generated">
            <a:extLst>
              <a:ext uri="{FF2B5EF4-FFF2-40B4-BE49-F238E27FC236}">
                <a16:creationId xmlns:a16="http://schemas.microsoft.com/office/drawing/2014/main" id="{A8D2B243-2C7D-4109-A038-FCFB0F4D8C37}"/>
              </a:ext>
            </a:extLst>
          </p:cNvPr>
          <p:cNvPicPr>
            <a:picLocks noChangeAspect="1"/>
          </p:cNvPicPr>
          <p:nvPr/>
        </p:nvPicPr>
        <p:blipFill rotWithShape="1">
          <a:blip r:embed="rId3">
            <a:extLst>
              <a:ext uri="{28A0092B-C50C-407E-A947-70E740481C1C}">
                <a14:useLocalDpi xmlns:a14="http://schemas.microsoft.com/office/drawing/2010/main" val="0"/>
              </a:ext>
            </a:extLst>
          </a:blip>
          <a:srcRect l="4" r="-5" b="13561"/>
          <a:stretch/>
        </p:blipFill>
        <p:spPr>
          <a:xfrm>
            <a:off x="-10" y="8571"/>
            <a:ext cx="12191980" cy="7034485"/>
          </a:xfrm>
          <a:prstGeom prst="rect">
            <a:avLst/>
          </a:prstGeom>
        </p:spPr>
      </p:pic>
      <p:sp>
        <p:nvSpPr>
          <p:cNvPr id="2" name="Slide Number Placeholder 1">
            <a:extLst>
              <a:ext uri="{FF2B5EF4-FFF2-40B4-BE49-F238E27FC236}">
                <a16:creationId xmlns:a16="http://schemas.microsoft.com/office/drawing/2014/main" id="{3AB1B922-558F-47BD-B2D9-47915E799F21}"/>
              </a:ext>
            </a:extLst>
          </p:cNvPr>
          <p:cNvSpPr>
            <a:spLocks noGrp="1"/>
          </p:cNvSpPr>
          <p:nvPr>
            <p:ph type="sldNum" sz="quarter" idx="12"/>
          </p:nvPr>
        </p:nvSpPr>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200" b="0" i="0" u="none" strike="noStrike" kern="1200" cap="none" spc="0" normalizeH="0" baseline="0" noProof="0">
                <a:ln>
                  <a:noFill/>
                </a:ln>
                <a:solidFill>
                  <a:srgbClr val="FFFFFF"/>
                </a:solidFill>
                <a:effectLst/>
                <a:uLnTx/>
                <a:uFillTx/>
                <a:latin typeface="Segoe UI"/>
                <a:ea typeface="+mn-ea"/>
                <a:cs typeface="+mn-cs"/>
              </a:rPr>
              <a:pPr marL="0" marR="0" lvl="0" indent="0" algn="l" defTabSz="91422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82CC85C8-0BE7-43C2-A51B-5CFDFBF32F9B}"/>
              </a:ext>
            </a:extLst>
          </p:cNvPr>
          <p:cNvSpPr/>
          <p:nvPr/>
        </p:nvSpPr>
        <p:spPr bwMode="auto">
          <a:xfrm>
            <a:off x="0" y="0"/>
            <a:ext cx="12192041" cy="7043056"/>
          </a:xfrm>
          <a:prstGeom prst="rect">
            <a:avLst/>
          </a:prstGeom>
          <a:solidFill>
            <a:schemeClr val="bg1">
              <a:lumMod val="75000"/>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8" name="Picture 17">
            <a:extLst>
              <a:ext uri="{FF2B5EF4-FFF2-40B4-BE49-F238E27FC236}">
                <a16:creationId xmlns:a16="http://schemas.microsoft.com/office/drawing/2014/main" id="{2AAC3497-5E8A-4F01-A805-E70A0DF7754A}"/>
              </a:ext>
            </a:extLst>
          </p:cNvPr>
          <p:cNvPicPr>
            <a:picLocks noChangeAspect="1"/>
          </p:cNvPicPr>
          <p:nvPr/>
        </p:nvPicPr>
        <p:blipFill>
          <a:blip r:embed="rId4"/>
          <a:stretch>
            <a:fillRect/>
          </a:stretch>
        </p:blipFill>
        <p:spPr bwMode="black">
          <a:xfrm>
            <a:off x="549704" y="470488"/>
            <a:ext cx="1454257" cy="304784"/>
          </a:xfrm>
          <a:prstGeom prst="rect">
            <a:avLst/>
          </a:prstGeom>
        </p:spPr>
      </p:pic>
      <p:pic>
        <p:nvPicPr>
          <p:cNvPr id="19" name="Picture 18">
            <a:extLst>
              <a:ext uri="{FF2B5EF4-FFF2-40B4-BE49-F238E27FC236}">
                <a16:creationId xmlns:a16="http://schemas.microsoft.com/office/drawing/2014/main" id="{B4E58BC1-E450-4CA8-9634-4387AB5416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3664" y="400752"/>
            <a:ext cx="1146467" cy="444256"/>
          </a:xfrm>
          <a:prstGeom prst="rect">
            <a:avLst/>
          </a:prstGeom>
        </p:spPr>
      </p:pic>
      <p:cxnSp>
        <p:nvCxnSpPr>
          <p:cNvPr id="20" name="Straight Connector 19">
            <a:extLst>
              <a:ext uri="{FF2B5EF4-FFF2-40B4-BE49-F238E27FC236}">
                <a16:creationId xmlns:a16="http://schemas.microsoft.com/office/drawing/2014/main" id="{3D0E58DF-4744-4C3A-BC4F-400F01D3D8E4}"/>
              </a:ext>
            </a:extLst>
          </p:cNvPr>
          <p:cNvCxnSpPr/>
          <p:nvPr/>
        </p:nvCxnSpPr>
        <p:spPr>
          <a:xfrm>
            <a:off x="2307266" y="341274"/>
            <a:ext cx="0" cy="573126"/>
          </a:xfrm>
          <a:prstGeom prst="line">
            <a:avLst/>
          </a:prstGeom>
          <a:noFill/>
          <a:ln w="12700" cap="flat" cmpd="sng" algn="ctr">
            <a:solidFill>
              <a:sysClr val="window" lastClr="FFFFFF"/>
            </a:solidFill>
            <a:prstDash val="solid"/>
            <a:miter lim="800000"/>
          </a:ln>
          <a:effectLst/>
        </p:spPr>
      </p:cxnSp>
      <p:sp>
        <p:nvSpPr>
          <p:cNvPr id="15" name="Rectangle 14">
            <a:extLst>
              <a:ext uri="{FF2B5EF4-FFF2-40B4-BE49-F238E27FC236}">
                <a16:creationId xmlns:a16="http://schemas.microsoft.com/office/drawing/2014/main" id="{19CF9A1A-18DE-41CB-872E-40D78990ADF8}"/>
              </a:ext>
            </a:extLst>
          </p:cNvPr>
          <p:cNvSpPr/>
          <p:nvPr/>
        </p:nvSpPr>
        <p:spPr>
          <a:xfrm>
            <a:off x="0" y="5098868"/>
            <a:ext cx="12192000" cy="1717531"/>
          </a:xfrm>
          <a:prstGeom prst="rect">
            <a:avLst/>
          </a:prstGeom>
          <a:solidFill>
            <a:srgbClr val="0072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E9C30263-2067-4C2C-A42B-1C804A3C93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5089"/>
          <a:stretch/>
        </p:blipFill>
        <p:spPr>
          <a:xfrm>
            <a:off x="0" y="5029132"/>
            <a:ext cx="12192000" cy="1753135"/>
          </a:xfrm>
          <a:prstGeom prst="rect">
            <a:avLst/>
          </a:prstGeom>
        </p:spPr>
      </p:pic>
      <p:sp>
        <p:nvSpPr>
          <p:cNvPr id="37" name="Text Placeholder 2">
            <a:extLst>
              <a:ext uri="{FF2B5EF4-FFF2-40B4-BE49-F238E27FC236}">
                <a16:creationId xmlns:a16="http://schemas.microsoft.com/office/drawing/2014/main" id="{927A89AC-E33E-4AF5-B06F-BDD407829829}"/>
              </a:ext>
            </a:extLst>
          </p:cNvPr>
          <p:cNvSpPr txBox="1">
            <a:spLocks/>
          </p:cNvSpPr>
          <p:nvPr/>
        </p:nvSpPr>
        <p:spPr>
          <a:xfrm>
            <a:off x="389391" y="5788592"/>
            <a:ext cx="8807732" cy="791505"/>
          </a:xfrm>
          <a:prstGeom prst="rect">
            <a:avLst/>
          </a:prstGeom>
        </p:spPr>
        <p:txBody>
          <a:bodyPr wrap="none" lIns="0" tIns="0" rIns="0" bIns="0" anchor="ctr" anchorCtr="0"/>
          <a:lstStyle>
            <a:lvl1pPr marL="0" indent="0" algn="l" defTabSz="914225" rtl="0" eaLnBrk="1" latinLnBrk="0" hangingPunct="1">
              <a:lnSpc>
                <a:spcPts val="5548"/>
              </a:lnSpc>
              <a:spcBef>
                <a:spcPts val="1000"/>
              </a:spcBef>
              <a:buFont typeface="Arial" panose="020B0604020202020204" pitchFamily="34" charset="0"/>
              <a:buNone/>
              <a:defRPr lang="en-US" sz="5686" kern="1200" spc="-147" dirty="0" smtClean="0">
                <a:solidFill>
                  <a:schemeClr val="bg1"/>
                </a:solidFill>
                <a:latin typeface="Segoe UI Light" charset="0"/>
                <a:ea typeface="Segoe UI Light" charset="0"/>
                <a:cs typeface="Segoe UI Light" charset="0"/>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200"/>
              </a:lnSpc>
            </a:pPr>
            <a:r>
              <a:rPr lang="en-US" sz="4800" b="1" spc="0" dirty="0">
                <a:solidFill>
                  <a:schemeClr val="tx1"/>
                </a:solidFill>
                <a:latin typeface="Segoe UI" panose="020B0502040204020203" pitchFamily="34" charset="0"/>
              </a:rPr>
              <a:t>CSP for Education Partner Guide</a:t>
            </a:r>
          </a:p>
        </p:txBody>
      </p:sp>
      <p:sp>
        <p:nvSpPr>
          <p:cNvPr id="38" name="Text Placeholder 3">
            <a:extLst>
              <a:ext uri="{FF2B5EF4-FFF2-40B4-BE49-F238E27FC236}">
                <a16:creationId xmlns:a16="http://schemas.microsoft.com/office/drawing/2014/main" id="{85233D35-6F65-4E98-86CF-58071D1F36F1}"/>
              </a:ext>
            </a:extLst>
          </p:cNvPr>
          <p:cNvSpPr txBox="1">
            <a:spLocks/>
          </p:cNvSpPr>
          <p:nvPr/>
        </p:nvSpPr>
        <p:spPr>
          <a:xfrm>
            <a:off x="389391" y="5298040"/>
            <a:ext cx="4920999" cy="398468"/>
          </a:xfrm>
          <a:prstGeom prst="rect">
            <a:avLst/>
          </a:prstGeom>
        </p:spPr>
        <p:txBody>
          <a:bodyPr lIns="0" tIns="0" rIns="0" bIns="0" anchor="ctr" anchorCtr="0"/>
          <a:lstStyle>
            <a:lvl1pPr marL="228556" indent="-228556" algn="l" defTabSz="914225" rtl="0" eaLnBrk="1" latinLnBrk="0" hangingPunct="1">
              <a:lnSpc>
                <a:spcPct val="90000"/>
              </a:lnSpc>
              <a:spcBef>
                <a:spcPts val="1000"/>
              </a:spcBef>
              <a:buFont typeface="Arial" panose="020B0604020202020204" pitchFamily="34" charset="0"/>
              <a:buChar char="•"/>
              <a:defRPr lang="en-US" sz="1961" b="1" kern="1200" baseline="0" dirty="0">
                <a:solidFill>
                  <a:schemeClr val="bg1"/>
                </a:solidFill>
                <a:latin typeface="Segoe UI Semibold" charset="0"/>
                <a:ea typeface="Segoe UI Semibold" charset="0"/>
                <a:cs typeface="Segoe UI Semibold" charset="0"/>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96386">
              <a:lnSpc>
                <a:spcPct val="100000"/>
              </a:lnSpc>
              <a:spcBef>
                <a:spcPts val="0"/>
              </a:spcBef>
              <a:buFont typeface="Arial" panose="020B0604020202020204" pitchFamily="34" charset="0"/>
              <a:buNone/>
            </a:pPr>
            <a:r>
              <a:rPr lang="en-US" sz="1971" b="0" cap="all" dirty="0">
                <a:solidFill>
                  <a:schemeClr val="tx1"/>
                </a:solidFill>
                <a:latin typeface="Segoe UI Light"/>
              </a:rPr>
              <a:t>Microsoft Education  |  2019</a:t>
            </a:r>
          </a:p>
        </p:txBody>
      </p:sp>
    </p:spTree>
    <p:extLst>
      <p:ext uri="{BB962C8B-B14F-4D97-AF65-F5344CB8AC3E}">
        <p14:creationId xmlns:p14="http://schemas.microsoft.com/office/powerpoint/2010/main" val="337845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2EC2ED97-06B8-4568-A437-0799E847B864}"/>
              </a:ext>
            </a:extLst>
          </p:cNvPr>
          <p:cNvSpPr txBox="1">
            <a:spLocks/>
          </p:cNvSpPr>
          <p:nvPr/>
        </p:nvSpPr>
        <p:spPr>
          <a:xfrm>
            <a:off x="545115" y="1420915"/>
            <a:ext cx="6174346" cy="271554"/>
          </a:xfrm>
          <a:prstGeom prst="rect">
            <a:avLst/>
          </a:prstGeom>
        </p:spPr>
        <p:txBody>
          <a:bodyPr vert="horz" wrap="square" lIns="0" tIns="0" rIns="0" bIns="0" rtlCol="0">
            <a:spAutoFit/>
          </a:bodyPr>
          <a:lstStyle>
            <a:lvl1pPr marL="0" marR="0" indent="0" algn="l" defTabSz="913851" rtl="0" eaLnBrk="1" fontAlgn="auto" latinLnBrk="0" hangingPunct="1">
              <a:lnSpc>
                <a:spcPct val="90000"/>
              </a:lnSpc>
              <a:spcBef>
                <a:spcPct val="20000"/>
              </a:spcBef>
              <a:spcAft>
                <a:spcPts val="0"/>
              </a:spcAft>
              <a:buClrTx/>
              <a:buSzPct val="90000"/>
              <a:buFont typeface="Arial" pitchFamily="34" charset="0"/>
              <a:buNone/>
              <a:tabLst/>
              <a:defRPr sz="2353" b="0" i="0" kern="1200" spc="0" baseline="0">
                <a:solidFill>
                  <a:srgbClr val="63175B"/>
                </a:solidFill>
                <a:latin typeface="Segoe UI Light" charset="0"/>
                <a:ea typeface="Segoe UI Light" charset="0"/>
                <a:cs typeface="Segoe UI Light" charset="0"/>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51" rtl="0" eaLnBrk="1" fontAlgn="auto" latinLnBrk="0" hangingPunct="1">
              <a:lnSpc>
                <a:spcPct val="90000"/>
              </a:lnSpc>
              <a:spcBef>
                <a:spcPct val="20000"/>
              </a:spcBef>
              <a:spcAft>
                <a:spcPts val="0"/>
              </a:spcAft>
              <a:buClrTx/>
              <a:buSzPct val="90000"/>
              <a:buFont typeface="Arial" pitchFamily="34" charset="0"/>
              <a:buNone/>
              <a:tabLst/>
              <a:defRPr/>
            </a:pPr>
            <a:r>
              <a:rPr kumimoji="0" lang="en-US" sz="1961" b="0" i="0" u="none" strike="noStrike" kern="1200" cap="none" spc="0" normalizeH="0" baseline="0" noProof="0">
                <a:ln>
                  <a:noFill/>
                </a:ln>
                <a:solidFill>
                  <a:srgbClr val="0072C6"/>
                </a:solidFill>
                <a:effectLst/>
                <a:uLnTx/>
                <a:uFillTx/>
                <a:latin typeface="Segoe UI Light" charset="0"/>
                <a:cs typeface="Segoe UI Light" charset="0"/>
              </a:rPr>
              <a:t>Enhance independence, efficiency, and engagement </a:t>
            </a:r>
          </a:p>
        </p:txBody>
      </p:sp>
      <p:sp>
        <p:nvSpPr>
          <p:cNvPr id="11" name="Text Placeholder 4">
            <a:extLst>
              <a:ext uri="{FF2B5EF4-FFF2-40B4-BE49-F238E27FC236}">
                <a16:creationId xmlns:a16="http://schemas.microsoft.com/office/drawing/2014/main" id="{D7C517DB-9B03-4E33-B377-CFE320DD94A5}"/>
              </a:ext>
            </a:extLst>
          </p:cNvPr>
          <p:cNvSpPr txBox="1">
            <a:spLocks/>
          </p:cNvSpPr>
          <p:nvPr/>
        </p:nvSpPr>
        <p:spPr>
          <a:xfrm>
            <a:off x="542999" y="2314167"/>
            <a:ext cx="2473374" cy="1603772"/>
          </a:xfrm>
          <a:prstGeom prst="rect">
            <a:avLst/>
          </a:prstGeom>
        </p:spPr>
        <p:txBody>
          <a:bodyPr vert="horz" wrap="square" lIns="0" tIns="0" rIns="0" bIns="0" rtlCol="0">
            <a:spAutoFit/>
          </a:bodyPr>
          <a:lstStyle>
            <a:lvl1pPr marL="0" marR="0" indent="0" algn="l" defTabSz="913851" rtl="0" eaLnBrk="1" fontAlgn="auto" latinLnBrk="0" hangingPunct="1">
              <a:lnSpc>
                <a:spcPct val="120000"/>
              </a:lnSpc>
              <a:spcBef>
                <a:spcPts val="0"/>
              </a:spcBef>
              <a:spcAft>
                <a:spcPts val="0"/>
              </a:spcAft>
              <a:buClrTx/>
              <a:buSzPct val="90000"/>
              <a:buFont typeface="Arial" pitchFamily="34" charset="0"/>
              <a:buNone/>
              <a:tabLst/>
              <a:defRPr sz="1470" b="0" i="0" kern="1200" spc="0" baseline="0">
                <a:solidFill>
                  <a:srgbClr val="63175B"/>
                </a:solidFill>
                <a:latin typeface="Segoe UI Light" charset="0"/>
                <a:ea typeface="Segoe UI Light" charset="0"/>
                <a:cs typeface="Segoe UI Light" charset="0"/>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51" rtl="0" eaLnBrk="1" fontAlgn="auto" latinLnBrk="0" hangingPunct="1">
              <a:lnSpc>
                <a:spcPct val="120000"/>
              </a:lnSpc>
              <a:spcBef>
                <a:spcPts val="0"/>
              </a:spcBef>
              <a:spcAft>
                <a:spcPts val="0"/>
              </a:spcAft>
              <a:buClrTx/>
              <a:buSzPct val="90000"/>
              <a:buFont typeface="Arial" pitchFamily="34" charset="0"/>
              <a:buNone/>
              <a:tabLst/>
              <a:defRPr/>
            </a:pPr>
            <a:r>
              <a:rPr kumimoji="0" lang="en-US" sz="1470" b="0" i="0" u="none" strike="noStrike" kern="1200" cap="none" spc="0" normalizeH="0" baseline="0" noProof="0">
                <a:ln>
                  <a:noFill/>
                </a:ln>
                <a:solidFill>
                  <a:srgbClr val="0072C6"/>
                </a:solidFill>
                <a:effectLst/>
                <a:uLnTx/>
                <a:uFillTx/>
                <a:latin typeface="Segoe UI" charset="0"/>
                <a:ea typeface="Segoe UI" charset="0"/>
                <a:cs typeface="Segoe UI" charset="0"/>
              </a:rPr>
              <a:t>Consume content independently </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rPr>
              <a:t>with assistive technologies, ease of access settings and </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2"/>
              </a:rPr>
              <a:t>Learning Tools</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rPr>
              <a:t> in Office, Windows to aid usability and comprehension</a:t>
            </a:r>
          </a:p>
        </p:txBody>
      </p:sp>
      <p:sp>
        <p:nvSpPr>
          <p:cNvPr id="12" name="Text Placeholder 5">
            <a:extLst>
              <a:ext uri="{FF2B5EF4-FFF2-40B4-BE49-F238E27FC236}">
                <a16:creationId xmlns:a16="http://schemas.microsoft.com/office/drawing/2014/main" id="{60AD1182-B39D-45C5-B2C8-C27EE1460352}"/>
              </a:ext>
            </a:extLst>
          </p:cNvPr>
          <p:cNvSpPr txBox="1">
            <a:spLocks/>
          </p:cNvSpPr>
          <p:nvPr/>
        </p:nvSpPr>
        <p:spPr>
          <a:xfrm>
            <a:off x="3584914" y="2314168"/>
            <a:ext cx="2707677" cy="1875670"/>
          </a:xfrm>
          <a:prstGeom prst="rect">
            <a:avLst/>
          </a:prstGeom>
        </p:spPr>
        <p:txBody>
          <a:bodyPr vert="horz" wrap="square" lIns="0" tIns="0" rIns="0" bIns="0" rtlCol="0">
            <a:spAutoFit/>
          </a:bodyPr>
          <a:lstStyle>
            <a:lvl1pPr marL="0" marR="0" indent="0" algn="l" defTabSz="913851" rtl="0" eaLnBrk="1" fontAlgn="auto" latinLnBrk="0" hangingPunct="1">
              <a:lnSpc>
                <a:spcPct val="120000"/>
              </a:lnSpc>
              <a:spcBef>
                <a:spcPts val="0"/>
              </a:spcBef>
              <a:spcAft>
                <a:spcPts val="0"/>
              </a:spcAft>
              <a:buClrTx/>
              <a:buSzPct val="90000"/>
              <a:buFont typeface="Arial" pitchFamily="34" charset="0"/>
              <a:buNone/>
              <a:tabLst/>
              <a:defRPr sz="1470" b="0" i="0" kern="1200" spc="0" baseline="0">
                <a:solidFill>
                  <a:srgbClr val="63175B"/>
                </a:solidFill>
                <a:latin typeface="Segoe UI Light" charset="0"/>
                <a:ea typeface="Segoe UI Light" charset="0"/>
                <a:cs typeface="Segoe UI Light" charset="0"/>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51" rtl="0" eaLnBrk="1" fontAlgn="auto" latinLnBrk="0" hangingPunct="1">
              <a:lnSpc>
                <a:spcPct val="120000"/>
              </a:lnSpc>
              <a:spcBef>
                <a:spcPts val="0"/>
              </a:spcBef>
              <a:spcAft>
                <a:spcPts val="0"/>
              </a:spcAft>
              <a:buClrTx/>
              <a:buSzPct val="90000"/>
              <a:buFont typeface="Arial" pitchFamily="34" charset="0"/>
              <a:buNone/>
              <a:tabLst/>
              <a:defRPr/>
            </a:pPr>
            <a:r>
              <a:rPr kumimoji="0" lang="en-US" sz="1470" b="0" i="0" u="none" strike="noStrike" kern="1200" cap="none" spc="0" normalizeH="0" baseline="0" noProof="0">
                <a:ln>
                  <a:noFill/>
                </a:ln>
                <a:solidFill>
                  <a:srgbClr val="0072C6"/>
                </a:solidFill>
                <a:effectLst/>
                <a:uLnTx/>
                <a:uFillTx/>
                <a:latin typeface="Segoe UI" charset="0"/>
                <a:ea typeface="Segoe UI" charset="0"/>
                <a:cs typeface="Segoe UI" charset="0"/>
              </a:rPr>
              <a:t>Students create confidently and efficiently </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rPr>
              <a:t>with intuitive controls such as </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3"/>
              </a:rPr>
              <a:t>Windows 10 keyboard shortcuts</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rPr>
              <a:t>, </a:t>
            </a:r>
            <a:r>
              <a:rPr kumimoji="0" lang="en-US" sz="1470" b="0" i="0" u="none" strike="noStrike" kern="1200" cap="none" spc="0" normalizeH="0" baseline="0" noProof="0">
                <a:ln>
                  <a:noFill/>
                </a:ln>
                <a:solidFill>
                  <a:srgbClr val="505050"/>
                </a:solidFill>
                <a:effectLst/>
                <a:uLnTx/>
                <a:uFillTx/>
                <a:latin typeface="Segoe UI Light" charset="0"/>
                <a:cs typeface="Segoe UI Light" charset="0"/>
              </a:rPr>
              <a:t>voice with</a:t>
            </a:r>
            <a:r>
              <a:rPr kumimoji="0" lang="en-US" sz="1470" b="0" i="0" u="none" strike="noStrike" kern="1200" cap="none" spc="0" normalizeH="0" baseline="0" noProof="0">
                <a:ln>
                  <a:noFill/>
                </a:ln>
                <a:solidFill>
                  <a:srgbClr val="FF0000"/>
                </a:solidFill>
                <a:effectLst/>
                <a:uLnTx/>
                <a:uFillTx/>
                <a:latin typeface="Segoe UI Light" charset="0"/>
                <a:cs typeface="Segoe UI Light" charset="0"/>
              </a:rPr>
              <a:t> </a:t>
            </a:r>
            <a:r>
              <a:rPr kumimoji="0" lang="en-US" sz="1470" b="0" i="0" u="none" strike="noStrike" kern="1200" cap="none" spc="0" normalizeH="0" baseline="0" noProof="0">
                <a:ln>
                  <a:noFill/>
                </a:ln>
                <a:solidFill>
                  <a:srgbClr val="002050"/>
                </a:solidFill>
                <a:effectLst/>
                <a:uLnTx/>
                <a:uFillTx/>
                <a:latin typeface="Segoe UI Light" charset="0"/>
                <a:cs typeface="Segoe UI Light" charset="0"/>
              </a:rPr>
              <a:t>Office Dictate</a:t>
            </a:r>
            <a:r>
              <a:rPr kumimoji="0" lang="en-US" sz="1470" b="0" i="0" u="none" strike="noStrike" kern="1200" cap="none" spc="0" normalizeH="0" baseline="0" noProof="0">
                <a:ln>
                  <a:noFill/>
                </a:ln>
                <a:solidFill>
                  <a:srgbClr val="FF0000"/>
                </a:solidFill>
                <a:effectLst/>
                <a:uLnTx/>
                <a:uFillTx/>
                <a:latin typeface="Segoe UI Light" charset="0"/>
                <a:cs typeface="Segoe UI Light" charset="0"/>
              </a:rPr>
              <a:t>,</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rPr>
              <a:t> </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4"/>
              </a:rPr>
              <a:t>Tell Me</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rPr>
              <a:t>, </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5"/>
              </a:rPr>
              <a:t>Researcher</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rPr>
              <a:t>, </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6"/>
              </a:rPr>
              <a:t>Editor</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rPr>
              <a:t>, and </a:t>
            </a:r>
            <a:r>
              <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7"/>
              </a:rPr>
              <a:t>Designer</a:t>
            </a:r>
            <a:endParaRPr kumimoji="0" lang="en-US" sz="1470" b="0" i="0" u="none" strike="noStrike" kern="1200" cap="none" spc="0" normalizeH="0" baseline="0" noProof="0">
              <a:ln>
                <a:noFill/>
              </a:ln>
              <a:solidFill>
                <a:srgbClr val="FFFFFF">
                  <a:lumMod val="25000"/>
                </a:srgbClr>
              </a:solidFill>
              <a:effectLst/>
              <a:uLnTx/>
              <a:uFillTx/>
              <a:latin typeface="Segoe UI Light" charset="0"/>
              <a:cs typeface="Segoe UI Light" charset="0"/>
            </a:endParaRPr>
          </a:p>
          <a:p>
            <a:pPr marL="0" marR="0" lvl="0" indent="0" algn="l" defTabSz="913851" rtl="0" eaLnBrk="1" fontAlgn="auto" latinLnBrk="0" hangingPunct="1">
              <a:lnSpc>
                <a:spcPct val="120000"/>
              </a:lnSpc>
              <a:spcBef>
                <a:spcPts val="0"/>
              </a:spcBef>
              <a:spcAft>
                <a:spcPts val="0"/>
              </a:spcAft>
              <a:buClrTx/>
              <a:buSzPct val="90000"/>
              <a:buFont typeface="Arial" pitchFamily="34" charset="0"/>
              <a:buNone/>
              <a:tabLst/>
              <a:defRPr/>
            </a:pPr>
            <a:endParaRPr kumimoji="0" lang="en-US" sz="1470" b="0" i="0" u="none" strike="noStrike" kern="1200" cap="none" spc="0" normalizeH="0" baseline="0" noProof="0">
              <a:ln>
                <a:noFill/>
              </a:ln>
              <a:solidFill>
                <a:srgbClr val="63175B"/>
              </a:solidFill>
              <a:effectLst/>
              <a:uLnTx/>
              <a:uFillTx/>
              <a:latin typeface="Segoe UI Light" charset="0"/>
              <a:cs typeface="Segoe UI Light" charset="0"/>
            </a:endParaRPr>
          </a:p>
        </p:txBody>
      </p:sp>
      <p:sp>
        <p:nvSpPr>
          <p:cNvPr id="13" name="Text Placeholder 9">
            <a:extLst>
              <a:ext uri="{FF2B5EF4-FFF2-40B4-BE49-F238E27FC236}">
                <a16:creationId xmlns:a16="http://schemas.microsoft.com/office/drawing/2014/main" id="{46327F6B-F390-48F8-9667-75E822A88920}"/>
              </a:ext>
            </a:extLst>
          </p:cNvPr>
          <p:cNvSpPr txBox="1">
            <a:spLocks/>
          </p:cNvSpPr>
          <p:nvPr/>
        </p:nvSpPr>
        <p:spPr>
          <a:xfrm>
            <a:off x="542998" y="4418764"/>
            <a:ext cx="2689274" cy="1243741"/>
          </a:xfrm>
          <a:prstGeom prst="rect">
            <a:avLst/>
          </a:prstGeom>
        </p:spPr>
        <p:txBody>
          <a:bodyPr vert="horz" wrap="square" lIns="0" tIns="0" rIns="0" bIns="0" rtlCol="0">
            <a:spAutoFit/>
          </a:bodyPr>
          <a:lstStyle>
            <a:lvl1pPr marL="0" marR="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sz="1400" b="0" i="0" kern="1200" spc="0" baseline="0">
                <a:solidFill>
                  <a:srgbClr val="63175B"/>
                </a:solidFill>
                <a:latin typeface="Segoe UI Light" charset="0"/>
                <a:ea typeface="Segoe UI Light" charset="0"/>
                <a:cs typeface="Segoe UI Light" charset="0"/>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372" b="0" i="0" u="none" strike="noStrike" kern="1200" cap="none" spc="0" normalizeH="0" baseline="0" noProof="0">
                <a:ln>
                  <a:noFill/>
                </a:ln>
                <a:solidFill>
                  <a:srgbClr val="0072C6"/>
                </a:solidFill>
                <a:effectLst/>
                <a:uLnTx/>
                <a:uFillTx/>
                <a:latin typeface="Segoe UI" charset="0"/>
                <a:ea typeface="Segoe UI" charset="0"/>
                <a:cs typeface="Segoe UI" charset="0"/>
              </a:rPr>
              <a:t>Staying organized becomes efficient and paperless </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rPr>
              <a:t>with </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8"/>
              </a:rPr>
              <a:t>Office Lens </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rPr>
              <a:t>and </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9"/>
              </a:rPr>
              <a:t>OneNote</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rPr>
              <a:t>, now enhanced to support students with learning or visual challenges </a:t>
            </a:r>
          </a:p>
        </p:txBody>
      </p:sp>
      <p:sp>
        <p:nvSpPr>
          <p:cNvPr id="14" name="Text Placeholder 11">
            <a:extLst>
              <a:ext uri="{FF2B5EF4-FFF2-40B4-BE49-F238E27FC236}">
                <a16:creationId xmlns:a16="http://schemas.microsoft.com/office/drawing/2014/main" id="{EB38ECC7-D214-4CB1-BA93-2AC88437EF33}"/>
              </a:ext>
            </a:extLst>
          </p:cNvPr>
          <p:cNvSpPr txBox="1">
            <a:spLocks/>
          </p:cNvSpPr>
          <p:nvPr/>
        </p:nvSpPr>
        <p:spPr>
          <a:xfrm>
            <a:off x="3602295" y="4418765"/>
            <a:ext cx="2873827" cy="1497191"/>
          </a:xfrm>
          <a:prstGeom prst="rect">
            <a:avLst/>
          </a:prstGeom>
        </p:spPr>
        <p:txBody>
          <a:bodyPr vert="horz" wrap="square" lIns="0" tIns="0" rIns="0" bIns="0" rtlCol="0">
            <a:spAutoFit/>
          </a:bodyPr>
          <a:lstStyle>
            <a:lvl1pPr marL="0" marR="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sz="1400" b="0" i="0" kern="1200" spc="0" baseline="0">
                <a:solidFill>
                  <a:srgbClr val="63175B"/>
                </a:solidFill>
                <a:latin typeface="Segoe UI Light" charset="0"/>
                <a:ea typeface="Segoe UI Light" charset="0"/>
                <a:cs typeface="Segoe UI Light" charset="0"/>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372" b="0" i="0" u="none" strike="noStrike" kern="1200" cap="none" spc="0" normalizeH="0" baseline="0" noProof="0">
                <a:ln>
                  <a:noFill/>
                </a:ln>
                <a:solidFill>
                  <a:srgbClr val="0072C6"/>
                </a:solidFill>
                <a:effectLst/>
                <a:uLnTx/>
                <a:uFillTx/>
                <a:latin typeface="Segoe UI" charset="0"/>
                <a:ea typeface="Segoe UI" charset="0"/>
                <a:cs typeface="Segoe UI" charset="0"/>
              </a:rPr>
              <a:t>Collaborate inclusively </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rPr>
              <a:t>using </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10"/>
              </a:rPr>
              <a:t>Accessibility Checker and Automatic alt-text </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rPr>
              <a:t>to help create accessible content, automatic translation/captions with </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hlinkClick r:id="rId11"/>
              </a:rPr>
              <a:t>Skype</a:t>
            </a: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rPr>
              <a:t> and screen-friendly </a:t>
            </a:r>
            <a:b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rPr>
            </a:br>
            <a:r>
              <a:rPr kumimoji="0" lang="en-US" sz="1372" b="0" i="0" u="none" strike="noStrike" kern="1200" cap="none" spc="0" normalizeH="0" baseline="0" noProof="0">
                <a:ln>
                  <a:noFill/>
                </a:ln>
                <a:solidFill>
                  <a:srgbClr val="FFFFFF">
                    <a:lumMod val="25000"/>
                  </a:srgbClr>
                </a:solidFill>
                <a:effectLst/>
                <a:uLnTx/>
                <a:uFillTx/>
                <a:latin typeface="Segoe UI Light" charset="0"/>
                <a:cs typeface="Segoe UI Light" charset="0"/>
              </a:rPr>
              <a:t>co-authoring features</a:t>
            </a:r>
            <a:endParaRPr kumimoji="0" lang="en-US" sz="1372" b="0" i="0" u="none" strike="noStrike" kern="1200" cap="none" spc="0" normalizeH="0" baseline="0" noProof="0">
              <a:ln>
                <a:noFill/>
              </a:ln>
              <a:solidFill>
                <a:srgbClr val="63175B"/>
              </a:solidFill>
              <a:effectLst/>
              <a:uLnTx/>
              <a:uFillTx/>
              <a:latin typeface="Segoe UI Light" charset="0"/>
              <a:cs typeface="Segoe UI Light" charset="0"/>
            </a:endParaRPr>
          </a:p>
        </p:txBody>
      </p:sp>
      <p:pic>
        <p:nvPicPr>
          <p:cNvPr id="15" name="Picture 14" descr="A screenshot of Picture Dictionary&#10;&#10;&#10;Description generated with very high confidence">
            <a:extLst>
              <a:ext uri="{FF2B5EF4-FFF2-40B4-BE49-F238E27FC236}">
                <a16:creationId xmlns:a16="http://schemas.microsoft.com/office/drawing/2014/main" id="{ABB3765E-B5D4-4450-8D61-DAD1083B87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1152" y="1046660"/>
            <a:ext cx="4401578" cy="2200790"/>
          </a:xfrm>
          <a:prstGeom prst="rect">
            <a:avLst/>
          </a:prstGeom>
          <a:ln>
            <a:solidFill>
              <a:schemeClr val="bg1">
                <a:lumMod val="75000"/>
              </a:schemeClr>
            </a:solidFill>
          </a:ln>
        </p:spPr>
      </p:pic>
      <p:pic>
        <p:nvPicPr>
          <p:cNvPr id="16" name="Picture 15">
            <a:extLst>
              <a:ext uri="{FF2B5EF4-FFF2-40B4-BE49-F238E27FC236}">
                <a16:creationId xmlns:a16="http://schemas.microsoft.com/office/drawing/2014/main" id="{67143ACC-DD62-48F1-A613-75335C92D4D1}"/>
              </a:ext>
            </a:extLst>
          </p:cNvPr>
          <p:cNvPicPr>
            <a:picLocks noChangeAspect="1"/>
          </p:cNvPicPr>
          <p:nvPr/>
        </p:nvPicPr>
        <p:blipFill>
          <a:blip r:embed="rId13"/>
          <a:stretch>
            <a:fillRect/>
          </a:stretch>
        </p:blipFill>
        <p:spPr>
          <a:xfrm>
            <a:off x="6920077" y="3400383"/>
            <a:ext cx="4852653" cy="3106186"/>
          </a:xfrm>
          <a:prstGeom prst="rect">
            <a:avLst/>
          </a:prstGeom>
          <a:ln>
            <a:solidFill>
              <a:schemeClr val="bg1">
                <a:lumMod val="75000"/>
              </a:schemeClr>
            </a:solidFill>
          </a:ln>
        </p:spPr>
      </p:pic>
      <p:sp>
        <p:nvSpPr>
          <p:cNvPr id="17" name="Title 1">
            <a:extLst>
              <a:ext uri="{FF2B5EF4-FFF2-40B4-BE49-F238E27FC236}">
                <a16:creationId xmlns:a16="http://schemas.microsoft.com/office/drawing/2014/main" id="{E9C6AE9F-B898-45B8-9F8D-A5D4F3F6D1CA}"/>
              </a:ext>
            </a:extLst>
          </p:cNvPr>
          <p:cNvSpPr txBox="1">
            <a:spLocks/>
          </p:cNvSpPr>
          <p:nvPr/>
        </p:nvSpPr>
        <p:spPr>
          <a:xfrm>
            <a:off x="430487" y="603982"/>
            <a:ext cx="11306469" cy="402674"/>
          </a:xfrm>
          <a:prstGeom prst="rect">
            <a:avLst/>
          </a:prstGeom>
        </p:spPr>
        <p:txBody>
          <a:bodyPr/>
          <a:lstStyle>
            <a:lvl1pPr algn="l" defTabSz="913851"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3851"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dirty="0">
                <a:ln w="3175">
                  <a:noFill/>
                </a:ln>
                <a:solidFill>
                  <a:srgbClr val="505050"/>
                </a:solidFill>
                <a:effectLst/>
                <a:uLnTx/>
                <a:uFillTx/>
                <a:latin typeface="Segoe UI Light"/>
                <a:ea typeface="+mn-ea"/>
                <a:cs typeface="Segoe UI" pitchFamily="34" charset="0"/>
              </a:rPr>
              <a:t>Immersive Reader </a:t>
            </a:r>
          </a:p>
        </p:txBody>
      </p:sp>
      <p:sp>
        <p:nvSpPr>
          <p:cNvPr id="18" name="Shape 2617">
            <a:extLst>
              <a:ext uri="{FF2B5EF4-FFF2-40B4-BE49-F238E27FC236}">
                <a16:creationId xmlns:a16="http://schemas.microsoft.com/office/drawing/2014/main" id="{73B13279-343E-49D5-B89B-20DC801A2AED}"/>
              </a:ext>
            </a:extLst>
          </p:cNvPr>
          <p:cNvSpPr/>
          <p:nvPr/>
        </p:nvSpPr>
        <p:spPr>
          <a:xfrm>
            <a:off x="10558285" y="131996"/>
            <a:ext cx="371445" cy="299552"/>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ln/>
        </p:spPr>
        <p:style>
          <a:lnRef idx="2">
            <a:schemeClr val="accent1">
              <a:shade val="50000"/>
            </a:schemeClr>
          </a:lnRef>
          <a:fillRef idx="1">
            <a:schemeClr val="accent1"/>
          </a:fillRef>
          <a:effectRef idx="0">
            <a:schemeClr val="accent1"/>
          </a:effectRef>
          <a:fontRef idx="minor">
            <a:schemeClr val="lt1"/>
          </a:fontRef>
        </p:style>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 name="TextBox 18">
            <a:extLst>
              <a:ext uri="{FF2B5EF4-FFF2-40B4-BE49-F238E27FC236}">
                <a16:creationId xmlns:a16="http://schemas.microsoft.com/office/drawing/2014/main" id="{EA9C1803-1FED-4837-821B-513C92EAEEBB}"/>
              </a:ext>
            </a:extLst>
          </p:cNvPr>
          <p:cNvSpPr txBox="1"/>
          <p:nvPr/>
        </p:nvSpPr>
        <p:spPr>
          <a:xfrm>
            <a:off x="10929730" y="112495"/>
            <a:ext cx="98616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2C6"/>
                </a:solidFill>
                <a:effectLst/>
                <a:uLnTx/>
                <a:uFillTx/>
                <a:latin typeface="Segoe UI"/>
                <a:ea typeface="Montserrat" charset="0"/>
                <a:cs typeface="Montserrat" charset="0"/>
              </a:rPr>
              <a:t>Inclusion</a:t>
            </a:r>
            <a:endParaRPr kumimoji="0" lang="en-US" sz="2400" b="0" i="0" u="none" strike="noStrike" kern="1200" cap="none" spc="0" normalizeH="0" baseline="0" noProof="0">
              <a:ln>
                <a:noFill/>
              </a:ln>
              <a:solidFill>
                <a:srgbClr val="0072C6"/>
              </a:solidFill>
              <a:effectLst/>
              <a:uLnTx/>
              <a:uFillTx/>
              <a:latin typeface="Segoe UI"/>
              <a:ea typeface="Montserrat" charset="0"/>
              <a:cs typeface="Montserrat" charset="0"/>
            </a:endParaRPr>
          </a:p>
        </p:txBody>
      </p:sp>
    </p:spTree>
    <p:extLst>
      <p:ext uri="{BB962C8B-B14F-4D97-AF65-F5344CB8AC3E}">
        <p14:creationId xmlns:p14="http://schemas.microsoft.com/office/powerpoint/2010/main" val="42630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46544F75-6936-4191-8331-F62A0C90AA27}"/>
              </a:ext>
            </a:extLst>
          </p:cNvPr>
          <p:cNvSpPr txBox="1">
            <a:spLocks/>
          </p:cNvSpPr>
          <p:nvPr/>
        </p:nvSpPr>
        <p:spPr>
          <a:xfrm>
            <a:off x="354831" y="626309"/>
            <a:ext cx="5607945" cy="397545"/>
          </a:xfrm>
          <a:prstGeom prst="rect">
            <a:avLst/>
          </a:prstGeom>
        </p:spPr>
        <p:txBody>
          <a:bodyPr vert="horz" wrap="square" lIns="0" tIns="0" rIns="0" bIns="0" rtlCol="0" anchor="t">
            <a:spAutoFit/>
          </a:bodyPr>
          <a:lstStyle>
            <a:lvl1pPr algn="l" defTabSz="932649" rtl="0" eaLnBrk="1" latinLnBrk="0" hangingPunct="1">
              <a:lnSpc>
                <a:spcPts val="3136"/>
              </a:lnSpc>
              <a:spcBef>
                <a:spcPct val="0"/>
              </a:spcBef>
              <a:buNone/>
              <a:defRPr lang="en-US" sz="2800" b="0" kern="1200" cap="none" spc="-150" baseline="0">
                <a:ln w="3175">
                  <a:noFill/>
                </a:ln>
                <a:solidFill>
                  <a:srgbClr val="0078D7"/>
                </a:solidFill>
                <a:effectLst/>
                <a:latin typeface="+mj-lt"/>
                <a:ea typeface="+mn-ea"/>
                <a:cs typeface="Segoe UI" pitchFamily="34" charset="0"/>
              </a:defRPr>
            </a:lvl1pPr>
          </a:lstStyle>
          <a:p>
            <a:pPr marL="0" marR="0" lvl="0" indent="0" algn="l" defTabSz="932649" rtl="0" eaLnBrk="1" fontAlgn="auto" latinLnBrk="0" hangingPunct="1">
              <a:lnSpc>
                <a:spcPts val="3136"/>
              </a:lnSpc>
              <a:spcBef>
                <a:spcPct val="0"/>
              </a:spcBef>
              <a:spcAft>
                <a:spcPts val="0"/>
              </a:spcAft>
              <a:buClrTx/>
              <a:buSzTx/>
              <a:buFontTx/>
              <a:buNone/>
              <a:tabLst/>
              <a:defRPr/>
            </a:pPr>
            <a:endParaRPr kumimoji="0" lang="en-US" sz="2745" b="0" i="0" u="none" strike="noStrike" kern="1200" cap="none" spc="-150" normalizeH="0" baseline="0" noProof="0">
              <a:ln w="3175">
                <a:noFill/>
              </a:ln>
              <a:solidFill>
                <a:srgbClr val="0078D7"/>
              </a:solidFill>
              <a:effectLst/>
              <a:uLnTx/>
              <a:uFillTx/>
              <a:latin typeface="Segoe UI Semibold"/>
              <a:ea typeface="+mn-ea"/>
              <a:cs typeface="Segoe UI" pitchFamily="34" charset="0"/>
            </a:endParaRPr>
          </a:p>
        </p:txBody>
      </p:sp>
      <p:sp>
        <p:nvSpPr>
          <p:cNvPr id="34" name="Title 1">
            <a:extLst>
              <a:ext uri="{FF2B5EF4-FFF2-40B4-BE49-F238E27FC236}">
                <a16:creationId xmlns:a16="http://schemas.microsoft.com/office/drawing/2014/main" id="{FC8CC033-2C81-4429-8FA8-9C385C0E8EF6}"/>
              </a:ext>
            </a:extLst>
          </p:cNvPr>
          <p:cNvSpPr>
            <a:spLocks noGrp="1"/>
          </p:cNvSpPr>
          <p:nvPr>
            <p:ph type="title"/>
          </p:nvPr>
        </p:nvSpPr>
        <p:spPr>
          <a:xfrm>
            <a:off x="430487" y="603982"/>
            <a:ext cx="11306469" cy="402674"/>
          </a:xfrm>
        </p:spPr>
        <p:txBody>
          <a:bodyPr/>
          <a:lstStyle/>
          <a:p>
            <a:r>
              <a:rPr lang="en-US" sz="3600">
                <a:solidFill>
                  <a:schemeClr val="tx1"/>
                </a:solidFill>
              </a:rPr>
              <a:t>OneNote and Teams</a:t>
            </a:r>
          </a:p>
        </p:txBody>
      </p:sp>
      <p:pic>
        <p:nvPicPr>
          <p:cNvPr id="23" name="Picture 22">
            <a:extLst>
              <a:ext uri="{FF2B5EF4-FFF2-40B4-BE49-F238E27FC236}">
                <a16:creationId xmlns:a16="http://schemas.microsoft.com/office/drawing/2014/main" id="{41104D12-3CE3-4E5C-8454-F86A384E4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700" y="580716"/>
            <a:ext cx="6028520" cy="3390859"/>
          </a:xfrm>
          <a:prstGeom prst="rect">
            <a:avLst/>
          </a:prstGeom>
        </p:spPr>
      </p:pic>
      <p:pic>
        <p:nvPicPr>
          <p:cNvPr id="24" name="Picture 23">
            <a:extLst>
              <a:ext uri="{FF2B5EF4-FFF2-40B4-BE49-F238E27FC236}">
                <a16:creationId xmlns:a16="http://schemas.microsoft.com/office/drawing/2014/main" id="{CEDD6856-4380-4E1C-B95A-2FEDE4AA672D}"/>
              </a:ext>
            </a:extLst>
          </p:cNvPr>
          <p:cNvPicPr>
            <a:picLocks noChangeAspect="1"/>
          </p:cNvPicPr>
          <p:nvPr/>
        </p:nvPicPr>
        <p:blipFill>
          <a:blip r:embed="rId4"/>
          <a:stretch>
            <a:fillRect/>
          </a:stretch>
        </p:blipFill>
        <p:spPr>
          <a:xfrm>
            <a:off x="6096000" y="2778490"/>
            <a:ext cx="5800848" cy="3723808"/>
          </a:xfrm>
          <a:prstGeom prst="rect">
            <a:avLst/>
          </a:prstGeom>
        </p:spPr>
      </p:pic>
      <p:sp>
        <p:nvSpPr>
          <p:cNvPr id="33" name="Text Placeholder 8">
            <a:extLst>
              <a:ext uri="{FF2B5EF4-FFF2-40B4-BE49-F238E27FC236}">
                <a16:creationId xmlns:a16="http://schemas.microsoft.com/office/drawing/2014/main" id="{4E18B771-FCEF-48BF-9AB4-64062B9FD47A}"/>
              </a:ext>
            </a:extLst>
          </p:cNvPr>
          <p:cNvSpPr txBox="1">
            <a:spLocks/>
          </p:cNvSpPr>
          <p:nvPr/>
        </p:nvSpPr>
        <p:spPr>
          <a:xfrm>
            <a:off x="553620" y="4170237"/>
            <a:ext cx="1753839" cy="990291"/>
          </a:xfrm>
          <a:prstGeom prst="rect">
            <a:avLst/>
          </a:prstGeom>
        </p:spPr>
        <p:txBody>
          <a:bodyPr vert="horz" wrap="square" lIns="0" tIns="0" rIns="0" bIns="0" rtlCol="0">
            <a:spAutoFit/>
          </a:bodyPr>
          <a:lstStyle>
            <a:lvl1pPr marL="0" marR="0" indent="0" algn="l" defTabSz="913851" rtl="0" eaLnBrk="1" fontAlgn="auto" latinLnBrk="0" hangingPunct="1">
              <a:lnSpc>
                <a:spcPct val="120000"/>
              </a:lnSpc>
              <a:spcBef>
                <a:spcPts val="0"/>
              </a:spcBef>
              <a:spcAft>
                <a:spcPts val="0"/>
              </a:spcAft>
              <a:buClrTx/>
              <a:buSzPct val="90000"/>
              <a:buFont typeface="Arial" pitchFamily="34" charset="0"/>
              <a:buNone/>
              <a:tabLst/>
              <a:defRPr sz="1372" b="0" i="0" kern="1200" spc="0" baseline="0">
                <a:solidFill>
                  <a:srgbClr val="63175B"/>
                </a:solidFill>
                <a:latin typeface="Segoe UI Light" charset="0"/>
                <a:ea typeface="Segoe UI Light" charset="0"/>
                <a:cs typeface="Segoe UI Light" charset="0"/>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51" rtl="0" eaLnBrk="1" fontAlgn="auto" latinLnBrk="0" hangingPunct="1">
              <a:lnSpc>
                <a:spcPct val="120000"/>
              </a:lnSpc>
              <a:spcBef>
                <a:spcPts val="0"/>
              </a:spcBef>
              <a:spcAft>
                <a:spcPts val="0"/>
              </a:spcAft>
              <a:buClrTx/>
              <a:buSzPct val="90000"/>
              <a:buFont typeface="Arial" pitchFamily="34" charset="0"/>
              <a:buNone/>
              <a:tabLst/>
              <a:defRPr/>
            </a:pPr>
            <a:r>
              <a:rPr kumimoji="0" lang="en-US" sz="1372" b="1" i="0" u="none" strike="noStrike" kern="1200" cap="none" spc="0" normalizeH="0" baseline="0" noProof="0">
                <a:ln>
                  <a:noFill/>
                </a:ln>
                <a:solidFill>
                  <a:srgbClr val="0072C6"/>
                </a:solidFill>
                <a:effectLst/>
                <a:uLnTx/>
                <a:uFillTx/>
                <a:latin typeface="Segoe UI Light" charset="0"/>
                <a:cs typeface="Segoe UI Light" charset="0"/>
              </a:rPr>
              <a:t>Stay organized </a:t>
            </a:r>
            <a:r>
              <a:rPr kumimoji="0" lang="en-US" sz="1372" b="0" i="0" u="none" strike="noStrike" kern="1200" cap="none" spc="0" normalizeH="0" baseline="0" noProof="0">
                <a:ln>
                  <a:noFill/>
                </a:ln>
                <a:solidFill>
                  <a:srgbClr val="505050"/>
                </a:solidFill>
                <a:effectLst/>
                <a:uLnTx/>
                <a:uFillTx/>
                <a:latin typeface="Segoe UI Light" charset="0"/>
                <a:cs typeface="Segoe UI Light" charset="0"/>
              </a:rPr>
              <a:t>with a digital binder for lesson plans, handouts, and more</a:t>
            </a:r>
            <a:endParaRPr kumimoji="0" lang="en-US" sz="1372" b="1" i="0" u="none" strike="noStrike" kern="1200" cap="none" spc="0" normalizeH="0" baseline="0" noProof="0">
              <a:ln>
                <a:noFill/>
              </a:ln>
              <a:solidFill>
                <a:srgbClr val="63175B"/>
              </a:solidFill>
              <a:effectLst/>
              <a:uLnTx/>
              <a:uFillTx/>
              <a:latin typeface="Segoe UI Light" charset="0"/>
              <a:cs typeface="Segoe UI Light" charset="0"/>
            </a:endParaRPr>
          </a:p>
        </p:txBody>
      </p:sp>
      <p:sp>
        <p:nvSpPr>
          <p:cNvPr id="35" name="Text Placeholder 8">
            <a:extLst>
              <a:ext uri="{FF2B5EF4-FFF2-40B4-BE49-F238E27FC236}">
                <a16:creationId xmlns:a16="http://schemas.microsoft.com/office/drawing/2014/main" id="{CC2D1F9A-5FEC-4747-9A30-E4615F13FA28}"/>
              </a:ext>
            </a:extLst>
          </p:cNvPr>
          <p:cNvSpPr txBox="1">
            <a:spLocks/>
          </p:cNvSpPr>
          <p:nvPr/>
        </p:nvSpPr>
        <p:spPr>
          <a:xfrm>
            <a:off x="2655825" y="4132085"/>
            <a:ext cx="1753839" cy="736740"/>
          </a:xfrm>
          <a:prstGeom prst="rect">
            <a:avLst/>
          </a:prstGeom>
        </p:spPr>
        <p:txBody>
          <a:bodyPr vert="horz" wrap="square" lIns="0" tIns="0" rIns="0" bIns="0" rtlCol="0">
            <a:spAutoFit/>
          </a:bodyPr>
          <a:lstStyle>
            <a:lvl1pPr marL="0" marR="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sz="1400" b="0" i="0" kern="1200" spc="0" baseline="0">
                <a:solidFill>
                  <a:srgbClr val="63175B"/>
                </a:solidFill>
                <a:latin typeface="Segoe UI Light" charset="0"/>
                <a:ea typeface="Segoe UI Light" charset="0"/>
                <a:cs typeface="Segoe UI Light" charset="0"/>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372" b="1" i="0" u="none" strike="noStrike" kern="1200" cap="none" spc="0" normalizeH="0" baseline="0" noProof="0">
                <a:ln>
                  <a:noFill/>
                </a:ln>
                <a:solidFill>
                  <a:srgbClr val="0072C6"/>
                </a:solidFill>
                <a:effectLst/>
                <a:uLnTx/>
                <a:uFillTx/>
                <a:latin typeface="Segoe UI Light" charset="0"/>
                <a:cs typeface="Segoe UI Light" charset="0"/>
              </a:rPr>
              <a:t>Create or deliver interactive lessons</a:t>
            </a:r>
            <a:r>
              <a:rPr kumimoji="0" lang="en-US" sz="1372" b="0" i="0" u="none" strike="noStrike" kern="1200" cap="none" spc="0" normalizeH="0" baseline="0" noProof="0">
                <a:ln>
                  <a:noFill/>
                </a:ln>
                <a:solidFill>
                  <a:srgbClr val="0072C6"/>
                </a:solidFill>
                <a:effectLst/>
                <a:uLnTx/>
                <a:uFillTx/>
                <a:latin typeface="Segoe UI Light" charset="0"/>
                <a:cs typeface="Segoe UI Light" charset="0"/>
              </a:rPr>
              <a:t> </a:t>
            </a:r>
            <a:r>
              <a:rPr kumimoji="0" lang="en-US" sz="1372" b="0" i="0" u="none" strike="noStrike" kern="1200" cap="none" spc="0" normalizeH="0" baseline="0" noProof="0">
                <a:ln>
                  <a:noFill/>
                </a:ln>
                <a:solidFill>
                  <a:srgbClr val="505050"/>
                </a:solidFill>
                <a:effectLst/>
                <a:uLnTx/>
                <a:uFillTx/>
                <a:latin typeface="Segoe UI Light" charset="0"/>
                <a:cs typeface="Segoe UI Light" charset="0"/>
              </a:rPr>
              <a:t>to some or all students</a:t>
            </a:r>
            <a:endParaRPr kumimoji="0" lang="en-US" sz="1372" b="1" i="0" u="none" strike="noStrike" kern="1200" cap="none" spc="0" normalizeH="0" baseline="0" noProof="0">
              <a:ln>
                <a:noFill/>
              </a:ln>
              <a:solidFill>
                <a:srgbClr val="63175B"/>
              </a:solidFill>
              <a:effectLst/>
              <a:uLnTx/>
              <a:uFillTx/>
              <a:latin typeface="Segoe UI Light" charset="0"/>
              <a:cs typeface="Segoe UI Light" charset="0"/>
            </a:endParaRPr>
          </a:p>
        </p:txBody>
      </p:sp>
      <p:sp>
        <p:nvSpPr>
          <p:cNvPr id="36" name="Text Placeholder 4">
            <a:extLst>
              <a:ext uri="{FF2B5EF4-FFF2-40B4-BE49-F238E27FC236}">
                <a16:creationId xmlns:a16="http://schemas.microsoft.com/office/drawing/2014/main" id="{6471127F-9B6D-47D1-B8FA-56986B556857}"/>
              </a:ext>
            </a:extLst>
          </p:cNvPr>
          <p:cNvSpPr txBox="1">
            <a:spLocks/>
          </p:cNvSpPr>
          <p:nvPr/>
        </p:nvSpPr>
        <p:spPr>
          <a:xfrm>
            <a:off x="2655826" y="2509634"/>
            <a:ext cx="1753839" cy="1497191"/>
          </a:xfrm>
          <a:prstGeom prst="rect">
            <a:avLst/>
          </a:prstGeom>
        </p:spPr>
        <p:txBody>
          <a:bodyPr vert="horz" wrap="square" lIns="0" tIns="0" rIns="0" bIns="0" rtlCol="0">
            <a:spAutoFit/>
          </a:bodyPr>
          <a:lstStyle>
            <a:lvl1pPr marL="0" marR="0" indent="0" algn="l" defTabSz="913851" rtl="0" eaLnBrk="1" fontAlgn="auto" latinLnBrk="0" hangingPunct="1">
              <a:lnSpc>
                <a:spcPct val="120000"/>
              </a:lnSpc>
              <a:spcBef>
                <a:spcPts val="0"/>
              </a:spcBef>
              <a:spcAft>
                <a:spcPts val="0"/>
              </a:spcAft>
              <a:buClrTx/>
              <a:buSzPct val="90000"/>
              <a:buFont typeface="Arial" pitchFamily="34" charset="0"/>
              <a:buNone/>
              <a:tabLst/>
              <a:defRPr sz="1372" b="0" i="0" kern="1200" spc="0" baseline="0">
                <a:solidFill>
                  <a:srgbClr val="63175B"/>
                </a:solidFill>
                <a:latin typeface="Segoe UI Light" charset="0"/>
                <a:ea typeface="Segoe UI Light" charset="0"/>
                <a:cs typeface="Segoe UI Light" charset="0"/>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51" rtl="0" eaLnBrk="1" fontAlgn="auto" latinLnBrk="0" hangingPunct="1">
              <a:lnSpc>
                <a:spcPct val="120000"/>
              </a:lnSpc>
              <a:spcBef>
                <a:spcPts val="0"/>
              </a:spcBef>
              <a:spcAft>
                <a:spcPts val="0"/>
              </a:spcAft>
              <a:buClrTx/>
              <a:buSzPct val="90000"/>
              <a:buFont typeface="Arial" pitchFamily="34" charset="0"/>
              <a:buNone/>
              <a:tabLst/>
              <a:defRPr/>
            </a:pPr>
            <a:r>
              <a:rPr kumimoji="0" lang="en-US" sz="1372" b="1" i="0" u="none" strike="noStrike" kern="1200" cap="none" spc="0" normalizeH="0" baseline="0" noProof="0">
                <a:ln>
                  <a:noFill/>
                </a:ln>
                <a:solidFill>
                  <a:srgbClr val="0072C6"/>
                </a:solidFill>
                <a:effectLst/>
                <a:uLnTx/>
                <a:uFillTx/>
                <a:latin typeface="Segoe UI Light" charset="0"/>
                <a:cs typeface="Segoe UI Light" charset="0"/>
              </a:rPr>
              <a:t>Grade and provide continuous feedback </a:t>
            </a:r>
            <a:r>
              <a:rPr kumimoji="0" lang="en-US" sz="1372" b="0" i="0" u="none" strike="noStrike" kern="1200" cap="none" spc="0" normalizeH="0" baseline="0" noProof="0">
                <a:ln>
                  <a:noFill/>
                </a:ln>
                <a:solidFill>
                  <a:srgbClr val="505050"/>
                </a:solidFill>
                <a:effectLst/>
                <a:uLnTx/>
                <a:uFillTx/>
                <a:latin typeface="Segoe UI Light" charset="0"/>
                <a:cs typeface="Segoe UI Light" charset="0"/>
              </a:rPr>
              <a:t>using point values, written feedback, and edits on the assignment itself</a:t>
            </a:r>
            <a:endParaRPr kumimoji="0" lang="en-US" sz="1372" b="1" i="0" u="none" strike="noStrike" kern="1200" cap="none" spc="0" normalizeH="0" baseline="0" noProof="0">
              <a:ln>
                <a:noFill/>
              </a:ln>
              <a:solidFill>
                <a:srgbClr val="505050"/>
              </a:solidFill>
              <a:effectLst/>
              <a:uLnTx/>
              <a:uFillTx/>
              <a:latin typeface="Segoe UI Light" charset="0"/>
              <a:cs typeface="Segoe UI Light" charset="0"/>
            </a:endParaRPr>
          </a:p>
        </p:txBody>
      </p:sp>
      <p:sp>
        <p:nvSpPr>
          <p:cNvPr id="37" name="Text Placeholder 5">
            <a:extLst>
              <a:ext uri="{FF2B5EF4-FFF2-40B4-BE49-F238E27FC236}">
                <a16:creationId xmlns:a16="http://schemas.microsoft.com/office/drawing/2014/main" id="{A2237707-9026-4DAB-9E77-539C6042C0B5}"/>
              </a:ext>
            </a:extLst>
          </p:cNvPr>
          <p:cNvSpPr txBox="1">
            <a:spLocks/>
          </p:cNvSpPr>
          <p:nvPr/>
        </p:nvSpPr>
        <p:spPr>
          <a:xfrm>
            <a:off x="553621" y="2509634"/>
            <a:ext cx="1753839" cy="1243741"/>
          </a:xfrm>
          <a:prstGeom prst="rect">
            <a:avLst/>
          </a:prstGeom>
        </p:spPr>
        <p:txBody>
          <a:bodyPr vert="horz" wrap="square" lIns="0" tIns="0" rIns="0" bIns="0" rtlCol="0">
            <a:spAutoFit/>
          </a:bodyPr>
          <a:lstStyle>
            <a:lvl1pPr marL="0" marR="0" indent="0" algn="l" defTabSz="913851" rtl="0" eaLnBrk="1" fontAlgn="auto" latinLnBrk="0" hangingPunct="1">
              <a:lnSpc>
                <a:spcPct val="120000"/>
              </a:lnSpc>
              <a:spcBef>
                <a:spcPts val="0"/>
              </a:spcBef>
              <a:spcAft>
                <a:spcPts val="0"/>
              </a:spcAft>
              <a:buClrTx/>
              <a:buSzPct val="90000"/>
              <a:buFont typeface="Arial" pitchFamily="34" charset="0"/>
              <a:buNone/>
              <a:tabLst/>
              <a:defRPr sz="1372" b="0" i="0" kern="1200" spc="0" baseline="0">
                <a:solidFill>
                  <a:srgbClr val="63175B"/>
                </a:solidFill>
                <a:latin typeface="Segoe UI Light" charset="0"/>
                <a:ea typeface="Segoe UI Light" charset="0"/>
                <a:cs typeface="Segoe UI Light" charset="0"/>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51" rtl="0" eaLnBrk="1" fontAlgn="auto" latinLnBrk="0" hangingPunct="1">
              <a:lnSpc>
                <a:spcPct val="120000"/>
              </a:lnSpc>
              <a:spcBef>
                <a:spcPts val="0"/>
              </a:spcBef>
              <a:spcAft>
                <a:spcPts val="0"/>
              </a:spcAft>
              <a:buClrTx/>
              <a:buSzPct val="90000"/>
              <a:buFont typeface="Arial" pitchFamily="34" charset="0"/>
              <a:buNone/>
              <a:tabLst/>
              <a:defRPr/>
            </a:pPr>
            <a:r>
              <a:rPr kumimoji="0" lang="en-US" sz="1372" b="1" i="0" u="none" strike="noStrike" kern="1200" cap="none" spc="0" normalizeH="0" baseline="0" noProof="0">
                <a:ln>
                  <a:noFill/>
                </a:ln>
                <a:solidFill>
                  <a:srgbClr val="0072C6"/>
                </a:solidFill>
                <a:effectLst/>
                <a:uLnTx/>
                <a:uFillTx/>
                <a:latin typeface="Segoe UI Light" charset="0"/>
                <a:cs typeface="Segoe UI Light" charset="0"/>
              </a:rPr>
              <a:t>Create assignments </a:t>
            </a:r>
            <a:r>
              <a:rPr kumimoji="0" lang="en-US" sz="1372" b="0" i="0" u="none" strike="noStrike" kern="1200" cap="none" spc="0" normalizeH="0" baseline="0" noProof="0">
                <a:ln>
                  <a:noFill/>
                </a:ln>
                <a:solidFill>
                  <a:srgbClr val="505050"/>
                </a:solidFill>
                <a:effectLst/>
                <a:uLnTx/>
                <a:uFillTx/>
                <a:latin typeface="Segoe UI Light" charset="0"/>
                <a:cs typeface="Segoe UI Light" charset="0"/>
              </a:rPr>
              <a:t>with options for individual assignments to allow for personalized learning</a:t>
            </a:r>
            <a:endParaRPr kumimoji="0" lang="en-US" sz="1372" b="1" i="0" u="none" strike="noStrike" kern="1200" cap="none" spc="0" normalizeH="0" baseline="0" noProof="0">
              <a:ln>
                <a:noFill/>
              </a:ln>
              <a:solidFill>
                <a:srgbClr val="505050"/>
              </a:solidFill>
              <a:effectLst/>
              <a:uLnTx/>
              <a:uFillTx/>
              <a:latin typeface="Segoe UI Light" charset="0"/>
              <a:cs typeface="Segoe UI Light" charset="0"/>
            </a:endParaRPr>
          </a:p>
        </p:txBody>
      </p:sp>
      <p:sp>
        <p:nvSpPr>
          <p:cNvPr id="39" name="Shape 2550">
            <a:extLst>
              <a:ext uri="{FF2B5EF4-FFF2-40B4-BE49-F238E27FC236}">
                <a16:creationId xmlns:a16="http://schemas.microsoft.com/office/drawing/2014/main" id="{75204B19-650D-48EF-84C5-6B44A811DAD8}"/>
              </a:ext>
            </a:extLst>
          </p:cNvPr>
          <p:cNvSpPr/>
          <p:nvPr/>
        </p:nvSpPr>
        <p:spPr>
          <a:xfrm>
            <a:off x="10399796" y="80595"/>
            <a:ext cx="383427" cy="383427"/>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46" name="TextBox 45">
            <a:extLst>
              <a:ext uri="{FF2B5EF4-FFF2-40B4-BE49-F238E27FC236}">
                <a16:creationId xmlns:a16="http://schemas.microsoft.com/office/drawing/2014/main" id="{6E712F82-B5A7-4762-AD2E-A19BFA98F5F9}"/>
              </a:ext>
            </a:extLst>
          </p:cNvPr>
          <p:cNvSpPr txBox="1"/>
          <p:nvPr/>
        </p:nvSpPr>
        <p:spPr>
          <a:xfrm>
            <a:off x="10785846" y="127026"/>
            <a:ext cx="14061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2C6"/>
                </a:solidFill>
                <a:effectLst/>
                <a:uLnTx/>
                <a:uFillTx/>
                <a:latin typeface="Segoe UI"/>
                <a:ea typeface="Montserrat" charset="0"/>
                <a:cs typeface="Montserrat" charset="0"/>
              </a:rPr>
              <a:t>Collaboration</a:t>
            </a:r>
            <a:endParaRPr kumimoji="0" lang="en-US" sz="2400" b="0" i="0" u="none" strike="noStrike" kern="1200" cap="none" spc="0" normalizeH="0" baseline="0" noProof="0">
              <a:ln>
                <a:noFill/>
              </a:ln>
              <a:solidFill>
                <a:srgbClr val="0072C6"/>
              </a:solidFill>
              <a:effectLst/>
              <a:uLnTx/>
              <a:uFillTx/>
              <a:latin typeface="Segoe UI"/>
              <a:ea typeface="Montserrat" charset="0"/>
              <a:cs typeface="Montserrat" charset="0"/>
            </a:endParaRPr>
          </a:p>
        </p:txBody>
      </p:sp>
      <p:sp>
        <p:nvSpPr>
          <p:cNvPr id="47" name="Text Placeholder 13">
            <a:extLst>
              <a:ext uri="{FF2B5EF4-FFF2-40B4-BE49-F238E27FC236}">
                <a16:creationId xmlns:a16="http://schemas.microsoft.com/office/drawing/2014/main" id="{27F138C3-8462-4157-A895-4DAEAFEE50B0}"/>
              </a:ext>
            </a:extLst>
          </p:cNvPr>
          <p:cNvSpPr txBox="1">
            <a:spLocks/>
          </p:cNvSpPr>
          <p:nvPr/>
        </p:nvSpPr>
        <p:spPr>
          <a:xfrm>
            <a:off x="545115" y="1420915"/>
            <a:ext cx="3920205" cy="543097"/>
          </a:xfrm>
          <a:prstGeom prst="rect">
            <a:avLst/>
          </a:prstGeom>
        </p:spPr>
        <p:txBody>
          <a:bodyPr vert="horz" wrap="square" lIns="0" tIns="0" rIns="0" bIns="0" rtlCol="0">
            <a:spAutoFit/>
          </a:bodyPr>
          <a:lstStyle>
            <a:lvl1pPr marL="0" marR="0" indent="0" algn="l" defTabSz="913851" rtl="0" eaLnBrk="1" fontAlgn="auto" latinLnBrk="0" hangingPunct="1">
              <a:lnSpc>
                <a:spcPct val="90000"/>
              </a:lnSpc>
              <a:spcBef>
                <a:spcPct val="20000"/>
              </a:spcBef>
              <a:spcAft>
                <a:spcPts val="0"/>
              </a:spcAft>
              <a:buClrTx/>
              <a:buSzPct val="90000"/>
              <a:buFont typeface="Arial" pitchFamily="34" charset="0"/>
              <a:buNone/>
              <a:tabLst/>
              <a:defRPr sz="2353" b="0" i="0" kern="1200" spc="0" baseline="0">
                <a:solidFill>
                  <a:srgbClr val="63175B"/>
                </a:solidFill>
                <a:latin typeface="Segoe UI Light" charset="0"/>
                <a:ea typeface="Segoe UI Light" charset="0"/>
                <a:cs typeface="Segoe UI Light" charset="0"/>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51" rtl="0" eaLnBrk="1" fontAlgn="auto" latinLnBrk="0" hangingPunct="1">
              <a:lnSpc>
                <a:spcPct val="90000"/>
              </a:lnSpc>
              <a:spcBef>
                <a:spcPct val="20000"/>
              </a:spcBef>
              <a:spcAft>
                <a:spcPts val="0"/>
              </a:spcAft>
              <a:buClrTx/>
              <a:buSzPct val="90000"/>
              <a:buFont typeface="Arial" pitchFamily="34" charset="0"/>
              <a:buNone/>
              <a:tabLst/>
              <a:defRPr/>
            </a:pPr>
            <a:r>
              <a:rPr kumimoji="0" lang="en-US" sz="1961" b="0" i="0" u="none" strike="noStrike" kern="1200" cap="none" spc="0" normalizeH="0" baseline="0" noProof="0">
                <a:ln>
                  <a:noFill/>
                </a:ln>
                <a:solidFill>
                  <a:srgbClr val="0072C6"/>
                </a:solidFill>
                <a:effectLst/>
                <a:uLnTx/>
                <a:uFillTx/>
                <a:latin typeface="Segoe UI Light" charset="0"/>
                <a:cs typeface="Segoe UI Light" charset="0"/>
              </a:rPr>
              <a:t>Powered by OneNote and Assignments Integrations </a:t>
            </a:r>
          </a:p>
        </p:txBody>
      </p:sp>
    </p:spTree>
    <p:extLst>
      <p:ext uri="{BB962C8B-B14F-4D97-AF65-F5344CB8AC3E}">
        <p14:creationId xmlns:p14="http://schemas.microsoft.com/office/powerpoint/2010/main" val="151193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A2944E6-3676-4833-9CF0-23D1934F1516}"/>
              </a:ext>
            </a:extLst>
          </p:cNvPr>
          <p:cNvSpPr txBox="1">
            <a:spLocks/>
          </p:cNvSpPr>
          <p:nvPr/>
        </p:nvSpPr>
        <p:spPr>
          <a:xfrm>
            <a:off x="2232286" y="1302636"/>
            <a:ext cx="7722772" cy="402617"/>
          </a:xfrm>
          <a:prstGeom prst="rect">
            <a:avLst/>
          </a:prstGeom>
        </p:spPr>
        <p:txBody>
          <a:bodyPr vert="horz" wrap="square" lIns="0" tIns="0" rIns="0" bIns="0" rtlCol="0" anchor="t">
            <a:spAutoFit/>
          </a:bodyPr>
          <a:lstStyle>
            <a:lvl1pPr algn="l" defTabSz="896365" rtl="0" eaLnBrk="1" latinLnBrk="0" hangingPunct="1">
              <a:lnSpc>
                <a:spcPts val="3075"/>
              </a:lnSpc>
              <a:spcBef>
                <a:spcPct val="0"/>
              </a:spcBef>
              <a:buNone/>
              <a:defRPr lang="en-US" sz="2745" b="0" strike="noStrike" kern="1200" cap="none" spc="-144" baseline="0">
                <a:ln w="3175">
                  <a:noFill/>
                </a:ln>
                <a:solidFill>
                  <a:srgbClr val="2F2F2F"/>
                </a:solidFill>
                <a:effectLst/>
                <a:latin typeface="+mj-lt"/>
                <a:ea typeface="+mn-ea"/>
                <a:cs typeface="Segoe UI" pitchFamily="34" charset="0"/>
              </a:defRPr>
            </a:lvl1pPr>
          </a:lstStyle>
          <a:p>
            <a:pPr marL="0" marR="0" lvl="0" indent="0" algn="ctr" defTabSz="896021" rtl="0" eaLnBrk="1" fontAlgn="auto" latinLnBrk="0" hangingPunct="1">
              <a:lnSpc>
                <a:spcPts val="3073"/>
              </a:lnSpc>
              <a:spcBef>
                <a:spcPct val="0"/>
              </a:spcBef>
              <a:spcAft>
                <a:spcPts val="1200"/>
              </a:spcAft>
              <a:buClrTx/>
              <a:buSzTx/>
              <a:buFontTx/>
              <a:buNone/>
              <a:tabLst>
                <a:tab pos="616029" algn="l"/>
              </a:tabLst>
              <a:defRPr/>
            </a:pPr>
            <a:r>
              <a:rPr kumimoji="0" lang="en-US" sz="2745" b="0" i="0" u="none" strike="noStrike" kern="1200" cap="none" spc="-141" normalizeH="0" baseline="0" noProof="0">
                <a:ln w="3175">
                  <a:noFill/>
                </a:ln>
                <a:solidFill>
                  <a:srgbClr val="505050">
                    <a:lumMod val="50000"/>
                  </a:srgbClr>
                </a:solidFill>
                <a:effectLst/>
                <a:uLnTx/>
                <a:uFillTx/>
                <a:latin typeface="Segoe UI" charset="0"/>
                <a:ea typeface="Segoe UI" charset="0"/>
                <a:cs typeface="Segoe UI" charset="0"/>
              </a:rPr>
              <a:t>Introducing Microsoft 365 Education</a:t>
            </a:r>
          </a:p>
        </p:txBody>
      </p:sp>
      <p:sp>
        <p:nvSpPr>
          <p:cNvPr id="16" name="Rectangle 15">
            <a:extLst>
              <a:ext uri="{FF2B5EF4-FFF2-40B4-BE49-F238E27FC236}">
                <a16:creationId xmlns:a16="http://schemas.microsoft.com/office/drawing/2014/main" id="{B4EDC400-DBCC-4817-B7DB-E865555E99E9}"/>
              </a:ext>
            </a:extLst>
          </p:cNvPr>
          <p:cNvSpPr/>
          <p:nvPr/>
        </p:nvSpPr>
        <p:spPr>
          <a:xfrm>
            <a:off x="1192508" y="1886286"/>
            <a:ext cx="9806984" cy="392245"/>
          </a:xfrm>
          <a:prstGeom prst="rect">
            <a:avLst/>
          </a:prstGeom>
        </p:spPr>
        <p:txBody>
          <a:bodyPr wrap="square">
            <a:spAutoFit/>
          </a:bodyPr>
          <a:lstStyle/>
          <a:p>
            <a:pPr marL="0" marR="0" lvl="0" indent="0" algn="ctr" defTabSz="914142"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E6E6E6">
                    <a:lumMod val="25000"/>
                  </a:srgbClr>
                </a:solidFill>
                <a:effectLst/>
                <a:uLnTx/>
                <a:uFillTx/>
                <a:latin typeface="Segoe UI Light" charset="0"/>
                <a:ea typeface="Segoe UI Light" charset="0"/>
                <a:cs typeface="Segoe UI Light" charset="0"/>
              </a:rPr>
              <a:t>Empower educators with a single, affordable and safe solution for better learning outcomes​ </a:t>
            </a:r>
          </a:p>
        </p:txBody>
      </p:sp>
      <p:pic>
        <p:nvPicPr>
          <p:cNvPr id="17" name="Picture 16">
            <a:extLst>
              <a:ext uri="{FF2B5EF4-FFF2-40B4-BE49-F238E27FC236}">
                <a16:creationId xmlns:a16="http://schemas.microsoft.com/office/drawing/2014/main" id="{C8629CE4-DCE6-4527-909D-0445C0A03FE9}"/>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17000" contrast="76000"/>
                    </a14:imgEffect>
                  </a14:imgLayer>
                </a14:imgProps>
              </a:ext>
            </a:extLst>
          </a:blip>
          <a:stretch>
            <a:fillRect/>
          </a:stretch>
        </p:blipFill>
        <p:spPr>
          <a:xfrm>
            <a:off x="5092067" y="2489788"/>
            <a:ext cx="1998758" cy="975895"/>
          </a:xfrm>
          <a:prstGeom prst="rect">
            <a:avLst/>
          </a:prstGeom>
        </p:spPr>
      </p:pic>
      <p:sp>
        <p:nvSpPr>
          <p:cNvPr id="18" name="Text Placeholder 1">
            <a:extLst>
              <a:ext uri="{FF2B5EF4-FFF2-40B4-BE49-F238E27FC236}">
                <a16:creationId xmlns:a16="http://schemas.microsoft.com/office/drawing/2014/main" id="{02C2E750-861F-4D81-BD48-DCBEA0D86F3E}"/>
              </a:ext>
            </a:extLst>
          </p:cNvPr>
          <p:cNvSpPr txBox="1">
            <a:spLocks/>
          </p:cNvSpPr>
          <p:nvPr/>
        </p:nvSpPr>
        <p:spPr>
          <a:xfrm>
            <a:off x="1231660" y="3612750"/>
            <a:ext cx="2091695" cy="448212"/>
          </a:xfrm>
          <a:prstGeom prst="rect">
            <a:avLst/>
          </a:prstGeom>
          <a:noFill/>
        </p:spPr>
        <p:txBody>
          <a:bodyPr vert="horz" wrap="square" lIns="0" tIns="0" rIns="0" bIns="0" rtlCol="0" anchor="ctr" anchorCtr="0">
            <a:no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b="1" kern="1200" spc="0" baseline="0">
                <a:solidFill>
                  <a:schemeClr val="accent1"/>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882"/>
              </a:spcBef>
              <a:spcAft>
                <a:spcPts val="576"/>
              </a:spcAft>
              <a:buClrTx/>
              <a:buSzPct val="90000"/>
              <a:buFont typeface="Wingdings" panose="05000000000000000000" pitchFamily="2" charset="2"/>
              <a:buNone/>
              <a:tabLst/>
              <a:defRPr/>
            </a:pPr>
            <a:r>
              <a:rPr kumimoji="0" lang="en-US" sz="1961" b="0" i="0" u="none" strike="noStrike" kern="1200" cap="none" spc="0" normalizeH="0" baseline="0" noProof="0">
                <a:ln>
                  <a:noFill/>
                </a:ln>
                <a:solidFill>
                  <a:srgbClr val="353535"/>
                </a:solidFill>
                <a:effectLst/>
                <a:uLnTx/>
                <a:uFillTx/>
                <a:latin typeface="Segoe UI Light" panose="020B0502040204020203" pitchFamily="34" charset="0"/>
                <a:ea typeface="+mn-ea"/>
                <a:cs typeface="Segoe UI Light" panose="020B0502040204020203" pitchFamily="34" charset="0"/>
              </a:rPr>
              <a:t>Office 365</a:t>
            </a:r>
          </a:p>
        </p:txBody>
      </p:sp>
      <p:sp>
        <p:nvSpPr>
          <p:cNvPr id="19" name="Text Placeholder 2">
            <a:extLst>
              <a:ext uri="{FF2B5EF4-FFF2-40B4-BE49-F238E27FC236}">
                <a16:creationId xmlns:a16="http://schemas.microsoft.com/office/drawing/2014/main" id="{AF6C9564-C5E7-4139-9C55-C0C7FE84EA5B}"/>
              </a:ext>
            </a:extLst>
          </p:cNvPr>
          <p:cNvSpPr txBox="1">
            <a:spLocks/>
          </p:cNvSpPr>
          <p:nvPr/>
        </p:nvSpPr>
        <p:spPr>
          <a:xfrm>
            <a:off x="4613584" y="3612750"/>
            <a:ext cx="2594436" cy="448212"/>
          </a:xfrm>
          <a:prstGeom prst="rect">
            <a:avLst/>
          </a:prstGeom>
          <a:noFill/>
        </p:spPr>
        <p:txBody>
          <a:bodyPr vert="horz" wrap="square" lIns="0" tIns="0" rIns="0" bIns="0" rtlCol="0" anchor="ctr" anchorCtr="0">
            <a:no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chemeClr val="accent1"/>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882"/>
              </a:spcBef>
              <a:spcAft>
                <a:spcPts val="882"/>
              </a:spcAft>
              <a:buClrTx/>
              <a:buSzPct val="90000"/>
              <a:buFont typeface="Wingdings" panose="05000000000000000000" pitchFamily="2" charset="2"/>
              <a:buNone/>
              <a:tabLst/>
              <a:defRPr/>
            </a:pPr>
            <a:r>
              <a:rPr kumimoji="0" lang="en-US" sz="1961" b="0" i="0" u="none" strike="noStrike" kern="1200" cap="none" spc="0" normalizeH="0" baseline="0" noProof="0">
                <a:ln>
                  <a:noFill/>
                </a:ln>
                <a:solidFill>
                  <a:srgbClr val="353535"/>
                </a:solidFill>
                <a:effectLst/>
                <a:uLnTx/>
                <a:uFillTx/>
                <a:latin typeface="Segoe UI Light" panose="020B0502040204020203" pitchFamily="34" charset="0"/>
                <a:ea typeface="+mn-ea"/>
                <a:cs typeface="Segoe UI Light" panose="020B0502040204020203" pitchFamily="34" charset="0"/>
              </a:rPr>
              <a:t>Windows 10</a:t>
            </a:r>
          </a:p>
        </p:txBody>
      </p:sp>
      <p:sp>
        <p:nvSpPr>
          <p:cNvPr id="20" name="Text Placeholder 5">
            <a:extLst>
              <a:ext uri="{FF2B5EF4-FFF2-40B4-BE49-F238E27FC236}">
                <a16:creationId xmlns:a16="http://schemas.microsoft.com/office/drawing/2014/main" id="{AD7D7693-1C3A-46DF-BBA4-65C03F43C5CF}"/>
              </a:ext>
            </a:extLst>
          </p:cNvPr>
          <p:cNvSpPr txBox="1">
            <a:spLocks/>
          </p:cNvSpPr>
          <p:nvPr/>
        </p:nvSpPr>
        <p:spPr>
          <a:xfrm>
            <a:off x="7899126" y="3612750"/>
            <a:ext cx="3423628" cy="448212"/>
          </a:xfrm>
          <a:prstGeom prst="rect">
            <a:avLst/>
          </a:prstGeom>
          <a:noFill/>
        </p:spPr>
        <p:txBody>
          <a:bodyPr vert="horz" wrap="square" lIns="0" tIns="0" rIns="0" bIns="0" rtlCol="0" anchor="ctr">
            <a:no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chemeClr val="accent1"/>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882"/>
              </a:spcBef>
              <a:spcAft>
                <a:spcPts val="882"/>
              </a:spcAft>
              <a:buClrTx/>
              <a:buSzPct val="90000"/>
              <a:buFont typeface="Wingdings" panose="05000000000000000000" pitchFamily="2" charset="2"/>
              <a:buNone/>
              <a:tabLst/>
              <a:defRPr/>
            </a:pPr>
            <a:r>
              <a:rPr kumimoji="0" lang="en-US" sz="1961" b="0" i="0" u="none" strike="noStrike" kern="1200" cap="none" spc="0" normalizeH="0" baseline="0" noProof="0">
                <a:ln>
                  <a:noFill/>
                </a:ln>
                <a:solidFill>
                  <a:srgbClr val="353535"/>
                </a:solidFill>
                <a:effectLst/>
                <a:uLnTx/>
                <a:uFillTx/>
                <a:latin typeface="Segoe UI Light" panose="020B0502040204020203" pitchFamily="34" charset="0"/>
                <a:ea typeface="+mn-ea"/>
                <a:cs typeface="Segoe UI Light" panose="020B0502040204020203" pitchFamily="34" charset="0"/>
              </a:rPr>
              <a:t>Enterprise Mobility</a:t>
            </a:r>
            <a:br>
              <a:rPr kumimoji="0" lang="en-US" sz="1961" b="0" i="0" u="none" strike="noStrike" kern="1200" cap="none" spc="0" normalizeH="0" baseline="0" noProof="0">
                <a:ln>
                  <a:noFill/>
                </a:ln>
                <a:solidFill>
                  <a:srgbClr val="353535"/>
                </a:solidFill>
                <a:effectLst/>
                <a:uLnTx/>
                <a:uFillTx/>
                <a:latin typeface="Segoe UI Light" panose="020B0502040204020203" pitchFamily="34" charset="0"/>
                <a:ea typeface="+mn-ea"/>
                <a:cs typeface="Segoe UI Light" panose="020B0502040204020203" pitchFamily="34" charset="0"/>
              </a:rPr>
            </a:br>
            <a:r>
              <a:rPr kumimoji="0" lang="en-US" sz="1961" b="0" i="0" u="none" strike="noStrike" kern="1200" cap="none" spc="0" normalizeH="0" baseline="0" noProof="0">
                <a:ln>
                  <a:noFill/>
                </a:ln>
                <a:solidFill>
                  <a:srgbClr val="353535"/>
                </a:solidFill>
                <a:effectLst/>
                <a:uLnTx/>
                <a:uFillTx/>
                <a:latin typeface="Segoe UI Light" panose="020B0502040204020203" pitchFamily="34" charset="0"/>
                <a:ea typeface="+mn-ea"/>
                <a:cs typeface="Segoe UI Light" panose="020B0502040204020203" pitchFamily="34" charset="0"/>
              </a:rPr>
              <a:t>+ Security (EMS)</a:t>
            </a:r>
          </a:p>
        </p:txBody>
      </p:sp>
      <p:cxnSp>
        <p:nvCxnSpPr>
          <p:cNvPr id="21" name="Straight Connector 20">
            <a:extLst>
              <a:ext uri="{FF2B5EF4-FFF2-40B4-BE49-F238E27FC236}">
                <a16:creationId xmlns:a16="http://schemas.microsoft.com/office/drawing/2014/main" id="{922C0D7A-1D4B-42F2-B661-616E13420CAE}"/>
              </a:ext>
            </a:extLst>
          </p:cNvPr>
          <p:cNvCxnSpPr>
            <a:cxnSpLocks/>
          </p:cNvCxnSpPr>
          <p:nvPr/>
        </p:nvCxnSpPr>
        <p:spPr>
          <a:xfrm rot="16200000">
            <a:off x="3867287" y="3886315"/>
            <a:ext cx="418746" cy="0"/>
          </a:xfrm>
          <a:prstGeom prst="line">
            <a:avLst/>
          </a:prstGeom>
          <a:noFill/>
          <a:ln w="9525" cap="flat" cmpd="sng" algn="ctr">
            <a:solidFill>
              <a:srgbClr val="353535"/>
            </a:solidFill>
            <a:prstDash val="solid"/>
            <a:headEnd type="none"/>
            <a:tailEnd type="none"/>
          </a:ln>
          <a:effectLst/>
        </p:spPr>
      </p:cxnSp>
      <p:cxnSp>
        <p:nvCxnSpPr>
          <p:cNvPr id="22" name="Straight Connector 21">
            <a:extLst>
              <a:ext uri="{FF2B5EF4-FFF2-40B4-BE49-F238E27FC236}">
                <a16:creationId xmlns:a16="http://schemas.microsoft.com/office/drawing/2014/main" id="{CFEC65D7-D1BD-4FAC-9780-0BB7837CD51A}"/>
              </a:ext>
            </a:extLst>
          </p:cNvPr>
          <p:cNvCxnSpPr>
            <a:cxnSpLocks/>
          </p:cNvCxnSpPr>
          <p:nvPr/>
        </p:nvCxnSpPr>
        <p:spPr>
          <a:xfrm rot="16200000">
            <a:off x="7465591" y="3849679"/>
            <a:ext cx="418746" cy="0"/>
          </a:xfrm>
          <a:prstGeom prst="line">
            <a:avLst/>
          </a:prstGeom>
          <a:noFill/>
          <a:ln w="9525" cap="flat" cmpd="sng" algn="ctr">
            <a:solidFill>
              <a:srgbClr val="353535"/>
            </a:solidFill>
            <a:prstDash val="solid"/>
            <a:headEnd type="none"/>
            <a:tailEnd type="none"/>
          </a:ln>
          <a:effectLst/>
        </p:spPr>
      </p:cxnSp>
      <p:sp>
        <p:nvSpPr>
          <p:cNvPr id="23" name="Footer Placeholder 3">
            <a:extLst>
              <a:ext uri="{FF2B5EF4-FFF2-40B4-BE49-F238E27FC236}">
                <a16:creationId xmlns:a16="http://schemas.microsoft.com/office/drawing/2014/main" id="{1D288889-B55B-49B3-B1C7-D4430AEEE180}"/>
              </a:ext>
            </a:extLst>
          </p:cNvPr>
          <p:cNvSpPr txBox="1">
            <a:spLocks/>
          </p:cNvSpPr>
          <p:nvPr/>
        </p:nvSpPr>
        <p:spPr>
          <a:xfrm>
            <a:off x="381293" y="6491786"/>
            <a:ext cx="5714707" cy="358570"/>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78" b="0" i="0" u="none" strike="noStrike" kern="1200" cap="none" spc="0" normalizeH="0" baseline="0" noProof="0">
                <a:ln>
                  <a:noFill/>
                </a:ln>
                <a:gradFill>
                  <a:gsLst>
                    <a:gs pos="2917">
                      <a:srgbClr val="505050"/>
                    </a:gs>
                    <a:gs pos="100000">
                      <a:srgbClr val="505050"/>
                    </a:gs>
                  </a:gsLst>
                  <a:lin ang="5400000" scaled="0"/>
                </a:gradFill>
                <a:effectLst/>
                <a:uLnTx/>
                <a:uFillTx/>
                <a:latin typeface="Segoe UI"/>
                <a:ea typeface="+mn-ea"/>
                <a:cs typeface="+mn-cs"/>
              </a:rPr>
              <a:t>MICROSOFT CONFIDENTIAL for Microsoft Education Partners only</a:t>
            </a:r>
          </a:p>
        </p:txBody>
      </p:sp>
      <p:grpSp>
        <p:nvGrpSpPr>
          <p:cNvPr id="24" name="Group 23">
            <a:extLst>
              <a:ext uri="{FF2B5EF4-FFF2-40B4-BE49-F238E27FC236}">
                <a16:creationId xmlns:a16="http://schemas.microsoft.com/office/drawing/2014/main" id="{05999C5C-51E8-490C-AF8D-DCE0344C7406}"/>
              </a:ext>
            </a:extLst>
          </p:cNvPr>
          <p:cNvGrpSpPr/>
          <p:nvPr/>
        </p:nvGrpSpPr>
        <p:grpSpPr>
          <a:xfrm>
            <a:off x="608768" y="4317954"/>
            <a:ext cx="10864133" cy="1489692"/>
            <a:chOff x="620974" y="4663587"/>
            <a:chExt cx="11081982" cy="1519563"/>
          </a:xfrm>
          <a:solidFill>
            <a:schemeClr val="tx2"/>
          </a:solidFill>
        </p:grpSpPr>
        <p:sp>
          <p:nvSpPr>
            <p:cNvPr id="25" name="Rectangle: Rounded Corners 24">
              <a:extLst>
                <a:ext uri="{FF2B5EF4-FFF2-40B4-BE49-F238E27FC236}">
                  <a16:creationId xmlns:a16="http://schemas.microsoft.com/office/drawing/2014/main" id="{F895970C-9FAE-4276-9039-ADE7D7A14AEB}"/>
                </a:ext>
              </a:extLst>
            </p:cNvPr>
            <p:cNvSpPr/>
            <p:nvPr/>
          </p:nvSpPr>
          <p:spPr>
            <a:xfrm>
              <a:off x="620974" y="4663587"/>
              <a:ext cx="11081982" cy="1519563"/>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280121" marR="0" lvl="0" indent="-280121" algn="ctr"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765"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Includes Minecraft: Education Edition with Code Builder </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26" name="TextBox 25">
              <a:extLst>
                <a:ext uri="{FF2B5EF4-FFF2-40B4-BE49-F238E27FC236}">
                  <a16:creationId xmlns:a16="http://schemas.microsoft.com/office/drawing/2014/main" id="{A5967683-39DC-4410-9013-C98AE29FB5B3}"/>
                </a:ext>
              </a:extLst>
            </p:cNvPr>
            <p:cNvSpPr txBox="1"/>
            <p:nvPr/>
          </p:nvSpPr>
          <p:spPr>
            <a:xfrm>
              <a:off x="2311513" y="4816413"/>
              <a:ext cx="3550267" cy="648303"/>
            </a:xfrm>
            <a:prstGeom prst="rect">
              <a:avLst/>
            </a:prstGeom>
            <a:grpFill/>
          </p:spPr>
          <p:txBody>
            <a:bodyPr wrap="square" rtlCol="0">
              <a:spAutoFit/>
            </a:bodyPr>
            <a:lstStyle/>
            <a:p>
              <a:pPr marL="280121" marR="0" lvl="0" indent="-280121"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765"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Cloud-first</a:t>
              </a:r>
            </a:p>
            <a:p>
              <a:pPr marL="280121" marR="0" lvl="0" indent="-280121"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765"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Modern licensing for education </a:t>
              </a:r>
            </a:p>
          </p:txBody>
        </p:sp>
        <p:sp>
          <p:nvSpPr>
            <p:cNvPr id="27" name="TextBox 26">
              <a:extLst>
                <a:ext uri="{FF2B5EF4-FFF2-40B4-BE49-F238E27FC236}">
                  <a16:creationId xmlns:a16="http://schemas.microsoft.com/office/drawing/2014/main" id="{1D817FD6-05CF-4927-8C1C-C2DE96601A7E}"/>
                </a:ext>
              </a:extLst>
            </p:cNvPr>
            <p:cNvSpPr txBox="1"/>
            <p:nvPr/>
          </p:nvSpPr>
          <p:spPr>
            <a:xfrm>
              <a:off x="6657124" y="4795940"/>
              <a:ext cx="3278975" cy="646331"/>
            </a:xfrm>
            <a:prstGeom prst="rect">
              <a:avLst/>
            </a:prstGeom>
            <a:grpFill/>
          </p:spPr>
          <p:txBody>
            <a:bodyPr wrap="none" rtlCol="0">
              <a:spAutoFit/>
            </a:bodyPr>
            <a:lstStyle/>
            <a:p>
              <a:pPr marL="280121" marR="0" lvl="0" indent="-280121"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765"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Designed for K-Higher Ed</a:t>
              </a:r>
            </a:p>
            <a:p>
              <a:pPr marL="280121" marR="0" lvl="0" indent="-280121"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765"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Valuable student use benefits</a:t>
              </a:r>
            </a:p>
          </p:txBody>
        </p:sp>
      </p:grpSp>
      <p:sp>
        <p:nvSpPr>
          <p:cNvPr id="28" name="TextBox 27">
            <a:extLst>
              <a:ext uri="{FF2B5EF4-FFF2-40B4-BE49-F238E27FC236}">
                <a16:creationId xmlns:a16="http://schemas.microsoft.com/office/drawing/2014/main" id="{8A7E891E-333A-4B8D-B54E-F6C3B3D786B4}"/>
              </a:ext>
            </a:extLst>
          </p:cNvPr>
          <p:cNvSpPr txBox="1"/>
          <p:nvPr/>
        </p:nvSpPr>
        <p:spPr>
          <a:xfrm>
            <a:off x="3098974" y="5937621"/>
            <a:ext cx="6420904" cy="331899"/>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a:ln>
                  <a:noFill/>
                </a:ln>
                <a:solidFill>
                  <a:srgbClr val="2F2F2F"/>
                </a:solidFill>
                <a:effectLst/>
                <a:uLnTx/>
                <a:uFillTx/>
                <a:latin typeface="Segoe UI Light" panose="020B0502040204020203" pitchFamily="34" charset="0"/>
                <a:ea typeface="+mn-ea"/>
                <a:cs typeface="Segoe UI Light" panose="020B0502040204020203" pitchFamily="34" charset="0"/>
              </a:rPr>
              <a:t>For more information see the </a:t>
            </a:r>
            <a:r>
              <a:rPr kumimoji="0" lang="pt-BR" sz="1568" b="0" i="0" u="none" strike="noStrike" kern="1200" cap="none" spc="0" normalizeH="0" baseline="0" noProof="0">
                <a:ln>
                  <a:noFill/>
                </a:ln>
                <a:solidFill>
                  <a:srgbClr val="2F2F2F"/>
                </a:solidFill>
                <a:effectLst/>
                <a:uLnTx/>
                <a:uFillTx/>
                <a:latin typeface="Segoe UI Light" panose="020B0502040204020203" pitchFamily="34" charset="0"/>
                <a:ea typeface="+mn-ea"/>
                <a:cs typeface="Segoe UI Light" panose="020B0502040204020203" pitchFamily="34" charset="0"/>
                <a:hlinkClick r:id="rId4"/>
              </a:rPr>
              <a:t>Microsoft 365 BOM on MPN</a:t>
            </a:r>
            <a:endParaRPr kumimoji="0" lang="en-US" sz="1568" b="0" i="0" u="none" strike="noStrike" kern="1200" cap="none" spc="0" normalizeH="0" baseline="0" noProof="0">
              <a:ln>
                <a:noFill/>
              </a:ln>
              <a:solidFill>
                <a:srgbClr val="2F2F2F"/>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58812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64" presetClass="path" presetSubtype="0" decel="100000" fill="hold" nodeType="withEffect">
                                  <p:stCondLst>
                                    <p:cond delay="0"/>
                                  </p:stCondLst>
                                  <p:childTnLst>
                                    <p:animMotion origin="layout" path="M -3.12229E-6 3.37267E-6 L -3.12229E-6 -0.02815 " pathEditMode="relative" rAng="0" ptsTypes="AA">
                                      <p:cBhvr>
                                        <p:cTn id="9" dur="750" spd="-100000" fill="hold"/>
                                        <p:tgtEl>
                                          <p:spTgt spid="17"/>
                                        </p:tgtEl>
                                        <p:attrNameLst>
                                          <p:attrName>ppt_x</p:attrName>
                                          <p:attrName>ppt_y</p:attrName>
                                        </p:attrNameLst>
                                      </p:cBhvr>
                                      <p:rCtr x="0" y="-1407"/>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childTnLst>
                                </p:cTn>
                              </p:par>
                              <p:par>
                                <p:cTn id="13" presetID="64" presetClass="path" presetSubtype="0" decel="100000" fill="hold" grpId="1" nodeType="withEffect">
                                  <p:stCondLst>
                                    <p:cond delay="0"/>
                                  </p:stCondLst>
                                  <p:childTnLst>
                                    <p:animMotion origin="layout" path="M -3.75E-6 -2.59259E-6 L -3.75E-6 -0.02824 " pathEditMode="relative" rAng="0" ptsTypes="AA">
                                      <p:cBhvr>
                                        <p:cTn id="14" dur="750" spd="-100000" fill="hold"/>
                                        <p:tgtEl>
                                          <p:spTgt spid="18"/>
                                        </p:tgtEl>
                                        <p:attrNameLst>
                                          <p:attrName>ppt_x</p:attrName>
                                          <p:attrName>ppt_y</p:attrName>
                                        </p:attrNameLst>
                                      </p:cBhvr>
                                      <p:rCtr x="0" y="-1412"/>
                                    </p:animMotion>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750"/>
                                        <p:tgtEl>
                                          <p:spTgt spid="19"/>
                                        </p:tgtEl>
                                      </p:cBhvr>
                                    </p:animEffect>
                                  </p:childTnLst>
                                </p:cTn>
                              </p:par>
                              <p:par>
                                <p:cTn id="18" presetID="64" presetClass="path" presetSubtype="0" decel="100000" fill="hold" grpId="1" nodeType="withEffect">
                                  <p:stCondLst>
                                    <p:cond delay="0"/>
                                  </p:stCondLst>
                                  <p:childTnLst>
                                    <p:animMotion origin="layout" path="M -1.25E-6 1.11111E-6 L -1.25E-6 -0.02824 " pathEditMode="relative" rAng="0" ptsTypes="AA">
                                      <p:cBhvr>
                                        <p:cTn id="19" dur="750" spd="-100000" fill="hold"/>
                                        <p:tgtEl>
                                          <p:spTgt spid="19"/>
                                        </p:tgtEl>
                                        <p:attrNameLst>
                                          <p:attrName>ppt_x</p:attrName>
                                          <p:attrName>ppt_y</p:attrName>
                                        </p:attrNameLst>
                                      </p:cBhvr>
                                      <p:rCtr x="0" y="-1412"/>
                                    </p:animMotion>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75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750"/>
                                        <p:tgtEl>
                                          <p:spTgt spid="20"/>
                                        </p:tgtEl>
                                      </p:cBhvr>
                                    </p:animEffect>
                                  </p:childTnLst>
                                </p:cTn>
                              </p:par>
                              <p:par>
                                <p:cTn id="26" presetID="64" presetClass="path" presetSubtype="0" decel="100000" fill="hold" grpId="1" nodeType="withEffect">
                                  <p:stCondLst>
                                    <p:cond delay="0"/>
                                  </p:stCondLst>
                                  <p:childTnLst>
                                    <p:animMotion origin="layout" path="M 3.54167E-6 1.11111E-6 L 3.54167E-6 -0.02824 " pathEditMode="relative" rAng="0" ptsTypes="AA">
                                      <p:cBhvr>
                                        <p:cTn id="27" dur="750" spd="-100000" fill="hold"/>
                                        <p:tgtEl>
                                          <p:spTgt spid="20"/>
                                        </p:tgtEl>
                                        <p:attrNameLst>
                                          <p:attrName>ppt_x</p:attrName>
                                          <p:attrName>ppt_y</p:attrName>
                                        </p:attrNameLst>
                                      </p:cBhvr>
                                      <p:rCtr x="0" y="-1412"/>
                                    </p:animMotion>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750"/>
                                        <p:tgtEl>
                                          <p:spTgt spid="22"/>
                                        </p:tgtEl>
                                      </p:cBhvr>
                                    </p:animEffect>
                                  </p:childTnLst>
                                </p:cTn>
                              </p:par>
                            </p:childTnLst>
                          </p:cTn>
                        </p:par>
                        <p:par>
                          <p:cTn id="31" fill="hold">
                            <p:stCondLst>
                              <p:cond delay="750"/>
                            </p:stCondLst>
                            <p:childTnLst>
                              <p:par>
                                <p:cTn id="32" presetID="42"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anim calcmode="lin" valueType="num">
                                      <p:cBhvr>
                                        <p:cTn id="35" dur="500" fill="hold"/>
                                        <p:tgtEl>
                                          <p:spTgt spid="28"/>
                                        </p:tgtEl>
                                        <p:attrNameLst>
                                          <p:attrName>ppt_x</p:attrName>
                                        </p:attrNameLst>
                                      </p:cBhvr>
                                      <p:tavLst>
                                        <p:tav tm="0">
                                          <p:val>
                                            <p:strVal val="#ppt_x"/>
                                          </p:val>
                                        </p:tav>
                                        <p:tav tm="100000">
                                          <p:val>
                                            <p:strVal val="#ppt_x"/>
                                          </p:val>
                                        </p:tav>
                                      </p:tavLst>
                                    </p:anim>
                                    <p:anim calcmode="lin" valueType="num">
                                      <p:cBhvr>
                                        <p:cTn id="36" dur="5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P spid="20" grpId="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D5C4D527-E3C5-4DAC-9D4F-867FEE92A7D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28" r="28"/>
          <a:stretch/>
        </p:blipFill>
        <p:spPr>
          <a:xfrm>
            <a:off x="7221200" y="0"/>
            <a:ext cx="4970800" cy="6858000"/>
          </a:xfrm>
        </p:spPr>
      </p:pic>
      <p:sp>
        <p:nvSpPr>
          <p:cNvPr id="21" name="Rectangle 20"/>
          <p:cNvSpPr/>
          <p:nvPr/>
        </p:nvSpPr>
        <p:spPr>
          <a:xfrm>
            <a:off x="-178905" y="1581472"/>
            <a:ext cx="5825299" cy="318312"/>
          </a:xfrm>
          <a:prstGeom prst="rect">
            <a:avLst/>
          </a:prstGeom>
        </p:spPr>
        <p:txBody>
          <a:bodyPr wrap="square">
            <a:spAutoFit/>
          </a:bodyPr>
          <a:lstStyle/>
          <a:p>
            <a:pPr marL="0" marR="0" lvl="0" indent="0" algn="ctr" defTabSz="91428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294" normalizeH="0" baseline="0" noProof="0">
              <a:ln>
                <a:noFill/>
              </a:ln>
              <a:solidFill>
                <a:srgbClr val="0072C6"/>
              </a:solidFill>
              <a:effectLst/>
              <a:uLnTx/>
              <a:uFillTx/>
              <a:latin typeface="Segoe UI Light" panose="020B0502040204020203" pitchFamily="34" charset="0"/>
              <a:ea typeface="+mn-ea"/>
              <a:cs typeface="Arial" panose="020B0604020202020204" pitchFamily="34" charset="0"/>
            </a:endParaRPr>
          </a:p>
        </p:txBody>
      </p:sp>
      <p:sp>
        <p:nvSpPr>
          <p:cNvPr id="29" name="Title 1">
            <a:extLst>
              <a:ext uri="{FF2B5EF4-FFF2-40B4-BE49-F238E27FC236}">
                <a16:creationId xmlns:a16="http://schemas.microsoft.com/office/drawing/2014/main" id="{46544F75-6936-4191-8331-F62A0C90AA27}"/>
              </a:ext>
            </a:extLst>
          </p:cNvPr>
          <p:cNvSpPr txBox="1">
            <a:spLocks/>
          </p:cNvSpPr>
          <p:nvPr/>
        </p:nvSpPr>
        <p:spPr>
          <a:xfrm>
            <a:off x="354831" y="626309"/>
            <a:ext cx="5607945" cy="397545"/>
          </a:xfrm>
          <a:prstGeom prst="rect">
            <a:avLst/>
          </a:prstGeom>
        </p:spPr>
        <p:txBody>
          <a:bodyPr vert="horz" wrap="square" lIns="0" tIns="0" rIns="0" bIns="0" rtlCol="0" anchor="t">
            <a:spAutoFit/>
          </a:bodyPr>
          <a:lstStyle>
            <a:lvl1pPr algn="l" defTabSz="932649" rtl="0" eaLnBrk="1" latinLnBrk="0" hangingPunct="1">
              <a:lnSpc>
                <a:spcPts val="3136"/>
              </a:lnSpc>
              <a:spcBef>
                <a:spcPct val="0"/>
              </a:spcBef>
              <a:buNone/>
              <a:defRPr lang="en-US" sz="2800" b="0" kern="1200" cap="none" spc="-150" baseline="0">
                <a:ln w="3175">
                  <a:noFill/>
                </a:ln>
                <a:solidFill>
                  <a:srgbClr val="0078D7"/>
                </a:solidFill>
                <a:effectLst/>
                <a:latin typeface="+mj-lt"/>
                <a:ea typeface="+mn-ea"/>
                <a:cs typeface="Segoe UI" pitchFamily="34" charset="0"/>
              </a:defRPr>
            </a:lvl1pPr>
          </a:lstStyle>
          <a:p>
            <a:pPr marL="0" marR="0" lvl="0" indent="0" algn="l" defTabSz="932649" rtl="0" eaLnBrk="1" fontAlgn="auto" latinLnBrk="0" hangingPunct="1">
              <a:lnSpc>
                <a:spcPts val="3136"/>
              </a:lnSpc>
              <a:spcBef>
                <a:spcPct val="0"/>
              </a:spcBef>
              <a:spcAft>
                <a:spcPts val="0"/>
              </a:spcAft>
              <a:buClrTx/>
              <a:buSzTx/>
              <a:buFontTx/>
              <a:buNone/>
              <a:tabLst/>
              <a:defRPr/>
            </a:pPr>
            <a:endParaRPr kumimoji="0" lang="en-US" sz="2745" b="0" i="0" u="none" strike="noStrike" kern="1200" cap="none" spc="-150" normalizeH="0" baseline="0" noProof="0">
              <a:ln w="3175">
                <a:noFill/>
              </a:ln>
              <a:solidFill>
                <a:srgbClr val="0078D7"/>
              </a:solidFill>
              <a:effectLst/>
              <a:uLnTx/>
              <a:uFillTx/>
              <a:latin typeface="Segoe UI Semibold"/>
              <a:ea typeface="+mn-ea"/>
              <a:cs typeface="Segoe UI" pitchFamily="34" charset="0"/>
            </a:endParaRPr>
          </a:p>
        </p:txBody>
      </p:sp>
      <p:sp>
        <p:nvSpPr>
          <p:cNvPr id="34" name="Title 1">
            <a:extLst>
              <a:ext uri="{FF2B5EF4-FFF2-40B4-BE49-F238E27FC236}">
                <a16:creationId xmlns:a16="http://schemas.microsoft.com/office/drawing/2014/main" id="{FC8CC033-2C81-4429-8FA8-9C385C0E8EF6}"/>
              </a:ext>
            </a:extLst>
          </p:cNvPr>
          <p:cNvSpPr>
            <a:spLocks noGrp="1"/>
          </p:cNvSpPr>
          <p:nvPr>
            <p:ph type="title"/>
          </p:nvPr>
        </p:nvSpPr>
        <p:spPr>
          <a:xfrm>
            <a:off x="430487" y="603982"/>
            <a:ext cx="11306469" cy="402674"/>
          </a:xfrm>
        </p:spPr>
        <p:txBody>
          <a:bodyPr/>
          <a:lstStyle/>
          <a:p>
            <a:r>
              <a:rPr lang="en-US" sz="3600">
                <a:solidFill>
                  <a:schemeClr val="tx1"/>
                </a:solidFill>
              </a:rPr>
              <a:t>The Hero Offer </a:t>
            </a:r>
          </a:p>
        </p:txBody>
      </p:sp>
      <p:sp>
        <p:nvSpPr>
          <p:cNvPr id="8" name="Text Placeholder 7">
            <a:extLst>
              <a:ext uri="{FF2B5EF4-FFF2-40B4-BE49-F238E27FC236}">
                <a16:creationId xmlns:a16="http://schemas.microsoft.com/office/drawing/2014/main" id="{24484E0F-3379-415D-AC43-780675349C18}"/>
              </a:ext>
            </a:extLst>
          </p:cNvPr>
          <p:cNvSpPr>
            <a:spLocks noGrp="1"/>
          </p:cNvSpPr>
          <p:nvPr>
            <p:ph type="body" sz="quarter" idx="10"/>
          </p:nvPr>
        </p:nvSpPr>
        <p:spPr>
          <a:xfrm>
            <a:off x="2978612" y="1177043"/>
            <a:ext cx="3926206" cy="2366353"/>
          </a:xfrm>
        </p:spPr>
        <p:txBody>
          <a:bodyPr/>
          <a:lstStyle/>
          <a:p>
            <a:r>
              <a:rPr lang="en-US"/>
              <a:t>M365 A3 includes: </a:t>
            </a:r>
          </a:p>
          <a:p>
            <a:pPr marL="342900" indent="-342900">
              <a:buFont typeface="Arial" panose="020B0604020202020204" pitchFamily="34" charset="0"/>
              <a:buChar char="•"/>
            </a:pPr>
            <a:r>
              <a:rPr lang="en-US" sz="1800"/>
              <a:t>Desktop applications in O365 ProPlus</a:t>
            </a:r>
          </a:p>
          <a:p>
            <a:pPr marL="342900" indent="-342900">
              <a:buFont typeface="Arial" panose="020B0604020202020204" pitchFamily="34" charset="0"/>
              <a:buChar char="•"/>
            </a:pPr>
            <a:r>
              <a:rPr lang="en-US" sz="1800"/>
              <a:t>Minecraft: Education Edition</a:t>
            </a:r>
          </a:p>
          <a:p>
            <a:pPr marL="342900" indent="-342900">
              <a:buFont typeface="Arial" panose="020B0604020202020204" pitchFamily="34" charset="0"/>
              <a:buChar char="•"/>
            </a:pPr>
            <a:r>
              <a:rPr lang="en-US" sz="1800"/>
              <a:t>Intune for Education</a:t>
            </a:r>
          </a:p>
          <a:p>
            <a:pPr marL="342900" indent="-342900">
              <a:buFont typeface="Arial" panose="020B0604020202020204" pitchFamily="34" charset="0"/>
              <a:buChar char="•"/>
            </a:pPr>
            <a:r>
              <a:rPr lang="en-US" sz="1800"/>
              <a:t>Single sign-on capabilities</a:t>
            </a:r>
          </a:p>
          <a:p>
            <a:pPr marL="342900" indent="-342900">
              <a:buFont typeface="Arial" panose="020B0604020202020204" pitchFamily="34" charset="0"/>
              <a:buChar char="•"/>
            </a:pPr>
            <a:r>
              <a:rPr lang="en-US" sz="1800"/>
              <a:t>Student use benefit opportunity</a:t>
            </a:r>
          </a:p>
        </p:txBody>
      </p:sp>
      <p:sp>
        <p:nvSpPr>
          <p:cNvPr id="9" name="Rectangle 8">
            <a:extLst>
              <a:ext uri="{FF2B5EF4-FFF2-40B4-BE49-F238E27FC236}">
                <a16:creationId xmlns:a16="http://schemas.microsoft.com/office/drawing/2014/main" id="{00CAF1EA-2697-49A5-BABD-4ECBA9276848}"/>
              </a:ext>
            </a:extLst>
          </p:cNvPr>
          <p:cNvSpPr/>
          <p:nvPr/>
        </p:nvSpPr>
        <p:spPr bwMode="auto">
          <a:xfrm>
            <a:off x="4087907" y="4408627"/>
            <a:ext cx="2432456" cy="17283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M365 A3</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(User Based)</a:t>
            </a:r>
          </a:p>
        </p:txBody>
      </p:sp>
      <p:sp>
        <p:nvSpPr>
          <p:cNvPr id="46" name="Rectangle 45">
            <a:extLst>
              <a:ext uri="{FF2B5EF4-FFF2-40B4-BE49-F238E27FC236}">
                <a16:creationId xmlns:a16="http://schemas.microsoft.com/office/drawing/2014/main" id="{D1A66905-2EDD-477B-AF02-C8358CC04FA6}"/>
              </a:ext>
            </a:extLst>
          </p:cNvPr>
          <p:cNvSpPr/>
          <p:nvPr/>
        </p:nvSpPr>
        <p:spPr bwMode="auto">
          <a:xfrm>
            <a:off x="354831" y="4408627"/>
            <a:ext cx="2262774" cy="172838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M365 A1</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(Device Offer)</a:t>
            </a:r>
          </a:p>
        </p:txBody>
      </p:sp>
      <p:sp>
        <p:nvSpPr>
          <p:cNvPr id="12" name="Rectangle 11">
            <a:extLst>
              <a:ext uri="{FF2B5EF4-FFF2-40B4-BE49-F238E27FC236}">
                <a16:creationId xmlns:a16="http://schemas.microsoft.com/office/drawing/2014/main" id="{917F6470-3B6D-4251-A198-ABEBD4992208}"/>
              </a:ext>
            </a:extLst>
          </p:cNvPr>
          <p:cNvSpPr/>
          <p:nvPr/>
        </p:nvSpPr>
        <p:spPr bwMode="auto">
          <a:xfrm>
            <a:off x="301288" y="1581472"/>
            <a:ext cx="2432456" cy="17283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M365 A3</a:t>
            </a:r>
          </a:p>
        </p:txBody>
      </p:sp>
      <p:sp>
        <p:nvSpPr>
          <p:cNvPr id="2" name="TextBox 1">
            <a:extLst>
              <a:ext uri="{FF2B5EF4-FFF2-40B4-BE49-F238E27FC236}">
                <a16:creationId xmlns:a16="http://schemas.microsoft.com/office/drawing/2014/main" id="{428956E2-AD89-47B2-B0AE-113774DCC9DF}"/>
              </a:ext>
            </a:extLst>
          </p:cNvPr>
          <p:cNvSpPr txBox="1"/>
          <p:nvPr/>
        </p:nvSpPr>
        <p:spPr>
          <a:xfrm>
            <a:off x="430487" y="6193521"/>
            <a:ext cx="6238896" cy="4893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FF0000"/>
                </a:solidFill>
                <a:effectLst/>
                <a:uLnTx/>
                <a:uFillTx/>
                <a:latin typeface="Segoe UI"/>
                <a:ea typeface="+mn-ea"/>
                <a:cs typeface="+mn-cs"/>
              </a:rPr>
              <a:t>The device-based A1 offer does not have a step-up to M365 A3 </a:t>
            </a:r>
          </a:p>
        </p:txBody>
      </p:sp>
      <p:pic>
        <p:nvPicPr>
          <p:cNvPr id="4" name="Picture 3" descr="A close up of a sign&#10;&#10;Description automatically generated">
            <a:extLst>
              <a:ext uri="{FF2B5EF4-FFF2-40B4-BE49-F238E27FC236}">
                <a16:creationId xmlns:a16="http://schemas.microsoft.com/office/drawing/2014/main" id="{4644B0A2-BDC2-4FD8-ADDD-FFE36CE54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856" y="4990210"/>
            <a:ext cx="671800" cy="671800"/>
          </a:xfrm>
          <a:prstGeom prst="rect">
            <a:avLst/>
          </a:prstGeom>
        </p:spPr>
      </p:pic>
    </p:spTree>
    <p:extLst>
      <p:ext uri="{BB962C8B-B14F-4D97-AF65-F5344CB8AC3E}">
        <p14:creationId xmlns:p14="http://schemas.microsoft.com/office/powerpoint/2010/main" val="366300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FF713F0A-81F1-44A2-AA75-2088308402A9}"/>
              </a:ext>
            </a:extLst>
          </p:cNvPr>
          <p:cNvSpPr txBox="1">
            <a:spLocks/>
          </p:cNvSpPr>
          <p:nvPr/>
        </p:nvSpPr>
        <p:spPr>
          <a:xfrm>
            <a:off x="11411933" y="7409389"/>
            <a:ext cx="572002" cy="365023"/>
          </a:xfrm>
          <a:prstGeom prst="rect">
            <a:avLst/>
          </a:prstGeom>
        </p:spPr>
        <p:txBody>
          <a:bodyPr/>
          <a:lstStyle>
            <a:defPPr>
              <a:defRPr lang="en-US"/>
            </a:defPPr>
            <a:lvl1pPr marL="0" algn="l" defTabSz="914087" rtl="0" eaLnBrk="1" latinLnBrk="0" hangingPunct="1">
              <a:defRPr sz="1763" kern="1200">
                <a:solidFill>
                  <a:schemeClr val="tx1"/>
                </a:solidFill>
                <a:latin typeface="+mn-lt"/>
                <a:ea typeface="+mn-ea"/>
                <a:cs typeface="+mn-cs"/>
              </a:defRPr>
            </a:lvl1pPr>
            <a:lvl2pPr marL="457043" algn="l" defTabSz="914087" rtl="0" eaLnBrk="1" latinLnBrk="0" hangingPunct="1">
              <a:defRPr sz="1763" kern="1200">
                <a:solidFill>
                  <a:schemeClr val="tx1"/>
                </a:solidFill>
                <a:latin typeface="+mn-lt"/>
                <a:ea typeface="+mn-ea"/>
                <a:cs typeface="+mn-cs"/>
              </a:defRPr>
            </a:lvl2pPr>
            <a:lvl3pPr marL="914087" algn="l" defTabSz="914087" rtl="0" eaLnBrk="1" latinLnBrk="0" hangingPunct="1">
              <a:defRPr sz="1763" kern="1200">
                <a:solidFill>
                  <a:schemeClr val="tx1"/>
                </a:solidFill>
                <a:latin typeface="+mn-lt"/>
                <a:ea typeface="+mn-ea"/>
                <a:cs typeface="+mn-cs"/>
              </a:defRPr>
            </a:lvl3pPr>
            <a:lvl4pPr marL="1371131" algn="l" defTabSz="914087" rtl="0" eaLnBrk="1" latinLnBrk="0" hangingPunct="1">
              <a:defRPr sz="1763" kern="1200">
                <a:solidFill>
                  <a:schemeClr val="tx1"/>
                </a:solidFill>
                <a:latin typeface="+mn-lt"/>
                <a:ea typeface="+mn-ea"/>
                <a:cs typeface="+mn-cs"/>
              </a:defRPr>
            </a:lvl4pPr>
            <a:lvl5pPr marL="1828174" algn="l" defTabSz="914087" rtl="0" eaLnBrk="1" latinLnBrk="0" hangingPunct="1">
              <a:defRPr sz="1763" kern="1200">
                <a:solidFill>
                  <a:schemeClr val="tx1"/>
                </a:solidFill>
                <a:latin typeface="+mn-lt"/>
                <a:ea typeface="+mn-ea"/>
                <a:cs typeface="+mn-cs"/>
              </a:defRPr>
            </a:lvl5pPr>
            <a:lvl6pPr marL="2285218" algn="l" defTabSz="914087" rtl="0" eaLnBrk="1" latinLnBrk="0" hangingPunct="1">
              <a:defRPr sz="1763" kern="1200">
                <a:solidFill>
                  <a:schemeClr val="tx1"/>
                </a:solidFill>
                <a:latin typeface="+mn-lt"/>
                <a:ea typeface="+mn-ea"/>
                <a:cs typeface="+mn-cs"/>
              </a:defRPr>
            </a:lvl6pPr>
            <a:lvl7pPr marL="2742260" algn="l" defTabSz="914087" rtl="0" eaLnBrk="1" latinLnBrk="0" hangingPunct="1">
              <a:defRPr sz="1763" kern="1200">
                <a:solidFill>
                  <a:schemeClr val="tx1"/>
                </a:solidFill>
                <a:latin typeface="+mn-lt"/>
                <a:ea typeface="+mn-ea"/>
                <a:cs typeface="+mn-cs"/>
              </a:defRPr>
            </a:lvl7pPr>
            <a:lvl8pPr marL="3199303" algn="l" defTabSz="914087" rtl="0" eaLnBrk="1" latinLnBrk="0" hangingPunct="1">
              <a:defRPr sz="1763" kern="1200">
                <a:solidFill>
                  <a:schemeClr val="tx1"/>
                </a:solidFill>
                <a:latin typeface="+mn-lt"/>
                <a:ea typeface="+mn-ea"/>
                <a:cs typeface="+mn-cs"/>
              </a:defRPr>
            </a:lvl8pPr>
            <a:lvl9pPr marL="3656347" algn="l" defTabSz="914087" rtl="0" eaLnBrk="1" latinLnBrk="0" hangingPunct="1">
              <a:defRPr sz="1763" kern="1200">
                <a:solidFill>
                  <a:schemeClr val="tx1"/>
                </a:solidFill>
                <a:latin typeface="+mn-lt"/>
                <a:ea typeface="+mn-ea"/>
                <a:cs typeface="+mn-cs"/>
              </a:defRPr>
            </a:lvl9pPr>
          </a:lstStyle>
          <a:p>
            <a:pPr marL="0" marR="0" lvl="0" indent="0" algn="r" defTabSz="914049" rtl="0" eaLnBrk="1" fontAlgn="auto" latinLnBrk="0" hangingPunct="1">
              <a:lnSpc>
                <a:spcPct val="100000"/>
              </a:lnSpc>
              <a:spcBef>
                <a:spcPts val="0"/>
              </a:spcBef>
              <a:spcAft>
                <a:spcPts val="0"/>
              </a:spcAft>
              <a:buClrTx/>
              <a:buSzTx/>
              <a:buFontTx/>
              <a:buNone/>
              <a:tabLst/>
              <a:defRPr/>
            </a:pPr>
            <a:fld id="{AC8B59FD-427B-4A84-8643-38CBACBB0027}" type="slidenum">
              <a:rPr kumimoji="0" lang="en-US" sz="980" b="0" i="0" u="none" strike="noStrike" kern="1200" cap="none" spc="0" normalizeH="0" baseline="0" noProof="0">
                <a:ln>
                  <a:noFill/>
                </a:ln>
                <a:solidFill>
                  <a:srgbClr val="FFFFFF">
                    <a:lumMod val="50000"/>
                  </a:srgbClr>
                </a:solidFill>
                <a:effectLst/>
                <a:uLnTx/>
                <a:uFillTx/>
                <a:latin typeface="Segoe UI"/>
                <a:ea typeface="+mn-ea"/>
                <a:cs typeface="+mn-cs"/>
              </a:rPr>
              <a:pPr marL="0" marR="0" lvl="0" indent="0" algn="r" defTabSz="914049" rtl="0" eaLnBrk="1" fontAlgn="auto" latinLnBrk="0" hangingPunct="1">
                <a:lnSpc>
                  <a:spcPct val="100000"/>
                </a:lnSpc>
                <a:spcBef>
                  <a:spcPts val="0"/>
                </a:spcBef>
                <a:spcAft>
                  <a:spcPts val="0"/>
                </a:spcAft>
                <a:buClrTx/>
                <a:buSzTx/>
                <a:buFontTx/>
                <a:buNone/>
                <a:tabLst/>
                <a:defRPr/>
              </a:pPr>
              <a:t>14</a:t>
            </a:fld>
            <a:endParaRPr kumimoji="0" lang="en-US" sz="98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4" name="Title 1">
            <a:extLst>
              <a:ext uri="{FF2B5EF4-FFF2-40B4-BE49-F238E27FC236}">
                <a16:creationId xmlns:a16="http://schemas.microsoft.com/office/drawing/2014/main" id="{2F8D08DC-8981-4E18-8F62-4390924437BC}"/>
              </a:ext>
            </a:extLst>
          </p:cNvPr>
          <p:cNvSpPr txBox="1">
            <a:spLocks/>
          </p:cNvSpPr>
          <p:nvPr/>
        </p:nvSpPr>
        <p:spPr>
          <a:xfrm>
            <a:off x="338313" y="188377"/>
            <a:ext cx="11424841" cy="603453"/>
          </a:xfrm>
          <a:prstGeom prst="rect">
            <a:avLst/>
          </a:prstGeom>
        </p:spPr>
        <p:txBody>
          <a:bodyPr vert="horz" wrap="none" lIns="0" tIns="0" rIns="0" bIns="0" rtlCol="0" anchor="ctr">
            <a:noAutofit/>
          </a:bodyPr>
          <a:lstStyle>
            <a:lvl1pPr algn="l" defTabSz="914225" rtl="0" eaLnBrk="1" latinLnBrk="0" hangingPunct="1">
              <a:spcBef>
                <a:spcPct val="0"/>
              </a:spcBef>
              <a:buNone/>
              <a:defRPr sz="3921" kern="1200" spc="-29" baseline="0">
                <a:gradFill>
                  <a:gsLst>
                    <a:gs pos="2917">
                      <a:schemeClr val="tx1">
                        <a:lumMod val="75000"/>
                      </a:schemeClr>
                    </a:gs>
                    <a:gs pos="100000">
                      <a:schemeClr val="tx1">
                        <a:lumMod val="75000"/>
                      </a:schemeClr>
                    </a:gs>
                  </a:gsLst>
                  <a:lin ang="5400000" scaled="0"/>
                </a:gradFill>
                <a:latin typeface="Segoe UI Semilight" panose="020B0402040204020203" pitchFamily="34" charset="0"/>
                <a:ea typeface="+mj-ea"/>
                <a:cs typeface="Segoe UI Semilight" panose="020B0402040204020203" pitchFamily="34" charset="0"/>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endParaRPr kumimoji="0" lang="en-US" sz="1800" b="0" i="1" u="none" strike="noStrike" kern="1200" cap="none" spc="-29" normalizeH="0" baseline="0" noProof="0">
              <a:ln>
                <a:noFill/>
              </a:ln>
              <a:solidFill>
                <a:srgbClr val="0078D7"/>
              </a:solidFill>
              <a:effectLst/>
              <a:uLnTx/>
              <a:uFillTx/>
              <a:latin typeface="Segoe UI Semilight" panose="020B0402040204020203" pitchFamily="34" charset="0"/>
              <a:ea typeface="+mj-ea"/>
              <a:cs typeface="Segoe UI Semilight" panose="020B0402040204020203" pitchFamily="34" charset="0"/>
            </a:endParaRPr>
          </a:p>
        </p:txBody>
      </p:sp>
      <p:grpSp>
        <p:nvGrpSpPr>
          <p:cNvPr id="5" name="Group 4">
            <a:extLst>
              <a:ext uri="{FF2B5EF4-FFF2-40B4-BE49-F238E27FC236}">
                <a16:creationId xmlns:a16="http://schemas.microsoft.com/office/drawing/2014/main" id="{74BB9276-3B39-4576-8367-8B2E0AA7D59D}"/>
              </a:ext>
            </a:extLst>
          </p:cNvPr>
          <p:cNvGrpSpPr/>
          <p:nvPr/>
        </p:nvGrpSpPr>
        <p:grpSpPr>
          <a:xfrm>
            <a:off x="844802" y="4242373"/>
            <a:ext cx="2312376" cy="1303514"/>
            <a:chOff x="2568466" y="2351496"/>
            <a:chExt cx="2312704" cy="1303699"/>
          </a:xfrm>
        </p:grpSpPr>
        <p:sp>
          <p:nvSpPr>
            <p:cNvPr id="6" name="Rectangle 5">
              <a:extLst>
                <a:ext uri="{FF2B5EF4-FFF2-40B4-BE49-F238E27FC236}">
                  <a16:creationId xmlns:a16="http://schemas.microsoft.com/office/drawing/2014/main" id="{06854628-3B26-445B-968D-3F0FE044B237}"/>
                </a:ext>
              </a:extLst>
            </p:cNvPr>
            <p:cNvSpPr/>
            <p:nvPr/>
          </p:nvSpPr>
          <p:spPr bwMode="auto">
            <a:xfrm>
              <a:off x="2573083" y="2351496"/>
              <a:ext cx="2297680" cy="1303699"/>
            </a:xfrm>
            <a:prstGeom prst="rect">
              <a:avLst/>
            </a:prstGeom>
            <a:solidFill>
              <a:srgbClr val="FFFFFF"/>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CA95190E-F9F2-448E-B0F9-018066F068E6}"/>
                </a:ext>
              </a:extLst>
            </p:cNvPr>
            <p:cNvSpPr/>
            <p:nvPr/>
          </p:nvSpPr>
          <p:spPr bwMode="auto">
            <a:xfrm>
              <a:off x="2568466" y="2351496"/>
              <a:ext cx="2312704" cy="476128"/>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a:ea typeface="Segoe UI" pitchFamily="34" charset="0"/>
                  <a:cs typeface="Segoe UI" pitchFamily="34" charset="0"/>
                </a:rPr>
                <a:t>Office 365 A1</a:t>
              </a:r>
            </a:p>
          </p:txBody>
        </p:sp>
        <p:sp>
          <p:nvSpPr>
            <p:cNvPr id="8" name="Rectangle 7">
              <a:extLst>
                <a:ext uri="{FF2B5EF4-FFF2-40B4-BE49-F238E27FC236}">
                  <a16:creationId xmlns:a16="http://schemas.microsoft.com/office/drawing/2014/main" id="{832745BF-F147-4E4D-9208-31D3C1D1FC0D}"/>
                </a:ext>
              </a:extLst>
            </p:cNvPr>
            <p:cNvSpPr/>
            <p:nvPr/>
          </p:nvSpPr>
          <p:spPr bwMode="auto">
            <a:xfrm>
              <a:off x="2731575" y="3082635"/>
              <a:ext cx="1978036" cy="424408"/>
            </a:xfrm>
            <a:prstGeom prst="rect">
              <a:avLst/>
            </a:prstGeom>
            <a:solidFill>
              <a:srgbClr val="EE5926"/>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Office 365 </a:t>
              </a:r>
              <a:b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b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A1</a:t>
              </a:r>
            </a:p>
          </p:txBody>
        </p:sp>
      </p:grpSp>
      <p:sp>
        <p:nvSpPr>
          <p:cNvPr id="9" name="Rectangle 8">
            <a:extLst>
              <a:ext uri="{FF2B5EF4-FFF2-40B4-BE49-F238E27FC236}">
                <a16:creationId xmlns:a16="http://schemas.microsoft.com/office/drawing/2014/main" id="{8298E089-7E8B-4CAD-BE69-052AC956DE4B}"/>
              </a:ext>
            </a:extLst>
          </p:cNvPr>
          <p:cNvSpPr/>
          <p:nvPr/>
        </p:nvSpPr>
        <p:spPr bwMode="auto">
          <a:xfrm>
            <a:off x="3364580" y="3960743"/>
            <a:ext cx="2297354" cy="1585144"/>
          </a:xfrm>
          <a:prstGeom prst="rect">
            <a:avLst/>
          </a:prstGeom>
          <a:solidFill>
            <a:srgbClr val="FFFFFF"/>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DA93703F-9C58-4EC1-B4B6-0A55C0DBE70E}"/>
              </a:ext>
            </a:extLst>
          </p:cNvPr>
          <p:cNvSpPr/>
          <p:nvPr/>
        </p:nvSpPr>
        <p:spPr bwMode="auto">
          <a:xfrm>
            <a:off x="3364580" y="3672211"/>
            <a:ext cx="2312376" cy="476061"/>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a:ea typeface="Segoe UI" pitchFamily="34" charset="0"/>
                <a:cs typeface="Segoe UI" pitchFamily="34" charset="0"/>
              </a:rPr>
              <a:t>Device offer – M365 A1</a:t>
            </a:r>
          </a:p>
        </p:txBody>
      </p:sp>
      <p:sp>
        <p:nvSpPr>
          <p:cNvPr id="11" name="Rectangle 10">
            <a:extLst>
              <a:ext uri="{FF2B5EF4-FFF2-40B4-BE49-F238E27FC236}">
                <a16:creationId xmlns:a16="http://schemas.microsoft.com/office/drawing/2014/main" id="{4A50CDF8-1A78-4EF2-9FB0-65AE3A9A23CD}"/>
              </a:ext>
            </a:extLst>
          </p:cNvPr>
          <p:cNvSpPr/>
          <p:nvPr/>
        </p:nvSpPr>
        <p:spPr bwMode="auto">
          <a:xfrm>
            <a:off x="3524378" y="4434499"/>
            <a:ext cx="1977756" cy="384198"/>
          </a:xfrm>
          <a:prstGeom prst="rect">
            <a:avLst/>
          </a:prstGeom>
          <a:solidFill>
            <a:srgbClr val="EE5926"/>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Office 365 </a:t>
            </a:r>
            <a:b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b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A1</a:t>
            </a:r>
          </a:p>
        </p:txBody>
      </p:sp>
      <p:sp>
        <p:nvSpPr>
          <p:cNvPr id="12" name="Rectangle 11">
            <a:extLst>
              <a:ext uri="{FF2B5EF4-FFF2-40B4-BE49-F238E27FC236}">
                <a16:creationId xmlns:a16="http://schemas.microsoft.com/office/drawing/2014/main" id="{939664F4-B276-442E-A56C-78C2FAF69FF0}"/>
              </a:ext>
            </a:extLst>
          </p:cNvPr>
          <p:cNvSpPr/>
          <p:nvPr/>
        </p:nvSpPr>
        <p:spPr bwMode="auto">
          <a:xfrm>
            <a:off x="3530476" y="4999273"/>
            <a:ext cx="1977756" cy="387576"/>
          </a:xfrm>
          <a:prstGeom prst="rect">
            <a:avLst/>
          </a:prstGeom>
          <a:solidFill>
            <a:srgbClr val="107C10"/>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Intune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for Education</a:t>
            </a:r>
          </a:p>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(per device)</a:t>
            </a:r>
          </a:p>
        </p:txBody>
      </p:sp>
      <p:sp>
        <p:nvSpPr>
          <p:cNvPr id="13" name="Rectangle 12">
            <a:extLst>
              <a:ext uri="{FF2B5EF4-FFF2-40B4-BE49-F238E27FC236}">
                <a16:creationId xmlns:a16="http://schemas.microsoft.com/office/drawing/2014/main" id="{C04C5070-C198-4CAE-BB0F-A01227217074}"/>
              </a:ext>
            </a:extLst>
          </p:cNvPr>
          <p:cNvSpPr/>
          <p:nvPr/>
        </p:nvSpPr>
        <p:spPr>
          <a:xfrm>
            <a:off x="434633" y="3429000"/>
            <a:ext cx="5538151" cy="234023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8276D518-FC06-4200-9BCE-FCC4AE3B098E}"/>
              </a:ext>
            </a:extLst>
          </p:cNvPr>
          <p:cNvSpPr/>
          <p:nvPr/>
        </p:nvSpPr>
        <p:spPr>
          <a:xfrm>
            <a:off x="635216" y="3214174"/>
            <a:ext cx="3469063" cy="421179"/>
          </a:xfrm>
          <a:prstGeom prst="rect">
            <a:avLst/>
          </a:prstGeom>
          <a:solidFill>
            <a:schemeClr val="bg1"/>
          </a:solidFill>
        </p:spPr>
        <p:txBody>
          <a:bodyPr wrap="square" lIns="0" tIns="0" rIns="0" bIns="0" rtlCol="0" anchor="ctr">
            <a:noAutofit/>
          </a:bodyPr>
          <a:lstStyle/>
          <a:p>
            <a:pPr marL="0" marR="0" lvl="0" indent="0" algn="ctr" defTabSz="914142" rtl="0" eaLnBrk="1" fontAlgn="auto" latinLnBrk="0" hangingPunct="1">
              <a:lnSpc>
                <a:spcPct val="90000"/>
              </a:lnSpc>
              <a:spcBef>
                <a:spcPts val="0"/>
              </a:spcBef>
              <a:spcAft>
                <a:spcPts val="0"/>
              </a:spcAft>
              <a:buClrTx/>
              <a:buSzTx/>
              <a:buFontTx/>
              <a:buNone/>
              <a:tabLst/>
              <a:defRPr/>
            </a:pPr>
            <a:r>
              <a:rPr kumimoji="0" lang="en-US" sz="1200" b="0" i="0" u="none" strike="noStrike" kern="1200" cap="all" spc="49" normalizeH="0" baseline="0" noProof="0">
                <a:ln>
                  <a:noFill/>
                </a:ln>
                <a:solidFill>
                  <a:srgbClr val="505050"/>
                </a:solidFill>
                <a:effectLst/>
                <a:uLnTx/>
                <a:uFillTx/>
                <a:latin typeface="Segoe UI"/>
                <a:ea typeface="+mn-ea"/>
                <a:cs typeface="+mn-cs"/>
              </a:rPr>
              <a:t>Microsoft Education A la carte Offers</a:t>
            </a:r>
          </a:p>
        </p:txBody>
      </p:sp>
      <p:grpSp>
        <p:nvGrpSpPr>
          <p:cNvPr id="15" name="Group 14">
            <a:extLst>
              <a:ext uri="{FF2B5EF4-FFF2-40B4-BE49-F238E27FC236}">
                <a16:creationId xmlns:a16="http://schemas.microsoft.com/office/drawing/2014/main" id="{6C5328C3-DA45-4F15-BD7A-F52476E79154}"/>
              </a:ext>
            </a:extLst>
          </p:cNvPr>
          <p:cNvGrpSpPr/>
          <p:nvPr/>
        </p:nvGrpSpPr>
        <p:grpSpPr>
          <a:xfrm>
            <a:off x="6712280" y="1354532"/>
            <a:ext cx="2385485" cy="4191356"/>
            <a:chOff x="5269167" y="1586736"/>
            <a:chExt cx="2312704" cy="3279676"/>
          </a:xfrm>
        </p:grpSpPr>
        <p:grpSp>
          <p:nvGrpSpPr>
            <p:cNvPr id="16" name="Group 15">
              <a:extLst>
                <a:ext uri="{FF2B5EF4-FFF2-40B4-BE49-F238E27FC236}">
                  <a16:creationId xmlns:a16="http://schemas.microsoft.com/office/drawing/2014/main" id="{51A0412B-23B4-48E5-9054-0C0B5B8E2B69}"/>
                </a:ext>
              </a:extLst>
            </p:cNvPr>
            <p:cNvGrpSpPr/>
            <p:nvPr/>
          </p:nvGrpSpPr>
          <p:grpSpPr>
            <a:xfrm>
              <a:off x="5269167" y="1586736"/>
              <a:ext cx="2312704" cy="3279676"/>
              <a:chOff x="2568466" y="1573389"/>
              <a:chExt cx="2312704" cy="3279676"/>
            </a:xfrm>
          </p:grpSpPr>
          <p:sp>
            <p:nvSpPr>
              <p:cNvPr id="18" name="Rectangle 17">
                <a:extLst>
                  <a:ext uri="{FF2B5EF4-FFF2-40B4-BE49-F238E27FC236}">
                    <a16:creationId xmlns:a16="http://schemas.microsoft.com/office/drawing/2014/main" id="{BEE7109A-C9EA-432C-A822-4D460F561FC7}"/>
                  </a:ext>
                </a:extLst>
              </p:cNvPr>
              <p:cNvSpPr/>
              <p:nvPr/>
            </p:nvSpPr>
            <p:spPr bwMode="auto">
              <a:xfrm>
                <a:off x="2573083" y="1750486"/>
                <a:ext cx="2297680" cy="3102579"/>
              </a:xfrm>
              <a:prstGeom prst="rect">
                <a:avLst/>
              </a:prstGeom>
              <a:solidFill>
                <a:srgbClr val="FFFFFF"/>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CB34CFDD-6FD4-4C63-9E34-386ED413BEB3}"/>
                  </a:ext>
                </a:extLst>
              </p:cNvPr>
              <p:cNvSpPr/>
              <p:nvPr/>
            </p:nvSpPr>
            <p:spPr bwMode="auto">
              <a:xfrm>
                <a:off x="2568466" y="1573389"/>
                <a:ext cx="2312704" cy="476128"/>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Microsoft 365 A3</a:t>
                </a:r>
              </a:p>
            </p:txBody>
          </p:sp>
          <p:sp>
            <p:nvSpPr>
              <p:cNvPr id="20" name="Rectangle 19">
                <a:extLst>
                  <a:ext uri="{FF2B5EF4-FFF2-40B4-BE49-F238E27FC236}">
                    <a16:creationId xmlns:a16="http://schemas.microsoft.com/office/drawing/2014/main" id="{AF947A37-86B8-4D9A-BDCD-F46D923CB46A}"/>
                  </a:ext>
                </a:extLst>
              </p:cNvPr>
              <p:cNvSpPr/>
              <p:nvPr/>
            </p:nvSpPr>
            <p:spPr bwMode="auto">
              <a:xfrm>
                <a:off x="2731575" y="2196935"/>
                <a:ext cx="1978036" cy="532000"/>
              </a:xfrm>
              <a:prstGeom prst="rect">
                <a:avLst/>
              </a:prstGeom>
              <a:solidFill>
                <a:srgbClr val="EE5926"/>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Office 365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A3</a:t>
                </a:r>
              </a:p>
            </p:txBody>
          </p:sp>
          <p:sp>
            <p:nvSpPr>
              <p:cNvPr id="21" name="Rectangle 20">
                <a:extLst>
                  <a:ext uri="{FF2B5EF4-FFF2-40B4-BE49-F238E27FC236}">
                    <a16:creationId xmlns:a16="http://schemas.microsoft.com/office/drawing/2014/main" id="{D1F743F2-12E9-48C2-B3E8-8B4C3121A439}"/>
                  </a:ext>
                </a:extLst>
              </p:cNvPr>
              <p:cNvSpPr/>
              <p:nvPr/>
            </p:nvSpPr>
            <p:spPr bwMode="auto">
              <a:xfrm>
                <a:off x="2731575" y="2854939"/>
                <a:ext cx="1978036" cy="532000"/>
              </a:xfrm>
              <a:prstGeom prst="rect">
                <a:avLst/>
              </a:prstGeom>
              <a:solidFill>
                <a:srgbClr val="0078D7"/>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Windows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10 Education A3</a:t>
                </a:r>
              </a:p>
            </p:txBody>
          </p:sp>
        </p:grpSp>
        <p:sp>
          <p:nvSpPr>
            <p:cNvPr id="17" name="Rectangle 16">
              <a:extLst>
                <a:ext uri="{FF2B5EF4-FFF2-40B4-BE49-F238E27FC236}">
                  <a16:creationId xmlns:a16="http://schemas.microsoft.com/office/drawing/2014/main" id="{1B1A0BF8-23D1-4721-ACFD-F5186C955047}"/>
                </a:ext>
              </a:extLst>
            </p:cNvPr>
            <p:cNvSpPr/>
            <p:nvPr/>
          </p:nvSpPr>
          <p:spPr bwMode="auto">
            <a:xfrm>
              <a:off x="5432276" y="3533109"/>
              <a:ext cx="1978036" cy="532000"/>
            </a:xfrm>
            <a:prstGeom prst="rect">
              <a:avLst/>
            </a:prstGeom>
            <a:solidFill>
              <a:srgbClr val="107C10"/>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EMS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E3</a:t>
              </a:r>
            </a:p>
          </p:txBody>
        </p:sp>
      </p:grpSp>
      <p:sp>
        <p:nvSpPr>
          <p:cNvPr id="22" name="Rectangle 21">
            <a:extLst>
              <a:ext uri="{FF2B5EF4-FFF2-40B4-BE49-F238E27FC236}">
                <a16:creationId xmlns:a16="http://schemas.microsoft.com/office/drawing/2014/main" id="{05EA7E79-6F5C-481F-ABEC-B7614E637FFE}"/>
              </a:ext>
            </a:extLst>
          </p:cNvPr>
          <p:cNvSpPr/>
          <p:nvPr/>
        </p:nvSpPr>
        <p:spPr>
          <a:xfrm>
            <a:off x="6277321" y="1139705"/>
            <a:ext cx="5538151" cy="4629533"/>
          </a:xfrm>
          <a:prstGeom prst="rect">
            <a:avLst/>
          </a:prstGeom>
          <a:noFill/>
          <a:ln w="571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30EA9B86-E731-4214-A8CF-97374ABF4526}"/>
              </a:ext>
            </a:extLst>
          </p:cNvPr>
          <p:cNvSpPr/>
          <p:nvPr/>
        </p:nvSpPr>
        <p:spPr>
          <a:xfrm>
            <a:off x="6606533" y="953456"/>
            <a:ext cx="3332288" cy="421179"/>
          </a:xfrm>
          <a:prstGeom prst="rect">
            <a:avLst/>
          </a:prstGeom>
          <a:solidFill>
            <a:schemeClr val="bg1"/>
          </a:solidFill>
        </p:spPr>
        <p:txBody>
          <a:bodyPr wrap="square" lIns="0" tIns="0" rIns="0" bIns="0" rtlCol="0" anchor="ctr">
            <a:noAutofit/>
          </a:bodyPr>
          <a:lstStyle/>
          <a:p>
            <a:pPr marL="0" marR="0" lvl="0" indent="0" algn="ctr" defTabSz="914142" rtl="0" eaLnBrk="1" fontAlgn="auto" latinLnBrk="0" hangingPunct="1">
              <a:lnSpc>
                <a:spcPct val="90000"/>
              </a:lnSpc>
              <a:spcBef>
                <a:spcPts val="0"/>
              </a:spcBef>
              <a:spcAft>
                <a:spcPts val="0"/>
              </a:spcAft>
              <a:buClrTx/>
              <a:buSzTx/>
              <a:buFontTx/>
              <a:buNone/>
              <a:tabLst/>
              <a:defRPr/>
            </a:pPr>
            <a:r>
              <a:rPr kumimoji="0" lang="en-US" sz="1200" b="0" i="0" u="none" strike="noStrike" kern="1200" cap="all" spc="49" normalizeH="0" baseline="0" noProof="0">
                <a:ln>
                  <a:noFill/>
                </a:ln>
                <a:solidFill>
                  <a:srgbClr val="505050">
                    <a:lumMod val="50000"/>
                  </a:srgbClr>
                </a:solidFill>
                <a:effectLst/>
                <a:uLnTx/>
                <a:uFillTx/>
                <a:latin typeface="Segoe UI"/>
                <a:ea typeface="+mn-ea"/>
                <a:cs typeface="+mn-cs"/>
              </a:rPr>
              <a:t>Microsoft 365 Education Offers</a:t>
            </a:r>
          </a:p>
        </p:txBody>
      </p:sp>
      <p:grpSp>
        <p:nvGrpSpPr>
          <p:cNvPr id="24" name="Group 23">
            <a:extLst>
              <a:ext uri="{FF2B5EF4-FFF2-40B4-BE49-F238E27FC236}">
                <a16:creationId xmlns:a16="http://schemas.microsoft.com/office/drawing/2014/main" id="{2A6ED236-1B2D-4D50-9AF3-C52F7B13FA76}"/>
              </a:ext>
            </a:extLst>
          </p:cNvPr>
          <p:cNvGrpSpPr/>
          <p:nvPr/>
        </p:nvGrpSpPr>
        <p:grpSpPr>
          <a:xfrm>
            <a:off x="9200847" y="1354532"/>
            <a:ext cx="2385485" cy="4191356"/>
            <a:chOff x="5269167" y="1586736"/>
            <a:chExt cx="2312704" cy="3279676"/>
          </a:xfrm>
        </p:grpSpPr>
        <p:grpSp>
          <p:nvGrpSpPr>
            <p:cNvPr id="25" name="Group 24">
              <a:extLst>
                <a:ext uri="{FF2B5EF4-FFF2-40B4-BE49-F238E27FC236}">
                  <a16:creationId xmlns:a16="http://schemas.microsoft.com/office/drawing/2014/main" id="{EF916BB2-EED6-4F82-AEDF-5A7191371FCF}"/>
                </a:ext>
              </a:extLst>
            </p:cNvPr>
            <p:cNvGrpSpPr/>
            <p:nvPr/>
          </p:nvGrpSpPr>
          <p:grpSpPr>
            <a:xfrm>
              <a:off x="5269167" y="1586736"/>
              <a:ext cx="2312704" cy="3279676"/>
              <a:chOff x="2568466" y="1573389"/>
              <a:chExt cx="2312704" cy="3279676"/>
            </a:xfrm>
          </p:grpSpPr>
          <p:sp>
            <p:nvSpPr>
              <p:cNvPr id="27" name="Rectangle 26">
                <a:extLst>
                  <a:ext uri="{FF2B5EF4-FFF2-40B4-BE49-F238E27FC236}">
                    <a16:creationId xmlns:a16="http://schemas.microsoft.com/office/drawing/2014/main" id="{BD150D40-018E-4E63-987F-079F2A06A2B9}"/>
                  </a:ext>
                </a:extLst>
              </p:cNvPr>
              <p:cNvSpPr/>
              <p:nvPr/>
            </p:nvSpPr>
            <p:spPr bwMode="auto">
              <a:xfrm>
                <a:off x="2573083" y="1750486"/>
                <a:ext cx="2297680" cy="3102579"/>
              </a:xfrm>
              <a:prstGeom prst="rect">
                <a:avLst/>
              </a:prstGeom>
              <a:solidFill>
                <a:srgbClr val="FFFFFF"/>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71129771-E8A2-434B-B9E6-A8CF96333622}"/>
                  </a:ext>
                </a:extLst>
              </p:cNvPr>
              <p:cNvSpPr/>
              <p:nvPr/>
            </p:nvSpPr>
            <p:spPr bwMode="auto">
              <a:xfrm>
                <a:off x="2568466" y="1573389"/>
                <a:ext cx="2312704" cy="476128"/>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Microsoft 365 A5</a:t>
                </a:r>
              </a:p>
            </p:txBody>
          </p:sp>
          <p:sp>
            <p:nvSpPr>
              <p:cNvPr id="29" name="Rectangle 28">
                <a:extLst>
                  <a:ext uri="{FF2B5EF4-FFF2-40B4-BE49-F238E27FC236}">
                    <a16:creationId xmlns:a16="http://schemas.microsoft.com/office/drawing/2014/main" id="{00864112-D5A6-4D9D-9B37-9540214C6888}"/>
                  </a:ext>
                </a:extLst>
              </p:cNvPr>
              <p:cNvSpPr/>
              <p:nvPr/>
            </p:nvSpPr>
            <p:spPr bwMode="auto">
              <a:xfrm>
                <a:off x="2731575" y="2196935"/>
                <a:ext cx="1978036" cy="532000"/>
              </a:xfrm>
              <a:prstGeom prst="rect">
                <a:avLst/>
              </a:prstGeom>
              <a:solidFill>
                <a:srgbClr val="EE5926"/>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Office 365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A5</a:t>
                </a:r>
              </a:p>
            </p:txBody>
          </p:sp>
          <p:sp>
            <p:nvSpPr>
              <p:cNvPr id="30" name="Rectangle 29">
                <a:extLst>
                  <a:ext uri="{FF2B5EF4-FFF2-40B4-BE49-F238E27FC236}">
                    <a16:creationId xmlns:a16="http://schemas.microsoft.com/office/drawing/2014/main" id="{4DB74872-009B-408E-A56F-83CFFC0AC0A1}"/>
                  </a:ext>
                </a:extLst>
              </p:cNvPr>
              <p:cNvSpPr/>
              <p:nvPr/>
            </p:nvSpPr>
            <p:spPr bwMode="auto">
              <a:xfrm>
                <a:off x="2731575" y="2854939"/>
                <a:ext cx="1978036" cy="532000"/>
              </a:xfrm>
              <a:prstGeom prst="rect">
                <a:avLst/>
              </a:prstGeom>
              <a:solidFill>
                <a:srgbClr val="0078D7"/>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Windows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10 Education A5</a:t>
                </a:r>
              </a:p>
            </p:txBody>
          </p:sp>
        </p:grpSp>
        <p:sp>
          <p:nvSpPr>
            <p:cNvPr id="26" name="Rectangle 25">
              <a:extLst>
                <a:ext uri="{FF2B5EF4-FFF2-40B4-BE49-F238E27FC236}">
                  <a16:creationId xmlns:a16="http://schemas.microsoft.com/office/drawing/2014/main" id="{362AAF8C-32BC-436C-B0E0-7638A98266FA}"/>
                </a:ext>
              </a:extLst>
            </p:cNvPr>
            <p:cNvSpPr/>
            <p:nvPr/>
          </p:nvSpPr>
          <p:spPr bwMode="auto">
            <a:xfrm>
              <a:off x="5432277" y="3533109"/>
              <a:ext cx="1978036" cy="532000"/>
            </a:xfrm>
            <a:prstGeom prst="rect">
              <a:avLst/>
            </a:prstGeom>
            <a:solidFill>
              <a:srgbClr val="107C10"/>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EMS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E5</a:t>
              </a:r>
            </a:p>
          </p:txBody>
        </p:sp>
      </p:grpSp>
      <p:sp>
        <p:nvSpPr>
          <p:cNvPr id="31" name="Rectangle 30">
            <a:extLst>
              <a:ext uri="{FF2B5EF4-FFF2-40B4-BE49-F238E27FC236}">
                <a16:creationId xmlns:a16="http://schemas.microsoft.com/office/drawing/2014/main" id="{34419AD7-9039-4FD9-9CE8-B003CD860579}"/>
              </a:ext>
            </a:extLst>
          </p:cNvPr>
          <p:cNvSpPr/>
          <p:nvPr/>
        </p:nvSpPr>
        <p:spPr bwMode="auto">
          <a:xfrm>
            <a:off x="9363934" y="4712612"/>
            <a:ext cx="2040286" cy="679885"/>
          </a:xfrm>
          <a:prstGeom prst="rect">
            <a:avLst/>
          </a:prstGeom>
          <a:solidFill>
            <a:srgbClr val="5C2D91"/>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Minecraft: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Education Edition</a:t>
            </a:r>
          </a:p>
        </p:txBody>
      </p:sp>
      <p:sp>
        <p:nvSpPr>
          <p:cNvPr id="32" name="Rectangle 31">
            <a:extLst>
              <a:ext uri="{FF2B5EF4-FFF2-40B4-BE49-F238E27FC236}">
                <a16:creationId xmlns:a16="http://schemas.microsoft.com/office/drawing/2014/main" id="{4FC47B8C-CBC9-4EF3-AB73-75E464FC5575}"/>
              </a:ext>
            </a:extLst>
          </p:cNvPr>
          <p:cNvSpPr/>
          <p:nvPr/>
        </p:nvSpPr>
        <p:spPr bwMode="auto">
          <a:xfrm>
            <a:off x="6885111" y="4712612"/>
            <a:ext cx="2040286" cy="679885"/>
          </a:xfrm>
          <a:prstGeom prst="rect">
            <a:avLst/>
          </a:prstGeom>
          <a:solidFill>
            <a:srgbClr val="5C2D91"/>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Minecraft: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Education Edition</a:t>
            </a:r>
          </a:p>
        </p:txBody>
      </p:sp>
      <p:sp>
        <p:nvSpPr>
          <p:cNvPr id="33" name="Rectangle: Rounded Corners 32">
            <a:extLst>
              <a:ext uri="{FF2B5EF4-FFF2-40B4-BE49-F238E27FC236}">
                <a16:creationId xmlns:a16="http://schemas.microsoft.com/office/drawing/2014/main" id="{DD63DE26-AF70-4E66-94E9-226352BD6B6D}"/>
              </a:ext>
            </a:extLst>
          </p:cNvPr>
          <p:cNvSpPr/>
          <p:nvPr/>
        </p:nvSpPr>
        <p:spPr>
          <a:xfrm>
            <a:off x="6510821" y="5893762"/>
            <a:ext cx="5111432" cy="5689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2C6"/>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1" i="0" u="none" strike="noStrike" kern="1200" cap="none" spc="0" normalizeH="0" baseline="0" noProof="0">
                <a:ln>
                  <a:noFill/>
                </a:ln>
                <a:solidFill>
                  <a:srgbClr val="0072C6"/>
                </a:solidFill>
                <a:effectLst/>
                <a:uLnTx/>
                <a:uFillTx/>
                <a:latin typeface="Segoe UI Semilight" panose="020B0402040204020203" pitchFamily="34" charset="0"/>
                <a:ea typeface="+mn-ea"/>
                <a:cs typeface="Segoe UI Semilight" panose="020B0402040204020203" pitchFamily="34" charset="0"/>
              </a:rPr>
              <a:t>Extend access to students with student use benefits when your institution purchases Microsoft 365 for faculty and staff†</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34" name="Rectangle 33">
            <a:extLst>
              <a:ext uri="{FF2B5EF4-FFF2-40B4-BE49-F238E27FC236}">
                <a16:creationId xmlns:a16="http://schemas.microsoft.com/office/drawing/2014/main" id="{4DA8BD20-E4AE-4959-B72B-D1E2E38A7835}"/>
              </a:ext>
            </a:extLst>
          </p:cNvPr>
          <p:cNvSpPr/>
          <p:nvPr/>
        </p:nvSpPr>
        <p:spPr>
          <a:xfrm>
            <a:off x="154191" y="6644772"/>
            <a:ext cx="6356629" cy="211209"/>
          </a:xfrm>
          <a:prstGeom prst="rect">
            <a:avLst/>
          </a:prstGeom>
        </p:spPr>
        <p:txBody>
          <a:bodyPr wrap="squar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84" b="0" i="0" u="none" strike="noStrike" kern="1200" cap="none" spc="0" normalizeH="0" baseline="0" noProof="0">
                <a:ln>
                  <a:noFill/>
                </a:ln>
                <a:solidFill>
                  <a:srgbClr val="2F2F2F">
                    <a:lumMod val="60000"/>
                    <a:lumOff val="40000"/>
                  </a:srgbClr>
                </a:solidFill>
                <a:effectLst/>
                <a:uLnTx/>
                <a:uFillTx/>
                <a:latin typeface="Segoe UI" panose="020B0502040204020203" pitchFamily="34" charset="0"/>
                <a:ea typeface="+mn-ea"/>
                <a:cs typeface="Segoe UI" panose="020B0502040204020203" pitchFamily="34" charset="0"/>
              </a:rPr>
              <a:t>† Student use benefit: Purchase Microsoft 365 for all faculty and staff and include students at no additional cost</a:t>
            </a:r>
          </a:p>
        </p:txBody>
      </p:sp>
      <p:sp>
        <p:nvSpPr>
          <p:cNvPr id="37" name="Title 1">
            <a:extLst>
              <a:ext uri="{FF2B5EF4-FFF2-40B4-BE49-F238E27FC236}">
                <a16:creationId xmlns:a16="http://schemas.microsoft.com/office/drawing/2014/main" id="{8D92BAFD-1E87-422E-B3A8-7278F530F0FB}"/>
              </a:ext>
            </a:extLst>
          </p:cNvPr>
          <p:cNvSpPr txBox="1">
            <a:spLocks/>
          </p:cNvSpPr>
          <p:nvPr/>
        </p:nvSpPr>
        <p:spPr>
          <a:xfrm>
            <a:off x="430487" y="603982"/>
            <a:ext cx="11306469" cy="402674"/>
          </a:xfrm>
          <a:prstGeom prst="rect">
            <a:avLst/>
          </a:prstGeom>
        </p:spPr>
        <p:txBody>
          <a:bodyPr/>
          <a:lstStyle>
            <a:lvl1pPr algn="l" defTabSz="913851"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3851"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a:ln w="3175">
                  <a:noFill/>
                </a:ln>
                <a:solidFill>
                  <a:srgbClr val="505050"/>
                </a:solidFill>
                <a:effectLst/>
                <a:uLnTx/>
                <a:uFillTx/>
                <a:latin typeface="Segoe UI Light"/>
                <a:ea typeface="+mn-ea"/>
                <a:cs typeface="Segoe UI" pitchFamily="34" charset="0"/>
              </a:rPr>
              <a:t>Microsoft’s Education Portfolio</a:t>
            </a:r>
          </a:p>
        </p:txBody>
      </p:sp>
    </p:spTree>
    <p:extLst>
      <p:ext uri="{BB962C8B-B14F-4D97-AF65-F5344CB8AC3E}">
        <p14:creationId xmlns:p14="http://schemas.microsoft.com/office/powerpoint/2010/main" val="307476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B725456-5B13-434E-A2E8-D5E616656B57}"/>
              </a:ext>
            </a:extLst>
          </p:cNvPr>
          <p:cNvGraphicFramePr>
            <a:graphicFrameLocks noGrp="1"/>
          </p:cNvGraphicFramePr>
          <p:nvPr>
            <p:extLst>
              <p:ext uri="{D42A27DB-BD31-4B8C-83A1-F6EECF244321}">
                <p14:modId xmlns:p14="http://schemas.microsoft.com/office/powerpoint/2010/main" val="3332317476"/>
              </p:ext>
            </p:extLst>
          </p:nvPr>
        </p:nvGraphicFramePr>
        <p:xfrm>
          <a:off x="0" y="487"/>
          <a:ext cx="12192000" cy="6863763"/>
        </p:xfrm>
        <a:graphic>
          <a:graphicData uri="http://schemas.openxmlformats.org/drawingml/2006/table">
            <a:tbl>
              <a:tblPr/>
              <a:tblGrid>
                <a:gridCol w="533117">
                  <a:extLst>
                    <a:ext uri="{9D8B030D-6E8A-4147-A177-3AD203B41FA5}">
                      <a16:colId xmlns:a16="http://schemas.microsoft.com/office/drawing/2014/main" val="1978780515"/>
                    </a:ext>
                  </a:extLst>
                </a:gridCol>
                <a:gridCol w="2525122">
                  <a:extLst>
                    <a:ext uri="{9D8B030D-6E8A-4147-A177-3AD203B41FA5}">
                      <a16:colId xmlns:a16="http://schemas.microsoft.com/office/drawing/2014/main" val="3187316114"/>
                    </a:ext>
                  </a:extLst>
                </a:gridCol>
                <a:gridCol w="7572489">
                  <a:extLst>
                    <a:ext uri="{9D8B030D-6E8A-4147-A177-3AD203B41FA5}">
                      <a16:colId xmlns:a16="http://schemas.microsoft.com/office/drawing/2014/main" val="1951424247"/>
                    </a:ext>
                  </a:extLst>
                </a:gridCol>
                <a:gridCol w="520424">
                  <a:extLst>
                    <a:ext uri="{9D8B030D-6E8A-4147-A177-3AD203B41FA5}">
                      <a16:colId xmlns:a16="http://schemas.microsoft.com/office/drawing/2014/main" val="3766240217"/>
                    </a:ext>
                  </a:extLst>
                </a:gridCol>
                <a:gridCol w="520424">
                  <a:extLst>
                    <a:ext uri="{9D8B030D-6E8A-4147-A177-3AD203B41FA5}">
                      <a16:colId xmlns:a16="http://schemas.microsoft.com/office/drawing/2014/main" val="3542920735"/>
                    </a:ext>
                  </a:extLst>
                </a:gridCol>
                <a:gridCol w="520424">
                  <a:extLst>
                    <a:ext uri="{9D8B030D-6E8A-4147-A177-3AD203B41FA5}">
                      <a16:colId xmlns:a16="http://schemas.microsoft.com/office/drawing/2014/main" val="4095534884"/>
                    </a:ext>
                  </a:extLst>
                </a:gridCol>
              </a:tblGrid>
              <a:tr h="348321">
                <a:tc gridSpan="2">
                  <a:txBody>
                    <a:bodyPr/>
                    <a:lstStyle/>
                    <a:p>
                      <a:pPr algn="l" fontAlgn="ctr"/>
                      <a:r>
                        <a:rPr lang="en-US" sz="1600" b="1" i="0" u="none" strike="noStrike">
                          <a:solidFill>
                            <a:srgbClr val="000000"/>
                          </a:solidFill>
                          <a:effectLst/>
                          <a:latin typeface="Calibri" panose="020F0502020204030204" pitchFamily="34" charset="0"/>
                        </a:rPr>
                        <a:t>Microsoft 365 Component Map</a:t>
                      </a:r>
                    </a:p>
                  </a:txBody>
                  <a:tcPr marL="89630" marR="89630" marT="2527" marB="0" anchor="ctr">
                    <a:lnL>
                      <a:noFill/>
                    </a:lnL>
                    <a:lnR>
                      <a:noFill/>
                    </a:lnR>
                    <a:lnT>
                      <a:noFill/>
                    </a:lnT>
                    <a:lnB w="6350" cap="flat" cmpd="sng" algn="ctr">
                      <a:solidFill>
                        <a:srgbClr val="FFFFFF"/>
                      </a:solidFill>
                      <a:prstDash val="solid"/>
                      <a:round/>
                      <a:headEnd type="none" w="med" len="med"/>
                      <a:tailEnd type="none" w="med" len="med"/>
                    </a:lnB>
                  </a:tcPr>
                </a:tc>
                <a:tc hMerge="1">
                  <a:txBody>
                    <a:bodyPr/>
                    <a:lstStyle/>
                    <a:p>
                      <a:endParaRPr lang="en-US"/>
                    </a:p>
                  </a:txBody>
                  <a:tcPr/>
                </a:tc>
                <a:tc>
                  <a:txBody>
                    <a:bodyPr/>
                    <a:lstStyle/>
                    <a:p>
                      <a:pPr algn="l" fontAlgn="ctr"/>
                      <a:r>
                        <a:rPr lang="en-US" sz="1600" b="1" i="0" u="none" strike="noStrike">
                          <a:solidFill>
                            <a:srgbClr val="000000"/>
                          </a:solidFill>
                          <a:effectLst/>
                          <a:latin typeface="Calibri" panose="020F0502020204030204" pitchFamily="34" charset="0"/>
                        </a:rPr>
                        <a:t>Services &amp; Features</a:t>
                      </a:r>
                    </a:p>
                  </a:txBody>
                  <a:tcPr marL="89630" marR="89630" marT="2527" marB="0" anchor="ctr">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A1</a:t>
                      </a:r>
                    </a:p>
                  </a:txBody>
                  <a:tcPr marL="89630" marR="89630" marT="2527" marB="0" anchor="ctr">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A3</a:t>
                      </a:r>
                    </a:p>
                  </a:txBody>
                  <a:tcPr marL="89630" marR="89630" marT="2527" marB="0" anchor="ctr">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A5</a:t>
                      </a:r>
                    </a:p>
                  </a:txBody>
                  <a:tcPr marL="89630" marR="89630" marT="2527" marB="0" anchor="ctr">
                    <a:lnL>
                      <a:noFill/>
                    </a:lnL>
                    <a:lnR>
                      <a:noFill/>
                    </a:lnR>
                    <a:lnT>
                      <a:noFill/>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4319696"/>
                  </a:ext>
                </a:extLst>
              </a:tr>
              <a:tr h="185193">
                <a:tc rowSpan="16">
                  <a:txBody>
                    <a:bodyPr/>
                    <a:lstStyle/>
                    <a:p>
                      <a:pPr algn="ctr" fontAlgn="ctr"/>
                      <a:r>
                        <a:rPr lang="en-US" sz="1200" b="1" i="0" u="none" strike="noStrike">
                          <a:solidFill>
                            <a:srgbClr val="FFFFFF"/>
                          </a:solidFill>
                          <a:effectLst/>
                          <a:latin typeface="Calibri" panose="020F0502020204030204" pitchFamily="34" charset="0"/>
                        </a:rPr>
                        <a:t>Office</a:t>
                      </a:r>
                    </a:p>
                  </a:txBody>
                  <a:tcPr marL="89630" marR="89630" marT="2527"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3C00"/>
                    </a:solidFill>
                  </a:tcPr>
                </a:tc>
                <a:tc rowSpan="5">
                  <a:txBody>
                    <a:bodyPr/>
                    <a:lstStyle/>
                    <a:p>
                      <a:pPr algn="l" fontAlgn="t"/>
                      <a:r>
                        <a:rPr lang="en-US" sz="1200" b="0" i="0" u="none" strike="noStrike">
                          <a:solidFill>
                            <a:srgbClr val="000000"/>
                          </a:solidFill>
                          <a:effectLst/>
                          <a:latin typeface="Calibri" panose="020F0502020204030204" pitchFamily="34" charset="0"/>
                        </a:rPr>
                        <a:t>Collaboration &amp; Learning</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l" fontAlgn="ctr"/>
                      <a:r>
                        <a:rPr lang="en-US" sz="1200" b="0" i="0" u="none" strike="noStrike">
                          <a:solidFill>
                            <a:srgbClr val="000000"/>
                          </a:solidFill>
                          <a:effectLst/>
                          <a:latin typeface="Calibri" panose="020F0502020204030204" pitchFamily="34" charset="0"/>
                          <a:hlinkClick r:id="rId3"/>
                        </a:rPr>
                        <a:t>Exchange Online </a:t>
                      </a:r>
                      <a:r>
                        <a:rPr lang="en-US" sz="1200" b="0" i="0" u="none" strike="noStrike">
                          <a:solidFill>
                            <a:srgbClr val="000000"/>
                          </a:solidFill>
                          <a:effectLst/>
                          <a:latin typeface="Calibri" panose="020F0502020204030204" pitchFamily="34" charset="0"/>
                        </a:rPr>
                        <a:t>(email and calendar), </a:t>
                      </a:r>
                      <a:r>
                        <a:rPr lang="en-US" sz="1200" b="0" i="0" u="none" strike="noStrike">
                          <a:solidFill>
                            <a:srgbClr val="000000"/>
                          </a:solidFill>
                          <a:effectLst/>
                          <a:latin typeface="Calibri" panose="020F0502020204030204" pitchFamily="34" charset="0"/>
                          <a:hlinkClick r:id="rId4"/>
                        </a:rPr>
                        <a:t>Teams</a:t>
                      </a:r>
                      <a:r>
                        <a:rPr lang="en-US" sz="1200" b="0" i="0" u="none" strike="noStrike">
                          <a:solidFill>
                            <a:srgbClr val="000000"/>
                          </a:solidFill>
                          <a:effectLst/>
                          <a:latin typeface="Calibri" panose="020F0502020204030204" pitchFamily="34" charset="0"/>
                        </a:rPr>
                        <a:t>/skype, </a:t>
                      </a:r>
                      <a:r>
                        <a:rPr lang="en-US" sz="1200" b="0" i="0" u="none" strike="noStrike">
                          <a:solidFill>
                            <a:srgbClr val="000000"/>
                          </a:solidFill>
                          <a:effectLst/>
                          <a:latin typeface="Calibri" panose="020F0502020204030204" pitchFamily="34" charset="0"/>
                          <a:hlinkClick r:id="rId5"/>
                        </a:rPr>
                        <a:t>Yammer</a:t>
                      </a:r>
                      <a:r>
                        <a:rPr lang="en-US" sz="1200" b="0" i="0" u="none" strike="noStrike">
                          <a:solidFill>
                            <a:srgbClr val="000000"/>
                          </a:solidFill>
                          <a:effectLst/>
                          <a:latin typeface="Calibri" panose="020F0502020204030204" pitchFamily="34" charset="0"/>
                        </a:rPr>
                        <a:t> (social)</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3318822141"/>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6"/>
                        </a:rPr>
                        <a:t>OneDrive for Business </a:t>
                      </a:r>
                      <a:r>
                        <a:rPr lang="en-US" sz="1200" b="0" i="0" u="none" strike="noStrike">
                          <a:solidFill>
                            <a:srgbClr val="000000"/>
                          </a:solidFill>
                          <a:effectLst/>
                          <a:latin typeface="Calibri" panose="020F0502020204030204" pitchFamily="34" charset="0"/>
                        </a:rPr>
                        <a:t>and </a:t>
                      </a:r>
                      <a:r>
                        <a:rPr lang="en-US" sz="1200" b="0" i="0" u="none" strike="noStrike">
                          <a:solidFill>
                            <a:srgbClr val="000000"/>
                          </a:solidFill>
                          <a:effectLst/>
                          <a:latin typeface="Calibri" panose="020F0502020204030204" pitchFamily="34" charset="0"/>
                          <a:hlinkClick r:id="rId7"/>
                        </a:rPr>
                        <a:t>SharePoint Online</a:t>
                      </a:r>
                      <a:r>
                        <a:rPr lang="en-US" sz="1200" b="0" i="0" u="none" strike="noStrike">
                          <a:solidFill>
                            <a:srgbClr val="000000"/>
                          </a:solidFill>
                          <a:effectLst/>
                          <a:latin typeface="Calibri" panose="020F0502020204030204" pitchFamily="34" charset="0"/>
                        </a:rPr>
                        <a:t> (files and sharing)</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2855268693"/>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8"/>
                        </a:rPr>
                        <a:t>Groups</a:t>
                      </a:r>
                      <a:r>
                        <a:rPr lang="en-US" sz="1200" b="0" i="0" u="none" strike="noStrike">
                          <a:solidFill>
                            <a:srgbClr val="000000"/>
                          </a:solidFill>
                          <a:effectLst/>
                          <a:latin typeface="Calibri" panose="020F0502020204030204" pitchFamily="34" charset="0"/>
                        </a:rPr>
                        <a:t> (shared spaces) and </a:t>
                      </a:r>
                      <a:r>
                        <a:rPr lang="en-US" sz="1200" b="0" i="0" u="none" strike="noStrike">
                          <a:solidFill>
                            <a:srgbClr val="000000"/>
                          </a:solidFill>
                          <a:effectLst/>
                          <a:latin typeface="Calibri" panose="020F0502020204030204" pitchFamily="34" charset="0"/>
                          <a:hlinkClick r:id="rId9"/>
                        </a:rPr>
                        <a:t>Planner</a:t>
                      </a:r>
                      <a:r>
                        <a:rPr lang="en-US" sz="1200" b="0" i="0" u="none" strike="noStrike">
                          <a:solidFill>
                            <a:srgbClr val="000000"/>
                          </a:solidFill>
                          <a:effectLst/>
                          <a:latin typeface="Calibri" panose="020F0502020204030204" pitchFamily="34" charset="0"/>
                        </a:rPr>
                        <a:t> (work management)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1966799215"/>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10"/>
                        </a:rPr>
                        <a:t>Office Online </a:t>
                      </a:r>
                      <a:r>
                        <a:rPr lang="en-US" sz="1200" b="0" i="0" u="none" strike="noStrike">
                          <a:solidFill>
                            <a:srgbClr val="000000"/>
                          </a:solidFill>
                          <a:effectLst/>
                          <a:latin typeface="Calibri" panose="020F0502020204030204" pitchFamily="34" charset="0"/>
                        </a:rPr>
                        <a:t>web-based editing (Word, Excel, PowerPoint, and OneNote)</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907143183"/>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11"/>
                        </a:rPr>
                        <a:t>Office ProPlus </a:t>
                      </a:r>
                      <a:r>
                        <a:rPr lang="en-US" sz="1200" b="0" i="0" u="none" strike="noStrike">
                          <a:solidFill>
                            <a:srgbClr val="000000"/>
                          </a:solidFill>
                          <a:effectLst/>
                          <a:latin typeface="Calibri" panose="020F0502020204030204" pitchFamily="34" charset="0"/>
                        </a:rPr>
                        <a:t>Client (Word, Excel, PowerPoint, Outlook, OneNote)</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2329860381"/>
                  </a:ext>
                </a:extLst>
              </a:tr>
              <a:tr h="185193">
                <a:tc vMerge="1">
                  <a:txBody>
                    <a:bodyPr/>
                    <a:lstStyle/>
                    <a:p>
                      <a:endParaRPr lang="en-US"/>
                    </a:p>
                  </a:txBody>
                  <a:tcPr/>
                </a:tc>
                <a:tc rowSpan="2">
                  <a:txBody>
                    <a:bodyPr/>
                    <a:lstStyle/>
                    <a:p>
                      <a:pPr algn="l" fontAlgn="t"/>
                      <a:r>
                        <a:rPr lang="en-US" sz="1200" b="0" i="0" u="none" strike="noStrike">
                          <a:solidFill>
                            <a:srgbClr val="000000"/>
                          </a:solidFill>
                          <a:effectLst/>
                          <a:latin typeface="Calibri" panose="020F0502020204030204" pitchFamily="34" charset="0"/>
                        </a:rPr>
                        <a:t>Classroom Tools</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l" fontAlgn="ctr"/>
                      <a:r>
                        <a:rPr lang="en-US" sz="1200" b="0" i="0" u="none" strike="noStrike">
                          <a:solidFill>
                            <a:srgbClr val="000000"/>
                          </a:solidFill>
                          <a:effectLst/>
                          <a:latin typeface="Calibri" panose="020F0502020204030204" pitchFamily="34" charset="0"/>
                          <a:hlinkClick r:id="rId12"/>
                        </a:rPr>
                        <a:t>Microsoft Teams Classroom</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13"/>
                        </a:rPr>
                        <a:t>PLCs</a:t>
                      </a:r>
                      <a:r>
                        <a:rPr lang="en-US" sz="1200" b="0" i="0" u="none" strike="noStrike">
                          <a:solidFill>
                            <a:srgbClr val="000000"/>
                          </a:solidFill>
                          <a:effectLst/>
                          <a:latin typeface="Calibri" panose="020F0502020204030204" pitchFamily="34" charset="0"/>
                        </a:rPr>
                        <a:t>, and </a:t>
                      </a:r>
                      <a:r>
                        <a:rPr lang="en-US" sz="1200" b="0" i="0" u="none" strike="noStrike">
                          <a:solidFill>
                            <a:srgbClr val="000000"/>
                          </a:solidFill>
                          <a:effectLst/>
                          <a:latin typeface="Calibri" panose="020F0502020204030204" pitchFamily="34" charset="0"/>
                          <a:hlinkClick r:id="rId14"/>
                        </a:rPr>
                        <a:t>StaffHub</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2657847138"/>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15"/>
                        </a:rPr>
                        <a:t>OneNote Class Notebook</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16"/>
                        </a:rPr>
                        <a:t>Sway</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2151894541"/>
                  </a:ext>
                </a:extLst>
              </a:tr>
              <a:tr h="185193">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More Inclusive Classrooms</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l" fontAlgn="ctr"/>
                      <a:r>
                        <a:rPr lang="en-US" sz="1200" b="0" i="0" u="none" strike="noStrike">
                          <a:solidFill>
                            <a:srgbClr val="000000"/>
                          </a:solidFill>
                          <a:effectLst/>
                          <a:latin typeface="Calibri" panose="020F0502020204030204" pitchFamily="34" charset="0"/>
                          <a:hlinkClick r:id="rId17"/>
                        </a:rPr>
                        <a:t>Learning Tools</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18"/>
                        </a:rPr>
                        <a:t>Accessibility Checker</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19"/>
                        </a:rPr>
                        <a:t>Office Lens</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2983339900"/>
                  </a:ext>
                </a:extLst>
              </a:tr>
              <a:tr h="185193">
                <a:tc vMerge="1">
                  <a:txBody>
                    <a:bodyPr/>
                    <a:lstStyle/>
                    <a:p>
                      <a:endParaRPr lang="en-US"/>
                    </a:p>
                  </a:txBody>
                  <a:tcPr/>
                </a:tc>
                <a:tc rowSpan="2">
                  <a:txBody>
                    <a:bodyPr/>
                    <a:lstStyle/>
                    <a:p>
                      <a:pPr algn="l" fontAlgn="t"/>
                      <a:r>
                        <a:rPr lang="en-US" sz="1200" b="0" i="0" u="none" strike="noStrike">
                          <a:solidFill>
                            <a:srgbClr val="000000"/>
                          </a:solidFill>
                          <a:effectLst/>
                          <a:latin typeface="Calibri" panose="020F0502020204030204" pitchFamily="34" charset="0"/>
                        </a:rPr>
                        <a:t>Compliance</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l" fontAlgn="ctr"/>
                      <a:r>
                        <a:rPr lang="en-US" sz="1200" b="0" i="0" u="none" strike="noStrike">
                          <a:solidFill>
                            <a:srgbClr val="000000"/>
                          </a:solidFill>
                          <a:effectLst/>
                          <a:latin typeface="Calibri" panose="020F0502020204030204" pitchFamily="34" charset="0"/>
                          <a:hlinkClick r:id="rId20"/>
                        </a:rPr>
                        <a:t>Legal Hold</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21"/>
                        </a:rPr>
                        <a:t>eDiscovery</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3737539079"/>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22"/>
                        </a:rPr>
                        <a:t>Advanced eDiscovery</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23"/>
                        </a:rPr>
                        <a:t>Customer Lockbox</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24"/>
                        </a:rPr>
                        <a:t>Advanced Data Governance</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700624547"/>
                  </a:ext>
                </a:extLst>
              </a:tr>
              <a:tr h="185193">
                <a:tc vMerge="1">
                  <a:txBody>
                    <a:bodyPr/>
                    <a:lstStyle/>
                    <a:p>
                      <a:endParaRPr lang="en-US"/>
                    </a:p>
                  </a:txBody>
                  <a:tcPr/>
                </a:tc>
                <a:tc rowSpan="2">
                  <a:txBody>
                    <a:bodyPr/>
                    <a:lstStyle/>
                    <a:p>
                      <a:pPr algn="l" fontAlgn="t"/>
                      <a:r>
                        <a:rPr lang="en-US" sz="1200" b="0" i="0" u="none" strike="noStrike">
                          <a:solidFill>
                            <a:srgbClr val="000000"/>
                          </a:solidFill>
                          <a:effectLst/>
                          <a:latin typeface="Calibri" panose="020F0502020204030204" pitchFamily="34" charset="0"/>
                        </a:rPr>
                        <a:t>Management &amp; Security</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l" fontAlgn="ctr"/>
                      <a:r>
                        <a:rPr lang="en-US" sz="1200" b="0" i="0" u="none" strike="noStrike">
                          <a:solidFill>
                            <a:srgbClr val="000000"/>
                          </a:solidFill>
                          <a:effectLst/>
                          <a:latin typeface="Calibri" panose="020F0502020204030204" pitchFamily="34" charset="0"/>
                          <a:hlinkClick r:id="rId25"/>
                        </a:rPr>
                        <a:t>Exchange Online Protection</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26"/>
                        </a:rPr>
                        <a:t>DLP</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27"/>
                        </a:rPr>
                        <a:t>Azure Rights Management</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28"/>
                        </a:rPr>
                        <a:t>Message Encryption</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29"/>
                        </a:rPr>
                        <a:t>School Data Sync</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2737647650"/>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30"/>
                        </a:rPr>
                        <a:t>Office 365 Cloud App Security</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1899757999"/>
                  </a:ext>
                </a:extLst>
              </a:tr>
              <a:tr h="185193">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Advanced Security</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l" fontAlgn="ctr"/>
                      <a:r>
                        <a:rPr lang="en-US" sz="1200" b="0" i="0" u="none" strike="noStrike">
                          <a:solidFill>
                            <a:srgbClr val="000000"/>
                          </a:solidFill>
                          <a:effectLst/>
                          <a:latin typeface="Calibri" panose="020F0502020204030204" pitchFamily="34" charset="0"/>
                          <a:hlinkClick r:id="rId31"/>
                        </a:rPr>
                        <a:t>Office 365 Advanced Threat Protection</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32"/>
                        </a:rPr>
                        <a:t>Threat Intelligence</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1581300650"/>
                  </a:ext>
                </a:extLst>
              </a:tr>
              <a:tr h="185193">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Analytics</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l" fontAlgn="ctr"/>
                      <a:r>
                        <a:rPr lang="en-US" sz="1200" b="0" i="0" u="none" strike="noStrike">
                          <a:solidFill>
                            <a:srgbClr val="000000"/>
                          </a:solidFill>
                          <a:effectLst/>
                          <a:latin typeface="Calibri" panose="020F0502020204030204" pitchFamily="34" charset="0"/>
                          <a:hlinkClick r:id="rId33"/>
                        </a:rPr>
                        <a:t>Power BI Pro</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34"/>
                        </a:rPr>
                        <a:t>MyAnalytics</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35"/>
                        </a:rPr>
                        <a:t>Delve</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1678081085"/>
                  </a:ext>
                </a:extLst>
              </a:tr>
              <a:tr h="181812">
                <a:tc vMerge="1">
                  <a:txBody>
                    <a:bodyPr/>
                    <a:lstStyle/>
                    <a:p>
                      <a:endParaRPr lang="en-US"/>
                    </a:p>
                  </a:txBody>
                  <a:tcPr/>
                </a:tc>
                <a:tc rowSpan="2">
                  <a:txBody>
                    <a:bodyPr/>
                    <a:lstStyle/>
                    <a:p>
                      <a:pPr algn="l" fontAlgn="t"/>
                      <a:r>
                        <a:rPr lang="en-US" sz="1200" b="0" i="0" u="none" strike="noStrike">
                          <a:solidFill>
                            <a:srgbClr val="000000"/>
                          </a:solidFill>
                          <a:effectLst/>
                          <a:latin typeface="Calibri" panose="020F0502020204030204" pitchFamily="34" charset="0"/>
                        </a:rPr>
                        <a:t>Voice, Video, and Meetings</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l" fontAlgn="ctr"/>
                      <a:r>
                        <a:rPr lang="en-US" sz="1200" b="0" i="0" u="none" strike="noStrike">
                          <a:solidFill>
                            <a:srgbClr val="000000"/>
                          </a:solidFill>
                          <a:effectLst/>
                          <a:latin typeface="Calibri" panose="020F0502020204030204" pitchFamily="34" charset="0"/>
                          <a:hlinkClick r:id="rId36"/>
                        </a:rPr>
                        <a:t>Microsoft Teams</a:t>
                      </a:r>
                      <a:r>
                        <a:rPr lang="en-US" sz="1200" b="0" i="0" u="none" strike="noStrike">
                          <a:solidFill>
                            <a:srgbClr val="000000"/>
                          </a:solidFill>
                          <a:effectLst/>
                          <a:latin typeface="Calibri" panose="020F0502020204030204" pitchFamily="34" charset="0"/>
                        </a:rPr>
                        <a:t>, Skype for Business</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123892683"/>
                  </a:ext>
                </a:extLst>
              </a:tr>
              <a:tr h="207184">
                <a:tc vMerge="1">
                  <a:txBody>
                    <a:bodyPr/>
                    <a:lstStyle/>
                    <a:p>
                      <a:endParaRPr lang="en-US"/>
                    </a:p>
                  </a:txBody>
                  <a:tcPr>
                    <a:lnT w="6350" cap="flat" cmpd="sng" algn="ctr">
                      <a:solidFill>
                        <a:srgbClr val="FFFFFF"/>
                      </a:solidFill>
                      <a:prstDash val="solid"/>
                      <a:round/>
                      <a:headEnd type="none" w="med" len="med"/>
                      <a:tailEnd type="none" w="med" len="med"/>
                    </a:lnT>
                  </a:tcPr>
                </a:tc>
                <a:tc vMerge="1">
                  <a:txBody>
                    <a:bodyPr/>
                    <a:lstStyle/>
                    <a:p>
                      <a:endParaRPr lang="en-US"/>
                    </a:p>
                  </a:txBody>
                  <a:tcPr>
                    <a:lnT w="6350" cap="flat" cmpd="sng" algn="ctr">
                      <a:solidFill>
                        <a:srgbClr val="FFFFFF"/>
                      </a:solidFill>
                      <a:prstDash val="solid"/>
                      <a:round/>
                      <a:headEnd type="none" w="med" len="med"/>
                      <a:tailEnd type="none" w="med" len="med"/>
                    </a:lnT>
                  </a:tcPr>
                </a:tc>
                <a:tc>
                  <a:txBody>
                    <a:bodyPr/>
                    <a:lstStyle/>
                    <a:p>
                      <a:pPr algn="l" fontAlgn="ctr"/>
                      <a:r>
                        <a:rPr lang="en-US" sz="1200" b="0" i="0" u="none" strike="noStrike">
                          <a:solidFill>
                            <a:srgbClr val="000000"/>
                          </a:solidFill>
                          <a:effectLst/>
                          <a:latin typeface="Calibri" panose="020F0502020204030204" pitchFamily="34" charset="0"/>
                          <a:hlinkClick r:id="rId37"/>
                        </a:rPr>
                        <a:t>Bookings</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38"/>
                        </a:rPr>
                        <a:t>Meeting Broadcast</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39"/>
                        </a:rPr>
                        <a:t>Office 365 Video with Stream</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4262459953"/>
                  </a:ext>
                </a:extLst>
              </a:tr>
              <a:tr h="185193">
                <a:tc rowSpan="4">
                  <a:txBody>
                    <a:bodyPr/>
                    <a:lstStyle/>
                    <a:p>
                      <a:pPr algn="ctr" fontAlgn="ctr"/>
                      <a:r>
                        <a:rPr lang="en-US" sz="1200" b="1" i="0" u="none" strike="noStrike">
                          <a:solidFill>
                            <a:srgbClr val="FFFFFF"/>
                          </a:solidFill>
                          <a:effectLst/>
                          <a:latin typeface="Calibri" panose="020F0502020204030204" pitchFamily="34" charset="0"/>
                        </a:rPr>
                        <a:t>Windows</a:t>
                      </a:r>
                    </a:p>
                  </a:txBody>
                  <a:tcPr marL="89630" marR="89630" marT="2527"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l" fontAlgn="t"/>
                      <a:r>
                        <a:rPr lang="en-US" sz="1200" b="0" i="0" u="none" strike="noStrike">
                          <a:solidFill>
                            <a:srgbClr val="000000"/>
                          </a:solidFill>
                          <a:effectLst/>
                          <a:latin typeface="Calibri" panose="020F0502020204030204" pitchFamily="34" charset="0"/>
                        </a:rPr>
                        <a:t>Operating System</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sz="1200" b="0" i="0" u="none" strike="noStrike">
                          <a:solidFill>
                            <a:srgbClr val="000000"/>
                          </a:solidFill>
                          <a:effectLst/>
                          <a:latin typeface="Calibri" panose="020F0502020204030204" pitchFamily="34" charset="0"/>
                        </a:rPr>
                        <a:t>Windows 10 Upgrade License (</a:t>
                      </a:r>
                      <a:r>
                        <a:rPr lang="en-US" sz="1200" b="0" i="0" u="none" strike="noStrike">
                          <a:solidFill>
                            <a:srgbClr val="000000"/>
                          </a:solidFill>
                          <a:effectLst/>
                          <a:latin typeface="Calibri" panose="020F0502020204030204" pitchFamily="34" charset="0"/>
                          <a:hlinkClick r:id="rId40"/>
                        </a:rPr>
                        <a:t>Education Edition</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41"/>
                        </a:rPr>
                        <a:t>Enterprise</a:t>
                      </a:r>
                      <a:r>
                        <a:rPr lang="en-US" sz="1200" b="0" i="0" u="none" strike="noStrike">
                          <a:solidFill>
                            <a:srgbClr val="000000"/>
                          </a:solidFill>
                          <a:effectLst/>
                          <a:latin typeface="Calibri" panose="020F0502020204030204" pitchFamily="34" charset="0"/>
                        </a:rPr>
                        <a:t>, Enterprise LTSB, &amp; Pro)</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708153666"/>
                  </a:ext>
                </a:extLst>
              </a:tr>
              <a:tr h="185193">
                <a:tc vMerge="1">
                  <a:txBody>
                    <a:bodyPr/>
                    <a:lstStyle/>
                    <a:p>
                      <a:endParaRPr lang="en-US"/>
                    </a:p>
                  </a:txBody>
                  <a:tcPr/>
                </a:tc>
                <a:tc rowSpan="2">
                  <a:txBody>
                    <a:bodyPr/>
                    <a:lstStyle/>
                    <a:p>
                      <a:pPr algn="l" fontAlgn="t"/>
                      <a:r>
                        <a:rPr lang="en-US" sz="1200" b="0" i="0" u="none" strike="noStrike">
                          <a:solidFill>
                            <a:srgbClr val="000000"/>
                          </a:solidFill>
                          <a:effectLst/>
                          <a:latin typeface="Calibri" panose="020F0502020204030204" pitchFamily="34" charset="0"/>
                        </a:rPr>
                        <a:t>Management and Security</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sz="1200" b="0" i="0" u="none" strike="noStrike">
                          <a:solidFill>
                            <a:srgbClr val="000000"/>
                          </a:solidFill>
                          <a:effectLst/>
                          <a:latin typeface="Calibri" panose="020F0502020204030204" pitchFamily="34" charset="0"/>
                          <a:hlinkClick r:id="rId42"/>
                        </a:rPr>
                        <a:t>Windows Defender Antivirus</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420678176"/>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43"/>
                        </a:rPr>
                        <a:t>Device Guard</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44"/>
                        </a:rPr>
                        <a:t>Credential Guard</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45"/>
                        </a:rPr>
                        <a:t>Exploit Guard</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702062147"/>
                  </a:ext>
                </a:extLst>
              </a:tr>
              <a:tr h="185193">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Advanced Security</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sz="1200" b="0" i="0" u="none" strike="noStrike">
                          <a:solidFill>
                            <a:srgbClr val="000000"/>
                          </a:solidFill>
                          <a:effectLst/>
                          <a:latin typeface="Calibri" panose="020F0502020204030204" pitchFamily="34" charset="0"/>
                          <a:hlinkClick r:id="rId46"/>
                        </a:rPr>
                        <a:t>Windows Defender Advanced Threat Protection</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259099768"/>
                  </a:ext>
                </a:extLst>
              </a:tr>
              <a:tr h="185193">
                <a:tc rowSpan="7">
                  <a:txBody>
                    <a:bodyPr/>
                    <a:lstStyle/>
                    <a:p>
                      <a:pPr algn="ctr" fontAlgn="ctr"/>
                      <a:r>
                        <a:rPr lang="en-US" sz="1200" b="1" i="0" u="none" strike="noStrike">
                          <a:solidFill>
                            <a:srgbClr val="FFFFFF"/>
                          </a:solidFill>
                          <a:effectLst/>
                          <a:latin typeface="Calibri" panose="020F0502020204030204" pitchFamily="34" charset="0"/>
                        </a:rPr>
                        <a:t>Enterprise Mobility + Security</a:t>
                      </a:r>
                    </a:p>
                  </a:txBody>
                  <a:tcPr marL="89630" marR="89630" marT="2527"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0AD47"/>
                    </a:solidFill>
                  </a:tcPr>
                </a:tc>
                <a:tc rowSpan="4">
                  <a:txBody>
                    <a:bodyPr/>
                    <a:lstStyle/>
                    <a:p>
                      <a:pPr algn="l" fontAlgn="t"/>
                      <a:r>
                        <a:rPr lang="en-US" sz="1200" b="0" i="0" u="none" strike="noStrike">
                          <a:solidFill>
                            <a:srgbClr val="000000"/>
                          </a:solidFill>
                          <a:effectLst/>
                          <a:latin typeface="Calibri" panose="020F0502020204030204" pitchFamily="34" charset="0"/>
                        </a:rPr>
                        <a:t>Management and Security</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l" fontAlgn="ctr"/>
                      <a:r>
                        <a:rPr lang="en-US" sz="1200" b="0" i="0" u="none" strike="noStrike">
                          <a:solidFill>
                            <a:srgbClr val="000000"/>
                          </a:solidFill>
                          <a:effectLst/>
                          <a:latin typeface="Calibri" panose="020F0502020204030204" pitchFamily="34" charset="0"/>
                          <a:hlinkClick r:id="rId47"/>
                        </a:rPr>
                        <a:t>Azure Active Directory</a:t>
                      </a:r>
                      <a:r>
                        <a:rPr lang="en-US" sz="1200" b="0" i="0" u="none" strike="noStrike">
                          <a:solidFill>
                            <a:srgbClr val="000000"/>
                          </a:solidFill>
                          <a:effectLst/>
                          <a:latin typeface="Calibri" panose="020F0502020204030204" pitchFamily="34" charset="0"/>
                        </a:rPr>
                        <a:t> P1 (</a:t>
                      </a:r>
                      <a:r>
                        <a:rPr lang="en-US" sz="1200" b="0" i="0" u="none" strike="noStrike">
                          <a:solidFill>
                            <a:srgbClr val="000000"/>
                          </a:solidFill>
                          <a:effectLst/>
                          <a:latin typeface="Calibri" panose="020F0502020204030204" pitchFamily="34" charset="0"/>
                          <a:hlinkClick r:id="rId48"/>
                        </a:rPr>
                        <a:t>SSO</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49"/>
                        </a:rPr>
                        <a:t>MFA</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50"/>
                        </a:rPr>
                        <a:t>SSPR</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51"/>
                        </a:rPr>
                        <a:t>Conditional Access</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52"/>
                        </a:rPr>
                        <a:t>Dynamic Groups</a:t>
                      </a: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783473701"/>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53"/>
                        </a:rPr>
                        <a:t>Azure Information Protection </a:t>
                      </a:r>
                      <a:r>
                        <a:rPr lang="en-US" sz="1200" b="0" i="0" u="none" strike="noStrike">
                          <a:solidFill>
                            <a:srgbClr val="000000"/>
                          </a:solidFill>
                          <a:effectLst/>
                          <a:latin typeface="Calibri" panose="020F0502020204030204" pitchFamily="34" charset="0"/>
                        </a:rPr>
                        <a:t>P1 (document classification, tracking, and revocation)</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2541092706"/>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54"/>
                        </a:rPr>
                        <a:t>Advanced Threat Analytics</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3126803836"/>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55"/>
                        </a:rPr>
                        <a:t>Intune</a:t>
                      </a:r>
                      <a:r>
                        <a:rPr lang="en-US" sz="1200" b="0" i="0" u="none" strike="noStrike">
                          <a:solidFill>
                            <a:srgbClr val="000000"/>
                          </a:solidFill>
                          <a:effectLst/>
                          <a:latin typeface="Calibri" panose="020F0502020204030204" pitchFamily="34" charset="0"/>
                        </a:rPr>
                        <a:t> (MDM and Mobile Application Management (MAM) without the need for device enrollment)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marL="0" marR="0" lvl="0" indent="0" algn="ctr" defTabSz="913851" rtl="0" eaLnBrk="1" fontAlgn="ctr" latinLnBrk="0" hangingPunct="1">
                        <a:lnSpc>
                          <a:spcPct val="100000"/>
                        </a:lnSpc>
                        <a:spcBef>
                          <a:spcPts val="0"/>
                        </a:spcBef>
                        <a:spcAft>
                          <a:spcPts val="0"/>
                        </a:spcAft>
                        <a:buClrTx/>
                        <a:buSzTx/>
                        <a:buFontTx/>
                        <a:buNone/>
                        <a:tabLst/>
                        <a:defRPr/>
                      </a:pPr>
                      <a:r>
                        <a:rPr lang="en-US" sz="600" b="0" i="0" u="none" strike="noStrike">
                          <a:solidFill>
                            <a:srgbClr val="000000"/>
                          </a:solidFill>
                          <a:effectLst/>
                          <a:latin typeface="Calibri" panose="020F0502020204030204" pitchFamily="34" charset="0"/>
                        </a:rPr>
                        <a:t>✓</a:t>
                      </a:r>
                      <a:r>
                        <a:rPr lang="en-US" sz="105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2690137785"/>
                  </a:ext>
                </a:extLst>
              </a:tr>
              <a:tr h="185193">
                <a:tc vMerge="1">
                  <a:txBody>
                    <a:bodyPr/>
                    <a:lstStyle/>
                    <a:p>
                      <a:endParaRPr lang="en-US"/>
                    </a:p>
                  </a:txBody>
                  <a:tcPr/>
                </a:tc>
                <a:tc rowSpan="3">
                  <a:txBody>
                    <a:bodyPr/>
                    <a:lstStyle/>
                    <a:p>
                      <a:pPr algn="l" fontAlgn="t"/>
                      <a:r>
                        <a:rPr lang="en-US" sz="1200" b="0" i="0" u="none" strike="noStrike">
                          <a:solidFill>
                            <a:srgbClr val="000000"/>
                          </a:solidFill>
                          <a:effectLst/>
                          <a:latin typeface="Calibri" panose="020F0502020204030204" pitchFamily="34" charset="0"/>
                        </a:rPr>
                        <a:t>Advanced Security</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l" fontAlgn="ctr"/>
                      <a:r>
                        <a:rPr lang="en-US" sz="1200" b="0" i="0" u="none" strike="noStrike">
                          <a:solidFill>
                            <a:srgbClr val="000000"/>
                          </a:solidFill>
                          <a:effectLst/>
                          <a:latin typeface="Calibri" panose="020F0502020204030204" pitchFamily="34" charset="0"/>
                          <a:hlinkClick r:id="rId47"/>
                        </a:rPr>
                        <a:t>Azure Active Directory</a:t>
                      </a:r>
                      <a:r>
                        <a:rPr lang="en-US" sz="1200" b="0" i="0" u="none" strike="noStrike">
                          <a:solidFill>
                            <a:srgbClr val="000000"/>
                          </a:solidFill>
                          <a:effectLst/>
                          <a:latin typeface="Calibri" panose="020F0502020204030204" pitchFamily="34" charset="0"/>
                        </a:rPr>
                        <a:t> P2 (</a:t>
                      </a:r>
                      <a:r>
                        <a:rPr lang="en-US" sz="1200" b="0" i="0" u="none" strike="noStrike">
                          <a:solidFill>
                            <a:srgbClr val="000000"/>
                          </a:solidFill>
                          <a:effectLst/>
                          <a:latin typeface="Calibri" panose="020F0502020204030204" pitchFamily="34" charset="0"/>
                          <a:hlinkClick r:id="rId56"/>
                        </a:rPr>
                        <a:t>Identity Protection </a:t>
                      </a:r>
                      <a:r>
                        <a:rPr lang="en-US" sz="1200" b="0" i="0" u="none" strike="noStrike">
                          <a:solidFill>
                            <a:srgbClr val="000000"/>
                          </a:solidFill>
                          <a:effectLst/>
                          <a:latin typeface="Calibri" panose="020F0502020204030204" pitchFamily="34" charset="0"/>
                        </a:rPr>
                        <a:t>and </a:t>
                      </a:r>
                      <a:r>
                        <a:rPr lang="en-US" sz="1200" b="0" i="0" u="none" strike="noStrike">
                          <a:solidFill>
                            <a:srgbClr val="000000"/>
                          </a:solidFill>
                          <a:effectLst/>
                          <a:latin typeface="Calibri" panose="020F0502020204030204" pitchFamily="34" charset="0"/>
                          <a:hlinkClick r:id="rId57"/>
                        </a:rPr>
                        <a:t>Privileged Identity Management</a:t>
                      </a: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3827767191"/>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53"/>
                        </a:rPr>
                        <a:t>Azure Information Protection </a:t>
                      </a:r>
                      <a:r>
                        <a:rPr lang="en-US" sz="1200" b="0" i="0" u="none" strike="noStrike">
                          <a:solidFill>
                            <a:srgbClr val="000000"/>
                          </a:solidFill>
                          <a:effectLst/>
                          <a:latin typeface="Calibri" panose="020F0502020204030204" pitchFamily="34" charset="0"/>
                        </a:rPr>
                        <a:t>P2 (automated classification and hold your own key)</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1951662536"/>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58"/>
                        </a:rPr>
                        <a:t>Microsoft Cloud App Security</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4188335499"/>
                  </a:ext>
                </a:extLst>
              </a:tr>
              <a:tr h="367863">
                <a:tc rowSpan="7">
                  <a:txBody>
                    <a:bodyPr/>
                    <a:lstStyle/>
                    <a:p>
                      <a:pPr algn="ctr" fontAlgn="ctr"/>
                      <a:r>
                        <a:rPr lang="en-US" sz="1200" b="1" i="0" u="none" strike="noStrike">
                          <a:solidFill>
                            <a:srgbClr val="FFFFFF"/>
                          </a:solidFill>
                          <a:effectLst/>
                          <a:latin typeface="Calibri" panose="020F0502020204030204" pitchFamily="34" charset="0"/>
                        </a:rPr>
                        <a:t>Additional M365 Benefits</a:t>
                      </a:r>
                    </a:p>
                  </a:txBody>
                  <a:tcPr marL="89630" marR="89630" marT="2527" marB="0"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5A5A5"/>
                    </a:solidFill>
                  </a:tcPr>
                </a:tc>
                <a:tc rowSpan="2">
                  <a:txBody>
                    <a:bodyPr/>
                    <a:lstStyle/>
                    <a:p>
                      <a:pPr algn="l" fontAlgn="t"/>
                      <a:r>
                        <a:rPr lang="en-US" sz="1200" b="0" i="0" u="none" strike="noStrike">
                          <a:solidFill>
                            <a:srgbClr val="000000"/>
                          </a:solidFill>
                          <a:effectLst/>
                          <a:latin typeface="Calibri" panose="020F0502020204030204" pitchFamily="34" charset="0"/>
                        </a:rPr>
                        <a:t>Student Benefits</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L="0" marR="0" lvl="0" indent="0" algn="l" defTabSz="914378" rtl="0" eaLnBrk="1" fontAlgn="ctr"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hlinkClick r:id="rId59"/>
                        </a:rPr>
                        <a:t>Intune for Education</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47"/>
                        </a:rPr>
                        <a:t>Azure Active Directory</a:t>
                      </a:r>
                      <a:r>
                        <a:rPr lang="en-US" sz="1200" b="0" i="0" u="none" strike="noStrike">
                          <a:solidFill>
                            <a:srgbClr val="000000"/>
                          </a:solidFill>
                          <a:effectLst/>
                          <a:latin typeface="Calibri" panose="020F0502020204030204" pitchFamily="34" charset="0"/>
                        </a:rPr>
                        <a:t> P1, </a:t>
                      </a:r>
                      <a:r>
                        <a:rPr lang="en-US" sz="1200" b="0" i="0" u="none" strike="noStrike">
                          <a:solidFill>
                            <a:srgbClr val="000000"/>
                          </a:solidFill>
                          <a:effectLst/>
                          <a:latin typeface="Calibri" panose="020F0502020204030204" pitchFamily="34" charset="0"/>
                          <a:hlinkClick r:id="rId53"/>
                        </a:rPr>
                        <a:t>Azure Information Protection</a:t>
                      </a:r>
                      <a:r>
                        <a:rPr lang="en-US" sz="1200" b="0" i="0" u="none" strike="noStrike">
                          <a:solidFill>
                            <a:srgbClr val="000000"/>
                          </a:solidFill>
                          <a:effectLst/>
                          <a:latin typeface="Calibri" panose="020F0502020204030204" pitchFamily="34" charset="0"/>
                        </a:rPr>
                        <a:t> P1, </a:t>
                      </a:r>
                      <a:r>
                        <a:rPr lang="en-US" sz="1200" b="0" i="0" u="none" strike="noStrike">
                          <a:solidFill>
                            <a:srgbClr val="000000"/>
                          </a:solidFill>
                          <a:effectLst/>
                          <a:latin typeface="Calibri" panose="020F0502020204030204" pitchFamily="34" charset="0"/>
                          <a:hlinkClick r:id="rId54"/>
                        </a:rPr>
                        <a:t>Advanced Threat Analytics</a:t>
                      </a:r>
                      <a:endParaRPr lang="en-US" sz="1200" b="0" i="0" u="none" strike="noStrike">
                        <a:solidFill>
                          <a:srgbClr val="000000"/>
                        </a:solidFill>
                        <a:effectLst/>
                        <a:latin typeface="Calibri" panose="020F0502020204030204" pitchFamily="34" charset="0"/>
                      </a:endParaRPr>
                    </a:p>
                    <a:p>
                      <a:pPr marL="0" marR="0" lvl="0" indent="0" algn="l" defTabSz="914378" rtl="0" eaLnBrk="1" fontAlgn="ctr"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hlinkClick r:id="rId30"/>
                        </a:rPr>
                        <a:t>Office 365 Cloud App Security</a:t>
                      </a:r>
                      <a:r>
                        <a:rPr lang="en-US" sz="12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hlinkClick r:id="rId60"/>
                        </a:rPr>
                        <a:t>Minecraft for Education</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85442197"/>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hlinkClick r:id="rId47"/>
                        </a:rPr>
                        <a:t>Azure Active Directory</a:t>
                      </a:r>
                      <a:r>
                        <a:rPr lang="en-US" sz="1200" b="0" i="0" u="none" strike="noStrike">
                          <a:solidFill>
                            <a:srgbClr val="000000"/>
                          </a:solidFill>
                          <a:effectLst/>
                          <a:latin typeface="Calibri" panose="020F0502020204030204" pitchFamily="34" charset="0"/>
                        </a:rPr>
                        <a:t> P2, </a:t>
                      </a:r>
                      <a:r>
                        <a:rPr lang="en-US" sz="1200" b="0" i="0" u="none" strike="noStrike">
                          <a:solidFill>
                            <a:srgbClr val="000000"/>
                          </a:solidFill>
                          <a:effectLst/>
                          <a:latin typeface="Calibri" panose="020F0502020204030204" pitchFamily="34" charset="0"/>
                          <a:hlinkClick r:id="rId53"/>
                        </a:rPr>
                        <a:t>Azure Information Protection</a:t>
                      </a:r>
                      <a:r>
                        <a:rPr lang="en-US" sz="1200" b="0" i="0" u="none" strike="noStrike">
                          <a:solidFill>
                            <a:srgbClr val="000000"/>
                          </a:solidFill>
                          <a:effectLst/>
                          <a:latin typeface="Calibri" panose="020F0502020204030204" pitchFamily="34" charset="0"/>
                        </a:rPr>
                        <a:t> P2</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564690879"/>
                  </a:ext>
                </a:extLst>
              </a:tr>
              <a:tr h="185193">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Game Based Learning</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en-US" sz="1200" b="0" i="0" u="none" strike="noStrike">
                          <a:solidFill>
                            <a:srgbClr val="000000"/>
                          </a:solidFill>
                          <a:effectLst/>
                          <a:latin typeface="Calibri" panose="020F0502020204030204" pitchFamily="34" charset="0"/>
                          <a:hlinkClick r:id="rId60"/>
                        </a:rPr>
                        <a:t>Minecraft for Education</a:t>
                      </a:r>
                      <a:endParaRPr lang="en-US" sz="1200" b="0" i="0" u="none" strike="noStrike">
                        <a:solidFill>
                          <a:srgbClr val="000000"/>
                        </a:solidFill>
                        <a:effectLst/>
                        <a:latin typeface="Calibri" panose="020F0502020204030204" pitchFamily="34" charset="0"/>
                      </a:endParaRP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010598745"/>
                  </a:ext>
                </a:extLst>
              </a:tr>
              <a:tr h="189072">
                <a:tc vMerge="1">
                  <a:txBody>
                    <a:bodyPr/>
                    <a:lstStyle/>
                    <a:p>
                      <a:endParaRPr lang="en-US"/>
                    </a:p>
                  </a:txBody>
                  <a:tcPr/>
                </a:tc>
                <a:tc rowSpan="4">
                  <a:txBody>
                    <a:bodyPr/>
                    <a:lstStyle/>
                    <a:p>
                      <a:pPr algn="l" fontAlgn="t"/>
                      <a:r>
                        <a:rPr lang="en-US" sz="1200" b="0" i="0" u="none" strike="noStrike">
                          <a:solidFill>
                            <a:srgbClr val="000000"/>
                          </a:solidFill>
                          <a:effectLst/>
                          <a:latin typeface="Calibri" panose="020F0502020204030204" pitchFamily="34" charset="0"/>
                        </a:rPr>
                        <a:t>Server Access</a:t>
                      </a:r>
                    </a:p>
                  </a:txBody>
                  <a:tcPr marL="89630" marR="89630" marT="252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en-US" sz="1200" b="0" i="0" u="none" strike="noStrike">
                          <a:solidFill>
                            <a:srgbClr val="000000"/>
                          </a:solidFill>
                          <a:effectLst/>
                          <a:latin typeface="Calibri" panose="020F0502020204030204" pitchFamily="34" charset="0"/>
                        </a:rPr>
                        <a:t>Client Access Licenses (CALs) for Exchange, SharePoint, Skype for Business, etc.</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236751178"/>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rPr>
                        <a:t>Windows Server Client Access Licenses (CALs)</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531356041"/>
                  </a:ext>
                </a:extLst>
              </a:tr>
              <a:tr h="188689">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rPr>
                        <a:t>System Center Configuration Manager Client Management Licenses (CMLs)</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581849041"/>
                  </a:ext>
                </a:extLst>
              </a:tr>
              <a:tr h="185193">
                <a:tc vMerge="1">
                  <a:txBody>
                    <a:bodyPr/>
                    <a:lstStyle/>
                    <a:p>
                      <a:endParaRPr lang="en-US"/>
                    </a:p>
                  </a:txBody>
                  <a:tcPr/>
                </a:tc>
                <a:tc vMerge="1">
                  <a:txBody>
                    <a:bodyPr/>
                    <a:lstStyle/>
                    <a:p>
                      <a:endParaRPr lang="en-US"/>
                    </a:p>
                  </a:txBody>
                  <a:tcPr/>
                </a:tc>
                <a:tc>
                  <a:txBody>
                    <a:bodyPr/>
                    <a:lstStyle/>
                    <a:p>
                      <a:pPr algn="l" fontAlgn="ctr"/>
                      <a:r>
                        <a:rPr lang="en-US" sz="1200" b="0" i="0" u="none" strike="noStrike">
                          <a:solidFill>
                            <a:srgbClr val="000000"/>
                          </a:solidFill>
                          <a:effectLst/>
                          <a:latin typeface="Calibri" panose="020F0502020204030204" pitchFamily="34" charset="0"/>
                        </a:rPr>
                        <a:t>System Center Endpoint Protection</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89630" marR="89630" marT="252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7179644"/>
                  </a:ext>
                </a:extLst>
              </a:tr>
            </a:tbl>
          </a:graphicData>
        </a:graphic>
      </p:graphicFrame>
      <p:sp>
        <p:nvSpPr>
          <p:cNvPr id="3" name="Arrow: Right 2">
            <a:extLst>
              <a:ext uri="{FF2B5EF4-FFF2-40B4-BE49-F238E27FC236}">
                <a16:creationId xmlns:a16="http://schemas.microsoft.com/office/drawing/2014/main" id="{23E15444-B472-4EC2-89EB-2E0F53805976}"/>
              </a:ext>
            </a:extLst>
          </p:cNvPr>
          <p:cNvSpPr/>
          <p:nvPr/>
        </p:nvSpPr>
        <p:spPr bwMode="auto">
          <a:xfrm>
            <a:off x="1890445" y="1094197"/>
            <a:ext cx="1083924" cy="164387"/>
          </a:xfrm>
          <a:prstGeom prst="righ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Arrow: Right 3">
            <a:extLst>
              <a:ext uri="{FF2B5EF4-FFF2-40B4-BE49-F238E27FC236}">
                <a16:creationId xmlns:a16="http://schemas.microsoft.com/office/drawing/2014/main" id="{849024D8-1A74-4A60-AE8F-9C92C188BB44}"/>
              </a:ext>
            </a:extLst>
          </p:cNvPr>
          <p:cNvSpPr/>
          <p:nvPr/>
        </p:nvSpPr>
        <p:spPr bwMode="auto">
          <a:xfrm rot="10800000">
            <a:off x="8274121" y="4082263"/>
            <a:ext cx="1083924" cy="164387"/>
          </a:xfrm>
          <a:prstGeom prst="righ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345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CE06D3-0AAE-784D-BACF-410F2A0E53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265714"/>
            <a:ext cx="12192000" cy="3592286"/>
          </a:xfrm>
          <a:prstGeom prst="rect">
            <a:avLst/>
          </a:prstGeom>
        </p:spPr>
      </p:pic>
      <p:grpSp>
        <p:nvGrpSpPr>
          <p:cNvPr id="5" name="Group 4">
            <a:extLst>
              <a:ext uri="{FF2B5EF4-FFF2-40B4-BE49-F238E27FC236}">
                <a16:creationId xmlns:a16="http://schemas.microsoft.com/office/drawing/2014/main" id="{300D34DA-F9FA-6745-9EBD-905D53C27DC0}"/>
              </a:ext>
            </a:extLst>
          </p:cNvPr>
          <p:cNvGrpSpPr/>
          <p:nvPr/>
        </p:nvGrpSpPr>
        <p:grpSpPr>
          <a:xfrm>
            <a:off x="277226" y="2617528"/>
            <a:ext cx="11586691" cy="1437526"/>
            <a:chOff x="263187" y="3451716"/>
            <a:chExt cx="12321638" cy="1437526"/>
          </a:xfrm>
          <a:solidFill>
            <a:schemeClr val="bg2"/>
          </a:solidFill>
        </p:grpSpPr>
        <p:sp>
          <p:nvSpPr>
            <p:cNvPr id="30" name="Rectangle 29">
              <a:extLst>
                <a:ext uri="{FF2B5EF4-FFF2-40B4-BE49-F238E27FC236}">
                  <a16:creationId xmlns:a16="http://schemas.microsoft.com/office/drawing/2014/main" id="{84FBB528-8D51-4F72-9014-A535BC0E53EA}"/>
                </a:ext>
              </a:extLst>
            </p:cNvPr>
            <p:cNvSpPr/>
            <p:nvPr/>
          </p:nvSpPr>
          <p:spPr bwMode="auto">
            <a:xfrm>
              <a:off x="263187" y="3451716"/>
              <a:ext cx="3002528" cy="14375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49">
              <a:extLst>
                <a:ext uri="{FF2B5EF4-FFF2-40B4-BE49-F238E27FC236}">
                  <a16:creationId xmlns:a16="http://schemas.microsoft.com/office/drawing/2014/main" id="{C52BCD7F-1338-6944-8F6B-3D20E9149311}"/>
                </a:ext>
              </a:extLst>
            </p:cNvPr>
            <p:cNvSpPr/>
            <p:nvPr/>
          </p:nvSpPr>
          <p:spPr bwMode="auto">
            <a:xfrm>
              <a:off x="3373031" y="3451716"/>
              <a:ext cx="3002528" cy="14375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9F6A83AA-304D-184B-B6BD-1A928F6D9458}"/>
                </a:ext>
              </a:extLst>
            </p:cNvPr>
            <p:cNvSpPr/>
            <p:nvPr/>
          </p:nvSpPr>
          <p:spPr bwMode="auto">
            <a:xfrm>
              <a:off x="6477664" y="3451716"/>
              <a:ext cx="3002528" cy="14375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a:extLst>
                <a:ext uri="{FF2B5EF4-FFF2-40B4-BE49-F238E27FC236}">
                  <a16:creationId xmlns:a16="http://schemas.microsoft.com/office/drawing/2014/main" id="{169C3F30-510E-4747-A257-108FBB872F70}"/>
                </a:ext>
              </a:extLst>
            </p:cNvPr>
            <p:cNvSpPr/>
            <p:nvPr/>
          </p:nvSpPr>
          <p:spPr bwMode="auto">
            <a:xfrm>
              <a:off x="9582297" y="3451716"/>
              <a:ext cx="3002528" cy="14375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895971AC-CBCD-4F0F-AF31-A31C9B81A76A}"/>
              </a:ext>
            </a:extLst>
          </p:cNvPr>
          <p:cNvSpPr>
            <a:spLocks noGrp="1"/>
          </p:cNvSpPr>
          <p:nvPr>
            <p:ph type="title"/>
          </p:nvPr>
        </p:nvSpPr>
        <p:spPr/>
        <p:txBody>
          <a:bodyPr/>
          <a:lstStyle/>
          <a:p>
            <a:r>
              <a:rPr lang="en-US">
                <a:solidFill>
                  <a:schemeClr val="tx2">
                    <a:lumMod val="60000"/>
                    <a:lumOff val="40000"/>
                  </a:schemeClr>
                </a:solidFill>
                <a:latin typeface="Segoe UI Semibold" panose="020B0702040204020203" pitchFamily="34" charset="0"/>
                <a:cs typeface="Segoe UI Semibold" panose="020B0702040204020203" pitchFamily="34" charset="0"/>
              </a:rPr>
              <a:t>Choose the Right Windows 10 Device</a:t>
            </a:r>
          </a:p>
        </p:txBody>
      </p:sp>
      <p:sp>
        <p:nvSpPr>
          <p:cNvPr id="27" name="TextBox 26">
            <a:extLst>
              <a:ext uri="{FF2B5EF4-FFF2-40B4-BE49-F238E27FC236}">
                <a16:creationId xmlns:a16="http://schemas.microsoft.com/office/drawing/2014/main" id="{F7849186-92EA-4014-A6A3-CAC0A80C0E93}"/>
              </a:ext>
            </a:extLst>
          </p:cNvPr>
          <p:cNvSpPr txBox="1"/>
          <p:nvPr/>
        </p:nvSpPr>
        <p:spPr>
          <a:xfrm>
            <a:off x="477541" y="1469033"/>
            <a:ext cx="6748647" cy="830997"/>
          </a:xfrm>
          <a:prstGeom prst="rect">
            <a:avLst/>
          </a:prstGeom>
          <a:noFill/>
        </p:spPr>
        <p:txBody>
          <a:bodyPr wrap="square" lIns="0" tIns="0" rIns="0" bIns="0" rtlCol="0">
            <a:spAutoFit/>
          </a:bodyPr>
          <a:lstStyle/>
          <a:p>
            <a:pPr>
              <a:lnSpc>
                <a:spcPct val="90000"/>
              </a:lnSpc>
              <a:spcBef>
                <a:spcPts val="600"/>
              </a:spcBef>
            </a:pPr>
            <a:r>
              <a:rPr lang="en-US" sz="2000">
                <a:solidFill>
                  <a:schemeClr val="tx1">
                    <a:lumMod val="60000"/>
                    <a:lumOff val="40000"/>
                  </a:schemeClr>
                </a:solidFill>
              </a:rPr>
              <a:t>Windows 10 devices come in a wide array of form factors and price points. We can help you find affordable devices that fit your needs and budget.</a:t>
            </a:r>
            <a:endParaRPr lang="en-US" sz="2000" baseline="30000">
              <a:solidFill>
                <a:schemeClr val="tx1">
                  <a:lumMod val="60000"/>
                  <a:lumOff val="40000"/>
                </a:schemeClr>
              </a:solidFill>
            </a:endParaRPr>
          </a:p>
        </p:txBody>
      </p:sp>
      <p:sp>
        <p:nvSpPr>
          <p:cNvPr id="34" name="Rectangle 33">
            <a:extLst>
              <a:ext uri="{FF2B5EF4-FFF2-40B4-BE49-F238E27FC236}">
                <a16:creationId xmlns:a16="http://schemas.microsoft.com/office/drawing/2014/main" id="{CE6A3F60-25D2-4B30-836C-BFAAEC92E446}"/>
              </a:ext>
            </a:extLst>
          </p:cNvPr>
          <p:cNvSpPr/>
          <p:nvPr/>
        </p:nvSpPr>
        <p:spPr>
          <a:xfrm>
            <a:off x="514718" y="2765222"/>
            <a:ext cx="2207078" cy="307777"/>
          </a:xfrm>
          <a:prstGeom prst="rect">
            <a:avLst/>
          </a:prstGeom>
        </p:spPr>
        <p:txBody>
          <a:bodyPr wrap="square" lIns="0" rIns="0">
            <a:spAutoFit/>
          </a:bodyPr>
          <a:lstStyle/>
          <a:p>
            <a:pPr defTabSz="914049">
              <a:defRPr/>
            </a:pPr>
            <a:r>
              <a:rPr lang="en-US" sz="1400">
                <a:solidFill>
                  <a:srgbClr val="0078D7"/>
                </a:solidFill>
                <a:latin typeface="Segoe UI Semibold"/>
                <a:cs typeface="Segoe UI" panose="020B0502040204020203" pitchFamily="34" charset="0"/>
              </a:rPr>
              <a:t>Lenovo 100e</a:t>
            </a:r>
          </a:p>
        </p:txBody>
      </p:sp>
      <p:sp>
        <p:nvSpPr>
          <p:cNvPr id="35" name="Rectangle 34">
            <a:extLst>
              <a:ext uri="{FF2B5EF4-FFF2-40B4-BE49-F238E27FC236}">
                <a16:creationId xmlns:a16="http://schemas.microsoft.com/office/drawing/2014/main" id="{4D7D5269-E2EE-4B1A-B607-2E682A555679}"/>
              </a:ext>
            </a:extLst>
          </p:cNvPr>
          <p:cNvSpPr/>
          <p:nvPr/>
        </p:nvSpPr>
        <p:spPr>
          <a:xfrm>
            <a:off x="3423180" y="2765222"/>
            <a:ext cx="2296783" cy="307777"/>
          </a:xfrm>
          <a:prstGeom prst="rect">
            <a:avLst/>
          </a:prstGeom>
        </p:spPr>
        <p:txBody>
          <a:bodyPr wrap="square" lIns="0" rIns="0">
            <a:spAutoFit/>
          </a:bodyPr>
          <a:lstStyle/>
          <a:p>
            <a:pPr defTabSz="829131">
              <a:spcAft>
                <a:spcPts val="265"/>
              </a:spcAft>
            </a:pPr>
            <a:r>
              <a:rPr lang="en-US" sz="1400">
                <a:solidFill>
                  <a:srgbClr val="0078D7"/>
                </a:solidFill>
                <a:latin typeface="Segoe UI Semibold"/>
                <a:cs typeface="Segoe UI" panose="020B0502040204020203" pitchFamily="34" charset="0"/>
              </a:rPr>
              <a:t>HP Stream</a:t>
            </a:r>
          </a:p>
        </p:txBody>
      </p:sp>
      <p:sp>
        <p:nvSpPr>
          <p:cNvPr id="36" name="Rectangle 35">
            <a:extLst>
              <a:ext uri="{FF2B5EF4-FFF2-40B4-BE49-F238E27FC236}">
                <a16:creationId xmlns:a16="http://schemas.microsoft.com/office/drawing/2014/main" id="{9D21A4F9-177D-40A3-BA9E-E5D2A92AC0B2}"/>
              </a:ext>
            </a:extLst>
          </p:cNvPr>
          <p:cNvSpPr/>
          <p:nvPr/>
        </p:nvSpPr>
        <p:spPr>
          <a:xfrm>
            <a:off x="6324303" y="2765222"/>
            <a:ext cx="2014847" cy="309637"/>
          </a:xfrm>
          <a:prstGeom prst="rect">
            <a:avLst/>
          </a:prstGeom>
        </p:spPr>
        <p:txBody>
          <a:bodyPr wrap="square" lIns="0" rIns="0">
            <a:spAutoFit/>
          </a:bodyPr>
          <a:lstStyle/>
          <a:p>
            <a:pPr marL="0" lvl="1" defTabSz="829131">
              <a:spcAft>
                <a:spcPts val="265"/>
              </a:spcAft>
            </a:pPr>
            <a:r>
              <a:rPr lang="en-US" sz="1412" spc="-9">
                <a:solidFill>
                  <a:srgbClr val="0078D7"/>
                </a:solidFill>
                <a:latin typeface="Segoe UI Semibold"/>
                <a:cs typeface="Segoe UI" panose="020B0502040204020203" pitchFamily="34" charset="0"/>
              </a:rPr>
              <a:t>Lenovo 300e</a:t>
            </a:r>
          </a:p>
        </p:txBody>
      </p:sp>
      <p:sp>
        <p:nvSpPr>
          <p:cNvPr id="37" name="Rectangle 36">
            <a:extLst>
              <a:ext uri="{FF2B5EF4-FFF2-40B4-BE49-F238E27FC236}">
                <a16:creationId xmlns:a16="http://schemas.microsoft.com/office/drawing/2014/main" id="{F0D9B5F9-EEEB-4F99-9C8C-AD1E422E7F0A}"/>
              </a:ext>
            </a:extLst>
          </p:cNvPr>
          <p:cNvSpPr/>
          <p:nvPr/>
        </p:nvSpPr>
        <p:spPr>
          <a:xfrm>
            <a:off x="9253577" y="2765222"/>
            <a:ext cx="1881797" cy="309637"/>
          </a:xfrm>
          <a:prstGeom prst="rect">
            <a:avLst/>
          </a:prstGeom>
        </p:spPr>
        <p:txBody>
          <a:bodyPr wrap="square" lIns="0" rIns="0">
            <a:spAutoFit/>
          </a:bodyPr>
          <a:lstStyle/>
          <a:p>
            <a:pPr defTabSz="829131">
              <a:spcAft>
                <a:spcPts val="265"/>
              </a:spcAft>
            </a:pPr>
            <a:r>
              <a:rPr lang="en-US" sz="1412" spc="-9">
                <a:solidFill>
                  <a:srgbClr val="0078D7"/>
                </a:solidFill>
                <a:latin typeface="Segoe UI Semibold"/>
                <a:cs typeface="Segoe UI" panose="020B0502040204020203" pitchFamily="34" charset="0"/>
              </a:rPr>
              <a:t>HP x360</a:t>
            </a:r>
          </a:p>
        </p:txBody>
      </p:sp>
      <p:sp>
        <p:nvSpPr>
          <p:cNvPr id="38" name="Rectangle 37">
            <a:extLst>
              <a:ext uri="{FF2B5EF4-FFF2-40B4-BE49-F238E27FC236}">
                <a16:creationId xmlns:a16="http://schemas.microsoft.com/office/drawing/2014/main" id="{C50F2B91-DC85-4748-90BE-F341917F80A0}"/>
              </a:ext>
            </a:extLst>
          </p:cNvPr>
          <p:cNvSpPr/>
          <p:nvPr/>
        </p:nvSpPr>
        <p:spPr bwMode="auto">
          <a:xfrm>
            <a:off x="9253577" y="3094504"/>
            <a:ext cx="1432952" cy="847791"/>
          </a:xfrm>
          <a:prstGeom prst="rect">
            <a:avLst/>
          </a:prstGeom>
          <a:noFill/>
          <a:ln w="10795" cap="flat" cmpd="sng" algn="ctr">
            <a:noFill/>
            <a:prstDash val="solid"/>
            <a:headEnd type="none" w="med" len="med"/>
            <a:tailEnd type="none" w="med" len="med"/>
          </a:ln>
          <a:effectLst/>
        </p:spPr>
        <p:txBody>
          <a:bodyPr vert="horz" wrap="square" lIns="0" tIns="37399" rIns="0" bIns="37399" numCol="1" rtlCol="0" anchor="t" anchorCtr="0" compatLnSpc="1">
            <a:prstTxWarp prst="textNoShape">
              <a:avLst/>
            </a:prstTxWarp>
            <a:spAutoFit/>
          </a:bodyPr>
          <a:lstStyle/>
          <a:p>
            <a:pPr marL="0" marR="0" lvl="0" indent="0" defTabSz="747733" eaLnBrk="1" fontAlgn="base" latinLnBrk="0" hangingPunct="1">
              <a:lnSpc>
                <a:spcPts val="1235"/>
              </a:lnSpc>
              <a:spcBef>
                <a:spcPct val="0"/>
              </a:spcBef>
              <a:spcAft>
                <a:spcPts val="176"/>
              </a:spcAft>
              <a:buClrTx/>
              <a:buSzTx/>
              <a:buFontTx/>
              <a:buNone/>
              <a:tabLst/>
              <a:defRPr/>
            </a:pPr>
            <a:r>
              <a:rPr kumimoji="0" lang="en-US" sz="1147" b="0" i="0" u="none" strike="noStrike" kern="0" cap="none" spc="-8" normalizeH="0" baseline="0" noProof="0">
                <a:ln>
                  <a:noFill/>
                </a:ln>
                <a:solidFill>
                  <a:schemeClr val="tx1">
                    <a:lumMod val="75000"/>
                  </a:schemeClr>
                </a:solidFill>
                <a:effectLst/>
                <a:uLnTx/>
                <a:uFillTx/>
                <a:latin typeface="Segoe UI Semibold"/>
                <a:ea typeface="+mn-ea"/>
                <a:cs typeface="Segoe UI" panose="020B0502040204020203" pitchFamily="34" charset="0"/>
              </a:rPr>
              <a:t>2-in-1 Touch</a:t>
            </a:r>
          </a:p>
          <a:p>
            <a:pPr lvl="0" defTabSz="747733" fontAlgn="base">
              <a:spcBef>
                <a:spcPct val="0"/>
              </a:spcBef>
              <a:spcAft>
                <a:spcPct val="0"/>
              </a:spcAft>
              <a:defRPr/>
            </a:pPr>
            <a:r>
              <a:rPr lang="en-US" sz="963" kern="0">
                <a:solidFill>
                  <a:srgbClr val="2F2F2F"/>
                </a:solidFill>
                <a:cs typeface="Segoe UI Semilight" panose="020B0402040204020203" pitchFamily="34" charset="0"/>
              </a:rPr>
              <a:t>Convertible 360 hinge</a:t>
            </a:r>
          </a:p>
          <a:p>
            <a:pPr lvl="0" defTabSz="747733" fontAlgn="base">
              <a:spcBef>
                <a:spcPct val="0"/>
              </a:spcBef>
              <a:spcAft>
                <a:spcPct val="0"/>
              </a:spcAft>
              <a:defRPr/>
            </a:pPr>
            <a:r>
              <a:rPr lang="en-US" sz="963" kern="0">
                <a:solidFill>
                  <a:srgbClr val="2F2F2F"/>
                </a:solidFill>
                <a:cs typeface="Segoe UI Semilight" panose="020B0402040204020203" pitchFamily="34" charset="0"/>
              </a:rPr>
              <a:t>Pen option</a:t>
            </a:r>
          </a:p>
          <a:p>
            <a:pPr lvl="0" defTabSz="747733" fontAlgn="base">
              <a:spcBef>
                <a:spcPct val="0"/>
              </a:spcBef>
              <a:spcAft>
                <a:spcPct val="0"/>
              </a:spcAft>
              <a:defRPr/>
            </a:pPr>
            <a:r>
              <a:rPr lang="en-US" sz="963" kern="0">
                <a:solidFill>
                  <a:srgbClr val="2F2F2F"/>
                </a:solidFill>
                <a:cs typeface="Segoe UI Semilight" panose="020B0402040204020203" pitchFamily="34" charset="0"/>
              </a:rPr>
              <a:t>4/64 GB</a:t>
            </a:r>
          </a:p>
          <a:p>
            <a:pPr lvl="0" defTabSz="747733" fontAlgn="base">
              <a:spcBef>
                <a:spcPct val="0"/>
              </a:spcBef>
              <a:spcAft>
                <a:spcPct val="0"/>
              </a:spcAft>
              <a:defRPr/>
            </a:pPr>
            <a:r>
              <a:rPr lang="en-US" sz="963" kern="0">
                <a:solidFill>
                  <a:srgbClr val="2F2F2F"/>
                </a:solidFill>
                <a:cs typeface="Segoe UI Semilight" panose="020B0402040204020203" pitchFamily="34" charset="0"/>
              </a:rPr>
              <a:t>$314</a:t>
            </a:r>
          </a:p>
        </p:txBody>
      </p:sp>
      <p:sp>
        <p:nvSpPr>
          <p:cNvPr id="39" name="Rectangle 38">
            <a:extLst>
              <a:ext uri="{FF2B5EF4-FFF2-40B4-BE49-F238E27FC236}">
                <a16:creationId xmlns:a16="http://schemas.microsoft.com/office/drawing/2014/main" id="{807829EF-6A18-4806-AB08-512B1650205F}"/>
              </a:ext>
            </a:extLst>
          </p:cNvPr>
          <p:cNvSpPr/>
          <p:nvPr/>
        </p:nvSpPr>
        <p:spPr bwMode="auto">
          <a:xfrm>
            <a:off x="3423180" y="3088892"/>
            <a:ext cx="1445714" cy="699610"/>
          </a:xfrm>
          <a:prstGeom prst="rect">
            <a:avLst/>
          </a:prstGeom>
          <a:noFill/>
          <a:ln w="10795" cap="flat" cmpd="sng" algn="ctr">
            <a:noFill/>
            <a:prstDash val="solid"/>
            <a:headEnd type="none" w="med" len="med"/>
            <a:tailEnd type="none" w="med" len="med"/>
          </a:ln>
          <a:effectLst/>
        </p:spPr>
        <p:txBody>
          <a:bodyPr vert="horz" wrap="square" lIns="0" tIns="37399" rIns="0" bIns="37399" numCol="1" rtlCol="0" anchor="b" anchorCtr="0" compatLnSpc="1">
            <a:prstTxWarp prst="textNoShape">
              <a:avLst/>
            </a:prstTxWarp>
            <a:spAutoFit/>
          </a:bodyPr>
          <a:lstStyle/>
          <a:p>
            <a:pPr marL="0" marR="0" lvl="0" indent="0" defTabSz="747733" eaLnBrk="1" fontAlgn="base" latinLnBrk="0" hangingPunct="1">
              <a:lnSpc>
                <a:spcPts val="1235"/>
              </a:lnSpc>
              <a:spcBef>
                <a:spcPct val="0"/>
              </a:spcBef>
              <a:spcAft>
                <a:spcPts val="176"/>
              </a:spcAft>
              <a:buClrTx/>
              <a:buSzTx/>
              <a:buFontTx/>
              <a:buNone/>
              <a:tabLst/>
              <a:defRPr/>
            </a:pPr>
            <a:r>
              <a:rPr kumimoji="0" lang="en-US" sz="1147" b="0" i="0" u="none" strike="noStrike" kern="0" cap="none" spc="-8" normalizeH="0" baseline="0" noProof="0">
                <a:ln>
                  <a:noFill/>
                </a:ln>
                <a:solidFill>
                  <a:schemeClr val="tx1">
                    <a:lumMod val="75000"/>
                  </a:schemeClr>
                </a:solidFill>
                <a:effectLst/>
                <a:uLnTx/>
                <a:uFillTx/>
                <a:latin typeface="Segoe UI Semibold"/>
                <a:ea typeface="+mn-ea"/>
                <a:cs typeface="Segoe UI" panose="020B0502040204020203" pitchFamily="34" charset="0"/>
              </a:rPr>
              <a:t>1:1 Deployments</a:t>
            </a:r>
          </a:p>
          <a:p>
            <a:pPr lvl="0" defTabSz="747733" fontAlgn="base">
              <a:spcBef>
                <a:spcPct val="0"/>
              </a:spcBef>
              <a:spcAft>
                <a:spcPct val="0"/>
              </a:spcAft>
              <a:defRPr/>
            </a:pPr>
            <a:r>
              <a:rPr lang="en-US" sz="963" kern="0">
                <a:solidFill>
                  <a:srgbClr val="2F2F2F"/>
                </a:solidFill>
                <a:cs typeface="Segoe UI Semilight" panose="020B0402040204020203" pitchFamily="34" charset="0"/>
              </a:rPr>
              <a:t>Ruggedized Clamshell</a:t>
            </a:r>
          </a:p>
          <a:p>
            <a:pPr lvl="0" defTabSz="747733" fontAlgn="base">
              <a:spcBef>
                <a:spcPct val="0"/>
              </a:spcBef>
              <a:spcAft>
                <a:spcPct val="0"/>
              </a:spcAft>
              <a:defRPr/>
            </a:pPr>
            <a:r>
              <a:rPr lang="en-US" sz="963" kern="0">
                <a:solidFill>
                  <a:srgbClr val="2F2F2F"/>
                </a:solidFill>
                <a:cs typeface="Segoe UI Semilight" panose="020B0402040204020203" pitchFamily="34" charset="0"/>
              </a:rPr>
              <a:t>4/64 GB</a:t>
            </a:r>
          </a:p>
          <a:p>
            <a:pPr lvl="0" defTabSz="747733" fontAlgn="base">
              <a:spcBef>
                <a:spcPct val="0"/>
              </a:spcBef>
              <a:spcAft>
                <a:spcPct val="0"/>
              </a:spcAft>
              <a:defRPr/>
            </a:pPr>
            <a:r>
              <a:rPr lang="en-US" sz="963" kern="0">
                <a:solidFill>
                  <a:srgbClr val="2F2F2F"/>
                </a:solidFill>
                <a:cs typeface="Segoe UI Semilight" panose="020B0402040204020203" pitchFamily="34" charset="0"/>
              </a:rPr>
              <a:t>$234</a:t>
            </a:r>
          </a:p>
        </p:txBody>
      </p:sp>
      <p:sp>
        <p:nvSpPr>
          <p:cNvPr id="40" name="Rectangle 39">
            <a:extLst>
              <a:ext uri="{FF2B5EF4-FFF2-40B4-BE49-F238E27FC236}">
                <a16:creationId xmlns:a16="http://schemas.microsoft.com/office/drawing/2014/main" id="{F7428075-C24B-416A-9FCB-50C25D7FDF99}"/>
              </a:ext>
            </a:extLst>
          </p:cNvPr>
          <p:cNvSpPr/>
          <p:nvPr/>
        </p:nvSpPr>
        <p:spPr bwMode="auto">
          <a:xfrm>
            <a:off x="498636" y="3088892"/>
            <a:ext cx="1475466" cy="699610"/>
          </a:xfrm>
          <a:prstGeom prst="rect">
            <a:avLst/>
          </a:prstGeom>
          <a:noFill/>
          <a:ln w="10795" cap="flat" cmpd="sng" algn="ctr">
            <a:noFill/>
            <a:prstDash val="solid"/>
            <a:headEnd type="none" w="med" len="med"/>
            <a:tailEnd type="none" w="med" len="med"/>
          </a:ln>
          <a:effectLst/>
        </p:spPr>
        <p:txBody>
          <a:bodyPr vert="horz" wrap="square" lIns="0" tIns="37399" rIns="0" bIns="37399" numCol="1" rtlCol="0" anchor="b" anchorCtr="0" compatLnSpc="1">
            <a:prstTxWarp prst="textNoShape">
              <a:avLst/>
            </a:prstTxWarp>
            <a:spAutoFit/>
          </a:bodyPr>
          <a:lstStyle/>
          <a:p>
            <a:pPr marL="0" marR="0" lvl="0" indent="0" defTabSz="747733" eaLnBrk="1" fontAlgn="base" latinLnBrk="0" hangingPunct="1">
              <a:lnSpc>
                <a:spcPts val="1235"/>
              </a:lnSpc>
              <a:spcBef>
                <a:spcPct val="0"/>
              </a:spcBef>
              <a:spcAft>
                <a:spcPts val="176"/>
              </a:spcAft>
              <a:buClrTx/>
              <a:buSzTx/>
              <a:buFontTx/>
              <a:buNone/>
              <a:tabLst/>
              <a:defRPr/>
            </a:pPr>
            <a:r>
              <a:rPr kumimoji="0" lang="en-US" sz="1147" b="0" i="0" u="none" strike="noStrike" kern="0" cap="none" spc="-8" normalizeH="0" baseline="0" noProof="0">
                <a:ln>
                  <a:noFill/>
                </a:ln>
                <a:solidFill>
                  <a:schemeClr val="tx1">
                    <a:lumMod val="75000"/>
                  </a:schemeClr>
                </a:solidFill>
                <a:effectLst/>
                <a:uLnTx/>
                <a:uFillTx/>
                <a:latin typeface="Segoe UI Semibold"/>
                <a:ea typeface="+mn-ea"/>
                <a:cs typeface="Segoe UI" panose="020B0502040204020203" pitchFamily="34" charset="0"/>
              </a:rPr>
              <a:t>1:1 Deployments</a:t>
            </a:r>
          </a:p>
          <a:p>
            <a:pPr marL="0" marR="0" lvl="0" indent="0" defTabSz="747733" eaLnBrk="1" fontAlgn="base" latinLnBrk="0" hangingPunct="1">
              <a:lnSpc>
                <a:spcPct val="100000"/>
              </a:lnSpc>
              <a:spcBef>
                <a:spcPct val="0"/>
              </a:spcBef>
              <a:spcAft>
                <a:spcPct val="0"/>
              </a:spcAft>
              <a:buClrTx/>
              <a:buSzTx/>
              <a:buFontTx/>
              <a:buNone/>
              <a:tabLst/>
              <a:defRPr/>
            </a:pPr>
            <a:r>
              <a:rPr lang="en-US" sz="963" kern="0">
                <a:solidFill>
                  <a:srgbClr val="2F2F2F"/>
                </a:solidFill>
                <a:latin typeface="Segoe UI"/>
                <a:cs typeface="Segoe UI Semilight" panose="020B0402040204020203" pitchFamily="34" charset="0"/>
              </a:rPr>
              <a:t>Ruggedized Clamshell</a:t>
            </a:r>
          </a:p>
          <a:p>
            <a:pPr marL="0" marR="0" lvl="0" indent="0" defTabSz="747733" eaLnBrk="1" fontAlgn="base" latinLnBrk="0" hangingPunct="1">
              <a:lnSpc>
                <a:spcPct val="100000"/>
              </a:lnSpc>
              <a:spcBef>
                <a:spcPct val="0"/>
              </a:spcBef>
              <a:spcAft>
                <a:spcPct val="0"/>
              </a:spcAft>
              <a:buClrTx/>
              <a:buSzTx/>
              <a:buFontTx/>
              <a:buNone/>
              <a:tabLst/>
              <a:defRPr/>
            </a:pPr>
            <a:r>
              <a:rPr kumimoji="0" lang="en-US" sz="963" b="0" i="0" u="none" strike="noStrike" kern="0" cap="none" spc="0" normalizeH="0" baseline="0" noProof="0">
                <a:ln>
                  <a:noFill/>
                </a:ln>
                <a:solidFill>
                  <a:srgbClr val="2F2F2F"/>
                </a:solidFill>
                <a:effectLst/>
                <a:uLnTx/>
                <a:uFillTx/>
                <a:latin typeface="Segoe UI"/>
                <a:ea typeface="+mn-ea"/>
                <a:cs typeface="Segoe UI Semilight" panose="020B0402040204020203" pitchFamily="34" charset="0"/>
              </a:rPr>
              <a:t>4/64 GB</a:t>
            </a:r>
          </a:p>
          <a:p>
            <a:pPr marL="0" marR="0" lvl="0" indent="0" defTabSz="747733" eaLnBrk="1" fontAlgn="base" latinLnBrk="0" hangingPunct="1">
              <a:lnSpc>
                <a:spcPct val="100000"/>
              </a:lnSpc>
              <a:spcBef>
                <a:spcPct val="0"/>
              </a:spcBef>
              <a:spcAft>
                <a:spcPct val="0"/>
              </a:spcAft>
              <a:buClrTx/>
              <a:buSzTx/>
              <a:buFontTx/>
              <a:buNone/>
              <a:tabLst/>
              <a:defRPr/>
            </a:pPr>
            <a:r>
              <a:rPr lang="en-US" sz="963" kern="0">
                <a:solidFill>
                  <a:srgbClr val="2F2F2F"/>
                </a:solidFill>
                <a:latin typeface="Segoe UI"/>
                <a:cs typeface="Segoe UI Semilight" panose="020B0402040204020203" pitchFamily="34" charset="0"/>
              </a:rPr>
              <a:t>$189</a:t>
            </a:r>
            <a:endParaRPr kumimoji="0" lang="en-US" sz="963" b="0" i="0" u="none" strike="noStrike" kern="0" cap="none" spc="0" normalizeH="0" baseline="0" noProof="0">
              <a:ln>
                <a:noFill/>
              </a:ln>
              <a:solidFill>
                <a:srgbClr val="2F2F2F"/>
              </a:solidFill>
              <a:effectLst/>
              <a:uLnTx/>
              <a:uFillTx/>
              <a:latin typeface="Segoe UI"/>
              <a:ea typeface="+mn-ea"/>
              <a:cs typeface="Segoe UI Semilight" panose="020B0402040204020203" pitchFamily="34" charset="0"/>
            </a:endParaRPr>
          </a:p>
        </p:txBody>
      </p:sp>
      <p:sp>
        <p:nvSpPr>
          <p:cNvPr id="41" name="Rectangle 40">
            <a:extLst>
              <a:ext uri="{FF2B5EF4-FFF2-40B4-BE49-F238E27FC236}">
                <a16:creationId xmlns:a16="http://schemas.microsoft.com/office/drawing/2014/main" id="{904A03F8-68EB-4DA4-AD77-17907EF07B7C}"/>
              </a:ext>
            </a:extLst>
          </p:cNvPr>
          <p:cNvSpPr/>
          <p:nvPr/>
        </p:nvSpPr>
        <p:spPr bwMode="auto">
          <a:xfrm>
            <a:off x="6317972" y="3101595"/>
            <a:ext cx="1486526" cy="847791"/>
          </a:xfrm>
          <a:prstGeom prst="rect">
            <a:avLst/>
          </a:prstGeom>
          <a:noFill/>
          <a:ln w="10795" cap="flat" cmpd="sng" algn="ctr">
            <a:noFill/>
            <a:prstDash val="solid"/>
            <a:headEnd type="none" w="med" len="med"/>
            <a:tailEnd type="none" w="med" len="med"/>
          </a:ln>
          <a:effectLst/>
        </p:spPr>
        <p:txBody>
          <a:bodyPr vert="horz" wrap="square" lIns="0" tIns="37399" rIns="0" bIns="37399" numCol="1" rtlCol="0" anchor="t" anchorCtr="0" compatLnSpc="1">
            <a:prstTxWarp prst="textNoShape">
              <a:avLst/>
            </a:prstTxWarp>
            <a:spAutoFit/>
          </a:bodyPr>
          <a:lstStyle/>
          <a:p>
            <a:pPr marL="0" marR="0" lvl="0" indent="0" defTabSz="747733" eaLnBrk="1" fontAlgn="base" latinLnBrk="0" hangingPunct="1">
              <a:lnSpc>
                <a:spcPts val="1235"/>
              </a:lnSpc>
              <a:spcBef>
                <a:spcPct val="0"/>
              </a:spcBef>
              <a:spcAft>
                <a:spcPts val="176"/>
              </a:spcAft>
              <a:buClrTx/>
              <a:buSzTx/>
              <a:buFontTx/>
              <a:buNone/>
              <a:tabLst/>
              <a:defRPr/>
            </a:pPr>
            <a:r>
              <a:rPr kumimoji="0" lang="en-US" sz="1147" b="0" i="0" u="none" strike="noStrike" kern="0" cap="none" spc="-8" normalizeH="0" baseline="0" noProof="0">
                <a:ln>
                  <a:noFill/>
                </a:ln>
                <a:solidFill>
                  <a:schemeClr val="tx1">
                    <a:lumMod val="75000"/>
                  </a:schemeClr>
                </a:solidFill>
                <a:effectLst/>
                <a:uLnTx/>
                <a:uFillTx/>
                <a:latin typeface="Segoe UI Semibold"/>
                <a:ea typeface="+mn-ea"/>
                <a:cs typeface="Segoe UI" panose="020B0502040204020203" pitchFamily="34" charset="0"/>
              </a:rPr>
              <a:t>2-in-1 Touch</a:t>
            </a:r>
          </a:p>
          <a:p>
            <a:pPr lvl="0" defTabSz="747733" fontAlgn="base">
              <a:spcBef>
                <a:spcPct val="0"/>
              </a:spcBef>
              <a:spcAft>
                <a:spcPct val="0"/>
              </a:spcAft>
              <a:defRPr/>
            </a:pPr>
            <a:r>
              <a:rPr lang="en-US" sz="963" kern="0">
                <a:solidFill>
                  <a:srgbClr val="2F2F2F"/>
                </a:solidFill>
                <a:cs typeface="Segoe UI Semilight" panose="020B0402040204020203" pitchFamily="34" charset="0"/>
              </a:rPr>
              <a:t>Convertible 360 hinge</a:t>
            </a:r>
          </a:p>
          <a:p>
            <a:pPr lvl="0" defTabSz="747733" fontAlgn="base">
              <a:spcBef>
                <a:spcPct val="0"/>
              </a:spcBef>
              <a:spcAft>
                <a:spcPct val="0"/>
              </a:spcAft>
              <a:defRPr/>
            </a:pPr>
            <a:r>
              <a:rPr lang="en-US" sz="963" kern="0">
                <a:solidFill>
                  <a:srgbClr val="2F2F2F"/>
                </a:solidFill>
                <a:cs typeface="Segoe UI Semilight" panose="020B0402040204020203" pitchFamily="34" charset="0"/>
              </a:rPr>
              <a:t>Pen option</a:t>
            </a:r>
          </a:p>
          <a:p>
            <a:pPr lvl="0" defTabSz="747733" fontAlgn="base">
              <a:spcBef>
                <a:spcPct val="0"/>
              </a:spcBef>
              <a:spcAft>
                <a:spcPct val="0"/>
              </a:spcAft>
              <a:defRPr/>
            </a:pPr>
            <a:r>
              <a:rPr lang="en-US" sz="963" kern="0">
                <a:solidFill>
                  <a:srgbClr val="2F2F2F"/>
                </a:solidFill>
                <a:cs typeface="Segoe UI Semilight" panose="020B0402040204020203" pitchFamily="34" charset="0"/>
              </a:rPr>
              <a:t>4/64 GB</a:t>
            </a:r>
          </a:p>
          <a:p>
            <a:pPr lvl="0" defTabSz="747733" fontAlgn="base">
              <a:spcBef>
                <a:spcPct val="0"/>
              </a:spcBef>
              <a:spcAft>
                <a:spcPct val="0"/>
              </a:spcAft>
              <a:defRPr/>
            </a:pPr>
            <a:r>
              <a:rPr lang="en-US" sz="963" kern="0">
                <a:solidFill>
                  <a:srgbClr val="2F2F2F"/>
                </a:solidFill>
                <a:cs typeface="Segoe UI Semilight" panose="020B0402040204020203" pitchFamily="34" charset="0"/>
              </a:rPr>
              <a:t>$279</a:t>
            </a:r>
          </a:p>
        </p:txBody>
      </p:sp>
      <p:pic>
        <p:nvPicPr>
          <p:cNvPr id="44" name="Content Placeholder 56">
            <a:extLst>
              <a:ext uri="{FF2B5EF4-FFF2-40B4-BE49-F238E27FC236}">
                <a16:creationId xmlns:a16="http://schemas.microsoft.com/office/drawing/2014/main" id="{B7911E84-9844-4B63-AAE6-33660AE6DB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0968" y="3120288"/>
            <a:ext cx="969184" cy="646123"/>
          </a:xfrm>
          <a:prstGeom prst="rect">
            <a:avLst/>
          </a:prstGeom>
        </p:spPr>
      </p:pic>
      <p:sp>
        <p:nvSpPr>
          <p:cNvPr id="3" name="Rectangle 2">
            <a:extLst>
              <a:ext uri="{FF2B5EF4-FFF2-40B4-BE49-F238E27FC236}">
                <a16:creationId xmlns:a16="http://schemas.microsoft.com/office/drawing/2014/main" id="{108A7305-B546-44EB-8B2D-B3E8054B5F0E}"/>
              </a:ext>
            </a:extLst>
          </p:cNvPr>
          <p:cNvSpPr/>
          <p:nvPr/>
        </p:nvSpPr>
        <p:spPr>
          <a:xfrm>
            <a:off x="7885744" y="2155163"/>
            <a:ext cx="2281394" cy="215444"/>
          </a:xfrm>
          <a:prstGeom prst="rect">
            <a:avLst/>
          </a:prstGeom>
        </p:spPr>
        <p:txBody>
          <a:bodyPr wrap="none">
            <a:spAutoFit/>
          </a:bodyPr>
          <a:lstStyle/>
          <a:p>
            <a:r>
              <a:rPr lang="en-US" sz="800" baseline="30000">
                <a:solidFill>
                  <a:schemeClr val="tx1">
                    <a:lumMod val="60000"/>
                    <a:lumOff val="40000"/>
                  </a:schemeClr>
                </a:solidFill>
              </a:rPr>
              <a:t>1</a:t>
            </a:r>
            <a:r>
              <a:rPr lang="en-US" sz="800">
                <a:solidFill>
                  <a:schemeClr val="tx1">
                    <a:lumMod val="60000"/>
                    <a:lumOff val="40000"/>
                  </a:schemeClr>
                </a:solidFill>
              </a:rPr>
              <a:t>Estimated retail price; actual prices may vary. </a:t>
            </a:r>
          </a:p>
        </p:txBody>
      </p:sp>
      <p:sp>
        <p:nvSpPr>
          <p:cNvPr id="53" name="TextBox 52">
            <a:extLst>
              <a:ext uri="{FF2B5EF4-FFF2-40B4-BE49-F238E27FC236}">
                <a16:creationId xmlns:a16="http://schemas.microsoft.com/office/drawing/2014/main" id="{446FDEEC-86BE-294E-A3FF-7145E2B476E9}"/>
              </a:ext>
            </a:extLst>
          </p:cNvPr>
          <p:cNvSpPr txBox="1"/>
          <p:nvPr/>
        </p:nvSpPr>
        <p:spPr>
          <a:xfrm>
            <a:off x="7951363" y="1469032"/>
            <a:ext cx="2752553" cy="553998"/>
          </a:xfrm>
          <a:prstGeom prst="rect">
            <a:avLst/>
          </a:prstGeom>
          <a:noFill/>
        </p:spPr>
        <p:txBody>
          <a:bodyPr wrap="square" lIns="0" tIns="0" rIns="0" bIns="0" rtlCol="0">
            <a:spAutoFit/>
          </a:bodyPr>
          <a:lstStyle/>
          <a:p>
            <a:pPr>
              <a:lnSpc>
                <a:spcPct val="90000"/>
              </a:lnSpc>
              <a:spcBef>
                <a:spcPts val="600"/>
              </a:spcBef>
            </a:pPr>
            <a:r>
              <a:rPr lang="en-US" sz="2000">
                <a:solidFill>
                  <a:schemeClr val="tx1">
                    <a:lumMod val="60000"/>
                    <a:lumOff val="40000"/>
                  </a:schemeClr>
                </a:solidFill>
              </a:rPr>
              <a:t>Laptops start at $189 and 2-in-1s at $279.</a:t>
            </a:r>
            <a:r>
              <a:rPr lang="en-US" sz="2000" baseline="30000">
                <a:solidFill>
                  <a:schemeClr val="tx1">
                    <a:lumMod val="60000"/>
                    <a:lumOff val="40000"/>
                  </a:schemeClr>
                </a:solidFill>
              </a:rPr>
              <a:t>1</a:t>
            </a:r>
          </a:p>
        </p:txBody>
      </p:sp>
      <p:pic>
        <p:nvPicPr>
          <p:cNvPr id="28" name="Content Placeholder 52">
            <a:extLst>
              <a:ext uri="{FF2B5EF4-FFF2-40B4-BE49-F238E27FC236}">
                <a16:creationId xmlns:a16="http://schemas.microsoft.com/office/drawing/2014/main" id="{D38F7026-BBB5-4B93-AEC1-F362258902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51585" y="3112298"/>
            <a:ext cx="969183" cy="646122"/>
          </a:xfrm>
          <a:prstGeom prst="rect">
            <a:avLst/>
          </a:prstGeom>
        </p:spPr>
      </p:pic>
      <p:pic>
        <p:nvPicPr>
          <p:cNvPr id="29" name="Picture 28">
            <a:extLst>
              <a:ext uri="{FF2B5EF4-FFF2-40B4-BE49-F238E27FC236}">
                <a16:creationId xmlns:a16="http://schemas.microsoft.com/office/drawing/2014/main" id="{9A11B5E6-4973-45F7-88AC-09C9A74137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62" t="6538" r="3114" b="17037"/>
          <a:stretch/>
        </p:blipFill>
        <p:spPr>
          <a:xfrm>
            <a:off x="4855881" y="3136389"/>
            <a:ext cx="908987" cy="630022"/>
          </a:xfrm>
          <a:prstGeom prst="rect">
            <a:avLst/>
          </a:prstGeom>
        </p:spPr>
      </p:pic>
      <p:pic>
        <p:nvPicPr>
          <p:cNvPr id="32" name="Picture 31">
            <a:extLst>
              <a:ext uri="{FF2B5EF4-FFF2-40B4-BE49-F238E27FC236}">
                <a16:creationId xmlns:a16="http://schemas.microsoft.com/office/drawing/2014/main" id="{1AF52196-765E-4359-86CF-B200B0C499F3}"/>
              </a:ext>
            </a:extLst>
          </p:cNvPr>
          <p:cNvPicPr>
            <a:picLocks noChangeAspect="1"/>
          </p:cNvPicPr>
          <p:nvPr/>
        </p:nvPicPr>
        <p:blipFill>
          <a:blip r:embed="rId7"/>
          <a:stretch>
            <a:fillRect/>
          </a:stretch>
        </p:blipFill>
        <p:spPr>
          <a:xfrm>
            <a:off x="11386110" y="3658118"/>
            <a:ext cx="356187" cy="200603"/>
          </a:xfrm>
          <a:prstGeom prst="rect">
            <a:avLst/>
          </a:prstGeom>
        </p:spPr>
      </p:pic>
      <p:pic>
        <p:nvPicPr>
          <p:cNvPr id="31" name="Picture 30">
            <a:extLst>
              <a:ext uri="{FF2B5EF4-FFF2-40B4-BE49-F238E27FC236}">
                <a16:creationId xmlns:a16="http://schemas.microsoft.com/office/drawing/2014/main" id="{0C6B7E90-9462-4CF6-B84B-644E786B20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10" t="5517" r="4887" b="6466"/>
          <a:stretch/>
        </p:blipFill>
        <p:spPr>
          <a:xfrm>
            <a:off x="10703916" y="3067853"/>
            <a:ext cx="942367" cy="698558"/>
          </a:xfrm>
          <a:prstGeom prst="rect">
            <a:avLst/>
          </a:prstGeom>
        </p:spPr>
      </p:pic>
    </p:spTree>
    <p:extLst>
      <p:ext uri="{BB962C8B-B14F-4D97-AF65-F5344CB8AC3E}">
        <p14:creationId xmlns:p14="http://schemas.microsoft.com/office/powerpoint/2010/main" val="17894385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4E502016-54F9-4698-A82C-1D54453D8C89}"/>
              </a:ext>
            </a:extLst>
          </p:cNvPr>
          <p:cNvSpPr txBox="1">
            <a:spLocks/>
          </p:cNvSpPr>
          <p:nvPr/>
        </p:nvSpPr>
        <p:spPr>
          <a:xfrm>
            <a:off x="455995" y="882285"/>
            <a:ext cx="7454643" cy="3557686"/>
          </a:xfrm>
          <a:prstGeom prst="rect">
            <a:avLst/>
          </a:prstGeom>
          <a:noFill/>
        </p:spPr>
        <p:txBody>
          <a:bodyPr vert="horz" wrap="square" lIns="0" tIns="0" rIns="0" bIns="0" rtlCol="0" anchor="t" anchorCtr="0">
            <a:noAutofit/>
          </a:bodyPr>
          <a:lstStyle>
            <a:lvl1pPr algn="l" defTabSz="914378" rtl="0" eaLnBrk="1" latinLnBrk="0" hangingPunct="1">
              <a:lnSpc>
                <a:spcPct val="90000"/>
              </a:lnSpc>
              <a:spcBef>
                <a:spcPct val="0"/>
              </a:spcBef>
              <a:buNone/>
              <a:defRPr lang="en-US" sz="5400" b="0" kern="1200" cap="none" spc="-147" baseline="0" dirty="0">
                <a:ln w="3175">
                  <a:noFill/>
                </a:ln>
                <a:solidFill>
                  <a:schemeClr val="bg1"/>
                </a:solidFill>
                <a:effectLst/>
                <a:latin typeface="+mj-lt"/>
                <a:ea typeface="+mn-ea"/>
                <a:cs typeface="Segoe UI" pitchFamily="34" charset="0"/>
              </a:defRPr>
            </a:lvl1pPr>
          </a:lstStyle>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r>
              <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rPr>
              <a:t>CSP Advantage </a:t>
            </a:r>
          </a:p>
        </p:txBody>
      </p:sp>
    </p:spTree>
    <p:extLst>
      <p:ext uri="{BB962C8B-B14F-4D97-AF65-F5344CB8AC3E}">
        <p14:creationId xmlns:p14="http://schemas.microsoft.com/office/powerpoint/2010/main" val="68540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013F4-B5BD-4163-B8AC-3596E9CFDC87}"/>
              </a:ext>
            </a:extLst>
          </p:cNvPr>
          <p:cNvSpPr>
            <a:spLocks noGrp="1"/>
          </p:cNvSpPr>
          <p:nvPr>
            <p:ph sz="quarter" idx="4294967295"/>
          </p:nvPr>
        </p:nvSpPr>
        <p:spPr>
          <a:xfrm>
            <a:off x="815009" y="557834"/>
            <a:ext cx="10575234" cy="3844656"/>
          </a:xfrm>
          <a:effectLst/>
        </p:spPr>
        <p:txBody>
          <a:bodyPr/>
          <a:lstStyle/>
          <a:p>
            <a:pPr marL="0" indent="0">
              <a:buNone/>
            </a:pPr>
            <a:r>
              <a:rPr lang="en-US" sz="6600" dirty="0">
                <a:ln w="0"/>
                <a:solidFill>
                  <a:schemeClr val="accent1"/>
                </a:solidFill>
                <a:effectLst>
                  <a:outerShdw blurRad="38100" dist="25400" dir="5400000" algn="ctr" rotWithShape="0">
                    <a:srgbClr val="6E747A">
                      <a:alpha val="43000"/>
                    </a:srgbClr>
                  </a:outerShdw>
                </a:effectLst>
              </a:rPr>
              <a:t>CSP is the </a:t>
            </a:r>
            <a:r>
              <a:rPr lang="en-US" sz="6600" u="sng" dirty="0">
                <a:ln w="0"/>
                <a:solidFill>
                  <a:schemeClr val="tx2"/>
                </a:solidFill>
                <a:effectLst>
                  <a:outerShdw blurRad="38100" dist="25400" dir="5400000" algn="ctr" rotWithShape="0">
                    <a:srgbClr val="6E747A">
                      <a:alpha val="43000"/>
                    </a:srgbClr>
                  </a:outerShdw>
                </a:effectLst>
              </a:rPr>
              <a:t>only way</a:t>
            </a:r>
            <a:r>
              <a:rPr lang="en-US" sz="6600" dirty="0">
                <a:ln w="0"/>
                <a:solidFill>
                  <a:schemeClr val="tx2"/>
                </a:solidFill>
                <a:effectLst>
                  <a:outerShdw blurRad="38100" dist="25400" dir="5400000" algn="ctr" rotWithShape="0">
                    <a:srgbClr val="6E747A">
                      <a:alpha val="43000"/>
                    </a:srgbClr>
                  </a:outerShdw>
                </a:effectLst>
              </a:rPr>
              <a:t> </a:t>
            </a:r>
            <a:r>
              <a:rPr lang="en-US" sz="6600" dirty="0">
                <a:ln w="0"/>
                <a:solidFill>
                  <a:schemeClr val="accent1"/>
                </a:solidFill>
                <a:effectLst>
                  <a:outerShdw blurRad="38100" dist="25400" dir="5400000" algn="ctr" rotWithShape="0">
                    <a:srgbClr val="6E747A">
                      <a:alpha val="43000"/>
                    </a:srgbClr>
                  </a:outerShdw>
                </a:effectLst>
              </a:rPr>
              <a:t>education customers with fewer than 1,000 EQU can license M365 A3 </a:t>
            </a:r>
          </a:p>
        </p:txBody>
      </p:sp>
      <p:pic>
        <p:nvPicPr>
          <p:cNvPr id="22" name="Picture 21">
            <a:extLst>
              <a:ext uri="{FF2B5EF4-FFF2-40B4-BE49-F238E27FC236}">
                <a16:creationId xmlns:a16="http://schemas.microsoft.com/office/drawing/2014/main" id="{83E1A4AC-B7A7-4C17-A1D9-C00DB752C15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17000" contrast="76000"/>
                    </a14:imgEffect>
                  </a14:imgLayer>
                </a14:imgProps>
              </a:ext>
            </a:extLst>
          </a:blip>
          <a:stretch>
            <a:fillRect/>
          </a:stretch>
        </p:blipFill>
        <p:spPr>
          <a:xfrm>
            <a:off x="8617226" y="5137978"/>
            <a:ext cx="2773017" cy="1353928"/>
          </a:xfrm>
          <a:prstGeom prst="rect">
            <a:avLst/>
          </a:prstGeom>
        </p:spPr>
      </p:pic>
      <p:sp>
        <p:nvSpPr>
          <p:cNvPr id="23" name="Rectangle 22">
            <a:extLst>
              <a:ext uri="{FF2B5EF4-FFF2-40B4-BE49-F238E27FC236}">
                <a16:creationId xmlns:a16="http://schemas.microsoft.com/office/drawing/2014/main" id="{1C9C94FA-886B-4788-BE53-CE12BD405003}"/>
              </a:ext>
            </a:extLst>
          </p:cNvPr>
          <p:cNvSpPr/>
          <p:nvPr/>
        </p:nvSpPr>
        <p:spPr>
          <a:xfrm>
            <a:off x="-301487" y="6457890"/>
            <a:ext cx="6096000" cy="400110"/>
          </a:xfrm>
          <a:prstGeom prst="rect">
            <a:avLst/>
          </a:prstGeom>
        </p:spPr>
        <p:txBody>
          <a:bodyPr>
            <a:spAutoFit/>
          </a:bodyPr>
          <a:lstStyle/>
          <a:p>
            <a:pPr marL="572135" marR="0" lvl="1" indent="-23622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Segoe UI" panose="020B0502040204020203" pitchFamily="34" charset="0"/>
                <a:ea typeface="+mn-ea"/>
                <a:cs typeface="+mn-cs"/>
              </a:rPr>
              <a:t>EQU = Education Qualified User</a:t>
            </a:r>
          </a:p>
        </p:txBody>
      </p:sp>
    </p:spTree>
    <p:extLst>
      <p:ext uri="{BB962C8B-B14F-4D97-AF65-F5344CB8AC3E}">
        <p14:creationId xmlns:p14="http://schemas.microsoft.com/office/powerpoint/2010/main" val="450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64" presetClass="path" presetSubtype="0" decel="100000" fill="hold" nodeType="withEffect">
                                  <p:stCondLst>
                                    <p:cond delay="0"/>
                                  </p:stCondLst>
                                  <p:childTnLst>
                                    <p:animMotion origin="layout" path="M -2.70833E-6 3.33333E-6 L -2.70833E-6 -0.02824 " pathEditMode="relative" rAng="0" ptsTypes="AA">
                                      <p:cBhvr>
                                        <p:cTn id="9" dur="750" spd="-100000" fill="hold"/>
                                        <p:tgtEl>
                                          <p:spTgt spid="22"/>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3E880D4C-12E2-48D8-8194-A3536220BB66}"/>
              </a:ext>
            </a:extLst>
          </p:cNvPr>
          <p:cNvSpPr/>
          <p:nvPr/>
        </p:nvSpPr>
        <p:spPr bwMode="auto">
          <a:xfrm>
            <a:off x="3874168" y="5541739"/>
            <a:ext cx="7732554" cy="40225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Rectangle 45">
            <a:extLst>
              <a:ext uri="{FF2B5EF4-FFF2-40B4-BE49-F238E27FC236}">
                <a16:creationId xmlns:a16="http://schemas.microsoft.com/office/drawing/2014/main" id="{10FC1C5F-88E1-417F-B017-0EC93F84720E}"/>
              </a:ext>
            </a:extLst>
          </p:cNvPr>
          <p:cNvSpPr/>
          <p:nvPr/>
        </p:nvSpPr>
        <p:spPr bwMode="auto">
          <a:xfrm>
            <a:off x="3874168" y="3485543"/>
            <a:ext cx="7732553" cy="40225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C2F96C24-3D59-4BE6-B1C6-9A7283A6379A}"/>
              </a:ext>
            </a:extLst>
          </p:cNvPr>
          <p:cNvSpPr/>
          <p:nvPr/>
        </p:nvSpPr>
        <p:spPr bwMode="auto">
          <a:xfrm>
            <a:off x="3874168" y="4327433"/>
            <a:ext cx="7732554" cy="40225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AE001405-E498-45E3-B0E7-75DCA30EAF82}"/>
              </a:ext>
            </a:extLst>
          </p:cNvPr>
          <p:cNvSpPr/>
          <p:nvPr/>
        </p:nvSpPr>
        <p:spPr bwMode="auto">
          <a:xfrm>
            <a:off x="521367" y="1631324"/>
            <a:ext cx="11085354" cy="40225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B0459A8C-A913-4425-B47B-BA61A7B2E78C}"/>
              </a:ext>
            </a:extLst>
          </p:cNvPr>
          <p:cNvSpPr>
            <a:spLocks noGrp="1"/>
          </p:cNvSpPr>
          <p:nvPr>
            <p:ph type="title"/>
          </p:nvPr>
        </p:nvSpPr>
        <p:spPr>
          <a:xfrm>
            <a:off x="368841" y="403363"/>
            <a:ext cx="11655840" cy="498598"/>
          </a:xfrm>
        </p:spPr>
        <p:txBody>
          <a:bodyPr vert="horz" wrap="square" lIns="0" tIns="0" rIns="0" bIns="0" rtlCol="0" anchor="t">
            <a:spAutoFit/>
          </a:bodyPr>
          <a:lstStyle/>
          <a:p>
            <a:r>
              <a:rPr lang="en-US" sz="3600" spc="-130" dirty="0">
                <a:solidFill>
                  <a:schemeClr val="tx1"/>
                </a:solidFill>
              </a:rPr>
              <a:t>Showcasing the features of Office A1, Microsoft A3, &amp; A5</a:t>
            </a:r>
          </a:p>
        </p:txBody>
      </p:sp>
      <p:sp>
        <p:nvSpPr>
          <p:cNvPr id="14" name="Rectangle 13">
            <a:extLst>
              <a:ext uri="{FF2B5EF4-FFF2-40B4-BE49-F238E27FC236}">
                <a16:creationId xmlns:a16="http://schemas.microsoft.com/office/drawing/2014/main" id="{32758A88-472F-49A0-AA1A-2C7EE94E1C67}"/>
              </a:ext>
            </a:extLst>
          </p:cNvPr>
          <p:cNvSpPr/>
          <p:nvPr/>
        </p:nvSpPr>
        <p:spPr bwMode="auto">
          <a:xfrm>
            <a:off x="4024675" y="1255065"/>
            <a:ext cx="3519194" cy="4817365"/>
          </a:xfrm>
          <a:prstGeom prst="rect">
            <a:avLst/>
          </a:prstGeom>
          <a:noFill/>
          <a:ln w="762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5" marR="0" lvl="0" indent="93663"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Microsoft 365 A3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50505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5050"/>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A189A2B7-A66F-4C61-8EE2-C5092278EDA3}"/>
              </a:ext>
            </a:extLst>
          </p:cNvPr>
          <p:cNvSpPr txBox="1"/>
          <p:nvPr/>
        </p:nvSpPr>
        <p:spPr>
          <a:xfrm>
            <a:off x="454294" y="4018757"/>
            <a:ext cx="2960231" cy="5170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505050"/>
                </a:solidFill>
                <a:effectLst/>
                <a:uLnTx/>
                <a:uFillTx/>
                <a:latin typeface="Segoe UI Light"/>
                <a:ea typeface="+mn-ea"/>
                <a:cs typeface="+mn-cs"/>
              </a:rPr>
              <a:t>ERP - USD per user/month*</a:t>
            </a:r>
          </a:p>
        </p:txBody>
      </p:sp>
      <p:sp>
        <p:nvSpPr>
          <p:cNvPr id="19" name="Rectangle: Rounded Corners 18">
            <a:extLst>
              <a:ext uri="{FF2B5EF4-FFF2-40B4-BE49-F238E27FC236}">
                <a16:creationId xmlns:a16="http://schemas.microsoft.com/office/drawing/2014/main" id="{42C326EC-C9FD-4A0E-A084-60AB4E0AEB51}"/>
              </a:ext>
            </a:extLst>
          </p:cNvPr>
          <p:cNvSpPr/>
          <p:nvPr/>
        </p:nvSpPr>
        <p:spPr bwMode="auto">
          <a:xfrm>
            <a:off x="4215454" y="1976636"/>
            <a:ext cx="2855882" cy="933391"/>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176213" marR="0" lvl="0" indent="-176213"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Office 365 A1 +</a:t>
            </a:r>
          </a:p>
          <a:p>
            <a:pPr marL="176213" marR="0" lvl="0" indent="-176213"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Office 365 ProPlus</a:t>
            </a:r>
          </a:p>
          <a:p>
            <a:pPr marL="176213" marR="0" lvl="0" indent="-176213"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Skype Meeting Broadcast</a:t>
            </a:r>
          </a:p>
          <a:p>
            <a:pPr marL="176213" marR="0" lvl="0" indent="-176213"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Office 365 Cloud App Security</a:t>
            </a:r>
          </a:p>
          <a:p>
            <a:pPr marL="0" marR="0" lvl="0" indent="0" algn="ctr" defTabSz="932472" rtl="0" eaLnBrk="1" fontAlgn="base" latinLnBrk="0" hangingPunct="1">
              <a:lnSpc>
                <a:spcPct val="95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20" name="Rectangle: Rounded Corners 19">
            <a:extLst>
              <a:ext uri="{FF2B5EF4-FFF2-40B4-BE49-F238E27FC236}">
                <a16:creationId xmlns:a16="http://schemas.microsoft.com/office/drawing/2014/main" id="{3092927B-DC1D-46D1-9929-634697AF1798}"/>
              </a:ext>
            </a:extLst>
          </p:cNvPr>
          <p:cNvSpPr/>
          <p:nvPr/>
        </p:nvSpPr>
        <p:spPr bwMode="auto">
          <a:xfrm>
            <a:off x="4022256" y="4357369"/>
            <a:ext cx="3493507" cy="381235"/>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62"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EMS E3</a:t>
            </a:r>
          </a:p>
        </p:txBody>
      </p:sp>
      <p:sp>
        <p:nvSpPr>
          <p:cNvPr id="21" name="Rectangle: Rounded Corners 20">
            <a:extLst>
              <a:ext uri="{FF2B5EF4-FFF2-40B4-BE49-F238E27FC236}">
                <a16:creationId xmlns:a16="http://schemas.microsoft.com/office/drawing/2014/main" id="{75819EAF-8C87-42E9-9DA2-37730AF63247}"/>
              </a:ext>
            </a:extLst>
          </p:cNvPr>
          <p:cNvSpPr/>
          <p:nvPr/>
        </p:nvSpPr>
        <p:spPr bwMode="auto">
          <a:xfrm>
            <a:off x="4025590" y="3484241"/>
            <a:ext cx="4048835" cy="340628"/>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Windows 10 Education A3</a:t>
            </a:r>
          </a:p>
          <a:p>
            <a:pPr marL="0" marR="0" lvl="0" indent="0" algn="ctr" defTabSz="932472" rtl="0" eaLnBrk="1" fontAlgn="base" latinLnBrk="0" hangingPunct="1">
              <a:lnSpc>
                <a:spcPct val="95000"/>
              </a:lnSpc>
              <a:spcBef>
                <a:spcPts val="0"/>
              </a:spcBef>
              <a:spcAft>
                <a:spcPts val="0"/>
              </a:spcAft>
              <a:buClrTx/>
              <a:buSzTx/>
              <a:buFontTx/>
              <a:buNone/>
              <a:tabLst/>
              <a:defRPr/>
            </a:pPr>
            <a:endPar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B63C679A-FDF8-4C8A-89F1-FF5948A60B50}"/>
              </a:ext>
            </a:extLst>
          </p:cNvPr>
          <p:cNvSpPr/>
          <p:nvPr/>
        </p:nvSpPr>
        <p:spPr bwMode="auto">
          <a:xfrm>
            <a:off x="7945826" y="4325285"/>
            <a:ext cx="4025900" cy="384608"/>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62"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EMS E5</a:t>
            </a:r>
          </a:p>
        </p:txBody>
      </p:sp>
      <p:sp>
        <p:nvSpPr>
          <p:cNvPr id="22" name="Rectangle: Rounded Corners 21">
            <a:extLst>
              <a:ext uri="{FF2B5EF4-FFF2-40B4-BE49-F238E27FC236}">
                <a16:creationId xmlns:a16="http://schemas.microsoft.com/office/drawing/2014/main" id="{3F9795BA-B508-402E-A8FE-A74361DEC1A5}"/>
              </a:ext>
            </a:extLst>
          </p:cNvPr>
          <p:cNvSpPr/>
          <p:nvPr/>
        </p:nvSpPr>
        <p:spPr bwMode="auto">
          <a:xfrm>
            <a:off x="7945826" y="1636681"/>
            <a:ext cx="4025900" cy="387052"/>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62"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Office 365 A5</a:t>
            </a:r>
          </a:p>
        </p:txBody>
      </p:sp>
      <p:sp>
        <p:nvSpPr>
          <p:cNvPr id="25" name="Rectangle: Rounded Corners 24">
            <a:extLst>
              <a:ext uri="{FF2B5EF4-FFF2-40B4-BE49-F238E27FC236}">
                <a16:creationId xmlns:a16="http://schemas.microsoft.com/office/drawing/2014/main" id="{7EB843C3-FB2D-4249-9187-41EB66D234B2}"/>
              </a:ext>
            </a:extLst>
          </p:cNvPr>
          <p:cNvSpPr/>
          <p:nvPr/>
        </p:nvSpPr>
        <p:spPr bwMode="auto">
          <a:xfrm>
            <a:off x="7945826" y="3484240"/>
            <a:ext cx="4025900" cy="371477"/>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Windows 10 Education A5</a:t>
            </a:r>
          </a:p>
        </p:txBody>
      </p:sp>
      <p:sp>
        <p:nvSpPr>
          <p:cNvPr id="26" name="Rectangle: Rounded Corners 25">
            <a:extLst>
              <a:ext uri="{FF2B5EF4-FFF2-40B4-BE49-F238E27FC236}">
                <a16:creationId xmlns:a16="http://schemas.microsoft.com/office/drawing/2014/main" id="{6E5B3D78-CD0E-41F5-8E98-C58E03099BD1}"/>
              </a:ext>
            </a:extLst>
          </p:cNvPr>
          <p:cNvSpPr/>
          <p:nvPr/>
        </p:nvSpPr>
        <p:spPr bwMode="auto">
          <a:xfrm>
            <a:off x="4022256" y="5532825"/>
            <a:ext cx="4052169" cy="431119"/>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62"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Minecraft: Education Edition</a:t>
            </a:r>
          </a:p>
          <a:p>
            <a:pPr marL="0" marR="0" lvl="0" indent="0" algn="ctr" defTabSz="932472" rtl="0" eaLnBrk="1" fontAlgn="base" latinLnBrk="0" hangingPunct="1">
              <a:lnSpc>
                <a:spcPct val="95000"/>
              </a:lnSpc>
              <a:spcBef>
                <a:spcPts val="0"/>
              </a:spcBef>
              <a:spcAft>
                <a:spcPts val="0"/>
              </a:spcAft>
              <a:buClrTx/>
              <a:buSzTx/>
              <a:buFontTx/>
              <a:buNone/>
              <a:tabLst/>
              <a:defRPr/>
            </a:pPr>
            <a:endPar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6F30387B-FDEE-4FAE-99AF-DA110E4720B7}"/>
              </a:ext>
            </a:extLst>
          </p:cNvPr>
          <p:cNvSpPr/>
          <p:nvPr/>
        </p:nvSpPr>
        <p:spPr bwMode="auto">
          <a:xfrm>
            <a:off x="695196" y="1636681"/>
            <a:ext cx="3073484" cy="531390"/>
          </a:xfrm>
          <a:prstGeom prst="roundRect">
            <a:avLst>
              <a:gd name="adj" fmla="val 11299"/>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62"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Office 365 A1</a:t>
            </a:r>
          </a:p>
        </p:txBody>
      </p:sp>
      <p:sp>
        <p:nvSpPr>
          <p:cNvPr id="33" name="Rectangle: Rounded Corners 32">
            <a:extLst>
              <a:ext uri="{FF2B5EF4-FFF2-40B4-BE49-F238E27FC236}">
                <a16:creationId xmlns:a16="http://schemas.microsoft.com/office/drawing/2014/main" id="{CBB9BEA9-79CA-49F9-A35A-84FE7B37080C}"/>
              </a:ext>
            </a:extLst>
          </p:cNvPr>
          <p:cNvSpPr/>
          <p:nvPr/>
        </p:nvSpPr>
        <p:spPr bwMode="auto">
          <a:xfrm>
            <a:off x="830995" y="2001746"/>
            <a:ext cx="2298669" cy="1140657"/>
          </a:xfrm>
          <a:prstGeom prst="roundRect">
            <a:avLst>
              <a:gd name="adj" fmla="val 11299"/>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Office Online</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Exchange Online</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SharePoint Online</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Skype for Business Online</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Office 365 apps: Sway, Forms, Teams etc.</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Azure Active Directory Basic for Education</a:t>
            </a:r>
          </a:p>
        </p:txBody>
      </p:sp>
      <p:sp>
        <p:nvSpPr>
          <p:cNvPr id="41" name="Rectangle: Rounded Corners 40">
            <a:extLst>
              <a:ext uri="{FF2B5EF4-FFF2-40B4-BE49-F238E27FC236}">
                <a16:creationId xmlns:a16="http://schemas.microsoft.com/office/drawing/2014/main" id="{DF130391-0EA0-45A2-B4FD-10AEFB697260}"/>
              </a:ext>
            </a:extLst>
          </p:cNvPr>
          <p:cNvSpPr/>
          <p:nvPr/>
        </p:nvSpPr>
        <p:spPr bwMode="auto">
          <a:xfrm>
            <a:off x="4024675" y="1636681"/>
            <a:ext cx="4043625" cy="469848"/>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62"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Office 365 A3</a:t>
            </a:r>
            <a:endParaRPr kumimoji="0" lang="en-US" sz="1200" b="1" i="0" u="none" strike="noStrike" kern="1200" cap="none" spc="0" normalizeH="0" baseline="0" noProof="0">
              <a:ln>
                <a:noFill/>
              </a:ln>
              <a:solidFill>
                <a:srgbClr val="505050"/>
              </a:solidFill>
              <a:effectLst/>
              <a:uLnTx/>
              <a:uFillTx/>
              <a:latin typeface="Segoe UI Light"/>
              <a:ea typeface="+mn-ea"/>
              <a:cs typeface="+mn-cs"/>
            </a:endParaRPr>
          </a:p>
          <a:p>
            <a:pPr marL="0" marR="0" lvl="0" indent="0" algn="ctr" defTabSz="932472" rtl="0" eaLnBrk="1" fontAlgn="base" latinLnBrk="0" hangingPunct="1">
              <a:lnSpc>
                <a:spcPct val="95000"/>
              </a:lnSpc>
              <a:spcBef>
                <a:spcPts val="0"/>
              </a:spcBef>
              <a:spcAft>
                <a:spcPts val="0"/>
              </a:spcAft>
              <a:buClrTx/>
              <a:buSzTx/>
              <a:buFontTx/>
              <a:buNone/>
              <a:tabLst/>
              <a:defRPr/>
            </a:pPr>
            <a:endPar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43" name="Rectangle: Rounded Corners 42">
            <a:extLst>
              <a:ext uri="{FF2B5EF4-FFF2-40B4-BE49-F238E27FC236}">
                <a16:creationId xmlns:a16="http://schemas.microsoft.com/office/drawing/2014/main" id="{82896DB6-567D-4CD8-864B-37629E5058B3}"/>
              </a:ext>
            </a:extLst>
          </p:cNvPr>
          <p:cNvSpPr/>
          <p:nvPr/>
        </p:nvSpPr>
        <p:spPr bwMode="auto">
          <a:xfrm>
            <a:off x="8062243" y="1976636"/>
            <a:ext cx="2490357" cy="1798146"/>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Office 365 A3 +</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Advanced Threat Protection</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Threat Intelligence</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Advanced Compliance</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MyAnalytics</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Power BI Pro</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Audio Conferencing*</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Phone System</a:t>
            </a:r>
          </a:p>
        </p:txBody>
      </p:sp>
      <p:sp>
        <p:nvSpPr>
          <p:cNvPr id="45" name="Rectangle: Rounded Corners 44">
            <a:extLst>
              <a:ext uri="{FF2B5EF4-FFF2-40B4-BE49-F238E27FC236}">
                <a16:creationId xmlns:a16="http://schemas.microsoft.com/office/drawing/2014/main" id="{BA4982EF-5A48-412B-9BEF-09E48DAF43EB}"/>
              </a:ext>
            </a:extLst>
          </p:cNvPr>
          <p:cNvSpPr/>
          <p:nvPr/>
        </p:nvSpPr>
        <p:spPr bwMode="auto">
          <a:xfrm>
            <a:off x="4215454" y="4696568"/>
            <a:ext cx="3300309" cy="795184"/>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Intune/Intune for Education</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Azure Active Directory Premium Plan 1</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Azure Information Protection Premium Plan 1</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Advanced Threat Analytics</a:t>
            </a:r>
          </a:p>
        </p:txBody>
      </p:sp>
      <p:sp>
        <p:nvSpPr>
          <p:cNvPr id="47" name="Rectangle: Rounded Corners 46">
            <a:extLst>
              <a:ext uri="{FF2B5EF4-FFF2-40B4-BE49-F238E27FC236}">
                <a16:creationId xmlns:a16="http://schemas.microsoft.com/office/drawing/2014/main" id="{1D2D8009-3DF8-4A1F-8DE4-16E692D66393}"/>
              </a:ext>
            </a:extLst>
          </p:cNvPr>
          <p:cNvSpPr/>
          <p:nvPr/>
        </p:nvSpPr>
        <p:spPr bwMode="auto">
          <a:xfrm>
            <a:off x="8062243" y="4696568"/>
            <a:ext cx="3393320" cy="1093237"/>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EMS E3 +</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Azure Active Directory Premium Plan 2</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Azure Information Protection Premium Plan 2</a:t>
            </a:r>
          </a:p>
          <a:p>
            <a:pPr marL="176213" marR="0" lvl="0" indent="-176213" algn="l" defTabSz="914462"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Microsoft Cloud App Security</a:t>
            </a:r>
          </a:p>
          <a:p>
            <a:pPr marL="0" marR="0" lvl="0" indent="0" algn="ctr" defTabSz="932472" rtl="0" eaLnBrk="1" fontAlgn="base" latinLnBrk="0" hangingPunct="1">
              <a:lnSpc>
                <a:spcPct val="95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B1ECFC25-4F46-4ABD-84EE-03426DD09A4A}"/>
              </a:ext>
            </a:extLst>
          </p:cNvPr>
          <p:cNvSpPr/>
          <p:nvPr/>
        </p:nvSpPr>
        <p:spPr bwMode="auto">
          <a:xfrm>
            <a:off x="8062243" y="3827971"/>
            <a:ext cx="3390900" cy="557397"/>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176213" marR="0" lvl="0" indent="-176213"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Windows 10 Education A3 +</a:t>
            </a:r>
          </a:p>
          <a:p>
            <a:pPr marL="176213" marR="0" lvl="0" indent="-176213" algn="l" defTabSz="9144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05050"/>
                </a:solidFill>
                <a:effectLst/>
                <a:uLnTx/>
                <a:uFillTx/>
                <a:latin typeface="Segoe UI Light"/>
                <a:ea typeface="+mn-ea"/>
                <a:cs typeface="+mn-cs"/>
              </a:rPr>
              <a:t>Windows Defender Advanced Threat Protection</a:t>
            </a:r>
          </a:p>
          <a:p>
            <a:pPr marL="0" marR="0" lvl="0" indent="0" algn="ctr" defTabSz="932472" rtl="0" eaLnBrk="1" fontAlgn="base" latinLnBrk="0" hangingPunct="1">
              <a:lnSpc>
                <a:spcPct val="95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50" name="Rectangle: Rounded Corners 49">
            <a:extLst>
              <a:ext uri="{FF2B5EF4-FFF2-40B4-BE49-F238E27FC236}">
                <a16:creationId xmlns:a16="http://schemas.microsoft.com/office/drawing/2014/main" id="{8EB810BD-BF5A-402E-8566-F31AB6CB120D}"/>
              </a:ext>
            </a:extLst>
          </p:cNvPr>
          <p:cNvSpPr/>
          <p:nvPr/>
        </p:nvSpPr>
        <p:spPr bwMode="auto">
          <a:xfrm>
            <a:off x="7945826" y="5532826"/>
            <a:ext cx="3988571" cy="390382"/>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0" bIns="0" numCol="1" spcCol="0" rtlCol="0" fromWordArt="0" anchor="t" anchorCtr="0" forceAA="0" compatLnSpc="1">
            <a:prstTxWarp prst="textNoShape">
              <a:avLst/>
            </a:prstTxWarp>
            <a:noAutofit/>
          </a:bodyPr>
          <a:lstStyle/>
          <a:p>
            <a:pPr marL="0" marR="0" lvl="0" indent="0" algn="l" defTabSz="914462"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50"/>
                </a:solidFill>
                <a:effectLst/>
                <a:uLnTx/>
                <a:uFillTx/>
                <a:latin typeface="Segoe UI Light"/>
                <a:ea typeface="+mn-ea"/>
                <a:cs typeface="+mn-cs"/>
              </a:rPr>
              <a:t>Minecraft: Education Edition</a:t>
            </a:r>
          </a:p>
          <a:p>
            <a:pPr marL="0" marR="0" lvl="0" indent="0" algn="ctr" defTabSz="932472" rtl="0" eaLnBrk="1" fontAlgn="base" latinLnBrk="0" hangingPunct="1">
              <a:lnSpc>
                <a:spcPct val="95000"/>
              </a:lnSpc>
              <a:spcBef>
                <a:spcPts val="0"/>
              </a:spcBef>
              <a:spcAft>
                <a:spcPts val="0"/>
              </a:spcAft>
              <a:buClrTx/>
              <a:buSzTx/>
              <a:buFontTx/>
              <a:buNone/>
              <a:tabLst/>
              <a:defRPr/>
            </a:pPr>
            <a:endPar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graphicFrame>
        <p:nvGraphicFramePr>
          <p:cNvPr id="5" name="Table 4">
            <a:extLst>
              <a:ext uri="{FF2B5EF4-FFF2-40B4-BE49-F238E27FC236}">
                <a16:creationId xmlns:a16="http://schemas.microsoft.com/office/drawing/2014/main" id="{9BE0124A-6366-419A-8B56-2D583F56A1C1}"/>
              </a:ext>
            </a:extLst>
          </p:cNvPr>
          <p:cNvGraphicFramePr>
            <a:graphicFrameLocks noGrp="1"/>
          </p:cNvGraphicFramePr>
          <p:nvPr/>
        </p:nvGraphicFramePr>
        <p:xfrm>
          <a:off x="605454" y="4860082"/>
          <a:ext cx="2610276" cy="914400"/>
        </p:xfrm>
        <a:graphic>
          <a:graphicData uri="http://schemas.openxmlformats.org/drawingml/2006/table">
            <a:tbl>
              <a:tblPr firstRow="1" bandRow="1">
                <a:tableStyleId>{9D7B26C5-4107-4FEC-AEDC-1716B250A1EF}</a:tableStyleId>
              </a:tblPr>
              <a:tblGrid>
                <a:gridCol w="894684">
                  <a:extLst>
                    <a:ext uri="{9D8B030D-6E8A-4147-A177-3AD203B41FA5}">
                      <a16:colId xmlns:a16="http://schemas.microsoft.com/office/drawing/2014/main" val="3377993551"/>
                    </a:ext>
                  </a:extLst>
                </a:gridCol>
                <a:gridCol w="861489">
                  <a:extLst>
                    <a:ext uri="{9D8B030D-6E8A-4147-A177-3AD203B41FA5}">
                      <a16:colId xmlns:a16="http://schemas.microsoft.com/office/drawing/2014/main" val="743720227"/>
                    </a:ext>
                  </a:extLst>
                </a:gridCol>
                <a:gridCol w="854103">
                  <a:extLst>
                    <a:ext uri="{9D8B030D-6E8A-4147-A177-3AD203B41FA5}">
                      <a16:colId xmlns:a16="http://schemas.microsoft.com/office/drawing/2014/main" val="702921456"/>
                    </a:ext>
                  </a:extLst>
                </a:gridCol>
              </a:tblGrid>
              <a:tr h="0">
                <a:tc>
                  <a:txBody>
                    <a:bodyPr/>
                    <a:lstStyle/>
                    <a:p>
                      <a:endParaRPr lang="en-US" sz="1400" noProof="0">
                        <a:solidFill>
                          <a:schemeClr val="tx1"/>
                        </a:solidFill>
                        <a:latin typeface="+mj-lt"/>
                      </a:endParaRPr>
                    </a:p>
                  </a:txBody>
                  <a:tcPr/>
                </a:tc>
                <a:tc>
                  <a:txBody>
                    <a:bodyPr/>
                    <a:lstStyle/>
                    <a:p>
                      <a:pPr algn="r"/>
                      <a:r>
                        <a:rPr lang="en-US" sz="1400" b="0" noProof="0">
                          <a:solidFill>
                            <a:schemeClr val="tx1"/>
                          </a:solidFill>
                          <a:latin typeface="+mj-lt"/>
                        </a:rPr>
                        <a:t>Faculty</a:t>
                      </a:r>
                    </a:p>
                  </a:txBody>
                  <a:tcPr/>
                </a:tc>
                <a:tc>
                  <a:txBody>
                    <a:bodyPr/>
                    <a:lstStyle/>
                    <a:p>
                      <a:pPr algn="r"/>
                      <a:r>
                        <a:rPr lang="en-US" sz="1400" b="0" noProof="0">
                          <a:solidFill>
                            <a:schemeClr val="tx1"/>
                          </a:solidFill>
                          <a:latin typeface="+mj-lt"/>
                        </a:rPr>
                        <a:t>Student</a:t>
                      </a:r>
                    </a:p>
                  </a:txBody>
                  <a:tcPr/>
                </a:tc>
                <a:extLst>
                  <a:ext uri="{0D108BD9-81ED-4DB2-BD59-A6C34878D82A}">
                    <a16:rowId xmlns:a16="http://schemas.microsoft.com/office/drawing/2014/main" val="433152476"/>
                  </a:ext>
                </a:extLst>
              </a:tr>
              <a:tr h="0">
                <a:tc>
                  <a:txBody>
                    <a:bodyPr/>
                    <a:lstStyle/>
                    <a:p>
                      <a:r>
                        <a:rPr lang="en-US" sz="1400" noProof="0">
                          <a:solidFill>
                            <a:schemeClr val="tx1"/>
                          </a:solidFill>
                          <a:latin typeface="+mj-lt"/>
                        </a:rPr>
                        <a:t>M365 A3</a:t>
                      </a:r>
                    </a:p>
                  </a:txBody>
                  <a:tcPr>
                    <a:noFill/>
                  </a:tcPr>
                </a:tc>
                <a:tc>
                  <a:txBody>
                    <a:bodyPr/>
                    <a:lstStyle/>
                    <a:p>
                      <a:pPr algn="r"/>
                      <a:r>
                        <a:rPr lang="en-US" sz="1400" noProof="0">
                          <a:solidFill>
                            <a:schemeClr val="tx1"/>
                          </a:solidFill>
                          <a:latin typeface="+mj-lt"/>
                        </a:rPr>
                        <a:t>$   5.75</a:t>
                      </a:r>
                    </a:p>
                  </a:txBody>
                  <a:tcPr>
                    <a:noFill/>
                  </a:tcPr>
                </a:tc>
                <a:tc>
                  <a:txBody>
                    <a:bodyPr/>
                    <a:lstStyle/>
                    <a:p>
                      <a:pPr algn="r"/>
                      <a:r>
                        <a:rPr lang="en-US" sz="1400" noProof="0">
                          <a:solidFill>
                            <a:schemeClr val="tx1"/>
                          </a:solidFill>
                          <a:latin typeface="+mj-lt"/>
                        </a:rPr>
                        <a:t>$  4.25</a:t>
                      </a:r>
                    </a:p>
                  </a:txBody>
                  <a:tcPr>
                    <a:noFill/>
                  </a:tcPr>
                </a:tc>
                <a:extLst>
                  <a:ext uri="{0D108BD9-81ED-4DB2-BD59-A6C34878D82A}">
                    <a16:rowId xmlns:a16="http://schemas.microsoft.com/office/drawing/2014/main" val="1713850323"/>
                  </a:ext>
                </a:extLst>
              </a:tr>
              <a:tr h="0">
                <a:tc>
                  <a:txBody>
                    <a:bodyPr/>
                    <a:lstStyle/>
                    <a:p>
                      <a:r>
                        <a:rPr lang="en-US" sz="1400" noProof="0">
                          <a:solidFill>
                            <a:schemeClr val="tx1"/>
                          </a:solidFill>
                          <a:latin typeface="+mj-lt"/>
                        </a:rPr>
                        <a:t>M365 A5</a:t>
                      </a:r>
                    </a:p>
                  </a:txBody>
                  <a:tcPr>
                    <a:noFill/>
                  </a:tcPr>
                </a:tc>
                <a:tc>
                  <a:txBody>
                    <a:bodyPr/>
                    <a:lstStyle/>
                    <a:p>
                      <a:pPr algn="r"/>
                      <a:r>
                        <a:rPr lang="en-US" sz="1400" noProof="0">
                          <a:solidFill>
                            <a:schemeClr val="tx1"/>
                          </a:solidFill>
                          <a:latin typeface="+mj-lt"/>
                        </a:rPr>
                        <a:t>$  10.75</a:t>
                      </a:r>
                    </a:p>
                  </a:txBody>
                  <a:tcPr>
                    <a:noFill/>
                  </a:tcPr>
                </a:tc>
                <a:tc>
                  <a:txBody>
                    <a:bodyPr/>
                    <a:lstStyle/>
                    <a:p>
                      <a:pPr algn="r"/>
                      <a:r>
                        <a:rPr lang="en-US" sz="1400" noProof="0">
                          <a:solidFill>
                            <a:schemeClr val="tx1"/>
                          </a:solidFill>
                          <a:latin typeface="+mj-lt"/>
                        </a:rPr>
                        <a:t>$  8.00</a:t>
                      </a:r>
                    </a:p>
                  </a:txBody>
                  <a:tcPr>
                    <a:noFill/>
                  </a:tcPr>
                </a:tc>
                <a:extLst>
                  <a:ext uri="{0D108BD9-81ED-4DB2-BD59-A6C34878D82A}">
                    <a16:rowId xmlns:a16="http://schemas.microsoft.com/office/drawing/2014/main" val="2303712365"/>
                  </a:ext>
                </a:extLst>
              </a:tr>
            </a:tbl>
          </a:graphicData>
        </a:graphic>
      </p:graphicFrame>
      <p:sp>
        <p:nvSpPr>
          <p:cNvPr id="6" name="TextBox 5">
            <a:extLst>
              <a:ext uri="{FF2B5EF4-FFF2-40B4-BE49-F238E27FC236}">
                <a16:creationId xmlns:a16="http://schemas.microsoft.com/office/drawing/2014/main" id="{076268F2-BA03-46BE-9F57-7C45E4789E33}"/>
              </a:ext>
            </a:extLst>
          </p:cNvPr>
          <p:cNvSpPr txBox="1"/>
          <p:nvPr/>
        </p:nvSpPr>
        <p:spPr>
          <a:xfrm>
            <a:off x="643538" y="3447779"/>
            <a:ext cx="2572192" cy="5170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1" u="none" strike="noStrike" kern="120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Free product</a:t>
            </a:r>
          </a:p>
        </p:txBody>
      </p:sp>
      <p:sp>
        <p:nvSpPr>
          <p:cNvPr id="30" name="TextBox 29">
            <a:extLst>
              <a:ext uri="{FF2B5EF4-FFF2-40B4-BE49-F238E27FC236}">
                <a16:creationId xmlns:a16="http://schemas.microsoft.com/office/drawing/2014/main" id="{5AA3042D-2964-49E7-8621-3B6F349BAFDB}"/>
              </a:ext>
            </a:extLst>
          </p:cNvPr>
          <p:cNvSpPr txBox="1"/>
          <p:nvPr/>
        </p:nvSpPr>
        <p:spPr>
          <a:xfrm>
            <a:off x="460649" y="4272574"/>
            <a:ext cx="3183698" cy="7386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68217A"/>
                </a:solidFill>
                <a:effectLst/>
                <a:uLnTx/>
                <a:uFillTx/>
                <a:latin typeface="Segoe UI"/>
                <a:ea typeface="Segoe UI Black" panose="020B0A02040204020203" pitchFamily="34" charset="0"/>
                <a:cs typeface="+mn-cs"/>
              </a:rPr>
              <a:t>Students are no charge with full fac/staff coverage</a:t>
            </a:r>
          </a:p>
        </p:txBody>
      </p:sp>
      <p:sp>
        <p:nvSpPr>
          <p:cNvPr id="31" name="TextBox 30">
            <a:extLst>
              <a:ext uri="{FF2B5EF4-FFF2-40B4-BE49-F238E27FC236}">
                <a16:creationId xmlns:a16="http://schemas.microsoft.com/office/drawing/2014/main" id="{86592C57-B5B5-4DE7-A9E3-B241A1564D5D}"/>
              </a:ext>
            </a:extLst>
          </p:cNvPr>
          <p:cNvSpPr txBox="1"/>
          <p:nvPr/>
        </p:nvSpPr>
        <p:spPr>
          <a:xfrm>
            <a:off x="385395" y="5728017"/>
            <a:ext cx="3183698" cy="4339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Light"/>
                <a:ea typeface="+mn-ea"/>
                <a:cs typeface="+mn-cs"/>
              </a:rPr>
              <a:t>*Pricing as of Jan 2019 – subject to change</a:t>
            </a:r>
          </a:p>
        </p:txBody>
      </p:sp>
      <p:sp>
        <p:nvSpPr>
          <p:cNvPr id="32" name="Rectangle 31">
            <a:extLst>
              <a:ext uri="{FF2B5EF4-FFF2-40B4-BE49-F238E27FC236}">
                <a16:creationId xmlns:a16="http://schemas.microsoft.com/office/drawing/2014/main" id="{87157276-B031-4A6A-AAEE-C605754C1EBC}"/>
              </a:ext>
            </a:extLst>
          </p:cNvPr>
          <p:cNvSpPr/>
          <p:nvPr/>
        </p:nvSpPr>
        <p:spPr bwMode="auto">
          <a:xfrm>
            <a:off x="7815698" y="1255065"/>
            <a:ext cx="3519194" cy="4798980"/>
          </a:xfrm>
          <a:prstGeom prst="rect">
            <a:avLst/>
          </a:prstGeom>
          <a:no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85725" marR="0" lvl="0" indent="93663"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Microsoft 365 A5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50505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332289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88BE88-8D4B-4E3E-A5C8-86C36C953487}"/>
              </a:ext>
            </a:extLst>
          </p:cNvPr>
          <p:cNvSpPr/>
          <p:nvPr/>
        </p:nvSpPr>
        <p:spPr bwMode="auto">
          <a:xfrm>
            <a:off x="-6314" y="-11134"/>
            <a:ext cx="8557229" cy="6857026"/>
          </a:xfrm>
          <a:prstGeom prst="rect">
            <a:avLst/>
          </a:prstGeom>
          <a:gradFill>
            <a:gsLst>
              <a:gs pos="0">
                <a:srgbClr val="2F2F2F"/>
              </a:gs>
              <a:gs pos="99000">
                <a:srgbClr val="FFFFFF">
                  <a:alpha val="0"/>
                </a:srgbClr>
              </a:gs>
              <a:gs pos="0">
                <a:srgbClr val="FFFFFF">
                  <a:alpha val="5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D339CE86-6352-4CE2-9425-2F4DA9B33F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08" t="47322" r="-10708" b="-89"/>
          <a:stretch/>
        </p:blipFill>
        <p:spPr>
          <a:xfrm flipH="1">
            <a:off x="-11477" y="487"/>
            <a:ext cx="12203479" cy="6868647"/>
          </a:xfrm>
          <a:prstGeom prst="rect">
            <a:avLst/>
          </a:prstGeom>
        </p:spPr>
      </p:pic>
      <p:sp>
        <p:nvSpPr>
          <p:cNvPr id="9" name="Rectangle 8">
            <a:extLst>
              <a:ext uri="{FF2B5EF4-FFF2-40B4-BE49-F238E27FC236}">
                <a16:creationId xmlns:a16="http://schemas.microsoft.com/office/drawing/2014/main" id="{03706960-F8EA-4E56-8035-289DE3326D43}"/>
              </a:ext>
            </a:extLst>
          </p:cNvPr>
          <p:cNvSpPr/>
          <p:nvPr/>
        </p:nvSpPr>
        <p:spPr bwMode="auto">
          <a:xfrm>
            <a:off x="7745" y="-11134"/>
            <a:ext cx="12192002" cy="6878992"/>
          </a:xfrm>
          <a:prstGeom prst="rect">
            <a:avLst/>
          </a:prstGeom>
          <a:gradFill>
            <a:gsLst>
              <a:gs pos="63000">
                <a:srgbClr val="FFFFFF">
                  <a:alpha val="0"/>
                </a:srgbClr>
              </a:gs>
              <a:gs pos="10000">
                <a:srgbClr val="FFFFFF"/>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 Placeholder 3">
            <a:extLst>
              <a:ext uri="{FF2B5EF4-FFF2-40B4-BE49-F238E27FC236}">
                <a16:creationId xmlns:a16="http://schemas.microsoft.com/office/drawing/2014/main" id="{71229DD8-B97F-48AA-9181-0D83425A35BD}"/>
              </a:ext>
            </a:extLst>
          </p:cNvPr>
          <p:cNvSpPr txBox="1">
            <a:spLocks/>
          </p:cNvSpPr>
          <p:nvPr/>
        </p:nvSpPr>
        <p:spPr>
          <a:xfrm>
            <a:off x="455997" y="1388701"/>
            <a:ext cx="4798908" cy="4344860"/>
          </a:xfrm>
          <a:prstGeom prst="rect">
            <a:avLst/>
          </a:prstGeom>
        </p:spPr>
        <p:txBody>
          <a:bodyPr vert="horz" wrap="square" lIns="0" tIns="0" rIns="0" bIns="0" rtlCol="0" anchor="t">
            <a:spAutoFit/>
          </a:bodyPr>
          <a:lst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a:lstStyle>
          <a:p>
            <a:pPr marL="0" marR="0" lvl="0" indent="0" algn="l" defTabSz="896365"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We live in a time of great change and </a:t>
            </a:r>
            <a:br>
              <a:rPr kumimoji="0" lang="en-US" sz="3529" b="0" i="0" u="none" strike="noStrike" kern="1200" cap="none" spc="0" normalizeH="0" baseline="0" noProof="0">
                <a:ln>
                  <a:noFill/>
                </a:ln>
                <a:solidFill>
                  <a:srgbClr val="2F2F2F"/>
                </a:solidFill>
                <a:effectLst/>
                <a:uLnTx/>
                <a:uFillTx/>
                <a:latin typeface="Segoe UI Semibold"/>
                <a:ea typeface="+mn-ea"/>
                <a:cs typeface="+mn-cs"/>
              </a:rPr>
            </a:b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tremendous educational potential.</a:t>
            </a:r>
            <a:br>
              <a:rPr kumimoji="0" lang="en-US" sz="3529" b="0" i="0" u="none" strike="noStrike" kern="1200" cap="none" spc="0" normalizeH="0" baseline="0" noProof="0">
                <a:ln>
                  <a:noFill/>
                </a:ln>
                <a:solidFill>
                  <a:srgbClr val="2F2F2F"/>
                </a:solidFill>
                <a:effectLst/>
                <a:uLnTx/>
                <a:uFillTx/>
                <a:latin typeface="Segoe UI Semibold"/>
                <a:ea typeface="+mn-ea"/>
                <a:cs typeface="+mn-cs"/>
              </a:rPr>
            </a:br>
            <a:endPar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endParaRPr>
          </a:p>
          <a:p>
            <a:pPr marL="0" marR="0" lvl="0" indent="0" algn="l" defTabSz="896365"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We need to provide better tools that give </a:t>
            </a:r>
            <a:br>
              <a:rPr kumimoji="0" lang="en-US" sz="1765" b="0" i="0" u="none" strike="noStrike" kern="1200" cap="none" spc="0" normalizeH="0" baseline="0" noProof="0">
                <a:ln>
                  <a:noFill/>
                </a:ln>
                <a:solidFill>
                  <a:srgbClr val="2F2F2F"/>
                </a:solidFill>
                <a:effectLst/>
                <a:uLnTx/>
                <a:uFillTx/>
                <a:latin typeface="Segoe UI Light" charset="0"/>
                <a:ea typeface="Segoe UI Light" charset="0"/>
                <a:cs typeface="Segoe UI Light" charset="0"/>
              </a:rPr>
            </a:b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every student equal learning opportunities. </a:t>
            </a:r>
            <a:br>
              <a:rPr kumimoji="0" lang="en-US" sz="1765" b="0" i="0" u="none" strike="noStrike" kern="1200" cap="none" spc="0" normalizeH="0" baseline="0" noProof="0">
                <a:ln>
                  <a:noFill/>
                </a:ln>
                <a:solidFill>
                  <a:srgbClr val="2F2F2F"/>
                </a:solidFill>
                <a:effectLst/>
                <a:uLnTx/>
                <a:uFillTx/>
                <a:latin typeface="Segoe UI Light" charset="0"/>
                <a:ea typeface="Segoe UI Light" charset="0"/>
                <a:cs typeface="Segoe UI Light" charset="0"/>
              </a:rPr>
            </a:br>
            <a:endPar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endParaRPr>
          </a:p>
          <a:p>
            <a:pPr marL="0" marR="0" lvl="0" indent="0" algn="l" defTabSz="896365"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We need to amplify the creativity of students, teachers, and administrators. </a:t>
            </a:r>
            <a:br>
              <a:rPr kumimoji="0" lang="en-US" sz="1765" b="0" i="0" u="none" strike="noStrike" kern="1200" cap="none" spc="0" normalizeH="0" baseline="0" noProof="0">
                <a:ln>
                  <a:noFill/>
                </a:ln>
                <a:solidFill>
                  <a:srgbClr val="2F2F2F"/>
                </a:solidFill>
                <a:effectLst/>
                <a:uLnTx/>
                <a:uFillTx/>
                <a:latin typeface="Segoe UI Light" charset="0"/>
                <a:ea typeface="Segoe UI Light" charset="0"/>
                <a:cs typeface="Segoe UI Light" charset="0"/>
              </a:rPr>
            </a:br>
            <a:endPar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endParaRPr>
          </a:p>
          <a:p>
            <a:pPr marL="0" marR="0" lvl="0" indent="0" algn="l" defTabSz="896365"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We need to create more efficient classrooms </a:t>
            </a:r>
            <a:br>
              <a:rPr kumimoji="0" lang="en-US" sz="1765" b="0" i="0" u="none" strike="noStrike" kern="1200" cap="none" spc="0" normalizeH="0" baseline="0" noProof="0">
                <a:ln>
                  <a:noFill/>
                </a:ln>
                <a:solidFill>
                  <a:srgbClr val="2F2F2F"/>
                </a:solidFill>
                <a:effectLst/>
                <a:uLnTx/>
                <a:uFillTx/>
                <a:latin typeface="Segoe UI Light" charset="0"/>
                <a:ea typeface="Segoe UI Light" charset="0"/>
                <a:cs typeface="Segoe UI Light" charset="0"/>
              </a:rPr>
            </a:b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and maximize learning time. </a:t>
            </a:r>
            <a:br>
              <a:rPr kumimoji="0" lang="en-US" sz="1765" b="0" i="0" u="none" strike="noStrike" kern="1200" cap="none" spc="0" normalizeH="0" baseline="0" noProof="0">
                <a:ln>
                  <a:noFill/>
                </a:ln>
                <a:solidFill>
                  <a:srgbClr val="2F2F2F"/>
                </a:solidFill>
                <a:effectLst/>
                <a:uLnTx/>
                <a:uFillTx/>
                <a:latin typeface="Segoe UI Light" charset="0"/>
                <a:ea typeface="Segoe UI Light" charset="0"/>
                <a:cs typeface="Segoe UI Light" charset="0"/>
              </a:rPr>
            </a:br>
            <a:endPar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endParaRPr>
          </a:p>
          <a:p>
            <a:pPr marL="0" marR="0" lvl="0" indent="0" algn="l" defTabSz="896365"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We need to teach students the skills they need </a:t>
            </a:r>
            <a:br>
              <a:rPr kumimoji="0" lang="en-US" sz="1765" b="0" i="0" u="none" strike="noStrike" kern="1200" cap="none" spc="0" normalizeH="0" baseline="0" noProof="0">
                <a:ln>
                  <a:noFill/>
                </a:ln>
                <a:solidFill>
                  <a:srgbClr val="2F2F2F"/>
                </a:solidFill>
                <a:effectLst/>
                <a:uLnTx/>
                <a:uFillTx/>
                <a:latin typeface="Segoe UI Light" charset="0"/>
                <a:ea typeface="Segoe UI Light" charset="0"/>
                <a:cs typeface="Segoe UI Light" charset="0"/>
              </a:rPr>
            </a:br>
            <a:r>
              <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rPr>
              <a:t>for a rapidly transforming future. </a:t>
            </a:r>
          </a:p>
          <a:p>
            <a:pPr marL="0" marR="0" lvl="0" indent="0" algn="l" defTabSz="896365"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765" b="0" i="0" u="none" strike="noStrike" kern="1200" cap="none" spc="0" normalizeH="0" baseline="0" noProof="0">
              <a:ln>
                <a:noFill/>
              </a:ln>
              <a:gradFill>
                <a:gsLst>
                  <a:gs pos="1250">
                    <a:srgbClr val="2F2F2F"/>
                  </a:gs>
                  <a:gs pos="100000">
                    <a:srgbClr val="2F2F2F"/>
                  </a:gs>
                </a:gsLst>
                <a:lin ang="5400000" scaled="0"/>
              </a:gradFill>
              <a:effectLst/>
              <a:uLnTx/>
              <a:uFillTx/>
              <a:latin typeface="Segoe UI Light" charset="0"/>
              <a:ea typeface="Segoe UI Light" charset="0"/>
              <a:cs typeface="Segoe UI Light" charset="0"/>
            </a:endParaRPr>
          </a:p>
        </p:txBody>
      </p:sp>
      <p:sp>
        <p:nvSpPr>
          <p:cNvPr id="11" name="Title 2">
            <a:extLst>
              <a:ext uri="{FF2B5EF4-FFF2-40B4-BE49-F238E27FC236}">
                <a16:creationId xmlns:a16="http://schemas.microsoft.com/office/drawing/2014/main" id="{60A9BFD4-6F8A-4759-BBA9-11E01A3AC709}"/>
              </a:ext>
            </a:extLst>
          </p:cNvPr>
          <p:cNvSpPr txBox="1">
            <a:spLocks/>
          </p:cNvSpPr>
          <p:nvPr/>
        </p:nvSpPr>
        <p:spPr>
          <a:xfrm>
            <a:off x="455997" y="450468"/>
            <a:ext cx="5196660" cy="498598"/>
          </a:xfrm>
          <a:prstGeom prst="rect">
            <a:avLst/>
          </a:prstGeom>
        </p:spPr>
        <p:txBody>
          <a:bodyPr vert="horz" wrap="square" lIns="0" tIns="0" rIns="0" bIns="0" rtlCol="0" anchor="t">
            <a:spAutoFit/>
          </a:bodyPr>
          <a:lstStyle>
            <a:lvl1pPr defTabSz="913851">
              <a:lnSpc>
                <a:spcPct val="90000"/>
              </a:lnSpc>
              <a:spcBef>
                <a:spcPct val="0"/>
              </a:spcBef>
              <a:buNone/>
              <a:defRPr lang="en-US" sz="3600" b="0" cap="none" spc="-130" baseline="0" dirty="0">
                <a:ln w="3175">
                  <a:noFill/>
                </a:ln>
                <a:effectLst/>
                <a:latin typeface="+mj-lt"/>
                <a:cs typeface="Segoe UI" pitchFamily="34" charset="0"/>
              </a:defRPr>
            </a:lvl1pPr>
          </a:lstStyle>
          <a:p>
            <a:pPr marL="0" marR="0" lvl="0" indent="0" algn="l" defTabSz="913851"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30" normalizeH="0" baseline="0" noProof="0">
                <a:ln w="3175">
                  <a:noFill/>
                </a:ln>
                <a:solidFill>
                  <a:srgbClr val="505050"/>
                </a:solidFill>
                <a:effectLst/>
                <a:uLnTx/>
                <a:uFillTx/>
                <a:latin typeface="Segoe UI Light"/>
                <a:ea typeface="+mn-ea"/>
                <a:cs typeface="Segoe UI" pitchFamily="34" charset="0"/>
              </a:rPr>
              <a:t>Transformation in Education</a:t>
            </a:r>
          </a:p>
        </p:txBody>
      </p:sp>
    </p:spTree>
    <p:extLst>
      <p:ext uri="{BB962C8B-B14F-4D97-AF65-F5344CB8AC3E}">
        <p14:creationId xmlns:p14="http://schemas.microsoft.com/office/powerpoint/2010/main" val="248746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DD42C-7724-4F5F-8285-72770659ABF0}"/>
              </a:ext>
            </a:extLst>
          </p:cNvPr>
          <p:cNvSpPr>
            <a:spLocks noGrp="1"/>
          </p:cNvSpPr>
          <p:nvPr>
            <p:ph type="title"/>
          </p:nvPr>
        </p:nvSpPr>
        <p:spPr>
          <a:xfrm>
            <a:off x="310439" y="286174"/>
            <a:ext cx="11881561" cy="899665"/>
          </a:xfrm>
        </p:spPr>
        <p:txBody>
          <a:bodyPr/>
          <a:lstStyle/>
          <a:p>
            <a:r>
              <a:rPr lang="en-US" sz="3600" dirty="0">
                <a:solidFill>
                  <a:schemeClr val="tx1"/>
                </a:solidFill>
              </a:rPr>
              <a:t>Special Use Rights for </a:t>
            </a:r>
            <a:r>
              <a:rPr lang="en-US" sz="3600" dirty="0" err="1">
                <a:solidFill>
                  <a:schemeClr val="tx1"/>
                </a:solidFill>
              </a:rPr>
              <a:t>CSP</a:t>
            </a:r>
            <a:r>
              <a:rPr lang="en-US" sz="3600" dirty="0">
                <a:solidFill>
                  <a:schemeClr val="tx1"/>
                </a:solidFill>
              </a:rPr>
              <a:t> Education Products</a:t>
            </a:r>
          </a:p>
        </p:txBody>
      </p:sp>
      <p:sp>
        <p:nvSpPr>
          <p:cNvPr id="10" name="Rectangle 9">
            <a:extLst>
              <a:ext uri="{FF2B5EF4-FFF2-40B4-BE49-F238E27FC236}">
                <a16:creationId xmlns:a16="http://schemas.microsoft.com/office/drawing/2014/main" id="{C3EEC226-1BDE-469B-953D-C4051A70F28B}"/>
              </a:ext>
            </a:extLst>
          </p:cNvPr>
          <p:cNvSpPr/>
          <p:nvPr/>
        </p:nvSpPr>
        <p:spPr>
          <a:xfrm>
            <a:off x="8257699" y="1487944"/>
            <a:ext cx="3376613" cy="3731003"/>
          </a:xfrm>
          <a:prstGeom prst="rect">
            <a:avLst/>
          </a:prstGeom>
        </p:spPr>
        <p:txBody>
          <a:bodyPr wrap="square" lIns="180000" tIns="144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7"/>
                </a:solidFill>
                <a:effectLst/>
                <a:uLnTx/>
                <a:uFillTx/>
                <a:latin typeface="Segoe UI Light"/>
                <a:ea typeface="+mn-ea"/>
                <a:cs typeface="+mn-cs"/>
              </a:rPr>
              <a:t>Microsoft 365 Education A3/A5</a:t>
            </a:r>
          </a:p>
          <a:p>
            <a:pPr marL="176213" marR="0" lvl="1" indent="-1762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Rights as individual suites</a:t>
            </a:r>
          </a:p>
          <a:p>
            <a:pPr marL="176213" marR="0" lvl="1" indent="-1762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F4F4F"/>
                </a:solidFill>
                <a:effectLst/>
                <a:uLnTx/>
                <a:uFillTx/>
                <a:latin typeface="Segoe UI Light"/>
                <a:ea typeface="+mn-ea"/>
                <a:cs typeface="+mn-cs"/>
              </a:rPr>
              <a:t>No rights to install productivity server products</a:t>
            </a:r>
          </a:p>
          <a:p>
            <a:pPr marL="176213" marR="0" lvl="1" indent="-1762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No rights to install Office Professional Plus instead of Office 365 ProPlus, or any downgrade rights</a:t>
            </a:r>
          </a:p>
          <a:p>
            <a:pPr marL="176213" marR="0" lvl="1" indent="-1762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No rights to downgrade Windows 10</a:t>
            </a:r>
          </a:p>
        </p:txBody>
      </p:sp>
      <p:sp>
        <p:nvSpPr>
          <p:cNvPr id="13" name="Rectangle 12">
            <a:extLst>
              <a:ext uri="{FF2B5EF4-FFF2-40B4-BE49-F238E27FC236}">
                <a16:creationId xmlns:a16="http://schemas.microsoft.com/office/drawing/2014/main" id="{01C4F26D-400F-4DD1-AF9D-DFFD7CB86E6B}"/>
              </a:ext>
            </a:extLst>
          </p:cNvPr>
          <p:cNvSpPr/>
          <p:nvPr/>
        </p:nvSpPr>
        <p:spPr>
          <a:xfrm>
            <a:off x="4512900" y="1487944"/>
            <a:ext cx="3376613" cy="3361671"/>
          </a:xfrm>
          <a:prstGeom prst="rect">
            <a:avLst/>
          </a:prstGeom>
        </p:spPr>
        <p:txBody>
          <a:bodyPr wrap="square" lIns="180000" tIns="144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7"/>
                </a:solidFill>
                <a:effectLst/>
                <a:uLnTx/>
                <a:uFillTx/>
                <a:latin typeface="Segoe UI Light"/>
                <a:ea typeface="+mn-ea"/>
                <a:cs typeface="+mn-cs"/>
              </a:rPr>
              <a:t>EMS E3/E5</a:t>
            </a:r>
          </a:p>
          <a:p>
            <a:pPr marL="176213" marR="0" lvl="1" indent="-1762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Windows Server and Windows Server ADRMS CALs</a:t>
            </a:r>
          </a:p>
          <a:p>
            <a:pPr marL="176213" marR="0" lvl="1" indent="-1762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Advanced Threat Analytics CML</a:t>
            </a:r>
          </a:p>
          <a:p>
            <a:pPr marL="176213" marR="0" lvl="1" indent="-1762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System Center Configuration Manager CML</a:t>
            </a:r>
          </a:p>
          <a:p>
            <a:pPr marL="176213" marR="0" lvl="1" indent="-1762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System Center </a:t>
            </a:r>
            <a:r>
              <a:rPr kumimoji="0" lang="en-US" sz="1800" b="0" i="0" u="none" strike="noStrike" kern="1200" cap="none" spc="0" normalizeH="0" baseline="0" noProof="0" dirty="0" err="1">
                <a:ln>
                  <a:noFill/>
                </a:ln>
                <a:solidFill>
                  <a:srgbClr val="505050"/>
                </a:solidFill>
                <a:effectLst/>
                <a:uLnTx/>
                <a:uFillTx/>
                <a:latin typeface="Segoe UI Light"/>
                <a:ea typeface="+mn-ea"/>
                <a:cs typeface="+mn-cs"/>
              </a:rPr>
              <a:t>EndPoint</a:t>
            </a:r>
            <a:r>
              <a:rPr kumimoji="0" lang="en-US" sz="1800" b="0" i="0" u="none" strike="noStrike" kern="1200" cap="none" spc="0" normalizeH="0" baseline="0" noProof="0" dirty="0">
                <a:ln>
                  <a:noFill/>
                </a:ln>
                <a:solidFill>
                  <a:srgbClr val="505050"/>
                </a:solidFill>
                <a:effectLst/>
                <a:uLnTx/>
                <a:uFillTx/>
                <a:latin typeface="Segoe UI Light"/>
                <a:ea typeface="+mn-ea"/>
                <a:cs typeface="+mn-cs"/>
              </a:rPr>
              <a:t> Protection SL</a:t>
            </a:r>
          </a:p>
        </p:txBody>
      </p:sp>
      <p:sp>
        <p:nvSpPr>
          <p:cNvPr id="14" name="Rectangle 13">
            <a:extLst>
              <a:ext uri="{FF2B5EF4-FFF2-40B4-BE49-F238E27FC236}">
                <a16:creationId xmlns:a16="http://schemas.microsoft.com/office/drawing/2014/main" id="{839B5400-3737-4740-9C72-A61108DFF6D4}"/>
              </a:ext>
            </a:extLst>
          </p:cNvPr>
          <p:cNvSpPr/>
          <p:nvPr/>
        </p:nvSpPr>
        <p:spPr>
          <a:xfrm>
            <a:off x="768100" y="1487944"/>
            <a:ext cx="3376614" cy="2530675"/>
          </a:xfrm>
          <a:prstGeom prst="rect">
            <a:avLst/>
          </a:prstGeom>
        </p:spPr>
        <p:txBody>
          <a:bodyPr wrap="square" lIns="180000" tIns="144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7"/>
                </a:solidFill>
                <a:effectLst/>
                <a:uLnTx/>
                <a:uFillTx/>
                <a:latin typeface="Segoe UI Light"/>
                <a:ea typeface="+mn-ea"/>
                <a:cs typeface="+mn-cs"/>
              </a:rPr>
              <a:t>Office 365 A3/A5</a:t>
            </a:r>
          </a:p>
          <a:p>
            <a:pPr marL="168275" marR="0" lvl="1"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Standard and Enterprise CALs for:</a:t>
            </a:r>
          </a:p>
          <a:p>
            <a:pPr marL="625475" marR="0" lvl="2"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Exchange Server</a:t>
            </a:r>
          </a:p>
          <a:p>
            <a:pPr marL="625475" marR="0" lvl="2"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SharePoint Server</a:t>
            </a:r>
          </a:p>
          <a:p>
            <a:pPr marL="625475" marR="0" lvl="2"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rPr>
              <a:t>Skype for Business Server </a:t>
            </a:r>
          </a:p>
        </p:txBody>
      </p:sp>
      <p:sp>
        <p:nvSpPr>
          <p:cNvPr id="12" name="Rectangle 11">
            <a:extLst>
              <a:ext uri="{FF2B5EF4-FFF2-40B4-BE49-F238E27FC236}">
                <a16:creationId xmlns:a16="http://schemas.microsoft.com/office/drawing/2014/main" id="{D64FE927-C318-4DB9-A69B-21FC7D4DB404}"/>
              </a:ext>
            </a:extLst>
          </p:cNvPr>
          <p:cNvSpPr/>
          <p:nvPr/>
        </p:nvSpPr>
        <p:spPr bwMode="auto">
          <a:xfrm>
            <a:off x="768101" y="1487944"/>
            <a:ext cx="3376613" cy="3952803"/>
          </a:xfrm>
          <a:prstGeom prst="rect">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F7871C3E-CF98-4962-908C-5E061CA19C11}"/>
              </a:ext>
            </a:extLst>
          </p:cNvPr>
          <p:cNvSpPr/>
          <p:nvPr/>
        </p:nvSpPr>
        <p:spPr bwMode="auto">
          <a:xfrm>
            <a:off x="4512900" y="1487943"/>
            <a:ext cx="3376613" cy="3952803"/>
          </a:xfrm>
          <a:prstGeom prst="rect">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id="{73EC6CAE-1441-49F8-96F5-BCA6C9470471}"/>
              </a:ext>
            </a:extLst>
          </p:cNvPr>
          <p:cNvSpPr/>
          <p:nvPr/>
        </p:nvSpPr>
        <p:spPr bwMode="auto">
          <a:xfrm>
            <a:off x="8257699" y="1487942"/>
            <a:ext cx="3376613" cy="3952803"/>
          </a:xfrm>
          <a:prstGeom prst="rect">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Graphic 10" descr="Document">
            <a:extLst>
              <a:ext uri="{FF2B5EF4-FFF2-40B4-BE49-F238E27FC236}">
                <a16:creationId xmlns:a16="http://schemas.microsoft.com/office/drawing/2014/main" id="{5416AD7B-8C0C-427D-94C7-AF3FC5E38E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294" y="4517063"/>
            <a:ext cx="763913" cy="763913"/>
          </a:xfrm>
          <a:prstGeom prst="rect">
            <a:avLst/>
          </a:prstGeom>
        </p:spPr>
      </p:pic>
      <p:pic>
        <p:nvPicPr>
          <p:cNvPr id="17" name="Graphic 16" descr="Document">
            <a:extLst>
              <a:ext uri="{FF2B5EF4-FFF2-40B4-BE49-F238E27FC236}">
                <a16:creationId xmlns:a16="http://schemas.microsoft.com/office/drawing/2014/main" id="{4F9C3A9A-670E-4827-8BF3-13B319CCC5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2174" y="4517063"/>
            <a:ext cx="763913" cy="763913"/>
          </a:xfrm>
          <a:prstGeom prst="rect">
            <a:avLst/>
          </a:prstGeom>
        </p:spPr>
      </p:pic>
      <p:pic>
        <p:nvPicPr>
          <p:cNvPr id="18" name="Graphic 17" descr="Document">
            <a:extLst>
              <a:ext uri="{FF2B5EF4-FFF2-40B4-BE49-F238E27FC236}">
                <a16:creationId xmlns:a16="http://schemas.microsoft.com/office/drawing/2014/main" id="{9224DE99-5D55-43C8-AFBF-9764B1B09D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5054" y="4517063"/>
            <a:ext cx="763913" cy="763913"/>
          </a:xfrm>
          <a:prstGeom prst="rect">
            <a:avLst/>
          </a:prstGeom>
        </p:spPr>
      </p:pic>
    </p:spTree>
    <p:extLst>
      <p:ext uri="{BB962C8B-B14F-4D97-AF65-F5344CB8AC3E}">
        <p14:creationId xmlns:p14="http://schemas.microsoft.com/office/powerpoint/2010/main" val="68437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2"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CAC8-5C5E-4067-B138-74D43B4EA45D}"/>
              </a:ext>
            </a:extLst>
          </p:cNvPr>
          <p:cNvSpPr>
            <a:spLocks noGrp="1"/>
          </p:cNvSpPr>
          <p:nvPr>
            <p:ph type="title"/>
          </p:nvPr>
        </p:nvSpPr>
        <p:spPr>
          <a:xfrm>
            <a:off x="288000" y="288000"/>
            <a:ext cx="10862733" cy="1040342"/>
          </a:xfrm>
        </p:spPr>
        <p:txBody>
          <a:bodyPr/>
          <a:lstStyle/>
          <a:p>
            <a:r>
              <a:rPr lang="en-US" sz="3600" dirty="0">
                <a:solidFill>
                  <a:schemeClr val="tx1"/>
                </a:solidFill>
              </a:rPr>
              <a:t>Selling Education Products through CSP</a:t>
            </a:r>
          </a:p>
        </p:txBody>
      </p:sp>
      <p:sp>
        <p:nvSpPr>
          <p:cNvPr id="3" name="Content Placeholder 2">
            <a:extLst>
              <a:ext uri="{FF2B5EF4-FFF2-40B4-BE49-F238E27FC236}">
                <a16:creationId xmlns:a16="http://schemas.microsoft.com/office/drawing/2014/main" id="{F8FAEA35-3B06-4019-82EB-C0FB02B6EF0A}"/>
              </a:ext>
            </a:extLst>
          </p:cNvPr>
          <p:cNvSpPr>
            <a:spLocks noGrp="1"/>
          </p:cNvSpPr>
          <p:nvPr>
            <p:ph idx="1"/>
          </p:nvPr>
        </p:nvSpPr>
        <p:spPr>
          <a:xfrm>
            <a:off x="491152" y="1181341"/>
            <a:ext cx="10361727" cy="794064"/>
          </a:xfrm>
        </p:spPr>
        <p:txBody>
          <a:bodyPr/>
          <a:lstStyle/>
          <a:p>
            <a:pPr marL="0" indent="0">
              <a:buNone/>
            </a:pPr>
            <a:r>
              <a:rPr lang="en-US" sz="2200" i="1" dirty="0">
                <a:solidFill>
                  <a:schemeClr val="tx1"/>
                </a:solidFill>
              </a:rPr>
              <a:t>Direct Partners and Indirect Resellers can sell education products if they attain Authorized Education Partner (AEP) status</a:t>
            </a:r>
          </a:p>
        </p:txBody>
      </p:sp>
      <p:grpSp>
        <p:nvGrpSpPr>
          <p:cNvPr id="15" name="Group 14">
            <a:extLst>
              <a:ext uri="{FF2B5EF4-FFF2-40B4-BE49-F238E27FC236}">
                <a16:creationId xmlns:a16="http://schemas.microsoft.com/office/drawing/2014/main" id="{C7544024-1E39-477D-A7B3-9DA280BFE4C2}"/>
              </a:ext>
            </a:extLst>
          </p:cNvPr>
          <p:cNvGrpSpPr/>
          <p:nvPr/>
        </p:nvGrpSpPr>
        <p:grpSpPr>
          <a:xfrm>
            <a:off x="6518085" y="2234431"/>
            <a:ext cx="2310515" cy="3736848"/>
            <a:chOff x="6448089" y="2234431"/>
            <a:chExt cx="2310515" cy="3736848"/>
          </a:xfrm>
        </p:grpSpPr>
        <p:sp>
          <p:nvSpPr>
            <p:cNvPr id="28" name="Rectangle 27">
              <a:extLst>
                <a:ext uri="{FF2B5EF4-FFF2-40B4-BE49-F238E27FC236}">
                  <a16:creationId xmlns:a16="http://schemas.microsoft.com/office/drawing/2014/main" id="{A29D5AC2-7675-47FF-99B1-87D9159D0305}"/>
                </a:ext>
              </a:extLst>
            </p:cNvPr>
            <p:cNvSpPr/>
            <p:nvPr/>
          </p:nvSpPr>
          <p:spPr bwMode="auto">
            <a:xfrm>
              <a:off x="6448089" y="2234431"/>
              <a:ext cx="2310515" cy="3736848"/>
            </a:xfrm>
            <a:prstGeom prst="rect">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9499C449-8A24-45BD-82C7-07E79207EE61}"/>
                </a:ext>
              </a:extLst>
            </p:cNvPr>
            <p:cNvSpPr/>
            <p:nvPr/>
          </p:nvSpPr>
          <p:spPr bwMode="auto">
            <a:xfrm>
              <a:off x="7156532" y="3330819"/>
              <a:ext cx="893628" cy="907062"/>
            </a:xfrm>
            <a:prstGeom prst="ellipse">
              <a:avLst/>
            </a:prstGeom>
            <a:solidFill>
              <a:schemeClr val="accent1"/>
            </a:solidFill>
            <a:ln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a:t>
              </a:r>
            </a:p>
          </p:txBody>
        </p:sp>
        <p:sp>
          <p:nvSpPr>
            <p:cNvPr id="13" name="TextBox 12">
              <a:extLst>
                <a:ext uri="{FF2B5EF4-FFF2-40B4-BE49-F238E27FC236}">
                  <a16:creationId xmlns:a16="http://schemas.microsoft.com/office/drawing/2014/main" id="{28573129-78C7-4DCF-9E6A-39119C519A5D}"/>
                </a:ext>
              </a:extLst>
            </p:cNvPr>
            <p:cNvSpPr txBox="1"/>
            <p:nvPr/>
          </p:nvSpPr>
          <p:spPr>
            <a:xfrm>
              <a:off x="6596487" y="4702334"/>
              <a:ext cx="2013717" cy="8494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egoe UI Light"/>
                  <a:ea typeface="+mn-ea"/>
                  <a:cs typeface="+mn-cs"/>
                </a:rPr>
                <a:t>Complete the Test Module</a:t>
              </a:r>
            </a:p>
          </p:txBody>
        </p:sp>
        <p:pic>
          <p:nvPicPr>
            <p:cNvPr id="18" name="Graphic 17" descr="Checklist">
              <a:extLst>
                <a:ext uri="{FF2B5EF4-FFF2-40B4-BE49-F238E27FC236}">
                  <a16:creationId xmlns:a16="http://schemas.microsoft.com/office/drawing/2014/main" id="{8A5CEF9B-0821-49DF-9458-7354D8269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1390" y="2382359"/>
              <a:ext cx="763913" cy="763913"/>
            </a:xfrm>
            <a:prstGeom prst="rect">
              <a:avLst/>
            </a:prstGeom>
          </p:spPr>
        </p:pic>
      </p:grpSp>
      <p:grpSp>
        <p:nvGrpSpPr>
          <p:cNvPr id="17" name="Group 16">
            <a:extLst>
              <a:ext uri="{FF2B5EF4-FFF2-40B4-BE49-F238E27FC236}">
                <a16:creationId xmlns:a16="http://schemas.microsoft.com/office/drawing/2014/main" id="{CEAE0859-9D3B-406D-B119-73BB7AE2540F}"/>
              </a:ext>
            </a:extLst>
          </p:cNvPr>
          <p:cNvGrpSpPr/>
          <p:nvPr/>
        </p:nvGrpSpPr>
        <p:grpSpPr>
          <a:xfrm>
            <a:off x="9427454" y="2218471"/>
            <a:ext cx="2310515" cy="3748824"/>
            <a:chOff x="9427454" y="2218471"/>
            <a:chExt cx="2310515" cy="3748824"/>
          </a:xfrm>
        </p:grpSpPr>
        <p:sp>
          <p:nvSpPr>
            <p:cNvPr id="29" name="Rectangle 28">
              <a:extLst>
                <a:ext uri="{FF2B5EF4-FFF2-40B4-BE49-F238E27FC236}">
                  <a16:creationId xmlns:a16="http://schemas.microsoft.com/office/drawing/2014/main" id="{8EB849CC-51B9-4BA8-AC8F-7824026D4540}"/>
                </a:ext>
              </a:extLst>
            </p:cNvPr>
            <p:cNvSpPr/>
            <p:nvPr/>
          </p:nvSpPr>
          <p:spPr bwMode="auto">
            <a:xfrm>
              <a:off x="9427454" y="2218471"/>
              <a:ext cx="2310515" cy="3736848"/>
            </a:xfrm>
            <a:prstGeom prst="rect">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8F7DA8D4-7C60-4E09-810D-C314B15E55B9}"/>
                </a:ext>
              </a:extLst>
            </p:cNvPr>
            <p:cNvSpPr/>
            <p:nvPr/>
          </p:nvSpPr>
          <p:spPr bwMode="auto">
            <a:xfrm>
              <a:off x="10135897" y="3330819"/>
              <a:ext cx="893628" cy="907062"/>
            </a:xfrm>
            <a:prstGeom prst="ellipse">
              <a:avLst/>
            </a:prstGeom>
            <a:solidFill>
              <a:schemeClr val="accent1"/>
            </a:solidFill>
            <a:ln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4</a:t>
              </a:r>
            </a:p>
          </p:txBody>
        </p:sp>
        <p:sp>
          <p:nvSpPr>
            <p:cNvPr id="14" name="TextBox 13">
              <a:extLst>
                <a:ext uri="{FF2B5EF4-FFF2-40B4-BE49-F238E27FC236}">
                  <a16:creationId xmlns:a16="http://schemas.microsoft.com/office/drawing/2014/main" id="{46923E7B-8A2A-4AEC-B227-F7DCF06E97F0}"/>
                </a:ext>
              </a:extLst>
            </p:cNvPr>
            <p:cNvSpPr txBox="1"/>
            <p:nvPr/>
          </p:nvSpPr>
          <p:spPr>
            <a:xfrm>
              <a:off x="9427454" y="4286835"/>
              <a:ext cx="2310515" cy="1680460"/>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egoe UI Light"/>
                  <a:ea typeface="+mn-ea"/>
                  <a:cs typeface="+mn-cs"/>
                </a:rPr>
                <a:t>Complete Application Form, Review Terms &amp; Conditions of Certification</a:t>
              </a:r>
            </a:p>
          </p:txBody>
        </p:sp>
        <p:pic>
          <p:nvPicPr>
            <p:cNvPr id="20" name="Graphic 19" descr="Handshake">
              <a:extLst>
                <a:ext uri="{FF2B5EF4-FFF2-40B4-BE49-F238E27FC236}">
                  <a16:creationId xmlns:a16="http://schemas.microsoft.com/office/drawing/2014/main" id="{7CD3F987-648B-4E54-B054-D612693AB1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5511" y="2307115"/>
              <a:ext cx="914400" cy="914400"/>
            </a:xfrm>
            <a:prstGeom prst="rect">
              <a:avLst/>
            </a:prstGeom>
          </p:spPr>
        </p:pic>
      </p:grpSp>
      <p:grpSp>
        <p:nvGrpSpPr>
          <p:cNvPr id="7" name="Group 6">
            <a:extLst>
              <a:ext uri="{FF2B5EF4-FFF2-40B4-BE49-F238E27FC236}">
                <a16:creationId xmlns:a16="http://schemas.microsoft.com/office/drawing/2014/main" id="{553966C4-A123-488D-A6A7-A44DFAEFEFB4}"/>
              </a:ext>
            </a:extLst>
          </p:cNvPr>
          <p:cNvGrpSpPr/>
          <p:nvPr/>
        </p:nvGrpSpPr>
        <p:grpSpPr>
          <a:xfrm>
            <a:off x="3608715" y="2234431"/>
            <a:ext cx="2310515" cy="3736848"/>
            <a:chOff x="3425325" y="2234431"/>
            <a:chExt cx="2310515" cy="3736848"/>
          </a:xfrm>
        </p:grpSpPr>
        <p:sp>
          <p:nvSpPr>
            <p:cNvPr id="27" name="Rectangle 26">
              <a:extLst>
                <a:ext uri="{FF2B5EF4-FFF2-40B4-BE49-F238E27FC236}">
                  <a16:creationId xmlns:a16="http://schemas.microsoft.com/office/drawing/2014/main" id="{056165CD-1F0F-4D7B-9721-EAD171153709}"/>
                </a:ext>
              </a:extLst>
            </p:cNvPr>
            <p:cNvSpPr/>
            <p:nvPr/>
          </p:nvSpPr>
          <p:spPr bwMode="auto">
            <a:xfrm>
              <a:off x="3425325" y="2234431"/>
              <a:ext cx="2310515" cy="3736848"/>
            </a:xfrm>
            <a:prstGeom prst="rect">
              <a:avLst/>
            </a:prstGeom>
            <a:no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6250BDBA-E14D-4956-9337-DF3DFBB1FF0B}"/>
                </a:ext>
              </a:extLst>
            </p:cNvPr>
            <p:cNvSpPr/>
            <p:nvPr/>
          </p:nvSpPr>
          <p:spPr bwMode="auto">
            <a:xfrm>
              <a:off x="4133768" y="3330819"/>
              <a:ext cx="893628" cy="907062"/>
            </a:xfrm>
            <a:prstGeom prst="ellipse">
              <a:avLst/>
            </a:prstGeom>
            <a:solidFill>
              <a:schemeClr val="accent1"/>
            </a:solidFill>
            <a:ln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t>
              </a:r>
            </a:p>
          </p:txBody>
        </p:sp>
        <p:sp>
          <p:nvSpPr>
            <p:cNvPr id="12" name="TextBox 11">
              <a:extLst>
                <a:ext uri="{FF2B5EF4-FFF2-40B4-BE49-F238E27FC236}">
                  <a16:creationId xmlns:a16="http://schemas.microsoft.com/office/drawing/2014/main" id="{EE3946E9-74D4-4E26-8B9A-460FA6B30713}"/>
                </a:ext>
              </a:extLst>
            </p:cNvPr>
            <p:cNvSpPr txBox="1"/>
            <p:nvPr/>
          </p:nvSpPr>
          <p:spPr>
            <a:xfrm>
              <a:off x="3475916" y="4702334"/>
              <a:ext cx="2209333" cy="8494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egoe UI Light"/>
                  <a:ea typeface="+mn-ea"/>
                  <a:cs typeface="+mn-cs"/>
                </a:rPr>
                <a:t>Study the Training Material</a:t>
              </a:r>
            </a:p>
          </p:txBody>
        </p:sp>
        <p:pic>
          <p:nvPicPr>
            <p:cNvPr id="22" name="Graphic 21" descr="Books">
              <a:extLst>
                <a:ext uri="{FF2B5EF4-FFF2-40B4-BE49-F238E27FC236}">
                  <a16:creationId xmlns:a16="http://schemas.microsoft.com/office/drawing/2014/main" id="{C11421F7-4ED4-4CBF-9C4E-EE5F416AAF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98626" y="2382359"/>
              <a:ext cx="763913" cy="763913"/>
            </a:xfrm>
            <a:prstGeom prst="rect">
              <a:avLst/>
            </a:prstGeom>
          </p:spPr>
        </p:pic>
      </p:grpSp>
      <p:sp>
        <p:nvSpPr>
          <p:cNvPr id="23" name="Arrow: Right 22">
            <a:extLst>
              <a:ext uri="{FF2B5EF4-FFF2-40B4-BE49-F238E27FC236}">
                <a16:creationId xmlns:a16="http://schemas.microsoft.com/office/drawing/2014/main" id="{282663F0-9272-45F8-828C-9A8AF11F04F2}"/>
              </a:ext>
            </a:extLst>
          </p:cNvPr>
          <p:cNvSpPr/>
          <p:nvPr/>
        </p:nvSpPr>
        <p:spPr bwMode="auto">
          <a:xfrm>
            <a:off x="3030705" y="3497659"/>
            <a:ext cx="557165" cy="5696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A0366CE8-2894-469E-A211-0B595814A53C}"/>
              </a:ext>
            </a:extLst>
          </p:cNvPr>
          <p:cNvGrpSpPr/>
          <p:nvPr/>
        </p:nvGrpSpPr>
        <p:grpSpPr>
          <a:xfrm>
            <a:off x="699345" y="2234431"/>
            <a:ext cx="2310515" cy="3736848"/>
            <a:chOff x="447675" y="2234431"/>
            <a:chExt cx="2310515" cy="3736848"/>
          </a:xfrm>
        </p:grpSpPr>
        <p:sp>
          <p:nvSpPr>
            <p:cNvPr id="26" name="Rectangle 25">
              <a:extLst>
                <a:ext uri="{FF2B5EF4-FFF2-40B4-BE49-F238E27FC236}">
                  <a16:creationId xmlns:a16="http://schemas.microsoft.com/office/drawing/2014/main" id="{2E7F11EB-E92D-439B-B645-48DFCC29C14C}"/>
                </a:ext>
              </a:extLst>
            </p:cNvPr>
            <p:cNvSpPr/>
            <p:nvPr/>
          </p:nvSpPr>
          <p:spPr bwMode="auto">
            <a:xfrm>
              <a:off x="447675" y="2234431"/>
              <a:ext cx="2310515" cy="3736848"/>
            </a:xfrm>
            <a:prstGeom prst="rect">
              <a:avLst/>
            </a:prstGeom>
            <a:solidFill>
              <a:schemeClr val="bg1"/>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Oval 3">
              <a:extLst>
                <a:ext uri="{FF2B5EF4-FFF2-40B4-BE49-F238E27FC236}">
                  <a16:creationId xmlns:a16="http://schemas.microsoft.com/office/drawing/2014/main" id="{B6CD5427-A6BB-4ABD-AC3F-0A3A1F143A5A}"/>
                </a:ext>
              </a:extLst>
            </p:cNvPr>
            <p:cNvSpPr/>
            <p:nvPr/>
          </p:nvSpPr>
          <p:spPr bwMode="auto">
            <a:xfrm>
              <a:off x="1156118" y="3330819"/>
              <a:ext cx="893628" cy="907062"/>
            </a:xfrm>
            <a:prstGeom prst="ellipse">
              <a:avLst/>
            </a:prstGeom>
            <a:solidFill>
              <a:schemeClr val="accent1"/>
            </a:solidFill>
            <a:ln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t>
              </a:r>
            </a:p>
          </p:txBody>
        </p:sp>
        <p:sp>
          <p:nvSpPr>
            <p:cNvPr id="11" name="TextBox 10">
              <a:extLst>
                <a:ext uri="{FF2B5EF4-FFF2-40B4-BE49-F238E27FC236}">
                  <a16:creationId xmlns:a16="http://schemas.microsoft.com/office/drawing/2014/main" id="{23364106-91A8-4126-85AA-D56CB6FD4D77}"/>
                </a:ext>
              </a:extLst>
            </p:cNvPr>
            <p:cNvSpPr txBox="1"/>
            <p:nvPr/>
          </p:nvSpPr>
          <p:spPr>
            <a:xfrm>
              <a:off x="660149" y="4702334"/>
              <a:ext cx="1885567" cy="8494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Segoe UI Light"/>
                  <a:ea typeface="+mn-ea"/>
                  <a:cs typeface="+mn-cs"/>
                </a:rPr>
                <a:t>Validate your MPN ID</a:t>
              </a:r>
            </a:p>
          </p:txBody>
        </p:sp>
        <p:pic>
          <p:nvPicPr>
            <p:cNvPr id="16" name="Graphic 15" descr="Document">
              <a:extLst>
                <a:ext uri="{FF2B5EF4-FFF2-40B4-BE49-F238E27FC236}">
                  <a16:creationId xmlns:a16="http://schemas.microsoft.com/office/drawing/2014/main" id="{81E146A6-B04E-492B-B4E7-AA27878199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0976" y="2382359"/>
              <a:ext cx="763913" cy="763913"/>
            </a:xfrm>
            <a:prstGeom prst="rect">
              <a:avLst/>
            </a:prstGeom>
          </p:spPr>
        </p:pic>
      </p:grpSp>
      <p:sp>
        <p:nvSpPr>
          <p:cNvPr id="30" name="Arrow: Right 29">
            <a:extLst>
              <a:ext uri="{FF2B5EF4-FFF2-40B4-BE49-F238E27FC236}">
                <a16:creationId xmlns:a16="http://schemas.microsoft.com/office/drawing/2014/main" id="{DF6F954B-1613-404F-8BE4-28E286EC33EB}"/>
              </a:ext>
            </a:extLst>
          </p:cNvPr>
          <p:cNvSpPr/>
          <p:nvPr/>
        </p:nvSpPr>
        <p:spPr bwMode="auto">
          <a:xfrm>
            <a:off x="5940075" y="3497659"/>
            <a:ext cx="557165" cy="5696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Arrow: Right 30">
            <a:extLst>
              <a:ext uri="{FF2B5EF4-FFF2-40B4-BE49-F238E27FC236}">
                <a16:creationId xmlns:a16="http://schemas.microsoft.com/office/drawing/2014/main" id="{712CE02C-E0CA-4ECF-AAE4-09A7D8FE55E6}"/>
              </a:ext>
            </a:extLst>
          </p:cNvPr>
          <p:cNvSpPr/>
          <p:nvPr/>
        </p:nvSpPr>
        <p:spPr bwMode="auto">
          <a:xfrm>
            <a:off x="8849445" y="3499852"/>
            <a:ext cx="557165" cy="5696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Slide Number Placeholder 18">
            <a:extLst>
              <a:ext uri="{FF2B5EF4-FFF2-40B4-BE49-F238E27FC236}">
                <a16:creationId xmlns:a16="http://schemas.microsoft.com/office/drawing/2014/main" id="{103EED8E-03D3-4B86-BCDD-813B907E3F4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tint val="75000"/>
                  </a:prstClr>
                </a:solidFill>
                <a:effectLst/>
                <a:uLnTx/>
                <a:uFillTx/>
                <a:latin typeface="Segoe UI"/>
                <a:ea typeface="+mn-ea"/>
                <a:cs typeface="+mn-cs"/>
              </a:rPr>
              <a:t> </a:t>
            </a:r>
          </a:p>
        </p:txBody>
      </p:sp>
      <p:sp>
        <p:nvSpPr>
          <p:cNvPr id="6" name="Rectangle 5">
            <a:extLst>
              <a:ext uri="{FF2B5EF4-FFF2-40B4-BE49-F238E27FC236}">
                <a16:creationId xmlns:a16="http://schemas.microsoft.com/office/drawing/2014/main" id="{8A1F76FF-8706-400D-838F-82CD011D5C0D}"/>
              </a:ext>
            </a:extLst>
          </p:cNvPr>
          <p:cNvSpPr/>
          <p:nvPr/>
        </p:nvSpPr>
        <p:spPr>
          <a:xfrm>
            <a:off x="634961" y="4262956"/>
            <a:ext cx="25796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Light"/>
                <a:ea typeface="+mn-ea"/>
                <a:cs typeface="+mn-cs"/>
                <a:hlinkClick r:id="rId11"/>
              </a:rPr>
              <a:t>https://www.mepn.com</a:t>
            </a:r>
            <a:r>
              <a:rPr kumimoji="0" lang="en-US" sz="1800" b="0" i="0" u="none" strike="noStrike" kern="1200" cap="none" spc="0" normalizeH="0" baseline="0" noProof="0" dirty="0">
                <a:ln>
                  <a:noFill/>
                </a:ln>
                <a:solidFill>
                  <a:srgbClr val="505050"/>
                </a:solidFill>
                <a:effectLst/>
                <a:uLnTx/>
                <a:uFillTx/>
                <a:latin typeface="Segoe UI Light"/>
                <a:ea typeface="+mn-ea"/>
                <a:cs typeface="+mn-cs"/>
              </a:rPr>
              <a:t> </a:t>
            </a:r>
          </a:p>
        </p:txBody>
      </p:sp>
    </p:spTree>
    <p:extLst>
      <p:ext uri="{BB962C8B-B14F-4D97-AF65-F5344CB8AC3E}">
        <p14:creationId xmlns:p14="http://schemas.microsoft.com/office/powerpoint/2010/main" val="346845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1"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4E502016-54F9-4698-A82C-1D54453D8C89}"/>
              </a:ext>
            </a:extLst>
          </p:cNvPr>
          <p:cNvSpPr txBox="1">
            <a:spLocks/>
          </p:cNvSpPr>
          <p:nvPr/>
        </p:nvSpPr>
        <p:spPr>
          <a:xfrm>
            <a:off x="455995" y="882285"/>
            <a:ext cx="4692475" cy="3557686"/>
          </a:xfrm>
          <a:prstGeom prst="rect">
            <a:avLst/>
          </a:prstGeom>
          <a:noFill/>
        </p:spPr>
        <p:txBody>
          <a:bodyPr vert="horz" wrap="square" lIns="0" tIns="0" rIns="0" bIns="0" rtlCol="0" anchor="t" anchorCtr="0">
            <a:noAutofit/>
          </a:bodyPr>
          <a:lstStyle>
            <a:lvl1pPr algn="l" defTabSz="914378" rtl="0" eaLnBrk="1" latinLnBrk="0" hangingPunct="1">
              <a:lnSpc>
                <a:spcPct val="90000"/>
              </a:lnSpc>
              <a:spcBef>
                <a:spcPct val="0"/>
              </a:spcBef>
              <a:buNone/>
              <a:defRPr lang="en-US" sz="5400" b="0" kern="1200" cap="none" spc="-147" baseline="0" dirty="0">
                <a:ln w="3175">
                  <a:noFill/>
                </a:ln>
                <a:solidFill>
                  <a:schemeClr val="bg1"/>
                </a:solidFill>
                <a:effectLst/>
                <a:latin typeface="+mj-lt"/>
                <a:ea typeface="+mn-ea"/>
                <a:cs typeface="Segoe UI" pitchFamily="34" charset="0"/>
              </a:defRPr>
            </a:lvl1pPr>
          </a:lstStyle>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r>
              <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rPr>
              <a:t>The Student Use Benefit</a:t>
            </a:r>
          </a:p>
        </p:txBody>
      </p:sp>
      <p:pic>
        <p:nvPicPr>
          <p:cNvPr id="3" name="Picture 2" descr="A group of people sitting at a table using a computer&#10;&#10;Description automatically generated">
            <a:extLst>
              <a:ext uri="{FF2B5EF4-FFF2-40B4-BE49-F238E27FC236}">
                <a16:creationId xmlns:a16="http://schemas.microsoft.com/office/drawing/2014/main" id="{AF2DBDDF-0D10-4FBC-860F-AC47357B82CA}"/>
              </a:ext>
            </a:extLst>
          </p:cNvPr>
          <p:cNvPicPr>
            <a:picLocks noChangeAspect="1"/>
          </p:cNvPicPr>
          <p:nvPr/>
        </p:nvPicPr>
        <p:blipFill rotWithShape="1">
          <a:blip r:embed="rId3">
            <a:extLst>
              <a:ext uri="{28A0092B-C50C-407E-A947-70E740481C1C}">
                <a14:useLocalDpi xmlns:a14="http://schemas.microsoft.com/office/drawing/2010/main" val="0"/>
              </a:ext>
            </a:extLst>
          </a:blip>
          <a:srcRect l="32304" r="3059"/>
          <a:stretch/>
        </p:blipFill>
        <p:spPr>
          <a:xfrm>
            <a:off x="5542721" y="0"/>
            <a:ext cx="6649279" cy="6858000"/>
          </a:xfrm>
          <a:prstGeom prst="rect">
            <a:avLst/>
          </a:prstGeom>
        </p:spPr>
      </p:pic>
    </p:spTree>
    <p:extLst>
      <p:ext uri="{BB962C8B-B14F-4D97-AF65-F5344CB8AC3E}">
        <p14:creationId xmlns:p14="http://schemas.microsoft.com/office/powerpoint/2010/main" val="79539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893E8-2AC7-4CB1-B1F8-80D90FA49D7B}"/>
              </a:ext>
            </a:extLst>
          </p:cNvPr>
          <p:cNvSpPr>
            <a:spLocks noGrp="1"/>
          </p:cNvSpPr>
          <p:nvPr>
            <p:ph type="body" sz="quarter" idx="10"/>
          </p:nvPr>
        </p:nvSpPr>
        <p:spPr>
          <a:xfrm>
            <a:off x="271557" y="909178"/>
            <a:ext cx="11653523" cy="6048213"/>
          </a:xfrm>
        </p:spPr>
        <p:txBody>
          <a:bodyPr anchor="t"/>
          <a:lstStyle/>
          <a:p>
            <a:pPr marL="0" indent="0">
              <a:buNone/>
            </a:pPr>
            <a:r>
              <a:rPr lang="en-US" sz="3600" noProof="0"/>
              <a:t>Requirements</a:t>
            </a:r>
            <a:endParaRPr lang="en-US" noProof="0"/>
          </a:p>
          <a:p>
            <a:pPr marL="335915" lvl="1" indent="0">
              <a:buNone/>
            </a:pPr>
            <a:r>
              <a:rPr lang="en-US" sz="2000" noProof="0"/>
              <a:t>License all </a:t>
            </a:r>
            <a:r>
              <a:rPr lang="en-US" sz="2000">
                <a:solidFill>
                  <a:srgbClr val="505050"/>
                </a:solidFill>
                <a:latin typeface="Segoe UI"/>
                <a:cs typeface="Segoe UI"/>
              </a:rPr>
              <a:t>Education Qualified Users </a:t>
            </a:r>
            <a:r>
              <a:rPr lang="en-US" sz="2000" noProof="0"/>
              <a:t>with qualifying products to </a:t>
            </a:r>
            <a:r>
              <a:rPr lang="en-US" sz="2000"/>
              <a:t>qualify for relevant $0 student licenses via the Student Use Benefit	</a:t>
            </a:r>
          </a:p>
          <a:p>
            <a:pPr marL="995045" lvl="4" indent="0">
              <a:buNone/>
            </a:pPr>
            <a:r>
              <a:rPr lang="en-US" sz="1412" u="sng"/>
              <a:t>Ratio Maximums</a:t>
            </a:r>
            <a:r>
              <a:rPr lang="en-US" sz="1412"/>
              <a:t>: </a:t>
            </a:r>
            <a:endParaRPr lang="en-US" sz="1412">
              <a:cs typeface="Segoe UI"/>
            </a:endParaRPr>
          </a:p>
          <a:p>
            <a:pPr marL="1280795" lvl="4" indent="-285750">
              <a:buFont typeface="Courier New" panose="02070309020205020404" pitchFamily="49" charset="0"/>
              <a:buChar char="o"/>
            </a:pPr>
            <a:r>
              <a:rPr lang="en-US" sz="1600">
                <a:latin typeface="Segoe UI" pitchFamily="34" charset="0"/>
                <a:ea typeface="Segoe UI" pitchFamily="34" charset="0"/>
                <a:cs typeface="Segoe UI" pitchFamily="34" charset="0"/>
              </a:rPr>
              <a:t>If the qualifying product is purchased via a suite/bundle the supported faculty:student ratio is up to </a:t>
            </a:r>
            <a:r>
              <a:rPr lang="en-US" sz="1600" b="1">
                <a:solidFill>
                  <a:schemeClr val="tx2"/>
                </a:solidFill>
                <a:latin typeface="Segoe UI" pitchFamily="34" charset="0"/>
                <a:ea typeface="Segoe UI" pitchFamily="34" charset="0"/>
                <a:cs typeface="Segoe UI" pitchFamily="34" charset="0"/>
              </a:rPr>
              <a:t>1:40</a:t>
            </a:r>
          </a:p>
          <a:p>
            <a:pPr marL="1280795" lvl="4" indent="-285750">
              <a:buFont typeface="Courier New" panose="02070309020205020404" pitchFamily="49" charset="0"/>
              <a:buChar char="o"/>
            </a:pPr>
            <a:r>
              <a:rPr lang="en-US" sz="1600">
                <a:latin typeface="Segoe UI" pitchFamily="34" charset="0"/>
                <a:ea typeface="Segoe UI" pitchFamily="34" charset="0"/>
                <a:cs typeface="Segoe UI" pitchFamily="34" charset="0"/>
              </a:rPr>
              <a:t>If the qualifying product is purchased as a standalone the supported faculty:student ratio is up to </a:t>
            </a:r>
            <a:r>
              <a:rPr lang="en-US" sz="1600" b="1">
                <a:solidFill>
                  <a:schemeClr val="tx2"/>
                </a:solidFill>
                <a:latin typeface="Segoe UI" pitchFamily="34" charset="0"/>
                <a:ea typeface="Segoe UI" pitchFamily="34" charset="0"/>
                <a:cs typeface="Segoe UI" pitchFamily="34" charset="0"/>
              </a:rPr>
              <a:t>1:15</a:t>
            </a:r>
          </a:p>
          <a:p>
            <a:pPr marL="995045" lvl="4" indent="0">
              <a:buNone/>
            </a:pPr>
            <a:endParaRPr lang="en-US" sz="1400" noProof="0">
              <a:solidFill>
                <a:schemeClr val="tx2"/>
              </a:solidFill>
              <a:cs typeface="Segoe UI"/>
            </a:endParaRPr>
          </a:p>
          <a:p>
            <a:pPr marL="0" indent="0">
              <a:buNone/>
            </a:pPr>
            <a:r>
              <a:rPr lang="en-US" sz="3600"/>
              <a:t>Education Qualified User</a:t>
            </a:r>
          </a:p>
          <a:p>
            <a:pPr marL="335915" lvl="1" indent="0">
              <a:buNone/>
            </a:pPr>
            <a:r>
              <a:rPr lang="en-US" sz="2000" b="1">
                <a:solidFill>
                  <a:schemeClr val="accent2">
                    <a:lumMod val="60000"/>
                    <a:lumOff val="40000"/>
                  </a:schemeClr>
                </a:solidFill>
                <a:latin typeface="Segoe UI"/>
                <a:cs typeface="Segoe UI"/>
              </a:rPr>
              <a:t>An Education Qualified User is any employee or contractor (except Students) who accesses or uses an Education Platform Product</a:t>
            </a:r>
            <a:r>
              <a:rPr lang="en-US" sz="2000" b="1">
                <a:solidFill>
                  <a:schemeClr val="tx2"/>
                </a:solidFill>
                <a:latin typeface="Segoe UI"/>
                <a:cs typeface="Segoe UI"/>
              </a:rPr>
              <a:t> </a:t>
            </a:r>
            <a:endParaRPr lang="en-US" sz="2000" b="1">
              <a:solidFill>
                <a:schemeClr val="tx2"/>
              </a:solidFill>
              <a:latin typeface="Segoe UI" panose="020B0502040204020203" pitchFamily="34" charset="0"/>
              <a:cs typeface="Segoe UI"/>
            </a:endParaRPr>
          </a:p>
          <a:p>
            <a:pPr marL="335915" lvl="1" indent="0">
              <a:buNone/>
            </a:pPr>
            <a:endParaRPr lang="en-US" sz="1400" b="1">
              <a:solidFill>
                <a:srgbClr val="505050"/>
              </a:solidFill>
              <a:latin typeface="Segoe UI" panose="020B0502040204020203" pitchFamily="34" charset="0"/>
            </a:endParaRPr>
          </a:p>
          <a:p>
            <a:pPr marL="0" indent="0">
              <a:buNone/>
            </a:pPr>
            <a:r>
              <a:rPr lang="en-US" sz="3600"/>
              <a:t>Education Platform Products:</a:t>
            </a:r>
          </a:p>
          <a:p>
            <a:pPr marL="572135" lvl="1" indent="-236220"/>
            <a:r>
              <a:rPr lang="en-US" sz="2000">
                <a:solidFill>
                  <a:srgbClr val="505050"/>
                </a:solidFill>
                <a:latin typeface="Segoe UI" panose="020B0502040204020203" pitchFamily="34" charset="0"/>
              </a:rPr>
              <a:t>Microsoft 365 A3 or A5 </a:t>
            </a:r>
          </a:p>
          <a:p>
            <a:pPr marL="572135" lvl="1" indent="-236220"/>
            <a:r>
              <a:rPr lang="en-US" sz="2000">
                <a:solidFill>
                  <a:srgbClr val="505050"/>
                </a:solidFill>
                <a:latin typeface="Segoe UI" panose="020B0502040204020203" pitchFamily="34" charset="0"/>
              </a:rPr>
              <a:t>EMS E3 or E5 </a:t>
            </a:r>
          </a:p>
          <a:p>
            <a:pPr marL="572135" lvl="1" indent="-236220"/>
            <a:r>
              <a:rPr lang="en-US" sz="2000">
                <a:solidFill>
                  <a:srgbClr val="505050"/>
                </a:solidFill>
                <a:latin typeface="Segoe UI" panose="020B0502040204020203" pitchFamily="34" charset="0"/>
              </a:rPr>
              <a:t>Office 365 ProPlus </a:t>
            </a:r>
          </a:p>
          <a:p>
            <a:pPr marL="572135" lvl="1" indent="-236220"/>
            <a:r>
              <a:rPr lang="en-US" sz="2000">
                <a:solidFill>
                  <a:srgbClr val="505050"/>
                </a:solidFill>
                <a:latin typeface="Segoe UI" panose="020B0502040204020203" pitchFamily="34" charset="0"/>
              </a:rPr>
              <a:t>Office 365 A3 or A5</a:t>
            </a:r>
            <a:endParaRPr lang="en-US" sz="3600"/>
          </a:p>
          <a:p>
            <a:pPr marL="572135" lvl="1" indent="-236220"/>
            <a:endParaRPr lang="en-US" sz="2000" b="1">
              <a:solidFill>
                <a:srgbClr val="505050"/>
              </a:solidFill>
              <a:latin typeface="Segoe UI" panose="020B0502040204020203" pitchFamily="34" charset="0"/>
            </a:endParaRPr>
          </a:p>
        </p:txBody>
      </p:sp>
      <p:sp>
        <p:nvSpPr>
          <p:cNvPr id="2" name="Title 1">
            <a:extLst>
              <a:ext uri="{FF2B5EF4-FFF2-40B4-BE49-F238E27FC236}">
                <a16:creationId xmlns:a16="http://schemas.microsoft.com/office/drawing/2014/main" id="{A0E2B482-FBB1-40CB-B7BD-2DD2CDCFEA65}"/>
              </a:ext>
            </a:extLst>
          </p:cNvPr>
          <p:cNvSpPr>
            <a:spLocks noGrp="1"/>
          </p:cNvSpPr>
          <p:nvPr>
            <p:ph type="title"/>
          </p:nvPr>
        </p:nvSpPr>
        <p:spPr>
          <a:xfrm>
            <a:off x="269240" y="289517"/>
            <a:ext cx="11655840" cy="498598"/>
          </a:xfrm>
        </p:spPr>
        <p:txBody>
          <a:bodyPr vert="horz" wrap="square" lIns="0" tIns="0" rIns="0" bIns="0" rtlCol="0" anchor="t">
            <a:spAutoFit/>
          </a:bodyPr>
          <a:lstStyle/>
          <a:p>
            <a:r>
              <a:rPr lang="en-US" sz="3600" spc="-130">
                <a:solidFill>
                  <a:schemeClr val="tx2"/>
                </a:solidFill>
              </a:rPr>
              <a:t>Student Use Benefit Requirements</a:t>
            </a:r>
          </a:p>
        </p:txBody>
      </p:sp>
      <p:sp>
        <p:nvSpPr>
          <p:cNvPr id="6" name="TextBox 5">
            <a:extLst>
              <a:ext uri="{FF2B5EF4-FFF2-40B4-BE49-F238E27FC236}">
                <a16:creationId xmlns:a16="http://schemas.microsoft.com/office/drawing/2014/main" id="{FFD6B63D-4A1E-4962-93E3-37B5491177EC}"/>
              </a:ext>
            </a:extLst>
          </p:cNvPr>
          <p:cNvSpPr txBox="1"/>
          <p:nvPr/>
        </p:nvSpPr>
        <p:spPr>
          <a:xfrm>
            <a:off x="8120270" y="6527444"/>
            <a:ext cx="7031421" cy="367862"/>
          </a:xfrm>
          <a:prstGeom prst="rect">
            <a:avLst/>
          </a:prstGeom>
          <a:noFill/>
        </p:spPr>
        <p:txBody>
          <a:bodyPr wrap="square" lIns="72000" tIns="72000" rIns="72000" bIns="72000" rtlCol="0">
            <a:noAutofit/>
          </a:bodyPr>
          <a:lstStyle/>
          <a:p>
            <a:pPr marL="0" marR="0" lvl="0" indent="0" algn="l" defTabSz="914400" rtl="0" eaLnBrk="1" fontAlgn="auto" latinLnBrk="0" hangingPunct="1">
              <a:lnSpc>
                <a:spcPct val="100000"/>
              </a:lnSpc>
              <a:spcBef>
                <a:spcPts val="0"/>
              </a:spcBef>
              <a:spcAft>
                <a:spcPts val="600"/>
              </a:spcAft>
              <a:buClrTx/>
              <a:buSzPct val="70000"/>
              <a:buFontTx/>
              <a:buNone/>
              <a:tabLst/>
              <a:defRPr/>
            </a:pPr>
            <a:r>
              <a:rPr kumimoji="0" lang="en-US" sz="1100" b="0" i="0" u="none" strike="noStrike" kern="1200" cap="none" spc="0" normalizeH="0" baseline="0" noProof="0">
                <a:ln>
                  <a:noFill/>
                </a:ln>
                <a:solidFill>
                  <a:srgbClr val="131313"/>
                </a:solidFill>
                <a:effectLst/>
                <a:uLnTx/>
                <a:uFillTx/>
                <a:latin typeface="Segoe UI Light"/>
                <a:ea typeface="+mn-ea"/>
                <a:cs typeface="+mn-cs"/>
              </a:rPr>
              <a:t>Education Platform Products (EP) are defined in the Product Terms </a:t>
            </a:r>
          </a:p>
        </p:txBody>
      </p:sp>
    </p:spTree>
    <p:extLst>
      <p:ext uri="{BB962C8B-B14F-4D97-AF65-F5344CB8AC3E}">
        <p14:creationId xmlns:p14="http://schemas.microsoft.com/office/powerpoint/2010/main" val="404016950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9A8C-A913-4425-B47B-BA61A7B2E78C}"/>
              </a:ext>
            </a:extLst>
          </p:cNvPr>
          <p:cNvSpPr>
            <a:spLocks noGrp="1"/>
          </p:cNvSpPr>
          <p:nvPr>
            <p:ph type="title"/>
          </p:nvPr>
        </p:nvSpPr>
        <p:spPr>
          <a:xfrm>
            <a:off x="368841" y="403363"/>
            <a:ext cx="11655840" cy="498598"/>
          </a:xfrm>
        </p:spPr>
        <p:txBody>
          <a:bodyPr vert="horz" wrap="square" lIns="0" tIns="0" rIns="0" bIns="0" rtlCol="0" anchor="t">
            <a:spAutoFit/>
          </a:bodyPr>
          <a:lstStyle/>
          <a:p>
            <a:r>
              <a:rPr lang="en-US" sz="3600" spc="-130">
                <a:solidFill>
                  <a:schemeClr val="tx1"/>
                </a:solidFill>
              </a:rPr>
              <a:t>Student Use Benefit Advantage</a:t>
            </a:r>
          </a:p>
        </p:txBody>
      </p:sp>
      <p:sp>
        <p:nvSpPr>
          <p:cNvPr id="18" name="TextBox 17">
            <a:extLst>
              <a:ext uri="{FF2B5EF4-FFF2-40B4-BE49-F238E27FC236}">
                <a16:creationId xmlns:a16="http://schemas.microsoft.com/office/drawing/2014/main" id="{A189A2B7-A66F-4C61-8EE2-C5092278EDA3}"/>
              </a:ext>
            </a:extLst>
          </p:cNvPr>
          <p:cNvSpPr txBox="1"/>
          <p:nvPr/>
        </p:nvSpPr>
        <p:spPr>
          <a:xfrm>
            <a:off x="543356" y="2488187"/>
            <a:ext cx="3585536" cy="5724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505050">
                    <a:lumMod val="75000"/>
                  </a:srgbClr>
                </a:solidFill>
                <a:effectLst/>
                <a:uLnTx/>
                <a:uFillTx/>
                <a:latin typeface="Segoe UI Light"/>
                <a:ea typeface="+mn-ea"/>
                <a:cs typeface="+mn-cs"/>
              </a:rPr>
              <a:t>ERP</a:t>
            </a:r>
            <a:r>
              <a:rPr kumimoji="0" lang="en-US" sz="1800" b="0" i="0" u="none" strike="noStrike" kern="1200" cap="none" spc="0" normalizeH="0" baseline="0" noProof="0">
                <a:ln>
                  <a:noFill/>
                </a:ln>
                <a:solidFill>
                  <a:srgbClr val="505050">
                    <a:lumMod val="75000"/>
                  </a:srgbClr>
                </a:solidFill>
                <a:effectLst/>
                <a:uLnTx/>
                <a:uFillTx/>
                <a:latin typeface="Segoe UI Light"/>
                <a:ea typeface="+mn-ea"/>
                <a:cs typeface="+mn-cs"/>
              </a:rPr>
              <a:t> - USD per user/month*</a:t>
            </a:r>
          </a:p>
        </p:txBody>
      </p:sp>
      <p:graphicFrame>
        <p:nvGraphicFramePr>
          <p:cNvPr id="5" name="Table 4">
            <a:extLst>
              <a:ext uri="{FF2B5EF4-FFF2-40B4-BE49-F238E27FC236}">
                <a16:creationId xmlns:a16="http://schemas.microsoft.com/office/drawing/2014/main" id="{9BE0124A-6366-419A-8B56-2D583F56A1C1}"/>
              </a:ext>
            </a:extLst>
          </p:cNvPr>
          <p:cNvGraphicFramePr>
            <a:graphicFrameLocks noGrp="1"/>
          </p:cNvGraphicFramePr>
          <p:nvPr/>
        </p:nvGraphicFramePr>
        <p:xfrm>
          <a:off x="588899" y="3060651"/>
          <a:ext cx="3183698" cy="1481532"/>
        </p:xfrm>
        <a:graphic>
          <a:graphicData uri="http://schemas.openxmlformats.org/drawingml/2006/table">
            <a:tbl>
              <a:tblPr firstRow="1" bandRow="1">
                <a:tableStyleId>{9D7B26C5-4107-4FEC-AEDC-1716B250A1EF}</a:tableStyleId>
              </a:tblPr>
              <a:tblGrid>
                <a:gridCol w="1091227">
                  <a:extLst>
                    <a:ext uri="{9D8B030D-6E8A-4147-A177-3AD203B41FA5}">
                      <a16:colId xmlns:a16="http://schemas.microsoft.com/office/drawing/2014/main" val="3377993551"/>
                    </a:ext>
                  </a:extLst>
                </a:gridCol>
                <a:gridCol w="1050740">
                  <a:extLst>
                    <a:ext uri="{9D8B030D-6E8A-4147-A177-3AD203B41FA5}">
                      <a16:colId xmlns:a16="http://schemas.microsoft.com/office/drawing/2014/main" val="743720227"/>
                    </a:ext>
                  </a:extLst>
                </a:gridCol>
                <a:gridCol w="1041731">
                  <a:extLst>
                    <a:ext uri="{9D8B030D-6E8A-4147-A177-3AD203B41FA5}">
                      <a16:colId xmlns:a16="http://schemas.microsoft.com/office/drawing/2014/main" val="702921456"/>
                    </a:ext>
                  </a:extLst>
                </a:gridCol>
              </a:tblGrid>
              <a:tr h="493844">
                <a:tc>
                  <a:txBody>
                    <a:bodyPr/>
                    <a:lstStyle/>
                    <a:p>
                      <a:endParaRPr lang="en-US" sz="1600" noProof="0">
                        <a:solidFill>
                          <a:schemeClr val="tx1"/>
                        </a:solidFill>
                        <a:latin typeface="+mj-lt"/>
                      </a:endParaRPr>
                    </a:p>
                  </a:txBody>
                  <a:tcPr/>
                </a:tc>
                <a:tc>
                  <a:txBody>
                    <a:bodyPr/>
                    <a:lstStyle/>
                    <a:p>
                      <a:pPr algn="r"/>
                      <a:r>
                        <a:rPr lang="en-US" sz="1600" b="0" noProof="0">
                          <a:solidFill>
                            <a:schemeClr val="tx1"/>
                          </a:solidFill>
                          <a:latin typeface="+mj-lt"/>
                        </a:rPr>
                        <a:t>Faculty</a:t>
                      </a:r>
                    </a:p>
                  </a:txBody>
                  <a:tcPr/>
                </a:tc>
                <a:tc>
                  <a:txBody>
                    <a:bodyPr/>
                    <a:lstStyle/>
                    <a:p>
                      <a:pPr algn="r"/>
                      <a:r>
                        <a:rPr lang="en-US" sz="1600" b="0" noProof="0">
                          <a:solidFill>
                            <a:schemeClr val="tx1"/>
                          </a:solidFill>
                          <a:latin typeface="+mj-lt"/>
                        </a:rPr>
                        <a:t>Student</a:t>
                      </a:r>
                    </a:p>
                  </a:txBody>
                  <a:tcPr/>
                </a:tc>
                <a:extLst>
                  <a:ext uri="{0D108BD9-81ED-4DB2-BD59-A6C34878D82A}">
                    <a16:rowId xmlns:a16="http://schemas.microsoft.com/office/drawing/2014/main" val="433152476"/>
                  </a:ext>
                </a:extLst>
              </a:tr>
              <a:tr h="493844">
                <a:tc>
                  <a:txBody>
                    <a:bodyPr/>
                    <a:lstStyle/>
                    <a:p>
                      <a:r>
                        <a:rPr lang="en-US" sz="1600" noProof="0">
                          <a:solidFill>
                            <a:schemeClr val="tx1"/>
                          </a:solidFill>
                          <a:latin typeface="+mj-lt"/>
                        </a:rPr>
                        <a:t>M365 A3</a:t>
                      </a:r>
                    </a:p>
                  </a:txBody>
                  <a:tcPr>
                    <a:noFill/>
                  </a:tcPr>
                </a:tc>
                <a:tc>
                  <a:txBody>
                    <a:bodyPr/>
                    <a:lstStyle/>
                    <a:p>
                      <a:pPr algn="r"/>
                      <a:r>
                        <a:rPr lang="en-US" sz="1600" noProof="0">
                          <a:solidFill>
                            <a:schemeClr val="tx1"/>
                          </a:solidFill>
                          <a:latin typeface="+mj-lt"/>
                        </a:rPr>
                        <a:t>$   5.75</a:t>
                      </a:r>
                    </a:p>
                  </a:txBody>
                  <a:tcPr>
                    <a:noFill/>
                  </a:tcPr>
                </a:tc>
                <a:tc>
                  <a:txBody>
                    <a:bodyPr/>
                    <a:lstStyle/>
                    <a:p>
                      <a:pPr algn="r"/>
                      <a:r>
                        <a:rPr lang="en-US" sz="1600" noProof="0">
                          <a:solidFill>
                            <a:schemeClr val="tx1"/>
                          </a:solidFill>
                          <a:latin typeface="+mj-lt"/>
                        </a:rPr>
                        <a:t>$  4.25</a:t>
                      </a:r>
                    </a:p>
                  </a:txBody>
                  <a:tcPr>
                    <a:noFill/>
                  </a:tcPr>
                </a:tc>
                <a:extLst>
                  <a:ext uri="{0D108BD9-81ED-4DB2-BD59-A6C34878D82A}">
                    <a16:rowId xmlns:a16="http://schemas.microsoft.com/office/drawing/2014/main" val="1713850323"/>
                  </a:ext>
                </a:extLst>
              </a:tr>
              <a:tr h="493844">
                <a:tc>
                  <a:txBody>
                    <a:bodyPr/>
                    <a:lstStyle/>
                    <a:p>
                      <a:r>
                        <a:rPr lang="en-US" sz="1600" noProof="0">
                          <a:solidFill>
                            <a:schemeClr val="tx1"/>
                          </a:solidFill>
                          <a:latin typeface="+mj-lt"/>
                        </a:rPr>
                        <a:t>M365 A5</a:t>
                      </a:r>
                    </a:p>
                  </a:txBody>
                  <a:tcPr>
                    <a:noFill/>
                  </a:tcPr>
                </a:tc>
                <a:tc>
                  <a:txBody>
                    <a:bodyPr/>
                    <a:lstStyle/>
                    <a:p>
                      <a:pPr algn="r"/>
                      <a:r>
                        <a:rPr lang="en-US" sz="1600" noProof="0">
                          <a:solidFill>
                            <a:schemeClr val="tx1"/>
                          </a:solidFill>
                          <a:latin typeface="+mj-lt"/>
                        </a:rPr>
                        <a:t>$  10.75</a:t>
                      </a:r>
                    </a:p>
                  </a:txBody>
                  <a:tcPr>
                    <a:noFill/>
                  </a:tcPr>
                </a:tc>
                <a:tc>
                  <a:txBody>
                    <a:bodyPr/>
                    <a:lstStyle/>
                    <a:p>
                      <a:pPr algn="r"/>
                      <a:r>
                        <a:rPr lang="en-US" sz="1600" noProof="0">
                          <a:solidFill>
                            <a:schemeClr val="tx1"/>
                          </a:solidFill>
                          <a:latin typeface="+mj-lt"/>
                        </a:rPr>
                        <a:t>$  8.00</a:t>
                      </a:r>
                    </a:p>
                  </a:txBody>
                  <a:tcPr>
                    <a:noFill/>
                  </a:tcPr>
                </a:tc>
                <a:extLst>
                  <a:ext uri="{0D108BD9-81ED-4DB2-BD59-A6C34878D82A}">
                    <a16:rowId xmlns:a16="http://schemas.microsoft.com/office/drawing/2014/main" val="2303712365"/>
                  </a:ext>
                </a:extLst>
              </a:tr>
            </a:tbl>
          </a:graphicData>
        </a:graphic>
      </p:graphicFrame>
      <p:sp>
        <p:nvSpPr>
          <p:cNvPr id="30" name="TextBox 29">
            <a:extLst>
              <a:ext uri="{FF2B5EF4-FFF2-40B4-BE49-F238E27FC236}">
                <a16:creationId xmlns:a16="http://schemas.microsoft.com/office/drawing/2014/main" id="{5AA3042D-2964-49E7-8621-3B6F349BAFDB}"/>
              </a:ext>
            </a:extLst>
          </p:cNvPr>
          <p:cNvSpPr txBox="1"/>
          <p:nvPr/>
        </p:nvSpPr>
        <p:spPr>
          <a:xfrm>
            <a:off x="5679198" y="1906074"/>
            <a:ext cx="3902123" cy="10433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2C6"/>
                </a:solidFill>
                <a:effectLst/>
                <a:uLnTx/>
                <a:uFillTx/>
                <a:latin typeface="Segoe UI"/>
                <a:ea typeface="Segoe UI Black" panose="020B0A02040204020203" pitchFamily="34" charset="0"/>
                <a:cs typeface="+mn-cs"/>
              </a:rPr>
              <a:t>Students are no charge when institution covers all faculty/staff (EQU)  </a:t>
            </a:r>
          </a:p>
        </p:txBody>
      </p:sp>
      <p:sp>
        <p:nvSpPr>
          <p:cNvPr id="31" name="TextBox 30">
            <a:extLst>
              <a:ext uri="{FF2B5EF4-FFF2-40B4-BE49-F238E27FC236}">
                <a16:creationId xmlns:a16="http://schemas.microsoft.com/office/drawing/2014/main" id="{86592C57-B5B5-4DE7-A9E3-B241A1564D5D}"/>
              </a:ext>
            </a:extLst>
          </p:cNvPr>
          <p:cNvSpPr txBox="1"/>
          <p:nvPr/>
        </p:nvSpPr>
        <p:spPr>
          <a:xfrm>
            <a:off x="-138055" y="6514473"/>
            <a:ext cx="3183698" cy="4339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Light"/>
                <a:ea typeface="+mn-ea"/>
                <a:cs typeface="+mn-cs"/>
              </a:rPr>
              <a:t>*Pricing as of Jan 2019 – subject to change</a:t>
            </a:r>
          </a:p>
        </p:txBody>
      </p:sp>
      <p:graphicFrame>
        <p:nvGraphicFramePr>
          <p:cNvPr id="34" name="Table 33">
            <a:extLst>
              <a:ext uri="{FF2B5EF4-FFF2-40B4-BE49-F238E27FC236}">
                <a16:creationId xmlns:a16="http://schemas.microsoft.com/office/drawing/2014/main" id="{5B5A783F-16F3-46CF-B430-3EAA936DA177}"/>
              </a:ext>
            </a:extLst>
          </p:cNvPr>
          <p:cNvGraphicFramePr>
            <a:graphicFrameLocks noGrp="1"/>
          </p:cNvGraphicFramePr>
          <p:nvPr/>
        </p:nvGraphicFramePr>
        <p:xfrm>
          <a:off x="5883991" y="3054131"/>
          <a:ext cx="3136194" cy="1481532"/>
        </p:xfrm>
        <a:graphic>
          <a:graphicData uri="http://schemas.openxmlformats.org/drawingml/2006/table">
            <a:tbl>
              <a:tblPr firstRow="1" bandRow="1">
                <a:tableStyleId>{9D7B26C5-4107-4FEC-AEDC-1716B250A1EF}</a:tableStyleId>
              </a:tblPr>
              <a:tblGrid>
                <a:gridCol w="1074944">
                  <a:extLst>
                    <a:ext uri="{9D8B030D-6E8A-4147-A177-3AD203B41FA5}">
                      <a16:colId xmlns:a16="http://schemas.microsoft.com/office/drawing/2014/main" val="3377993551"/>
                    </a:ext>
                  </a:extLst>
                </a:gridCol>
                <a:gridCol w="1035062">
                  <a:extLst>
                    <a:ext uri="{9D8B030D-6E8A-4147-A177-3AD203B41FA5}">
                      <a16:colId xmlns:a16="http://schemas.microsoft.com/office/drawing/2014/main" val="743720227"/>
                    </a:ext>
                  </a:extLst>
                </a:gridCol>
                <a:gridCol w="1026188">
                  <a:extLst>
                    <a:ext uri="{9D8B030D-6E8A-4147-A177-3AD203B41FA5}">
                      <a16:colId xmlns:a16="http://schemas.microsoft.com/office/drawing/2014/main" val="702921456"/>
                    </a:ext>
                  </a:extLst>
                </a:gridCol>
              </a:tblGrid>
              <a:tr h="493844">
                <a:tc>
                  <a:txBody>
                    <a:bodyPr/>
                    <a:lstStyle/>
                    <a:p>
                      <a:endParaRPr lang="en-US" sz="1600" noProof="0">
                        <a:solidFill>
                          <a:schemeClr val="tx1"/>
                        </a:solidFill>
                        <a:latin typeface="+mj-lt"/>
                      </a:endParaRPr>
                    </a:p>
                  </a:txBody>
                  <a:tcPr/>
                </a:tc>
                <a:tc>
                  <a:txBody>
                    <a:bodyPr/>
                    <a:lstStyle/>
                    <a:p>
                      <a:pPr algn="r"/>
                      <a:r>
                        <a:rPr lang="en-US" sz="1600" b="0" noProof="0">
                          <a:solidFill>
                            <a:schemeClr val="tx1"/>
                          </a:solidFill>
                          <a:latin typeface="+mj-lt"/>
                        </a:rPr>
                        <a:t>Faculty</a:t>
                      </a:r>
                    </a:p>
                  </a:txBody>
                  <a:tcPr/>
                </a:tc>
                <a:tc>
                  <a:txBody>
                    <a:bodyPr/>
                    <a:lstStyle/>
                    <a:p>
                      <a:pPr algn="r"/>
                      <a:r>
                        <a:rPr lang="en-US" sz="1600" b="0" noProof="0">
                          <a:solidFill>
                            <a:schemeClr val="tx1"/>
                          </a:solidFill>
                          <a:latin typeface="+mj-lt"/>
                        </a:rPr>
                        <a:t>Student</a:t>
                      </a:r>
                    </a:p>
                  </a:txBody>
                  <a:tcPr/>
                </a:tc>
                <a:extLst>
                  <a:ext uri="{0D108BD9-81ED-4DB2-BD59-A6C34878D82A}">
                    <a16:rowId xmlns:a16="http://schemas.microsoft.com/office/drawing/2014/main" val="433152476"/>
                  </a:ext>
                </a:extLst>
              </a:tr>
              <a:tr h="493844">
                <a:tc>
                  <a:txBody>
                    <a:bodyPr/>
                    <a:lstStyle/>
                    <a:p>
                      <a:r>
                        <a:rPr lang="en-US" sz="1600" noProof="0">
                          <a:solidFill>
                            <a:schemeClr val="tx1"/>
                          </a:solidFill>
                          <a:latin typeface="+mj-lt"/>
                        </a:rPr>
                        <a:t>M365 A3</a:t>
                      </a:r>
                    </a:p>
                  </a:txBody>
                  <a:tcPr>
                    <a:noFill/>
                  </a:tcPr>
                </a:tc>
                <a:tc>
                  <a:txBody>
                    <a:bodyPr/>
                    <a:lstStyle/>
                    <a:p>
                      <a:pPr algn="r"/>
                      <a:r>
                        <a:rPr lang="en-US" sz="1600" noProof="0">
                          <a:solidFill>
                            <a:schemeClr val="tx1"/>
                          </a:solidFill>
                          <a:latin typeface="+mj-lt"/>
                        </a:rPr>
                        <a:t>$   5.75</a:t>
                      </a:r>
                    </a:p>
                  </a:txBody>
                  <a:tcPr>
                    <a:noFill/>
                  </a:tcPr>
                </a:tc>
                <a:tc>
                  <a:txBody>
                    <a:bodyPr/>
                    <a:lstStyle/>
                    <a:p>
                      <a:pPr algn="r"/>
                      <a:r>
                        <a:rPr lang="en-US" sz="1600" b="1" noProof="0">
                          <a:solidFill>
                            <a:schemeClr val="accent4"/>
                          </a:solidFill>
                          <a:latin typeface="+mj-lt"/>
                        </a:rPr>
                        <a:t>$  0.00</a:t>
                      </a:r>
                    </a:p>
                  </a:txBody>
                  <a:tcPr>
                    <a:noFill/>
                  </a:tcPr>
                </a:tc>
                <a:extLst>
                  <a:ext uri="{0D108BD9-81ED-4DB2-BD59-A6C34878D82A}">
                    <a16:rowId xmlns:a16="http://schemas.microsoft.com/office/drawing/2014/main" val="1713850323"/>
                  </a:ext>
                </a:extLst>
              </a:tr>
              <a:tr h="493844">
                <a:tc>
                  <a:txBody>
                    <a:bodyPr/>
                    <a:lstStyle/>
                    <a:p>
                      <a:r>
                        <a:rPr lang="en-US" sz="1600" noProof="0">
                          <a:solidFill>
                            <a:schemeClr val="tx1"/>
                          </a:solidFill>
                          <a:latin typeface="+mj-lt"/>
                        </a:rPr>
                        <a:t>M365 A5</a:t>
                      </a:r>
                    </a:p>
                  </a:txBody>
                  <a:tcPr>
                    <a:noFill/>
                  </a:tcPr>
                </a:tc>
                <a:tc>
                  <a:txBody>
                    <a:bodyPr/>
                    <a:lstStyle/>
                    <a:p>
                      <a:pPr algn="r"/>
                      <a:r>
                        <a:rPr lang="en-US" sz="1600" noProof="0">
                          <a:solidFill>
                            <a:schemeClr val="tx1"/>
                          </a:solidFill>
                          <a:latin typeface="+mj-lt"/>
                        </a:rPr>
                        <a:t>$  10.75</a:t>
                      </a:r>
                    </a:p>
                  </a:txBody>
                  <a:tcPr>
                    <a:noFill/>
                  </a:tcPr>
                </a:tc>
                <a:tc>
                  <a:txBody>
                    <a:bodyPr/>
                    <a:lstStyle/>
                    <a:p>
                      <a:pPr algn="r"/>
                      <a:r>
                        <a:rPr lang="en-US" sz="1600" b="1" noProof="0">
                          <a:solidFill>
                            <a:schemeClr val="accent4"/>
                          </a:solidFill>
                          <a:latin typeface="+mj-lt"/>
                        </a:rPr>
                        <a:t>$  0.00</a:t>
                      </a:r>
                    </a:p>
                  </a:txBody>
                  <a:tcPr>
                    <a:noFill/>
                  </a:tcPr>
                </a:tc>
                <a:extLst>
                  <a:ext uri="{0D108BD9-81ED-4DB2-BD59-A6C34878D82A}">
                    <a16:rowId xmlns:a16="http://schemas.microsoft.com/office/drawing/2014/main" val="2303712365"/>
                  </a:ext>
                </a:extLst>
              </a:tr>
            </a:tbl>
          </a:graphicData>
        </a:graphic>
      </p:graphicFrame>
      <p:sp>
        <p:nvSpPr>
          <p:cNvPr id="4" name="Oval 3">
            <a:extLst>
              <a:ext uri="{FF2B5EF4-FFF2-40B4-BE49-F238E27FC236}">
                <a16:creationId xmlns:a16="http://schemas.microsoft.com/office/drawing/2014/main" id="{35128340-4964-42AB-88A1-8EDBF8E4C7E4}"/>
              </a:ext>
            </a:extLst>
          </p:cNvPr>
          <p:cNvSpPr/>
          <p:nvPr/>
        </p:nvSpPr>
        <p:spPr bwMode="auto">
          <a:xfrm>
            <a:off x="2787119" y="2942918"/>
            <a:ext cx="1202634" cy="1703959"/>
          </a:xfrm>
          <a:prstGeom prst="ellipse">
            <a:avLst/>
          </a:prstGeom>
          <a:noFill/>
          <a:ln w="2857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9" name="Straight Arrow Connector 8">
            <a:extLst>
              <a:ext uri="{FF2B5EF4-FFF2-40B4-BE49-F238E27FC236}">
                <a16:creationId xmlns:a16="http://schemas.microsoft.com/office/drawing/2014/main" id="{EF4005D9-7862-4BD2-9FA8-D790DDE6BD2F}"/>
              </a:ext>
            </a:extLst>
          </p:cNvPr>
          <p:cNvCxnSpPr/>
          <p:nvPr/>
        </p:nvCxnSpPr>
        <p:spPr>
          <a:xfrm>
            <a:off x="4601818" y="3779688"/>
            <a:ext cx="655982" cy="0"/>
          </a:xfrm>
          <a:prstGeom prst="straightConnector1">
            <a:avLst/>
          </a:prstGeom>
          <a:ln w="57150">
            <a:headEnd type="none"/>
            <a:tailEnd type="triangle"/>
          </a:ln>
        </p:spPr>
        <p:style>
          <a:lnRef idx="1">
            <a:schemeClr val="accent4"/>
          </a:lnRef>
          <a:fillRef idx="0">
            <a:schemeClr val="accent4"/>
          </a:fillRef>
          <a:effectRef idx="0">
            <a:schemeClr val="accent4"/>
          </a:effectRef>
          <a:fontRef idx="minor">
            <a:schemeClr val="tx1"/>
          </a:fontRef>
        </p:style>
      </p:cxnSp>
      <p:sp>
        <p:nvSpPr>
          <p:cNvPr id="35" name="Oval 34">
            <a:extLst>
              <a:ext uri="{FF2B5EF4-FFF2-40B4-BE49-F238E27FC236}">
                <a16:creationId xmlns:a16="http://schemas.microsoft.com/office/drawing/2014/main" id="{09F46FFF-5A53-4DD6-81E9-6ABF8CA92C0A}"/>
              </a:ext>
            </a:extLst>
          </p:cNvPr>
          <p:cNvSpPr/>
          <p:nvPr/>
        </p:nvSpPr>
        <p:spPr bwMode="auto">
          <a:xfrm>
            <a:off x="8063110" y="2949437"/>
            <a:ext cx="1202634" cy="1703959"/>
          </a:xfrm>
          <a:prstGeom prst="ellipse">
            <a:avLst/>
          </a:prstGeom>
          <a:noFill/>
          <a:ln w="2857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38" name="Table 37">
            <a:extLst>
              <a:ext uri="{FF2B5EF4-FFF2-40B4-BE49-F238E27FC236}">
                <a16:creationId xmlns:a16="http://schemas.microsoft.com/office/drawing/2014/main" id="{5E8AFBD6-BEB5-4FB3-BFA6-512239C831F9}"/>
              </a:ext>
            </a:extLst>
          </p:cNvPr>
          <p:cNvGraphicFramePr>
            <a:graphicFrameLocks noGrp="1"/>
          </p:cNvGraphicFramePr>
          <p:nvPr/>
        </p:nvGraphicFramePr>
        <p:xfrm>
          <a:off x="9498695" y="3038921"/>
          <a:ext cx="1946168" cy="1481533"/>
        </p:xfrm>
        <a:graphic>
          <a:graphicData uri="http://schemas.openxmlformats.org/drawingml/2006/table">
            <a:tbl>
              <a:tblPr firstRow="1" bandRow="1">
                <a:tableStyleId>{9D7B26C5-4107-4FEC-AEDC-1716B250A1EF}</a:tableStyleId>
              </a:tblPr>
              <a:tblGrid>
                <a:gridCol w="1946168">
                  <a:extLst>
                    <a:ext uri="{9D8B030D-6E8A-4147-A177-3AD203B41FA5}">
                      <a16:colId xmlns:a16="http://schemas.microsoft.com/office/drawing/2014/main" val="702921456"/>
                    </a:ext>
                  </a:extLst>
                </a:gridCol>
              </a:tblGrid>
              <a:tr h="602831">
                <a:tc>
                  <a:txBody>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lang="en-US" sz="1600" b="0" u="none">
                          <a:solidFill>
                            <a:schemeClr val="tx2"/>
                          </a:solidFill>
                          <a:ea typeface="Segoe UI Black" panose="020B0A02040204020203" pitchFamily="34" charset="0"/>
                        </a:rPr>
                        <a:t>Savings per student per year: </a:t>
                      </a:r>
                    </a:p>
                  </a:txBody>
                  <a:tcPr/>
                </a:tc>
                <a:extLst>
                  <a:ext uri="{0D108BD9-81ED-4DB2-BD59-A6C34878D82A}">
                    <a16:rowId xmlns:a16="http://schemas.microsoft.com/office/drawing/2014/main" val="433152476"/>
                  </a:ext>
                </a:extLst>
              </a:tr>
              <a:tr h="439351">
                <a:tc>
                  <a:txBody>
                    <a:bodyPr/>
                    <a:lstStyle/>
                    <a:p>
                      <a:pPr algn="r"/>
                      <a:r>
                        <a:rPr lang="en-US" sz="1600" b="1" noProof="0">
                          <a:solidFill>
                            <a:schemeClr val="accent4"/>
                          </a:solidFill>
                          <a:latin typeface="+mj-lt"/>
                        </a:rPr>
                        <a:t>$  51.00</a:t>
                      </a:r>
                    </a:p>
                  </a:txBody>
                  <a:tcPr>
                    <a:noFill/>
                  </a:tcPr>
                </a:tc>
                <a:extLst>
                  <a:ext uri="{0D108BD9-81ED-4DB2-BD59-A6C34878D82A}">
                    <a16:rowId xmlns:a16="http://schemas.microsoft.com/office/drawing/2014/main" val="1713850323"/>
                  </a:ext>
                </a:extLst>
              </a:tr>
              <a:tr h="439351">
                <a:tc>
                  <a:txBody>
                    <a:bodyPr/>
                    <a:lstStyle/>
                    <a:p>
                      <a:pPr algn="r"/>
                      <a:r>
                        <a:rPr lang="en-US" sz="1600" b="1" noProof="0">
                          <a:solidFill>
                            <a:schemeClr val="accent4"/>
                          </a:solidFill>
                          <a:latin typeface="+mj-lt"/>
                        </a:rPr>
                        <a:t>$  96.00</a:t>
                      </a:r>
                    </a:p>
                  </a:txBody>
                  <a:tcPr>
                    <a:noFill/>
                  </a:tcPr>
                </a:tc>
                <a:extLst>
                  <a:ext uri="{0D108BD9-81ED-4DB2-BD59-A6C34878D82A}">
                    <a16:rowId xmlns:a16="http://schemas.microsoft.com/office/drawing/2014/main" val="2303712365"/>
                  </a:ext>
                </a:extLst>
              </a:tr>
            </a:tbl>
          </a:graphicData>
        </a:graphic>
      </p:graphicFrame>
    </p:spTree>
    <p:extLst>
      <p:ext uri="{BB962C8B-B14F-4D97-AF65-F5344CB8AC3E}">
        <p14:creationId xmlns:p14="http://schemas.microsoft.com/office/powerpoint/2010/main" val="115238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BD8B-D57D-4114-B66C-D8208BA6C590}"/>
              </a:ext>
            </a:extLst>
          </p:cNvPr>
          <p:cNvSpPr>
            <a:spLocks noGrp="1"/>
          </p:cNvSpPr>
          <p:nvPr>
            <p:ph type="title"/>
          </p:nvPr>
        </p:nvSpPr>
        <p:spPr>
          <a:xfrm>
            <a:off x="355481" y="174884"/>
            <a:ext cx="11655840" cy="899665"/>
          </a:xfrm>
        </p:spPr>
        <p:txBody>
          <a:bodyPr/>
          <a:lstStyle/>
          <a:p>
            <a:r>
              <a:rPr lang="en-US"/>
              <a:t>Student Use Benefit (CSP)</a:t>
            </a:r>
          </a:p>
        </p:txBody>
      </p:sp>
      <p:cxnSp>
        <p:nvCxnSpPr>
          <p:cNvPr id="3" name="Straight Connector 2">
            <a:extLst>
              <a:ext uri="{FF2B5EF4-FFF2-40B4-BE49-F238E27FC236}">
                <a16:creationId xmlns:a16="http://schemas.microsoft.com/office/drawing/2014/main" id="{E656A873-4127-4C1F-B7B5-FDD25CA75385}"/>
              </a:ext>
            </a:extLst>
          </p:cNvPr>
          <p:cNvCxnSpPr/>
          <p:nvPr/>
        </p:nvCxnSpPr>
        <p:spPr>
          <a:xfrm>
            <a:off x="-3" y="1091821"/>
            <a:ext cx="12192003" cy="0"/>
          </a:xfrm>
          <a:prstGeom prst="line">
            <a:avLst/>
          </a:prstGeom>
          <a:ln w="762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8F3A72A0-8682-4A2E-8855-047F28045F54}"/>
              </a:ext>
            </a:extLst>
          </p:cNvPr>
          <p:cNvGraphicFramePr>
            <a:graphicFrameLocks noGrp="1"/>
          </p:cNvGraphicFramePr>
          <p:nvPr/>
        </p:nvGraphicFramePr>
        <p:xfrm>
          <a:off x="627864" y="1630609"/>
          <a:ext cx="11297219" cy="4512672"/>
        </p:xfrm>
        <a:graphic>
          <a:graphicData uri="http://schemas.openxmlformats.org/drawingml/2006/table">
            <a:tbl>
              <a:tblPr firstRow="1" bandRow="1">
                <a:tableStyleId>{5C22544A-7EE6-4342-B048-85BDC9FD1C3A}</a:tableStyleId>
              </a:tblPr>
              <a:tblGrid>
                <a:gridCol w="2479667">
                  <a:extLst>
                    <a:ext uri="{9D8B030D-6E8A-4147-A177-3AD203B41FA5}">
                      <a16:colId xmlns:a16="http://schemas.microsoft.com/office/drawing/2014/main" val="3979460335"/>
                    </a:ext>
                  </a:extLst>
                </a:gridCol>
                <a:gridCol w="592014">
                  <a:extLst>
                    <a:ext uri="{9D8B030D-6E8A-4147-A177-3AD203B41FA5}">
                      <a16:colId xmlns:a16="http://schemas.microsoft.com/office/drawing/2014/main" val="3329641345"/>
                    </a:ext>
                  </a:extLst>
                </a:gridCol>
                <a:gridCol w="847288">
                  <a:extLst>
                    <a:ext uri="{9D8B030D-6E8A-4147-A177-3AD203B41FA5}">
                      <a16:colId xmlns:a16="http://schemas.microsoft.com/office/drawing/2014/main" val="3913111428"/>
                    </a:ext>
                  </a:extLst>
                </a:gridCol>
                <a:gridCol w="877922">
                  <a:extLst>
                    <a:ext uri="{9D8B030D-6E8A-4147-A177-3AD203B41FA5}">
                      <a16:colId xmlns:a16="http://schemas.microsoft.com/office/drawing/2014/main" val="3069400273"/>
                    </a:ext>
                  </a:extLst>
                </a:gridCol>
                <a:gridCol w="917322">
                  <a:extLst>
                    <a:ext uri="{9D8B030D-6E8A-4147-A177-3AD203B41FA5}">
                      <a16:colId xmlns:a16="http://schemas.microsoft.com/office/drawing/2014/main" val="1148217197"/>
                    </a:ext>
                  </a:extLst>
                </a:gridCol>
                <a:gridCol w="1090569">
                  <a:extLst>
                    <a:ext uri="{9D8B030D-6E8A-4147-A177-3AD203B41FA5}">
                      <a16:colId xmlns:a16="http://schemas.microsoft.com/office/drawing/2014/main" val="509828709"/>
                    </a:ext>
                  </a:extLst>
                </a:gridCol>
                <a:gridCol w="1107347">
                  <a:extLst>
                    <a:ext uri="{9D8B030D-6E8A-4147-A177-3AD203B41FA5}">
                      <a16:colId xmlns:a16="http://schemas.microsoft.com/office/drawing/2014/main" val="110602055"/>
                    </a:ext>
                  </a:extLst>
                </a:gridCol>
                <a:gridCol w="830510">
                  <a:extLst>
                    <a:ext uri="{9D8B030D-6E8A-4147-A177-3AD203B41FA5}">
                      <a16:colId xmlns:a16="http://schemas.microsoft.com/office/drawing/2014/main" val="2512985043"/>
                    </a:ext>
                  </a:extLst>
                </a:gridCol>
                <a:gridCol w="822121">
                  <a:extLst>
                    <a:ext uri="{9D8B030D-6E8A-4147-A177-3AD203B41FA5}">
                      <a16:colId xmlns:a16="http://schemas.microsoft.com/office/drawing/2014/main" val="3963691833"/>
                    </a:ext>
                  </a:extLst>
                </a:gridCol>
                <a:gridCol w="893192">
                  <a:extLst>
                    <a:ext uri="{9D8B030D-6E8A-4147-A177-3AD203B41FA5}">
                      <a16:colId xmlns:a16="http://schemas.microsoft.com/office/drawing/2014/main" val="4056807108"/>
                    </a:ext>
                  </a:extLst>
                </a:gridCol>
                <a:gridCol w="839267">
                  <a:extLst>
                    <a:ext uri="{9D8B030D-6E8A-4147-A177-3AD203B41FA5}">
                      <a16:colId xmlns:a16="http://schemas.microsoft.com/office/drawing/2014/main" val="2148042704"/>
                    </a:ext>
                  </a:extLst>
                </a:gridCol>
              </a:tblGrid>
              <a:tr h="1037952">
                <a:tc>
                  <a:txBody>
                    <a:bodyPr/>
                    <a:lstStyle/>
                    <a:p>
                      <a:r>
                        <a:rPr lang="en-GB" sz="1400">
                          <a:latin typeface="+mn-lt"/>
                        </a:rPr>
                        <a:t>Qualifying Products </a:t>
                      </a:r>
                    </a:p>
                  </a:txBody>
                  <a:tcPr/>
                </a:tc>
                <a:tc>
                  <a:txBody>
                    <a:bodyPr/>
                    <a:lstStyle/>
                    <a:p>
                      <a:pPr algn="ctr"/>
                      <a:r>
                        <a:rPr lang="en-GB" sz="1000"/>
                        <a:t>Ratio*</a:t>
                      </a:r>
                      <a:endParaRPr lang="en-GB" sz="1000">
                        <a:latin typeface="+mj-lt"/>
                      </a:endParaRPr>
                    </a:p>
                  </a:txBody>
                  <a:tcPr anchor="ctr"/>
                </a:tc>
                <a:tc>
                  <a:txBody>
                    <a:bodyPr/>
                    <a:lstStyle/>
                    <a:p>
                      <a:r>
                        <a:rPr lang="en-GB" sz="1050"/>
                        <a:t>Office 365 ProPlus</a:t>
                      </a:r>
                      <a:endParaRPr lang="en-GB" sz="1050" b="0">
                        <a:latin typeface="+mj-lt"/>
                      </a:endParaRPr>
                    </a:p>
                  </a:txBody>
                  <a:tcPr/>
                </a:tc>
                <a:tc>
                  <a:txBody>
                    <a:bodyPr/>
                    <a:lstStyle/>
                    <a:p>
                      <a:r>
                        <a:rPr lang="en-GB" sz="1050"/>
                        <a:t>Office 365 Cloud App Security</a:t>
                      </a:r>
                      <a:endParaRPr lang="en-GB" sz="1050" b="0">
                        <a:latin typeface="+mj-lt"/>
                      </a:endParaRPr>
                    </a:p>
                  </a:txBody>
                  <a:tcPr/>
                </a:tc>
                <a:tc>
                  <a:txBody>
                    <a:bodyPr/>
                    <a:lstStyle/>
                    <a:p>
                      <a:r>
                        <a:rPr lang="en-GB" sz="1050"/>
                        <a:t>Office 365 Advanced Threat Protection</a:t>
                      </a:r>
                      <a:endParaRPr lang="en-GB" sz="1050" b="0">
                        <a:latin typeface="+mj-lt"/>
                      </a:endParaRPr>
                    </a:p>
                  </a:txBody>
                  <a:tcPr/>
                </a:tc>
                <a:tc>
                  <a:txBody>
                    <a:bodyPr/>
                    <a:lstStyle/>
                    <a:p>
                      <a:r>
                        <a:rPr lang="en-GB" sz="1050"/>
                        <a:t>Azure Active Directory Premium Plan 1</a:t>
                      </a:r>
                      <a:endParaRPr lang="en-GB" sz="1050" b="0">
                        <a:latin typeface="+mj-lt"/>
                      </a:endParaRPr>
                    </a:p>
                  </a:txBody>
                  <a:tcPr/>
                </a:tc>
                <a:tc>
                  <a:txBody>
                    <a:bodyPr/>
                    <a:lstStyle/>
                    <a:p>
                      <a:r>
                        <a:rPr lang="en-GB" sz="1050"/>
                        <a:t>Azure Active Directory Premium Plan 2</a:t>
                      </a:r>
                      <a:endParaRPr lang="en-GB" sz="1050" b="0">
                        <a:latin typeface="+mj-lt"/>
                      </a:endParaRPr>
                    </a:p>
                  </a:txBody>
                  <a:tcPr/>
                </a:tc>
                <a:tc>
                  <a:txBody>
                    <a:bodyPr/>
                    <a:lstStyle/>
                    <a:p>
                      <a:r>
                        <a:rPr lang="en-GB" sz="1050"/>
                        <a:t>Advanced Threat Analytics</a:t>
                      </a:r>
                      <a:endParaRPr lang="en-GB" sz="1050" b="0">
                        <a:latin typeface="+mj-lt"/>
                      </a:endParaRPr>
                    </a:p>
                  </a:txBody>
                  <a:tcPr/>
                </a:tc>
                <a:tc>
                  <a:txBody>
                    <a:bodyPr/>
                    <a:lstStyle/>
                    <a:p>
                      <a:r>
                        <a:rPr lang="en-GB" sz="1050"/>
                        <a:t>Intune/</a:t>
                      </a:r>
                      <a:br>
                        <a:rPr lang="en-GB" sz="1050"/>
                      </a:br>
                      <a:r>
                        <a:rPr lang="en-GB" sz="1050"/>
                        <a:t>Intune for Education</a:t>
                      </a:r>
                      <a:endParaRPr lang="en-GB" sz="1050" b="0">
                        <a:latin typeface="+mj-lt"/>
                      </a:endParaRPr>
                    </a:p>
                  </a:txBody>
                  <a:tcPr/>
                </a:tc>
                <a:tc>
                  <a:txBody>
                    <a:bodyPr/>
                    <a:lstStyle/>
                    <a:p>
                      <a:r>
                        <a:rPr lang="en-GB" sz="1050"/>
                        <a:t>Windows 10 Education A3</a:t>
                      </a:r>
                      <a:endParaRPr lang="en-GB" sz="1050" b="0">
                        <a:latin typeface="+mj-lt"/>
                      </a:endParaRPr>
                    </a:p>
                  </a:txBody>
                  <a:tcPr/>
                </a:tc>
                <a:tc>
                  <a:txBody>
                    <a:bodyPr/>
                    <a:lstStyle/>
                    <a:p>
                      <a:r>
                        <a:rPr lang="en-GB" sz="1050"/>
                        <a:t>Minecraft: Education Edition</a:t>
                      </a:r>
                      <a:endParaRPr lang="en-GB" sz="1050" b="0">
                        <a:latin typeface="+mj-lt"/>
                      </a:endParaRPr>
                    </a:p>
                  </a:txBody>
                  <a:tcPr/>
                </a:tc>
                <a:extLst>
                  <a:ext uri="{0D108BD9-81ED-4DB2-BD59-A6C34878D82A}">
                    <a16:rowId xmlns:a16="http://schemas.microsoft.com/office/drawing/2014/main" val="2371132274"/>
                  </a:ext>
                </a:extLst>
              </a:tr>
              <a:tr h="301627">
                <a:tc>
                  <a:txBody>
                    <a:bodyPr/>
                    <a:lstStyle/>
                    <a:p>
                      <a:r>
                        <a:rPr lang="en-GB" sz="1100" b="1">
                          <a:solidFill>
                            <a:schemeClr val="tx1"/>
                          </a:solidFill>
                        </a:rPr>
                        <a:t>Microsoft 365 Education A3</a:t>
                      </a:r>
                      <a:endParaRPr lang="en-GB" sz="1100" b="1">
                        <a:solidFill>
                          <a:schemeClr val="tx1"/>
                        </a:solidFill>
                        <a:latin typeface="+mj-lt"/>
                      </a:endParaRPr>
                    </a:p>
                  </a:txBody>
                  <a:tcPr>
                    <a:solidFill>
                      <a:srgbClr val="FFFF00"/>
                    </a:solidFill>
                  </a:tcPr>
                </a:tc>
                <a:tc>
                  <a:txBody>
                    <a:bodyPr/>
                    <a:lstStyle/>
                    <a:p>
                      <a:pPr algn="ctr"/>
                      <a:r>
                        <a:rPr lang="en-GB" sz="1100"/>
                        <a:t>1:40</a:t>
                      </a:r>
                      <a:endParaRPr lang="en-GB" sz="1100">
                        <a:latin typeface="+mj-lt"/>
                      </a:endParaRPr>
                    </a:p>
                  </a:txBody>
                  <a:tcP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extLst>
                  <a:ext uri="{0D108BD9-81ED-4DB2-BD59-A6C34878D82A}">
                    <a16:rowId xmlns:a16="http://schemas.microsoft.com/office/drawing/2014/main" val="2430310293"/>
                  </a:ext>
                </a:extLst>
              </a:tr>
              <a:tr h="301627">
                <a:tc>
                  <a:txBody>
                    <a:bodyPr/>
                    <a:lstStyle/>
                    <a:p>
                      <a:r>
                        <a:rPr lang="en-GB" sz="1100" b="1">
                          <a:solidFill>
                            <a:schemeClr val="tx1"/>
                          </a:solidFill>
                        </a:rPr>
                        <a:t>Microsoft 365 Education A5</a:t>
                      </a:r>
                      <a:endParaRPr lang="en-GB" sz="1100" b="1">
                        <a:solidFill>
                          <a:schemeClr val="tx1"/>
                        </a:solidFill>
                        <a:latin typeface="+mj-lt"/>
                      </a:endParaRPr>
                    </a:p>
                  </a:txBody>
                  <a:tcPr>
                    <a:solidFill>
                      <a:srgbClr val="FFFF00"/>
                    </a:solidFill>
                  </a:tcPr>
                </a:tc>
                <a:tc>
                  <a:txBody>
                    <a:bodyPr/>
                    <a:lstStyle/>
                    <a:p>
                      <a:pPr algn="ctr"/>
                      <a:r>
                        <a:rPr lang="en-GB" sz="1100"/>
                        <a:t>1:40</a:t>
                      </a:r>
                      <a:endParaRPr lang="en-GB" sz="1100">
                        <a:latin typeface="+mj-lt"/>
                      </a:endParaRPr>
                    </a:p>
                  </a:txBody>
                  <a:tcP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tc>
                  <a:txBody>
                    <a:bodyPr/>
                    <a:lstStyle/>
                    <a:p>
                      <a:pPr algn="ctr"/>
                      <a:r>
                        <a:rPr lang="en-US" sz="1400" kern="1200">
                          <a:effectLst/>
                          <a:sym typeface="Wingdings" panose="05000000000000000000" pitchFamily="2" charset="2"/>
                        </a:rPr>
                        <a:t></a:t>
                      </a:r>
                      <a:endParaRPr lang="en-GB" sz="1400">
                        <a:latin typeface="+mj-lt"/>
                      </a:endParaRPr>
                    </a:p>
                  </a:txBody>
                  <a:tcPr anchor="ctr">
                    <a:solidFill>
                      <a:srgbClr val="FFFF00"/>
                    </a:solidFill>
                  </a:tcPr>
                </a:tc>
                <a:extLst>
                  <a:ext uri="{0D108BD9-81ED-4DB2-BD59-A6C34878D82A}">
                    <a16:rowId xmlns:a16="http://schemas.microsoft.com/office/drawing/2014/main" val="2784024803"/>
                  </a:ext>
                </a:extLst>
              </a:tr>
              <a:tr h="301627">
                <a:tc>
                  <a:txBody>
                    <a:bodyPr/>
                    <a:lstStyle/>
                    <a:p>
                      <a:r>
                        <a:rPr lang="en-GB" sz="1100" b="1">
                          <a:solidFill>
                            <a:schemeClr val="tx1"/>
                          </a:solidFill>
                        </a:rPr>
                        <a:t>Office 365 A3</a:t>
                      </a:r>
                      <a:endParaRPr lang="en-GB" sz="1100" b="1">
                        <a:solidFill>
                          <a:schemeClr val="tx1"/>
                        </a:solidFill>
                        <a:latin typeface="+mj-lt"/>
                      </a:endParaRPr>
                    </a:p>
                  </a:txBody>
                  <a:tcPr/>
                </a:tc>
                <a:tc>
                  <a:txBody>
                    <a:bodyPr/>
                    <a:lstStyle/>
                    <a:p>
                      <a:pPr algn="ctr"/>
                      <a:r>
                        <a:rPr lang="en-GB" sz="1100"/>
                        <a:t>1:40</a:t>
                      </a:r>
                      <a:endParaRPr lang="en-GB" sz="1100">
                        <a:latin typeface="+mj-lt"/>
                      </a:endParaRPr>
                    </a:p>
                  </a:txBody>
                  <a:tcP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extLst>
                  <a:ext uri="{0D108BD9-81ED-4DB2-BD59-A6C34878D82A}">
                    <a16:rowId xmlns:a16="http://schemas.microsoft.com/office/drawing/2014/main" val="3605287380"/>
                  </a:ext>
                </a:extLst>
              </a:tr>
              <a:tr h="301627">
                <a:tc>
                  <a:txBody>
                    <a:bodyPr/>
                    <a:lstStyle/>
                    <a:p>
                      <a:r>
                        <a:rPr lang="en-GB" sz="1100" b="1">
                          <a:solidFill>
                            <a:schemeClr val="tx1"/>
                          </a:solidFill>
                        </a:rPr>
                        <a:t>Office 365 A5 </a:t>
                      </a:r>
                      <a:endParaRPr lang="en-GB" sz="1100" b="1">
                        <a:solidFill>
                          <a:schemeClr val="tx1"/>
                        </a:solidFill>
                        <a:latin typeface="+mj-lt"/>
                      </a:endParaRPr>
                    </a:p>
                  </a:txBody>
                  <a:tcPr/>
                </a:tc>
                <a:tc>
                  <a:txBody>
                    <a:bodyPr/>
                    <a:lstStyle/>
                    <a:p>
                      <a:pPr algn="ctr"/>
                      <a:r>
                        <a:rPr lang="en-GB" sz="1100"/>
                        <a:t>1:40</a:t>
                      </a:r>
                      <a:endParaRPr lang="en-GB" sz="1100">
                        <a:latin typeface="+mj-lt"/>
                      </a:endParaRPr>
                    </a:p>
                  </a:txBody>
                  <a:tcP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extLst>
                  <a:ext uri="{0D108BD9-81ED-4DB2-BD59-A6C34878D82A}">
                    <a16:rowId xmlns:a16="http://schemas.microsoft.com/office/drawing/2014/main" val="1859004718"/>
                  </a:ext>
                </a:extLst>
              </a:tr>
              <a:tr h="301627">
                <a:tc>
                  <a:txBody>
                    <a:bodyPr/>
                    <a:lstStyle/>
                    <a:p>
                      <a:r>
                        <a:rPr lang="en-GB" sz="1100" b="1">
                          <a:solidFill>
                            <a:schemeClr val="tx1"/>
                          </a:solidFill>
                        </a:rPr>
                        <a:t>Office 365 ProPlus</a:t>
                      </a:r>
                      <a:endParaRPr lang="en-GB" sz="1100" b="1">
                        <a:solidFill>
                          <a:schemeClr val="tx1"/>
                        </a:solidFill>
                        <a:latin typeface="+mj-lt"/>
                      </a:endParaRPr>
                    </a:p>
                  </a:txBody>
                  <a:tcPr/>
                </a:tc>
                <a:tc>
                  <a:txBody>
                    <a:bodyPr/>
                    <a:lstStyle/>
                    <a:p>
                      <a:pPr algn="ctr"/>
                      <a:r>
                        <a:rPr lang="en-GB" sz="1100"/>
                        <a:t>1:15</a:t>
                      </a:r>
                      <a:endParaRPr lang="en-GB" sz="1100">
                        <a:latin typeface="+mj-lt"/>
                      </a:endParaRPr>
                    </a:p>
                  </a:txBody>
                  <a:tcP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marL="0" marR="0" lvl="0" indent="0" algn="ctr" defTabSz="914462" rtl="0" eaLnBrk="1" fontAlgn="auto" latinLnBrk="0" hangingPunct="1">
                        <a:lnSpc>
                          <a:spcPct val="100000"/>
                        </a:lnSpc>
                        <a:spcBef>
                          <a:spcPts val="0"/>
                        </a:spcBef>
                        <a:spcAft>
                          <a:spcPts val="0"/>
                        </a:spcAft>
                        <a:buClrTx/>
                        <a:buSzTx/>
                        <a:buFontTx/>
                        <a:buNone/>
                        <a:tabLst/>
                        <a:defRPr/>
                      </a:pPr>
                      <a:endParaRPr lang="en-GB" sz="1400" kern="1200">
                        <a:solidFill>
                          <a:schemeClr val="dk1"/>
                        </a:solidFill>
                        <a:latin typeface="+mn-lt"/>
                        <a:ea typeface="+mn-ea"/>
                        <a:cs typeface="+mn-cs"/>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extLst>
                  <a:ext uri="{0D108BD9-81ED-4DB2-BD59-A6C34878D82A}">
                    <a16:rowId xmlns:a16="http://schemas.microsoft.com/office/drawing/2014/main" val="1889028539"/>
                  </a:ext>
                </a:extLst>
              </a:tr>
              <a:tr h="301627">
                <a:tc>
                  <a:txBody>
                    <a:bodyPr/>
                    <a:lstStyle/>
                    <a:p>
                      <a:r>
                        <a:rPr lang="en-GB" sz="1100" b="1">
                          <a:solidFill>
                            <a:schemeClr val="tx1"/>
                          </a:solidFill>
                        </a:rPr>
                        <a:t>EMS E3</a:t>
                      </a:r>
                      <a:endParaRPr lang="en-GB" sz="1100" b="1">
                        <a:solidFill>
                          <a:schemeClr val="tx1"/>
                        </a:solidFill>
                        <a:latin typeface="+mj-lt"/>
                      </a:endParaRPr>
                    </a:p>
                  </a:txBody>
                  <a:tcPr/>
                </a:tc>
                <a:tc>
                  <a:txBody>
                    <a:bodyPr/>
                    <a:lstStyle/>
                    <a:p>
                      <a:pPr algn="ctr"/>
                      <a:r>
                        <a:rPr lang="en-GB" sz="1100"/>
                        <a:t>1:40</a:t>
                      </a:r>
                      <a:endParaRPr lang="en-GB" sz="1100">
                        <a:latin typeface="+mj-lt"/>
                      </a:endParaRPr>
                    </a:p>
                  </a:txBody>
                  <a:tcP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extLst>
                  <a:ext uri="{0D108BD9-81ED-4DB2-BD59-A6C34878D82A}">
                    <a16:rowId xmlns:a16="http://schemas.microsoft.com/office/drawing/2014/main" val="3577535849"/>
                  </a:ext>
                </a:extLst>
              </a:tr>
              <a:tr h="301627">
                <a:tc>
                  <a:txBody>
                    <a:bodyPr/>
                    <a:lstStyle/>
                    <a:p>
                      <a:r>
                        <a:rPr lang="en-GB" sz="1100" b="1">
                          <a:solidFill>
                            <a:schemeClr val="tx1"/>
                          </a:solidFill>
                        </a:rPr>
                        <a:t>EMS E5</a:t>
                      </a:r>
                      <a:endParaRPr lang="en-GB" sz="1100" b="1">
                        <a:solidFill>
                          <a:schemeClr val="tx1"/>
                        </a:solidFill>
                        <a:latin typeface="+mj-lt"/>
                      </a:endParaRPr>
                    </a:p>
                  </a:txBody>
                  <a:tcPr/>
                </a:tc>
                <a:tc>
                  <a:txBody>
                    <a:bodyPr/>
                    <a:lstStyle/>
                    <a:p>
                      <a:pPr algn="ctr"/>
                      <a:r>
                        <a:rPr lang="en-GB" sz="1100"/>
                        <a:t>1:40</a:t>
                      </a:r>
                      <a:endParaRPr lang="en-GB" sz="1100">
                        <a:latin typeface="+mj-lt"/>
                      </a:endParaRPr>
                    </a:p>
                  </a:txBody>
                  <a:tcP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extLst>
                  <a:ext uri="{0D108BD9-81ED-4DB2-BD59-A6C34878D82A}">
                    <a16:rowId xmlns:a16="http://schemas.microsoft.com/office/drawing/2014/main" val="4157640613"/>
                  </a:ext>
                </a:extLst>
              </a:tr>
              <a:tr h="301627">
                <a:tc>
                  <a:txBody>
                    <a:bodyPr/>
                    <a:lstStyle/>
                    <a:p>
                      <a:r>
                        <a:rPr lang="en-GB" sz="1100" b="1" kern="1200"/>
                        <a:t>Office 365 Cloud App Security</a:t>
                      </a:r>
                      <a:endParaRPr lang="en-GB" sz="1100" b="1" kern="1200">
                        <a:solidFill>
                          <a:schemeClr val="dk1"/>
                        </a:solidFill>
                        <a:latin typeface="+mj-lt"/>
                        <a:ea typeface="+mn-ea"/>
                        <a:cs typeface="+mn-cs"/>
                      </a:endParaRPr>
                    </a:p>
                  </a:txBody>
                  <a:tcPr/>
                </a:tc>
                <a:tc>
                  <a:txBody>
                    <a:bodyPr/>
                    <a:lstStyle/>
                    <a:p>
                      <a:pPr algn="ctr"/>
                      <a:r>
                        <a:rPr lang="en-GB" sz="1100"/>
                        <a:t>1:15</a:t>
                      </a:r>
                      <a:endParaRPr lang="en-GB" sz="1100">
                        <a:latin typeface="+mj-lt"/>
                      </a:endParaRPr>
                    </a:p>
                  </a:txBody>
                  <a:tcPr/>
                </a:tc>
                <a:tc>
                  <a:txBody>
                    <a:bodyPr/>
                    <a:lstStyle/>
                    <a:p>
                      <a:pPr algn="ct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extLst>
                  <a:ext uri="{0D108BD9-81ED-4DB2-BD59-A6C34878D82A}">
                    <a16:rowId xmlns:a16="http://schemas.microsoft.com/office/drawing/2014/main" val="3885130369"/>
                  </a:ext>
                </a:extLst>
              </a:tr>
              <a:tr h="301627">
                <a:tc>
                  <a:txBody>
                    <a:bodyPr/>
                    <a:lstStyle/>
                    <a:p>
                      <a:r>
                        <a:rPr lang="en-GB" sz="1100" b="1"/>
                        <a:t>Office 365 Advanced Threat Protection</a:t>
                      </a:r>
                      <a:endParaRPr lang="en-GB" sz="1100" b="1">
                        <a:latin typeface="+mj-lt"/>
                      </a:endParaRPr>
                    </a:p>
                  </a:txBody>
                  <a:tcPr/>
                </a:tc>
                <a:tc>
                  <a:txBody>
                    <a:bodyPr/>
                    <a:lstStyle/>
                    <a:p>
                      <a:pPr algn="ctr"/>
                      <a:r>
                        <a:rPr lang="en-GB" sz="1100"/>
                        <a:t>1:15</a:t>
                      </a:r>
                      <a:endParaRPr lang="en-GB" sz="1100">
                        <a:latin typeface="+mj-lt"/>
                      </a:endParaRPr>
                    </a:p>
                  </a:txBody>
                  <a:tcP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extLst>
                  <a:ext uri="{0D108BD9-81ED-4DB2-BD59-A6C34878D82A}">
                    <a16:rowId xmlns:a16="http://schemas.microsoft.com/office/drawing/2014/main" val="2427384023"/>
                  </a:ext>
                </a:extLst>
              </a:tr>
              <a:tr h="301627">
                <a:tc>
                  <a:txBody>
                    <a:bodyPr/>
                    <a:lstStyle/>
                    <a:p>
                      <a:r>
                        <a:rPr lang="en-GB" sz="1100" b="1"/>
                        <a:t>Intune/Intune for Education</a:t>
                      </a:r>
                      <a:endParaRPr lang="en-GB" sz="1100" b="1">
                        <a:latin typeface="+mj-lt"/>
                      </a:endParaRPr>
                    </a:p>
                  </a:txBody>
                  <a:tcPr/>
                </a:tc>
                <a:tc>
                  <a:txBody>
                    <a:bodyPr/>
                    <a:lstStyle/>
                    <a:p>
                      <a:pPr algn="ctr"/>
                      <a:r>
                        <a:rPr lang="en-GB" sz="1100"/>
                        <a:t>1:15</a:t>
                      </a:r>
                      <a:endParaRPr lang="en-GB" sz="1100">
                        <a:latin typeface="+mj-lt"/>
                      </a:endParaRPr>
                    </a:p>
                  </a:txBody>
                  <a:tcP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extLst>
                  <a:ext uri="{0D108BD9-81ED-4DB2-BD59-A6C34878D82A}">
                    <a16:rowId xmlns:a16="http://schemas.microsoft.com/office/drawing/2014/main" val="4253333373"/>
                  </a:ext>
                </a:extLst>
              </a:tr>
              <a:tr h="301627">
                <a:tc>
                  <a:txBody>
                    <a:bodyPr/>
                    <a:lstStyle/>
                    <a:p>
                      <a:r>
                        <a:rPr lang="en-GB" sz="1100" b="1"/>
                        <a:t>Windows 10 Education A3/A5</a:t>
                      </a:r>
                      <a:endParaRPr lang="en-GB" sz="1100" b="1">
                        <a:latin typeface="+mj-lt"/>
                      </a:endParaRPr>
                    </a:p>
                  </a:txBody>
                  <a:tcPr/>
                </a:tc>
                <a:tc>
                  <a:txBody>
                    <a:bodyPr/>
                    <a:lstStyle/>
                    <a:p>
                      <a:pPr algn="ctr"/>
                      <a:r>
                        <a:rPr lang="en-GB" sz="1100"/>
                        <a:t>1:40</a:t>
                      </a:r>
                      <a:endParaRPr lang="en-GB" sz="1100">
                        <a:latin typeface="+mj-lt"/>
                      </a:endParaRPr>
                    </a:p>
                  </a:txBody>
                  <a:tcP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endParaRPr lang="en-GB" sz="1400">
                        <a:latin typeface="+mj-lt"/>
                      </a:endParaRPr>
                    </a:p>
                  </a:txBody>
                  <a:tcPr anchor="ctr"/>
                </a:tc>
                <a:tc>
                  <a:txBody>
                    <a:bodyPr/>
                    <a:lstStyle/>
                    <a:p>
                      <a:pPr algn="ctr"/>
                      <a:r>
                        <a:rPr lang="en-US" sz="1400" kern="1200">
                          <a:effectLst/>
                          <a:sym typeface="Wingdings" panose="05000000000000000000" pitchFamily="2" charset="2"/>
                        </a:rPr>
                        <a:t></a:t>
                      </a:r>
                      <a:endParaRPr lang="en-GB" sz="1400">
                        <a:latin typeface="+mj-lt"/>
                      </a:endParaRPr>
                    </a:p>
                  </a:txBody>
                  <a:tcPr anchor="ctr"/>
                </a:tc>
                <a:tc>
                  <a:txBody>
                    <a:bodyPr/>
                    <a:lstStyle/>
                    <a:p>
                      <a:pPr algn="ctr"/>
                      <a:endParaRPr lang="en-GB" sz="1400">
                        <a:ln>
                          <a:solidFill>
                            <a:schemeClr val="tx1"/>
                          </a:solidFill>
                        </a:ln>
                        <a:latin typeface="+mj-lt"/>
                      </a:endParaRPr>
                    </a:p>
                  </a:txBody>
                  <a:tcPr anchor="ctr"/>
                </a:tc>
                <a:extLst>
                  <a:ext uri="{0D108BD9-81ED-4DB2-BD59-A6C34878D82A}">
                    <a16:rowId xmlns:a16="http://schemas.microsoft.com/office/drawing/2014/main" val="1855426872"/>
                  </a:ext>
                </a:extLst>
              </a:tr>
            </a:tbl>
          </a:graphicData>
        </a:graphic>
      </p:graphicFrame>
      <p:sp>
        <p:nvSpPr>
          <p:cNvPr id="5" name="TextBox 4">
            <a:extLst>
              <a:ext uri="{FF2B5EF4-FFF2-40B4-BE49-F238E27FC236}">
                <a16:creationId xmlns:a16="http://schemas.microsoft.com/office/drawing/2014/main" id="{ED22D369-52DC-411F-A584-F520EC7C6803}"/>
              </a:ext>
            </a:extLst>
          </p:cNvPr>
          <p:cNvSpPr txBox="1"/>
          <p:nvPr/>
        </p:nvSpPr>
        <p:spPr>
          <a:xfrm rot="16200000">
            <a:off x="-775405" y="3670967"/>
            <a:ext cx="2261773"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Qualifying products</a:t>
            </a:r>
          </a:p>
        </p:txBody>
      </p:sp>
      <p:sp>
        <p:nvSpPr>
          <p:cNvPr id="6" name="TextBox 5">
            <a:extLst>
              <a:ext uri="{FF2B5EF4-FFF2-40B4-BE49-F238E27FC236}">
                <a16:creationId xmlns:a16="http://schemas.microsoft.com/office/drawing/2014/main" id="{923418A1-EB5A-4677-9768-88D4FEA39607}"/>
              </a:ext>
            </a:extLst>
          </p:cNvPr>
          <p:cNvSpPr txBox="1"/>
          <p:nvPr/>
        </p:nvSpPr>
        <p:spPr>
          <a:xfrm>
            <a:off x="6673974" y="1078942"/>
            <a:ext cx="5426678"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Student use benefit licenses available January 2019**</a:t>
            </a:r>
          </a:p>
        </p:txBody>
      </p:sp>
      <p:sp>
        <p:nvSpPr>
          <p:cNvPr id="7" name="TextBox 6">
            <a:extLst>
              <a:ext uri="{FF2B5EF4-FFF2-40B4-BE49-F238E27FC236}">
                <a16:creationId xmlns:a16="http://schemas.microsoft.com/office/drawing/2014/main" id="{233ADCE7-DA55-43C3-8B88-FDA5AF1DFD70}"/>
              </a:ext>
            </a:extLst>
          </p:cNvPr>
          <p:cNvSpPr txBox="1"/>
          <p:nvPr/>
        </p:nvSpPr>
        <p:spPr>
          <a:xfrm>
            <a:off x="83098" y="6143281"/>
            <a:ext cx="8804048" cy="760208"/>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 Ratio of total </a:t>
            </a:r>
            <a:r>
              <a:rPr kumimoji="0" lang="en-US" sz="1400" b="0" i="0" u="none" strike="noStrike" kern="1200" cap="none" spc="0" normalizeH="0" baseline="0" noProof="0">
                <a:ln>
                  <a:noFill/>
                </a:ln>
                <a:solidFill>
                  <a:srgbClr val="505050"/>
                </a:solidFill>
                <a:effectLst/>
                <a:uLnTx/>
                <a:uFillTx/>
                <a:latin typeface="Segoe UI Light"/>
                <a:ea typeface="+mn-ea"/>
                <a:cs typeface="+mn-cs"/>
              </a:rPr>
              <a:t>EQU (faculty) licenses </a:t>
            </a:r>
            <a:r>
              <a:rPr kumimoji="0" lang="en-US" sz="1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to eligible student use benefit licenses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 Refer to the Product Terms for exact use rights for student use benefit licenses</a:t>
            </a:r>
          </a:p>
        </p:txBody>
      </p:sp>
      <p:sp>
        <p:nvSpPr>
          <p:cNvPr id="8" name="Rectangle 7">
            <a:extLst>
              <a:ext uri="{FF2B5EF4-FFF2-40B4-BE49-F238E27FC236}">
                <a16:creationId xmlns:a16="http://schemas.microsoft.com/office/drawing/2014/main" id="{E7E364C1-448F-43FD-B529-6CCE6E38C16E}"/>
              </a:ext>
            </a:extLst>
          </p:cNvPr>
          <p:cNvSpPr/>
          <p:nvPr/>
        </p:nvSpPr>
        <p:spPr bwMode="auto">
          <a:xfrm>
            <a:off x="516835" y="1530626"/>
            <a:ext cx="11494486" cy="1813867"/>
          </a:xfrm>
          <a:prstGeom prst="rect">
            <a:avLst/>
          </a:prstGeom>
          <a:noFill/>
          <a:ln w="762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5855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4E502016-54F9-4698-A82C-1D54453D8C89}"/>
              </a:ext>
            </a:extLst>
          </p:cNvPr>
          <p:cNvSpPr txBox="1">
            <a:spLocks/>
          </p:cNvSpPr>
          <p:nvPr/>
        </p:nvSpPr>
        <p:spPr>
          <a:xfrm>
            <a:off x="455995" y="882285"/>
            <a:ext cx="7454643" cy="3557686"/>
          </a:xfrm>
          <a:prstGeom prst="rect">
            <a:avLst/>
          </a:prstGeom>
          <a:noFill/>
        </p:spPr>
        <p:txBody>
          <a:bodyPr vert="horz" wrap="square" lIns="0" tIns="0" rIns="0" bIns="0" rtlCol="0" anchor="t" anchorCtr="0">
            <a:noAutofit/>
          </a:bodyPr>
          <a:lstStyle>
            <a:lvl1pPr algn="l" defTabSz="914378" rtl="0" eaLnBrk="1" latinLnBrk="0" hangingPunct="1">
              <a:lnSpc>
                <a:spcPct val="90000"/>
              </a:lnSpc>
              <a:spcBef>
                <a:spcPct val="0"/>
              </a:spcBef>
              <a:buNone/>
              <a:defRPr lang="en-US" sz="5400" b="0" kern="1200" cap="none" spc="-147" baseline="0" dirty="0">
                <a:ln w="3175">
                  <a:noFill/>
                </a:ln>
                <a:solidFill>
                  <a:schemeClr val="bg1"/>
                </a:solidFill>
                <a:effectLst/>
                <a:latin typeface="+mj-lt"/>
                <a:ea typeface="+mn-ea"/>
                <a:cs typeface="Segoe UI" pitchFamily="34" charset="0"/>
              </a:defRPr>
            </a:lvl1pPr>
          </a:lstStyle>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r>
              <a:rPr lang="en-US" sz="5294" dirty="0">
                <a:solidFill>
                  <a:srgbClr val="FFFFFF"/>
                </a:solidFill>
                <a:latin typeface="Segoe UI Light"/>
              </a:rPr>
              <a:t>Partner Opportunity Model</a:t>
            </a: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23225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67" y="289957"/>
            <a:ext cx="9807709" cy="899537"/>
          </a:xfrm>
        </p:spPr>
        <p:txBody>
          <a:bodyPr/>
          <a:lstStyle/>
          <a:p>
            <a:r>
              <a:rPr lang="en-US"/>
              <a:t>The sales opportunity</a:t>
            </a:r>
          </a:p>
        </p:txBody>
      </p:sp>
      <p:sp>
        <p:nvSpPr>
          <p:cNvPr id="29" name="Pentagon 28"/>
          <p:cNvSpPr/>
          <p:nvPr/>
        </p:nvSpPr>
        <p:spPr bwMode="auto">
          <a:xfrm rot="5400000">
            <a:off x="971198" y="1565657"/>
            <a:ext cx="1373383" cy="2833836"/>
          </a:xfrm>
          <a:prstGeom prst="homePlate">
            <a:avLst>
              <a:gd name="adj" fmla="val 12781"/>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lang="en-US" sz="1600" kern="0">
                <a:solidFill>
                  <a:schemeClr val="tx1"/>
                </a:solidFill>
              </a:rPr>
              <a:t>Microsoft Education </a:t>
            </a:r>
            <a:r>
              <a:rPr kumimoji="0" lang="en-US" sz="1600" b="0" i="0" u="none" strike="noStrike" kern="0" cap="none" spc="0" normalizeH="0" baseline="0" noProof="0">
                <a:ln>
                  <a:noFill/>
                </a:ln>
                <a:solidFill>
                  <a:schemeClr val="tx1"/>
                </a:solidFill>
                <a:effectLst/>
                <a:uLnTx/>
                <a:uFillTx/>
              </a:rPr>
              <a:t> delivers better learning outcomes</a:t>
            </a:r>
            <a:r>
              <a:rPr lang="en-US" sz="1600" kern="0">
                <a:solidFill>
                  <a:schemeClr val="tx1"/>
                </a:solidFill>
              </a:rPr>
              <a:t>. </a:t>
            </a:r>
            <a:endParaRPr kumimoji="0" lang="en-US" sz="1600" b="0" i="0" u="none" strike="noStrike" kern="0" cap="none" spc="0" normalizeH="0" baseline="0" noProof="0">
              <a:ln>
                <a:noFill/>
              </a:ln>
              <a:solidFill>
                <a:schemeClr val="tx1"/>
              </a:solidFill>
              <a:effectLst/>
              <a:uLnTx/>
              <a:uFillTx/>
            </a:endParaRPr>
          </a:p>
        </p:txBody>
      </p:sp>
      <p:sp>
        <p:nvSpPr>
          <p:cNvPr id="30" name="Pentagon 29"/>
          <p:cNvSpPr/>
          <p:nvPr/>
        </p:nvSpPr>
        <p:spPr bwMode="auto">
          <a:xfrm rot="5400000">
            <a:off x="3895163" y="1565657"/>
            <a:ext cx="1373383" cy="2833836"/>
          </a:xfrm>
          <a:prstGeom prst="homePlate">
            <a:avLst>
              <a:gd name="adj" fmla="val 12781"/>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lang="en-US" sz="1600" kern="0">
                <a:solidFill>
                  <a:schemeClr val="tx1"/>
                </a:solidFill>
              </a:rPr>
              <a:t>Identify </a:t>
            </a:r>
            <a:r>
              <a:rPr kumimoji="0" lang="en-US" sz="1600" b="0" i="0" u="none" strike="noStrike" kern="0" cap="none" spc="0" normalizeH="0" baseline="0" noProof="0">
                <a:ln>
                  <a:noFill/>
                </a:ln>
                <a:solidFill>
                  <a:schemeClr val="tx1"/>
                </a:solidFill>
                <a:effectLst/>
                <a:uLnTx/>
                <a:uFillTx/>
              </a:rPr>
              <a:t>PCs and User workloads that can benefit</a:t>
            </a:r>
            <a:r>
              <a:rPr kumimoji="0" lang="en-US" sz="1600" b="0" i="0" u="none" strike="noStrike" kern="0" cap="none" spc="0" normalizeH="0" noProof="0">
                <a:ln>
                  <a:noFill/>
                </a:ln>
                <a:solidFill>
                  <a:schemeClr val="tx1"/>
                </a:solidFill>
                <a:effectLst/>
                <a:uLnTx/>
                <a:uFillTx/>
              </a:rPr>
              <a:t> from Microsoft Education Solutions</a:t>
            </a:r>
            <a:endPar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endParaRPr>
          </a:p>
        </p:txBody>
      </p:sp>
      <p:sp>
        <p:nvSpPr>
          <p:cNvPr id="41" name="Pentagon 40"/>
          <p:cNvSpPr/>
          <p:nvPr/>
        </p:nvSpPr>
        <p:spPr bwMode="auto">
          <a:xfrm rot="5400000">
            <a:off x="6819130" y="1565657"/>
            <a:ext cx="1373383" cy="2833836"/>
          </a:xfrm>
          <a:prstGeom prst="homePlate">
            <a:avLst>
              <a:gd name="adj" fmla="val 12781"/>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rPr>
              <a:t>Upsell to Office 365 Education </a:t>
            </a:r>
            <a:r>
              <a:rPr lang="en-US" sz="1600" kern="0">
                <a:solidFill>
                  <a:schemeClr val="tx1"/>
                </a:solidFill>
              </a:rPr>
              <a:t>A3/A5</a:t>
            </a:r>
            <a:endPar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endParaRPr>
          </a:p>
        </p:txBody>
      </p:sp>
      <p:sp>
        <p:nvSpPr>
          <p:cNvPr id="42" name="Pentagon 41"/>
          <p:cNvSpPr/>
          <p:nvPr/>
        </p:nvSpPr>
        <p:spPr bwMode="auto">
          <a:xfrm rot="5400000">
            <a:off x="9743098" y="1565657"/>
            <a:ext cx="1373383" cy="2833836"/>
          </a:xfrm>
          <a:prstGeom prst="homePlate">
            <a:avLst>
              <a:gd name="adj" fmla="val 12781"/>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Transactional project services </a:t>
            </a:r>
            <a:r>
              <a:rPr kumimoji="0" lang="en-US" sz="1600" b="0" i="0" u="none" strike="noStrike" kern="0" cap="none" spc="0" normalizeH="0" baseline="0" noProof="0">
                <a:ln>
                  <a:noFill/>
                </a:ln>
                <a:solidFill>
                  <a:schemeClr val="tx1"/>
                </a:solidFill>
                <a:effectLst/>
                <a:uLnTx/>
                <a:uFillTx/>
              </a:rPr>
              <a:t>(testing, deployment etc.)</a:t>
            </a:r>
          </a:p>
        </p:txBody>
      </p:sp>
      <p:sp>
        <p:nvSpPr>
          <p:cNvPr id="43" name="Chevron 42"/>
          <p:cNvSpPr/>
          <p:nvPr/>
        </p:nvSpPr>
        <p:spPr bwMode="auto">
          <a:xfrm rot="5400000">
            <a:off x="902354" y="2911103"/>
            <a:ext cx="1511070" cy="2833836"/>
          </a:xfrm>
          <a:prstGeom prst="chevron">
            <a:avLst>
              <a:gd name="adj" fmla="val 1212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lang="en-US" sz="1600" kern="0" dirty="0">
                <a:solidFill>
                  <a:schemeClr val="tx1"/>
                </a:solidFill>
              </a:rPr>
              <a:t>Transforms Classroom Time</a:t>
            </a:r>
            <a:endParaRPr kumimoji="0" lang="en-US" sz="1600" b="0" i="0" u="none" strike="noStrike" kern="0" cap="none" spc="0" normalizeH="0" baseline="0" noProof="0" dirty="0">
              <a:ln>
                <a:noFill/>
              </a:ln>
              <a:solidFill>
                <a:schemeClr val="tx1"/>
              </a:solidFill>
              <a:effectLst/>
              <a:uLnTx/>
              <a:uFillTx/>
            </a:endParaRPr>
          </a:p>
        </p:txBody>
      </p:sp>
      <p:grpSp>
        <p:nvGrpSpPr>
          <p:cNvPr id="44" name="Group 43"/>
          <p:cNvGrpSpPr/>
          <p:nvPr/>
        </p:nvGrpSpPr>
        <p:grpSpPr>
          <a:xfrm>
            <a:off x="240971" y="1312125"/>
            <a:ext cx="3022444" cy="912804"/>
            <a:chOff x="270067" y="312515"/>
            <a:chExt cx="3023300" cy="1463040"/>
          </a:xfrm>
          <a:solidFill>
            <a:schemeClr val="tx2"/>
          </a:solidFill>
        </p:grpSpPr>
        <p:sp>
          <p:nvSpPr>
            <p:cNvPr id="45" name="Pentagon 44"/>
            <p:cNvSpPr/>
            <p:nvPr/>
          </p:nvSpPr>
          <p:spPr bwMode="auto">
            <a:xfrm>
              <a:off x="270067" y="312515"/>
              <a:ext cx="3023300" cy="1463040"/>
            </a:xfrm>
            <a:prstGeom prst="homePlate">
              <a:avLst>
                <a:gd name="adj" fmla="val 20506"/>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39989" tIns="89604" rIns="182828" bIns="89604" numCol="1" spcCol="0" rtlCol="0" fromWordArt="0" anchor="ctr" anchorCtr="0" forceAA="0" compatLnSpc="1">
              <a:prstTxWarp prst="textNoShape">
                <a:avLst/>
              </a:prstTxWarp>
              <a:noAutofit/>
            </a:bodyPr>
            <a:lstStyle/>
            <a:p>
              <a:pPr marL="0" marR="0" lvl="0" indent="0" defTabSz="913576"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Start with Microsoft Education momentum and customer interest</a:t>
              </a:r>
              <a:endParaRPr kumimoji="0" lang="en-US" sz="1600" b="1" i="0" u="sng"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46" name="TextBox 45"/>
            <p:cNvSpPr txBox="1"/>
            <p:nvPr/>
          </p:nvSpPr>
          <p:spPr>
            <a:xfrm>
              <a:off x="280171" y="334387"/>
              <a:ext cx="572414" cy="1416919"/>
            </a:xfrm>
            <a:prstGeom prst="rect">
              <a:avLst/>
            </a:prstGeom>
            <a:grpFill/>
            <a:ln>
              <a:noFill/>
            </a:ln>
          </p:spPr>
          <p:txBody>
            <a:bodyPr wrap="none" lIns="91414" tIns="0" rIns="0" bIns="0" rtlCol="0" anchor="ctr" anchorCtr="0">
              <a:noAutofit/>
            </a:bodyPr>
            <a:lstStyle/>
            <a:p>
              <a:pPr marL="0" marR="0" lvl="0" indent="0" defTabSz="914049" eaLnBrk="1" fontAlgn="auto" latinLnBrk="0" hangingPunct="1">
                <a:lnSpc>
                  <a:spcPct val="90000"/>
                </a:lnSpc>
                <a:spcBef>
                  <a:spcPts val="0"/>
                </a:spcBef>
                <a:spcAft>
                  <a:spcPts val="600"/>
                </a:spcAft>
                <a:buClrTx/>
                <a:buSzTx/>
                <a:buFontTx/>
                <a:buNone/>
                <a:tabLst/>
                <a:defRPr/>
              </a:pPr>
              <a:r>
                <a:rPr kumimoji="0" lang="en-US" sz="6000" b="0" i="0" u="none" strike="noStrike" kern="0" cap="none" spc="0" normalizeH="0" baseline="0" noProof="0">
                  <a:ln>
                    <a:noFill/>
                  </a:ln>
                  <a:solidFill>
                    <a:schemeClr val="bg1"/>
                  </a:solidFill>
                  <a:effectLst/>
                  <a:uLnTx/>
                  <a:uFillTx/>
                  <a:latin typeface="+mj-lt"/>
                </a:rPr>
                <a:t>1</a:t>
              </a:r>
            </a:p>
          </p:txBody>
        </p:sp>
      </p:grpSp>
      <p:grpSp>
        <p:nvGrpSpPr>
          <p:cNvPr id="47" name="Group 46"/>
          <p:cNvGrpSpPr/>
          <p:nvPr/>
        </p:nvGrpSpPr>
        <p:grpSpPr>
          <a:xfrm>
            <a:off x="3166090" y="1312125"/>
            <a:ext cx="3036624" cy="912804"/>
            <a:chOff x="3187991" y="312515"/>
            <a:chExt cx="3037486" cy="1463040"/>
          </a:xfrm>
          <a:solidFill>
            <a:schemeClr val="tx2"/>
          </a:solidFill>
        </p:grpSpPr>
        <p:sp>
          <p:nvSpPr>
            <p:cNvPr id="48" name="Chevron 47"/>
            <p:cNvSpPr/>
            <p:nvPr/>
          </p:nvSpPr>
          <p:spPr bwMode="auto">
            <a:xfrm>
              <a:off x="3187991" y="312515"/>
              <a:ext cx="3037486" cy="1463040"/>
            </a:xfrm>
            <a:prstGeom prst="chevron">
              <a:avLst>
                <a:gd name="adj" fmla="val 21245"/>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39989" tIns="89604" rIns="182828" bIns="89604" numCol="1" spcCol="0" rtlCol="0" fromWordArt="0" anchor="ctr" anchorCtr="0" forceAA="0" compatLnSpc="1">
              <a:prstTxWarp prst="textNoShape">
                <a:avLst/>
              </a:prstTxWarp>
              <a:noAutofit/>
            </a:bodyPr>
            <a:lstStyle/>
            <a:p>
              <a:pPr marL="0" marR="0" lvl="0" indent="0" defTabSz="913576"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Assess for upgradability</a:t>
              </a:r>
            </a:p>
          </p:txBody>
        </p:sp>
        <p:sp>
          <p:nvSpPr>
            <p:cNvPr id="49" name="TextBox 48"/>
            <p:cNvSpPr txBox="1"/>
            <p:nvPr/>
          </p:nvSpPr>
          <p:spPr>
            <a:xfrm>
              <a:off x="3359768" y="312515"/>
              <a:ext cx="572414" cy="1463040"/>
            </a:xfrm>
            <a:prstGeom prst="rect">
              <a:avLst/>
            </a:prstGeom>
            <a:grpFill/>
          </p:spPr>
          <p:txBody>
            <a:bodyPr wrap="none" lIns="91414" tIns="0" rIns="0" bIns="0" rtlCol="0" anchor="ctr" anchorCtr="0">
              <a:noAutofit/>
            </a:bodyPr>
            <a:lstStyle/>
            <a:p>
              <a:pPr marL="0" marR="0" lvl="0" indent="0" defTabSz="914049" eaLnBrk="1" fontAlgn="auto" latinLnBrk="0" hangingPunct="1">
                <a:lnSpc>
                  <a:spcPct val="90000"/>
                </a:lnSpc>
                <a:spcBef>
                  <a:spcPts val="0"/>
                </a:spcBef>
                <a:spcAft>
                  <a:spcPts val="600"/>
                </a:spcAft>
                <a:buClrTx/>
                <a:buSzTx/>
                <a:buFontTx/>
                <a:buNone/>
                <a:tabLst/>
                <a:defRPr/>
              </a:pPr>
              <a:r>
                <a:rPr kumimoji="0" lang="en-US" sz="6000" b="0" i="0" u="none" strike="noStrike" kern="0" cap="none" spc="0" normalizeH="0" baseline="0" noProof="0">
                  <a:ln>
                    <a:noFill/>
                  </a:ln>
                  <a:solidFill>
                    <a:schemeClr val="bg1"/>
                  </a:solidFill>
                  <a:effectLst/>
                  <a:uLnTx/>
                  <a:uFillTx/>
                  <a:latin typeface="+mj-lt"/>
                </a:rPr>
                <a:t>2</a:t>
              </a:r>
            </a:p>
          </p:txBody>
        </p:sp>
      </p:grpSp>
      <p:grpSp>
        <p:nvGrpSpPr>
          <p:cNvPr id="50" name="Group 49"/>
          <p:cNvGrpSpPr/>
          <p:nvPr/>
        </p:nvGrpSpPr>
        <p:grpSpPr>
          <a:xfrm>
            <a:off x="6088903" y="1312125"/>
            <a:ext cx="3033059" cy="912804"/>
            <a:chOff x="6119656" y="312515"/>
            <a:chExt cx="3033919" cy="1463040"/>
          </a:xfrm>
          <a:solidFill>
            <a:schemeClr val="tx2"/>
          </a:solidFill>
        </p:grpSpPr>
        <p:sp>
          <p:nvSpPr>
            <p:cNvPr id="51" name="Chevron 50"/>
            <p:cNvSpPr/>
            <p:nvPr/>
          </p:nvSpPr>
          <p:spPr bwMode="auto">
            <a:xfrm>
              <a:off x="6119656" y="312515"/>
              <a:ext cx="3033919" cy="1463040"/>
            </a:xfrm>
            <a:prstGeom prst="chevron">
              <a:avLst>
                <a:gd name="adj" fmla="val 21596"/>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562" tIns="89604" rIns="0" bIns="89604" numCol="1" spcCol="0" rtlCol="0" fromWordArt="0" anchor="ctr" anchorCtr="0" forceAA="0" compatLnSpc="1">
              <a:prstTxWarp prst="textNoShape">
                <a:avLst/>
              </a:prstTxWarp>
              <a:noAutofit/>
            </a:bodyPr>
            <a:lstStyle/>
            <a:p>
              <a:pPr marL="0" marR="0" lvl="0" indent="0" defTabSz="913576"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Upsell</a:t>
              </a:r>
            </a:p>
          </p:txBody>
        </p:sp>
        <p:sp>
          <p:nvSpPr>
            <p:cNvPr id="52" name="TextBox 51"/>
            <p:cNvSpPr txBox="1"/>
            <p:nvPr/>
          </p:nvSpPr>
          <p:spPr>
            <a:xfrm>
              <a:off x="6244343" y="312515"/>
              <a:ext cx="572414" cy="1463040"/>
            </a:xfrm>
            <a:prstGeom prst="rect">
              <a:avLst/>
            </a:prstGeom>
            <a:grpFill/>
          </p:spPr>
          <p:txBody>
            <a:bodyPr wrap="none" lIns="91414" tIns="0" rIns="0" bIns="0" rtlCol="0" anchor="ctr" anchorCtr="0">
              <a:noAutofit/>
            </a:bodyPr>
            <a:lstStyle/>
            <a:p>
              <a:pPr marL="0" marR="0" lvl="0" indent="0" defTabSz="914049" eaLnBrk="1" fontAlgn="auto" latinLnBrk="0" hangingPunct="1">
                <a:lnSpc>
                  <a:spcPct val="90000"/>
                </a:lnSpc>
                <a:spcBef>
                  <a:spcPts val="0"/>
                </a:spcBef>
                <a:spcAft>
                  <a:spcPts val="600"/>
                </a:spcAft>
                <a:buClrTx/>
                <a:buSzTx/>
                <a:buFontTx/>
                <a:buNone/>
                <a:tabLst/>
                <a:defRPr/>
              </a:pPr>
              <a:r>
                <a:rPr kumimoji="0" lang="en-US" sz="6000" b="0" i="0" u="none" strike="noStrike" kern="0" cap="none" spc="0" normalizeH="0" baseline="0" noProof="0">
                  <a:ln>
                    <a:noFill/>
                  </a:ln>
                  <a:solidFill>
                    <a:schemeClr val="bg1"/>
                  </a:solidFill>
                  <a:effectLst/>
                  <a:uLnTx/>
                  <a:uFillTx/>
                  <a:latin typeface="+mj-lt"/>
                </a:rPr>
                <a:t>3</a:t>
              </a:r>
            </a:p>
          </p:txBody>
        </p:sp>
      </p:grpSp>
      <p:grpSp>
        <p:nvGrpSpPr>
          <p:cNvPr id="53" name="Group 52"/>
          <p:cNvGrpSpPr/>
          <p:nvPr/>
        </p:nvGrpSpPr>
        <p:grpSpPr>
          <a:xfrm>
            <a:off x="9016885" y="1312125"/>
            <a:ext cx="3032348" cy="912804"/>
            <a:chOff x="9044454" y="312515"/>
            <a:chExt cx="3033207" cy="1463040"/>
          </a:xfrm>
          <a:solidFill>
            <a:schemeClr val="tx2"/>
          </a:solidFill>
        </p:grpSpPr>
        <p:sp>
          <p:nvSpPr>
            <p:cNvPr id="57" name="Chevron 56"/>
            <p:cNvSpPr/>
            <p:nvPr/>
          </p:nvSpPr>
          <p:spPr bwMode="auto">
            <a:xfrm>
              <a:off x="9044454" y="312515"/>
              <a:ext cx="3033207" cy="1463040"/>
            </a:xfrm>
            <a:prstGeom prst="chevron">
              <a:avLst>
                <a:gd name="adj" fmla="val 22436"/>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39989" tIns="89604" rIns="91414" bIns="89604" numCol="1" spcCol="0" rtlCol="0" fromWordArt="0" anchor="ctr" anchorCtr="0" forceAA="0" compatLnSpc="1">
              <a:prstTxWarp prst="textNoShape">
                <a:avLst/>
              </a:prstTxWarp>
              <a:noAutofit/>
            </a:bodyPr>
            <a:lstStyle/>
            <a:p>
              <a:pPr marL="0" marR="0" lvl="0" indent="0" defTabSz="913576"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Attach partner services</a:t>
              </a:r>
            </a:p>
          </p:txBody>
        </p:sp>
        <p:sp>
          <p:nvSpPr>
            <p:cNvPr id="58" name="TextBox 57"/>
            <p:cNvSpPr txBox="1"/>
            <p:nvPr/>
          </p:nvSpPr>
          <p:spPr>
            <a:xfrm>
              <a:off x="9221754" y="312515"/>
              <a:ext cx="572414" cy="1463040"/>
            </a:xfrm>
            <a:prstGeom prst="rect">
              <a:avLst/>
            </a:prstGeom>
            <a:grpFill/>
          </p:spPr>
          <p:txBody>
            <a:bodyPr wrap="none" lIns="91414" tIns="0" rIns="0" bIns="0" rtlCol="0" anchor="ctr" anchorCtr="0">
              <a:noAutofit/>
            </a:bodyPr>
            <a:lstStyle/>
            <a:p>
              <a:pPr marL="0" marR="0" lvl="0" indent="0" defTabSz="914049" eaLnBrk="1" fontAlgn="auto" latinLnBrk="0" hangingPunct="1">
                <a:lnSpc>
                  <a:spcPct val="90000"/>
                </a:lnSpc>
                <a:spcBef>
                  <a:spcPts val="0"/>
                </a:spcBef>
                <a:spcAft>
                  <a:spcPts val="600"/>
                </a:spcAft>
                <a:buClrTx/>
                <a:buSzTx/>
                <a:buFontTx/>
                <a:buNone/>
                <a:tabLst/>
                <a:defRPr/>
              </a:pPr>
              <a:r>
                <a:rPr kumimoji="0" lang="en-US" sz="6000" b="0" i="0" u="none" strike="noStrike" kern="0" cap="none" spc="0" normalizeH="0" baseline="0" noProof="0">
                  <a:ln>
                    <a:noFill/>
                  </a:ln>
                  <a:solidFill>
                    <a:schemeClr val="bg1"/>
                  </a:solidFill>
                  <a:effectLst/>
                  <a:uLnTx/>
                  <a:uFillTx/>
                  <a:latin typeface="+mj-lt"/>
                </a:rPr>
                <a:t>4</a:t>
              </a:r>
            </a:p>
          </p:txBody>
        </p:sp>
      </p:grpSp>
      <p:sp>
        <p:nvSpPr>
          <p:cNvPr id="59" name="Chevron 58"/>
          <p:cNvSpPr/>
          <p:nvPr/>
        </p:nvSpPr>
        <p:spPr bwMode="auto">
          <a:xfrm rot="5400000">
            <a:off x="3826320" y="2911103"/>
            <a:ext cx="1511070" cy="2833836"/>
          </a:xfrm>
          <a:prstGeom prst="chevron">
            <a:avLst>
              <a:gd name="adj" fmla="val 1212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lvl="0" algn="ctr" defTabSz="913576" fontAlgn="base">
              <a:spcBef>
                <a:spcPct val="0"/>
              </a:spcBef>
              <a:spcAft>
                <a:spcPct val="0"/>
              </a:spcAft>
              <a:defRPr/>
            </a:pPr>
            <a:r>
              <a:rPr kumimoji="0" lang="en-US" sz="1600" b="0" i="0" u="none" strike="noStrike" kern="0" cap="none" spc="0" normalizeH="0" baseline="0" noProof="0">
                <a:ln>
                  <a:noFill/>
                </a:ln>
                <a:solidFill>
                  <a:schemeClr val="tx1"/>
                </a:solidFill>
                <a:effectLst/>
                <a:uLnTx/>
                <a:uFillTx/>
              </a:rPr>
              <a:t>Identify opportunities to </a:t>
            </a:r>
            <a: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Attach Office 365 A1</a:t>
            </a:r>
            <a:r>
              <a:rPr kumimoji="0" lang="en-US" sz="1600" b="0" i="0" u="none" strike="noStrike" kern="0" cap="none" spc="0" normalizeH="0" noProof="0">
                <a:ln>
                  <a:noFill/>
                </a:ln>
                <a:solidFill>
                  <a:schemeClr val="tx1"/>
                </a:solidFill>
                <a:effectLst/>
                <a:uLnTx/>
                <a:uFillTx/>
                <a:latin typeface="Segoe UI Semibold" panose="020B0702040204020203" pitchFamily="34" charset="0"/>
                <a:cs typeface="Segoe UI Semibold" panose="020B0702040204020203" pitchFamily="34" charset="0"/>
              </a:rPr>
              <a:t> (free to students and teachers) </a:t>
            </a:r>
            <a:r>
              <a:rPr lang="en-US" sz="1600" kern="0">
                <a:solidFill>
                  <a:schemeClr val="tx1"/>
                </a:solidFill>
                <a:latin typeface="Segoe UI Semibold" panose="020B0702040204020203" pitchFamily="34" charset="0"/>
                <a:cs typeface="Segoe UI Semibold" panose="020B0702040204020203" pitchFamily="34" charset="0"/>
              </a:rPr>
              <a:t>and companion devices </a:t>
            </a:r>
          </a:p>
        </p:txBody>
      </p:sp>
      <p:sp>
        <p:nvSpPr>
          <p:cNvPr id="60" name="Chevron 59"/>
          <p:cNvSpPr/>
          <p:nvPr/>
        </p:nvSpPr>
        <p:spPr bwMode="auto">
          <a:xfrm rot="5400000">
            <a:off x="6750286" y="2911103"/>
            <a:ext cx="1511070" cy="2833836"/>
          </a:xfrm>
          <a:prstGeom prst="chevron">
            <a:avLst>
              <a:gd name="adj" fmla="val 12122"/>
            </a:avLst>
          </a:prstGeom>
          <a:solidFill>
            <a:schemeClr val="bg2"/>
          </a:solidFill>
          <a:ln w="381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rPr>
              <a:t>Cross-sell </a:t>
            </a:r>
            <a:r>
              <a:rPr kumimoji="0" lang="en-US" sz="1600" b="0" i="0" u="none" strike="noStrike" kern="0" cap="none" spc="0" normalizeH="0" noProof="0">
                <a:ln>
                  <a:noFill/>
                </a:ln>
                <a:solidFill>
                  <a:schemeClr val="tx1"/>
                </a:solidFill>
                <a:effectLst/>
                <a:uLnTx/>
                <a:uFillTx/>
                <a:latin typeface="Segoe UI Semibold" panose="020B0702040204020203" pitchFamily="34" charset="0"/>
                <a:cs typeface="Segoe UI Semibold" panose="020B0702040204020203" pitchFamily="34" charset="0"/>
              </a:rPr>
              <a:t>Azure services</a:t>
            </a:r>
            <a: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 </a:t>
            </a:r>
            <a:b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br>
            <a:endParaRPr kumimoji="0" lang="en-US" sz="1600" b="0" i="0" u="none" strike="noStrike" kern="0" cap="none" spc="0" normalizeH="0" baseline="0" noProof="0">
              <a:ln>
                <a:noFill/>
              </a:ln>
              <a:solidFill>
                <a:schemeClr val="tx1"/>
              </a:solidFill>
              <a:effectLst/>
              <a:uLnTx/>
              <a:uFillTx/>
            </a:endParaRPr>
          </a:p>
        </p:txBody>
      </p:sp>
      <p:sp>
        <p:nvSpPr>
          <p:cNvPr id="61" name="Chevron 60"/>
          <p:cNvSpPr/>
          <p:nvPr/>
        </p:nvSpPr>
        <p:spPr bwMode="auto">
          <a:xfrm rot="5400000">
            <a:off x="9674254" y="2911103"/>
            <a:ext cx="1511070" cy="2833836"/>
          </a:xfrm>
          <a:prstGeom prst="chevron">
            <a:avLst>
              <a:gd name="adj" fmla="val 1212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Recurring managed services </a:t>
            </a:r>
            <a:r>
              <a:rPr kumimoji="0" lang="en-US" sz="1600" b="0" i="0" u="none" strike="noStrike" kern="0" cap="none" spc="0" normalizeH="0" baseline="0" noProof="0">
                <a:ln>
                  <a:noFill/>
                </a:ln>
                <a:solidFill>
                  <a:schemeClr val="tx1"/>
                </a:solidFill>
                <a:effectLst/>
                <a:uLnTx/>
                <a:uFillTx/>
              </a:rPr>
              <a:t>(cloud management, MDM etc.)</a:t>
            </a:r>
          </a:p>
        </p:txBody>
      </p:sp>
      <p:sp>
        <p:nvSpPr>
          <p:cNvPr id="62" name="Chevron 61"/>
          <p:cNvSpPr/>
          <p:nvPr/>
        </p:nvSpPr>
        <p:spPr bwMode="auto">
          <a:xfrm rot="5400000">
            <a:off x="902354" y="4316620"/>
            <a:ext cx="1511070" cy="2833836"/>
          </a:xfrm>
          <a:prstGeom prst="chevron">
            <a:avLst>
              <a:gd name="adj" fmla="val 1212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rPr>
              <a:t>Affordable</a:t>
            </a:r>
            <a:r>
              <a:rPr kumimoji="0" lang="en-US" sz="1600" b="0" i="0" u="none" strike="noStrike" kern="0" cap="none" spc="0" normalizeH="0" noProof="0">
                <a:ln>
                  <a:noFill/>
                </a:ln>
                <a:solidFill>
                  <a:schemeClr val="tx1"/>
                </a:solidFill>
                <a:effectLst/>
                <a:uLnTx/>
                <a:uFillTx/>
              </a:rPr>
              <a:t> and easy to use technology</a:t>
            </a:r>
            <a:endParaRPr kumimoji="0" lang="en-US" sz="1600" b="0" i="0" u="none" strike="noStrike" kern="0" cap="none" spc="0" normalizeH="0" baseline="0" noProof="0">
              <a:ln>
                <a:noFill/>
              </a:ln>
              <a:solidFill>
                <a:schemeClr val="tx1"/>
              </a:solidFill>
              <a:effectLst/>
              <a:uLnTx/>
              <a:uFillTx/>
            </a:endParaRPr>
          </a:p>
        </p:txBody>
      </p:sp>
      <p:sp>
        <p:nvSpPr>
          <p:cNvPr id="64" name="Chevron 63"/>
          <p:cNvSpPr/>
          <p:nvPr/>
        </p:nvSpPr>
        <p:spPr bwMode="auto">
          <a:xfrm rot="5400000">
            <a:off x="3826320" y="4316620"/>
            <a:ext cx="1511070" cy="2833836"/>
          </a:xfrm>
          <a:prstGeom prst="chevron">
            <a:avLst>
              <a:gd name="adj" fmla="val 1212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rPr>
              <a:t>Identify opportunities to </a:t>
            </a:r>
            <a: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attach accessories </a:t>
            </a:r>
            <a:b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br>
            <a: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and peripherals </a:t>
            </a:r>
            <a:r>
              <a:rPr kumimoji="0" lang="en-US" sz="1600" b="0" i="0" u="none" strike="noStrike" kern="0" cap="none" spc="0" normalizeH="0" baseline="0" noProof="0">
                <a:ln>
                  <a:noFill/>
                </a:ln>
                <a:solidFill>
                  <a:schemeClr val="tx1"/>
                </a:solidFill>
                <a:effectLst/>
                <a:uLnTx/>
                <a:uFillTx/>
              </a:rPr>
              <a:t>to enable new features</a:t>
            </a:r>
          </a:p>
        </p:txBody>
      </p:sp>
      <p:sp>
        <p:nvSpPr>
          <p:cNvPr id="65" name="Chevron 64"/>
          <p:cNvSpPr/>
          <p:nvPr/>
        </p:nvSpPr>
        <p:spPr bwMode="auto">
          <a:xfrm rot="5400000">
            <a:off x="6750286" y="4316620"/>
            <a:ext cx="1511070" cy="2833836"/>
          </a:xfrm>
          <a:prstGeom prst="chevron">
            <a:avLst>
              <a:gd name="adj" fmla="val 12122"/>
            </a:avLst>
          </a:prstGeom>
          <a:solidFill>
            <a:schemeClr val="bg1">
              <a:lumMod val="95000"/>
            </a:schemeClr>
          </a:solidFill>
          <a:ln w="381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rPr>
              <a:t>Cross-sell</a:t>
            </a:r>
            <a:r>
              <a:rPr kumimoji="0" lang="en-US" sz="1600" b="0" i="0" u="none" strike="noStrike" kern="0" cap="none" spc="0" normalizeH="0" noProof="0">
                <a:ln>
                  <a:noFill/>
                </a:ln>
                <a:solidFill>
                  <a:schemeClr val="tx1"/>
                </a:solidFill>
                <a:effectLst/>
                <a:uLnTx/>
                <a:uFillTx/>
              </a:rPr>
              <a:t> Minecraft Education: Edition</a:t>
            </a:r>
            <a:endParaRPr kumimoji="0" lang="en-US" sz="1600" b="0" i="0" u="none" strike="noStrike" kern="0" cap="none" spc="0" normalizeH="0" baseline="0" noProof="0">
              <a:ln>
                <a:noFill/>
              </a:ln>
              <a:solidFill>
                <a:schemeClr val="tx1"/>
              </a:solidFill>
              <a:effectLst/>
              <a:uLnTx/>
              <a:uFillTx/>
            </a:endParaRPr>
          </a:p>
        </p:txBody>
      </p:sp>
      <p:sp>
        <p:nvSpPr>
          <p:cNvPr id="66" name="Chevron 65"/>
          <p:cNvSpPr/>
          <p:nvPr/>
        </p:nvSpPr>
        <p:spPr bwMode="auto">
          <a:xfrm rot="5400000">
            <a:off x="9674254" y="4316620"/>
            <a:ext cx="1511070" cy="2833836"/>
          </a:xfrm>
          <a:prstGeom prst="chevron">
            <a:avLst>
              <a:gd name="adj" fmla="val 1212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54" tIns="182854" rIns="179208" bIns="182854" numCol="1" spcCol="0" rtlCol="0" fromWordArt="0" anchor="ctr" anchorCtr="0" forceAA="0" compatLnSpc="1">
            <a:prstTxWarp prst="textNoShape">
              <a:avLst/>
            </a:prstTxWarp>
            <a:noAutofit/>
          </a:bodyPr>
          <a:lstStyle/>
          <a:p>
            <a:pPr marL="0" marR="0" lvl="0" indent="0" algn="ctr" defTabSz="913576"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High-margin custom or packaged IP solutions </a:t>
            </a:r>
            <a:r>
              <a:rPr kumimoji="0" lang="en-US" sz="1600" b="0" i="0" u="none" strike="noStrike" kern="0" cap="none" spc="0" normalizeH="0" baseline="0" noProof="0">
                <a:ln>
                  <a:noFill/>
                </a:ln>
                <a:solidFill>
                  <a:schemeClr val="tx1"/>
                </a:solidFill>
                <a:effectLst/>
                <a:uLnTx/>
                <a:uFillTx/>
              </a:rPr>
              <a:t>(LOB apps etc.)</a:t>
            </a:r>
          </a:p>
        </p:txBody>
      </p:sp>
      <p:sp>
        <p:nvSpPr>
          <p:cNvPr id="3" name="TextBox 2">
            <a:extLst>
              <a:ext uri="{FF2B5EF4-FFF2-40B4-BE49-F238E27FC236}">
                <a16:creationId xmlns:a16="http://schemas.microsoft.com/office/drawing/2014/main" id="{7509E105-F022-4494-A644-FED00555C6E0}"/>
              </a:ext>
            </a:extLst>
          </p:cNvPr>
          <p:cNvSpPr txBox="1"/>
          <p:nvPr/>
        </p:nvSpPr>
        <p:spPr>
          <a:xfrm>
            <a:off x="2046995" y="6489073"/>
            <a:ext cx="7719392" cy="480131"/>
          </a:xfrm>
          <a:prstGeom prst="rect">
            <a:avLst/>
          </a:prstGeom>
          <a:noFill/>
        </p:spPr>
        <p:txBody>
          <a:bodyPr wrap="square" lIns="182880" tIns="146304" rIns="182880" bIns="146304" rtlCol="0">
            <a:spAutoFit/>
          </a:bodyPr>
          <a:lstStyle/>
          <a:p>
            <a:pPr algn="ctr" defTabSz="913576" fontAlgn="base">
              <a:spcBef>
                <a:spcPct val="0"/>
              </a:spcBef>
              <a:spcAft>
                <a:spcPct val="0"/>
              </a:spcAft>
              <a:defRPr/>
            </a:pPr>
            <a:r>
              <a:rPr lang="en-US" sz="1200" kern="0" dirty="0"/>
              <a:t>Microsoft Confidential – For Partner Use Only</a:t>
            </a:r>
          </a:p>
        </p:txBody>
      </p:sp>
    </p:spTree>
    <p:extLst>
      <p:ext uri="{BB962C8B-B14F-4D97-AF65-F5344CB8AC3E}">
        <p14:creationId xmlns:p14="http://schemas.microsoft.com/office/powerpoint/2010/main" val="1409283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1.45833E-6 2.22222E-6 L -1.45833E-6 0.03703 " pathEditMode="relative" rAng="0" ptsTypes="AA">
                                      <p:cBhvr>
                                        <p:cTn id="9" dur="500" spd="-100000" fill="hold"/>
                                        <p:tgtEl>
                                          <p:spTgt spid="29"/>
                                        </p:tgtEl>
                                        <p:attrNameLst>
                                          <p:attrName>ppt_x</p:attrName>
                                          <p:attrName>ppt_y</p:attrName>
                                        </p:attrNameLst>
                                      </p:cBhvr>
                                      <p:rCtr x="0" y="1852"/>
                                    </p:animMotion>
                                  </p:childTnLst>
                                </p:cTn>
                              </p:par>
                              <p:par>
                                <p:cTn id="10" presetID="10"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42" presetClass="path" presetSubtype="0" decel="100000" fill="hold" grpId="1" nodeType="withEffect">
                                  <p:stCondLst>
                                    <p:cond delay="0"/>
                                  </p:stCondLst>
                                  <p:childTnLst>
                                    <p:animMotion origin="layout" path="M 4.79167E-6 2.22222E-6 L 4.79167E-6 0.03703 " pathEditMode="relative" rAng="0" ptsTypes="AA">
                                      <p:cBhvr>
                                        <p:cTn id="14" dur="500" spd="-100000" fill="hold"/>
                                        <p:tgtEl>
                                          <p:spTgt spid="30"/>
                                        </p:tgtEl>
                                        <p:attrNameLst>
                                          <p:attrName>ppt_x</p:attrName>
                                          <p:attrName>ppt_y</p:attrName>
                                        </p:attrNameLst>
                                      </p:cBhvr>
                                      <p:rCtr x="0" y="1852"/>
                                    </p:animMotion>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42" presetClass="path" presetSubtype="0" decel="100000" fill="hold" grpId="1" nodeType="withEffect">
                                  <p:stCondLst>
                                    <p:cond delay="0"/>
                                  </p:stCondLst>
                                  <p:childTnLst>
                                    <p:animMotion origin="layout" path="M 8.33333E-7 2.22222E-6 L 8.33333E-7 0.03703 " pathEditMode="relative" rAng="0" ptsTypes="AA">
                                      <p:cBhvr>
                                        <p:cTn id="19" dur="500" spd="-100000" fill="hold"/>
                                        <p:tgtEl>
                                          <p:spTgt spid="41"/>
                                        </p:tgtEl>
                                        <p:attrNameLst>
                                          <p:attrName>ppt_x</p:attrName>
                                          <p:attrName>ppt_y</p:attrName>
                                        </p:attrNameLst>
                                      </p:cBhvr>
                                      <p:rCtr x="0" y="1852"/>
                                    </p:animMotion>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42" presetClass="path" presetSubtype="0" decel="100000" fill="hold" grpId="1" nodeType="withEffect">
                                  <p:stCondLst>
                                    <p:cond delay="0"/>
                                  </p:stCondLst>
                                  <p:childTnLst>
                                    <p:animMotion origin="layout" path="M -2.91667E-6 2.22222E-6 L -2.91667E-6 0.03703 " pathEditMode="relative" rAng="0" ptsTypes="AA">
                                      <p:cBhvr>
                                        <p:cTn id="24" dur="500" spd="-100000" fill="hold"/>
                                        <p:tgtEl>
                                          <p:spTgt spid="42"/>
                                        </p:tgtEl>
                                        <p:attrNameLst>
                                          <p:attrName>ppt_x</p:attrName>
                                          <p:attrName>ppt_y</p:attrName>
                                        </p:attrNameLst>
                                      </p:cBhvr>
                                      <p:rCtr x="0" y="1852"/>
                                    </p:animMotion>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42" presetClass="path" presetSubtype="0" decel="100000" fill="hold" grpId="1" nodeType="withEffect">
                                  <p:stCondLst>
                                    <p:cond delay="0"/>
                                  </p:stCondLst>
                                  <p:childTnLst>
                                    <p:animMotion origin="layout" path="M -1.45833E-6 -2.22222E-6 L -1.45833E-6 0.03704 " pathEditMode="relative" rAng="0" ptsTypes="AA">
                                      <p:cBhvr>
                                        <p:cTn id="30" dur="500" spd="-100000" fill="hold"/>
                                        <p:tgtEl>
                                          <p:spTgt spid="43"/>
                                        </p:tgtEl>
                                        <p:attrNameLst>
                                          <p:attrName>ppt_x</p:attrName>
                                          <p:attrName>ppt_y</p:attrName>
                                        </p:attrNameLst>
                                      </p:cBhvr>
                                      <p:rCtr x="0" y="1852"/>
                                    </p:animMotion>
                                  </p:childTnLst>
                                </p:cTn>
                              </p:par>
                              <p:par>
                                <p:cTn id="31" presetID="10"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par>
                                <p:cTn id="34" presetID="42" presetClass="path" presetSubtype="0" decel="100000" fill="hold" grpId="1" nodeType="withEffect">
                                  <p:stCondLst>
                                    <p:cond delay="0"/>
                                  </p:stCondLst>
                                  <p:childTnLst>
                                    <p:animMotion origin="layout" path="M -1.45833E-6 -2.22222E-6 L -1.45833E-6 0.03704 " pathEditMode="relative" rAng="0" ptsTypes="AA">
                                      <p:cBhvr>
                                        <p:cTn id="35" dur="500" spd="-100000" fill="hold"/>
                                        <p:tgtEl>
                                          <p:spTgt spid="59"/>
                                        </p:tgtEl>
                                        <p:attrNameLst>
                                          <p:attrName>ppt_x</p:attrName>
                                          <p:attrName>ppt_y</p:attrName>
                                        </p:attrNameLst>
                                      </p:cBhvr>
                                      <p:rCtr x="0" y="1852"/>
                                    </p:animMotion>
                                  </p:childTnLst>
                                </p:cTn>
                              </p:par>
                              <p:par>
                                <p:cTn id="36" presetID="10" presetClass="entr" presetSubtype="0"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42" presetClass="path" presetSubtype="0" decel="100000" fill="hold" grpId="1" nodeType="withEffect">
                                  <p:stCondLst>
                                    <p:cond delay="0"/>
                                  </p:stCondLst>
                                  <p:childTnLst>
                                    <p:animMotion origin="layout" path="M -1.45833E-6 -2.22222E-6 L -1.45833E-6 0.03704 " pathEditMode="relative" rAng="0" ptsTypes="AA">
                                      <p:cBhvr>
                                        <p:cTn id="40" dur="500" spd="-100000" fill="hold"/>
                                        <p:tgtEl>
                                          <p:spTgt spid="60"/>
                                        </p:tgtEl>
                                        <p:attrNameLst>
                                          <p:attrName>ppt_x</p:attrName>
                                          <p:attrName>ppt_y</p:attrName>
                                        </p:attrNameLst>
                                      </p:cBhvr>
                                      <p:rCtr x="0" y="1852"/>
                                    </p:animMotion>
                                  </p:childTnLst>
                                </p:cTn>
                              </p:par>
                              <p:par>
                                <p:cTn id="41" presetID="10"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42" presetClass="path" presetSubtype="0" decel="100000" fill="hold" grpId="1" nodeType="withEffect">
                                  <p:stCondLst>
                                    <p:cond delay="0"/>
                                  </p:stCondLst>
                                  <p:childTnLst>
                                    <p:animMotion origin="layout" path="M -1.45833E-6 -2.22222E-6 L -1.45833E-6 0.03704 " pathEditMode="relative" rAng="0" ptsTypes="AA">
                                      <p:cBhvr>
                                        <p:cTn id="45" dur="500" spd="-100000" fill="hold"/>
                                        <p:tgtEl>
                                          <p:spTgt spid="61"/>
                                        </p:tgtEl>
                                        <p:attrNameLst>
                                          <p:attrName>ppt_x</p:attrName>
                                          <p:attrName>ppt_y</p:attrName>
                                        </p:attrNameLst>
                                      </p:cBhvr>
                                      <p:rCtr x="0" y="1852"/>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42" presetClass="path" presetSubtype="0" decel="100000" fill="hold" grpId="1" nodeType="withEffect">
                                  <p:stCondLst>
                                    <p:cond delay="0"/>
                                  </p:stCondLst>
                                  <p:childTnLst>
                                    <p:animMotion origin="layout" path="M -1.45833E-6 -2.22222E-6 L -1.45833E-6 0.03704 " pathEditMode="relative" rAng="0" ptsTypes="AA">
                                      <p:cBhvr>
                                        <p:cTn id="51" dur="500" spd="-100000" fill="hold"/>
                                        <p:tgtEl>
                                          <p:spTgt spid="62"/>
                                        </p:tgtEl>
                                        <p:attrNameLst>
                                          <p:attrName>ppt_x</p:attrName>
                                          <p:attrName>ppt_y</p:attrName>
                                        </p:attrNameLst>
                                      </p:cBhvr>
                                      <p:rCtr x="0" y="1852"/>
                                    </p:animMotion>
                                  </p:childTnLst>
                                </p:cTn>
                              </p:par>
                              <p:par>
                                <p:cTn id="52" presetID="10"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par>
                                <p:cTn id="55" presetID="42" presetClass="path" presetSubtype="0" decel="100000" fill="hold" grpId="1" nodeType="withEffect">
                                  <p:stCondLst>
                                    <p:cond delay="0"/>
                                  </p:stCondLst>
                                  <p:childTnLst>
                                    <p:animMotion origin="layout" path="M -1.45833E-6 -2.22222E-6 L -1.45833E-6 0.03704 " pathEditMode="relative" rAng="0" ptsTypes="AA">
                                      <p:cBhvr>
                                        <p:cTn id="56" dur="500" spd="-100000" fill="hold"/>
                                        <p:tgtEl>
                                          <p:spTgt spid="64"/>
                                        </p:tgtEl>
                                        <p:attrNameLst>
                                          <p:attrName>ppt_x</p:attrName>
                                          <p:attrName>ppt_y</p:attrName>
                                        </p:attrNameLst>
                                      </p:cBhvr>
                                      <p:rCtr x="0" y="1852"/>
                                    </p:animMotion>
                                  </p:childTnLst>
                                </p:cTn>
                              </p:par>
                              <p:par>
                                <p:cTn id="57" presetID="10"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par>
                                <p:cTn id="60" presetID="42" presetClass="path" presetSubtype="0" decel="100000" fill="hold" grpId="1" nodeType="withEffect">
                                  <p:stCondLst>
                                    <p:cond delay="0"/>
                                  </p:stCondLst>
                                  <p:childTnLst>
                                    <p:animMotion origin="layout" path="M -1.45833E-6 -2.22222E-6 L -1.45833E-6 0.03704 " pathEditMode="relative" rAng="0" ptsTypes="AA">
                                      <p:cBhvr>
                                        <p:cTn id="61" dur="500" spd="-100000" fill="hold"/>
                                        <p:tgtEl>
                                          <p:spTgt spid="65"/>
                                        </p:tgtEl>
                                        <p:attrNameLst>
                                          <p:attrName>ppt_x</p:attrName>
                                          <p:attrName>ppt_y</p:attrName>
                                        </p:attrNameLst>
                                      </p:cBhvr>
                                      <p:rCtr x="0" y="1852"/>
                                    </p:animMotion>
                                  </p:childTnLst>
                                </p:cTn>
                              </p:par>
                              <p:par>
                                <p:cTn id="62" presetID="10" presetClass="entr" presetSubtype="0" fill="hold" grpId="0"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500"/>
                                        <p:tgtEl>
                                          <p:spTgt spid="66"/>
                                        </p:tgtEl>
                                      </p:cBhvr>
                                    </p:animEffect>
                                  </p:childTnLst>
                                </p:cTn>
                              </p:par>
                              <p:par>
                                <p:cTn id="65" presetID="42" presetClass="path" presetSubtype="0" decel="100000" fill="hold" grpId="1" nodeType="withEffect">
                                  <p:stCondLst>
                                    <p:cond delay="0"/>
                                  </p:stCondLst>
                                  <p:childTnLst>
                                    <p:animMotion origin="layout" path="M -1.45833E-6 -2.22222E-6 L -1.45833E-6 0.03704 " pathEditMode="relative" rAng="0" ptsTypes="AA">
                                      <p:cBhvr>
                                        <p:cTn id="66" dur="500" spd="-100000" fill="hold"/>
                                        <p:tgtEl>
                                          <p:spTgt spid="66"/>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41" grpId="0" animBg="1"/>
      <p:bldP spid="41" grpId="1" animBg="1"/>
      <p:bldP spid="42" grpId="0" animBg="1"/>
      <p:bldP spid="42" grpId="1" animBg="1"/>
      <p:bldP spid="43" grpId="0" animBg="1"/>
      <p:bldP spid="43" grpId="1" animBg="1"/>
      <p:bldP spid="59" grpId="0" animBg="1"/>
      <p:bldP spid="59" grpId="1" animBg="1"/>
      <p:bldP spid="60" grpId="0" animBg="1"/>
      <p:bldP spid="60" grpId="1" animBg="1"/>
      <p:bldP spid="61" grpId="0" animBg="1"/>
      <p:bldP spid="61" grpId="1" animBg="1"/>
      <p:bldP spid="62" grpId="0" animBg="1"/>
      <p:bldP spid="62" grpId="1" animBg="1"/>
      <p:bldP spid="64" grpId="0" animBg="1"/>
      <p:bldP spid="64" grpId="1" animBg="1"/>
      <p:bldP spid="65" grpId="0" animBg="1"/>
      <p:bldP spid="65" grpId="1" animBg="1"/>
      <p:bldP spid="66" grpId="0" animBg="1"/>
      <p:bldP spid="6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3956083"/>
            <a:ext cx="2031999" cy="1452208"/>
            <a:chOff x="0" y="3412307"/>
            <a:chExt cx="2072745" cy="1481328"/>
          </a:xfrm>
        </p:grpSpPr>
        <p:grpSp>
          <p:nvGrpSpPr>
            <p:cNvPr id="91" name="Group 90"/>
            <p:cNvGrpSpPr/>
            <p:nvPr/>
          </p:nvGrpSpPr>
          <p:grpSpPr>
            <a:xfrm>
              <a:off x="0" y="3412307"/>
              <a:ext cx="2072745" cy="1481328"/>
              <a:chOff x="0" y="3286534"/>
              <a:chExt cx="2072745" cy="1481328"/>
            </a:xfrm>
          </p:grpSpPr>
          <p:sp>
            <p:nvSpPr>
              <p:cNvPr id="85" name="Rectangle 84"/>
              <p:cNvSpPr/>
              <p:nvPr/>
            </p:nvSpPr>
            <p:spPr bwMode="auto">
              <a:xfrm>
                <a:off x="0" y="3286534"/>
                <a:ext cx="2072745" cy="1481328"/>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3" name="Group 4"/>
              <p:cNvGrpSpPr>
                <a:grpSpLocks noChangeAspect="1"/>
              </p:cNvGrpSpPr>
              <p:nvPr/>
            </p:nvGrpSpPr>
            <p:grpSpPr bwMode="auto">
              <a:xfrm>
                <a:off x="855388" y="3406681"/>
                <a:ext cx="361969" cy="363445"/>
                <a:chOff x="368" y="2072"/>
                <a:chExt cx="245" cy="246"/>
              </a:xfrm>
              <a:solidFill>
                <a:schemeClr val="accent2"/>
              </a:solidFill>
            </p:grpSpPr>
            <p:sp>
              <p:nvSpPr>
                <p:cNvPr id="74" name="Freeform 5"/>
                <p:cNvSpPr>
                  <a:spLocks noEditPoints="1"/>
                </p:cNvSpPr>
                <p:nvPr/>
              </p:nvSpPr>
              <p:spPr bwMode="auto">
                <a:xfrm>
                  <a:off x="368" y="2072"/>
                  <a:ext cx="245" cy="246"/>
                </a:xfrm>
                <a:custGeom>
                  <a:avLst/>
                  <a:gdLst>
                    <a:gd name="T0" fmla="*/ 19 w 112"/>
                    <a:gd name="T1" fmla="*/ 112 h 112"/>
                    <a:gd name="T2" fmla="*/ 39 w 112"/>
                    <a:gd name="T3" fmla="*/ 104 h 112"/>
                    <a:gd name="T4" fmla="*/ 47 w 112"/>
                    <a:gd name="T5" fmla="*/ 112 h 112"/>
                    <a:gd name="T6" fmla="*/ 76 w 112"/>
                    <a:gd name="T7" fmla="*/ 112 h 112"/>
                    <a:gd name="T8" fmla="*/ 76 w 112"/>
                    <a:gd name="T9" fmla="*/ 69 h 112"/>
                    <a:gd name="T10" fmla="*/ 83 w 112"/>
                    <a:gd name="T11" fmla="*/ 63 h 112"/>
                    <a:gd name="T12" fmla="*/ 112 w 112"/>
                    <a:gd name="T13" fmla="*/ 4 h 112"/>
                    <a:gd name="T14" fmla="*/ 112 w 112"/>
                    <a:gd name="T15" fmla="*/ 0 h 112"/>
                    <a:gd name="T16" fmla="*/ 108 w 112"/>
                    <a:gd name="T17" fmla="*/ 0 h 112"/>
                    <a:gd name="T18" fmla="*/ 50 w 112"/>
                    <a:gd name="T19" fmla="*/ 29 h 112"/>
                    <a:gd name="T20" fmla="*/ 43 w 112"/>
                    <a:gd name="T21" fmla="*/ 36 h 112"/>
                    <a:gd name="T22" fmla="*/ 0 w 112"/>
                    <a:gd name="T23" fmla="*/ 36 h 112"/>
                    <a:gd name="T24" fmla="*/ 0 w 112"/>
                    <a:gd name="T25" fmla="*/ 65 h 112"/>
                    <a:gd name="T26" fmla="*/ 8 w 112"/>
                    <a:gd name="T27" fmla="*/ 73 h 112"/>
                    <a:gd name="T28" fmla="*/ 0 w 112"/>
                    <a:gd name="T29" fmla="*/ 93 h 112"/>
                    <a:gd name="T30" fmla="*/ 19 w 112"/>
                    <a:gd name="T31" fmla="*/ 112 h 112"/>
                    <a:gd name="T32" fmla="*/ 9 w 112"/>
                    <a:gd name="T33" fmla="*/ 91 h 112"/>
                    <a:gd name="T34" fmla="*/ 14 w 112"/>
                    <a:gd name="T35" fmla="*/ 79 h 112"/>
                    <a:gd name="T36" fmla="*/ 33 w 112"/>
                    <a:gd name="T37" fmla="*/ 98 h 112"/>
                    <a:gd name="T38" fmla="*/ 21 w 112"/>
                    <a:gd name="T39" fmla="*/ 103 h 112"/>
                    <a:gd name="T40" fmla="*/ 9 w 112"/>
                    <a:gd name="T41" fmla="*/ 91 h 112"/>
                    <a:gd name="T42" fmla="*/ 68 w 112"/>
                    <a:gd name="T43" fmla="*/ 104 h 112"/>
                    <a:gd name="T44" fmla="*/ 50 w 112"/>
                    <a:gd name="T45" fmla="*/ 104 h 112"/>
                    <a:gd name="T46" fmla="*/ 46 w 112"/>
                    <a:gd name="T47" fmla="*/ 100 h 112"/>
                    <a:gd name="T48" fmla="*/ 68 w 112"/>
                    <a:gd name="T49" fmla="*/ 77 h 112"/>
                    <a:gd name="T50" fmla="*/ 68 w 112"/>
                    <a:gd name="T51" fmla="*/ 104 h 112"/>
                    <a:gd name="T52" fmla="*/ 92 w 112"/>
                    <a:gd name="T53" fmla="*/ 41 h 112"/>
                    <a:gd name="T54" fmla="*/ 71 w 112"/>
                    <a:gd name="T55" fmla="*/ 20 h 112"/>
                    <a:gd name="T56" fmla="*/ 104 w 112"/>
                    <a:gd name="T57" fmla="*/ 8 h 112"/>
                    <a:gd name="T58" fmla="*/ 92 w 112"/>
                    <a:gd name="T59" fmla="*/ 41 h 112"/>
                    <a:gd name="T60" fmla="*/ 55 w 112"/>
                    <a:gd name="T61" fmla="*/ 34 h 112"/>
                    <a:gd name="T62" fmla="*/ 64 w 112"/>
                    <a:gd name="T63" fmla="*/ 25 h 112"/>
                    <a:gd name="T64" fmla="*/ 87 w 112"/>
                    <a:gd name="T65" fmla="*/ 48 h 112"/>
                    <a:gd name="T66" fmla="*/ 78 w 112"/>
                    <a:gd name="T67" fmla="*/ 57 h 112"/>
                    <a:gd name="T68" fmla="*/ 40 w 112"/>
                    <a:gd name="T69" fmla="*/ 94 h 112"/>
                    <a:gd name="T70" fmla="*/ 18 w 112"/>
                    <a:gd name="T71" fmla="*/ 72 h 112"/>
                    <a:gd name="T72" fmla="*/ 55 w 112"/>
                    <a:gd name="T73" fmla="*/ 34 h 112"/>
                    <a:gd name="T74" fmla="*/ 8 w 112"/>
                    <a:gd name="T75" fmla="*/ 44 h 112"/>
                    <a:gd name="T76" fmla="*/ 35 w 112"/>
                    <a:gd name="T77" fmla="*/ 44 h 112"/>
                    <a:gd name="T78" fmla="*/ 12 w 112"/>
                    <a:gd name="T79" fmla="*/ 66 h 112"/>
                    <a:gd name="T80" fmla="*/ 8 w 112"/>
                    <a:gd name="T81" fmla="*/ 62 h 112"/>
                    <a:gd name="T82" fmla="*/ 8 w 112"/>
                    <a:gd name="T83"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2">
                      <a:moveTo>
                        <a:pt x="19" y="112"/>
                      </a:moveTo>
                      <a:cubicBezTo>
                        <a:pt x="39" y="104"/>
                        <a:pt x="39" y="104"/>
                        <a:pt x="39" y="104"/>
                      </a:cubicBezTo>
                      <a:cubicBezTo>
                        <a:pt x="47" y="112"/>
                        <a:pt x="47" y="112"/>
                        <a:pt x="47" y="112"/>
                      </a:cubicBezTo>
                      <a:cubicBezTo>
                        <a:pt x="76" y="112"/>
                        <a:pt x="76" y="112"/>
                        <a:pt x="76" y="112"/>
                      </a:cubicBezTo>
                      <a:cubicBezTo>
                        <a:pt x="76" y="69"/>
                        <a:pt x="76" y="69"/>
                        <a:pt x="76" y="69"/>
                      </a:cubicBezTo>
                      <a:cubicBezTo>
                        <a:pt x="83" y="63"/>
                        <a:pt x="83" y="63"/>
                        <a:pt x="83" y="63"/>
                      </a:cubicBezTo>
                      <a:cubicBezTo>
                        <a:pt x="102" y="47"/>
                        <a:pt x="112" y="26"/>
                        <a:pt x="112" y="4"/>
                      </a:cubicBezTo>
                      <a:cubicBezTo>
                        <a:pt x="112" y="0"/>
                        <a:pt x="112" y="0"/>
                        <a:pt x="112" y="0"/>
                      </a:cubicBezTo>
                      <a:cubicBezTo>
                        <a:pt x="108" y="0"/>
                        <a:pt x="108" y="0"/>
                        <a:pt x="108" y="0"/>
                      </a:cubicBezTo>
                      <a:cubicBezTo>
                        <a:pt x="86" y="0"/>
                        <a:pt x="65" y="10"/>
                        <a:pt x="50" y="29"/>
                      </a:cubicBezTo>
                      <a:cubicBezTo>
                        <a:pt x="43" y="36"/>
                        <a:pt x="43" y="36"/>
                        <a:pt x="43" y="36"/>
                      </a:cubicBezTo>
                      <a:cubicBezTo>
                        <a:pt x="0" y="36"/>
                        <a:pt x="0" y="36"/>
                        <a:pt x="0" y="36"/>
                      </a:cubicBezTo>
                      <a:cubicBezTo>
                        <a:pt x="0" y="65"/>
                        <a:pt x="0" y="65"/>
                        <a:pt x="0" y="65"/>
                      </a:cubicBezTo>
                      <a:cubicBezTo>
                        <a:pt x="8" y="73"/>
                        <a:pt x="8" y="73"/>
                        <a:pt x="8" y="73"/>
                      </a:cubicBezTo>
                      <a:cubicBezTo>
                        <a:pt x="0" y="93"/>
                        <a:pt x="0" y="93"/>
                        <a:pt x="0" y="93"/>
                      </a:cubicBezTo>
                      <a:lnTo>
                        <a:pt x="19" y="112"/>
                      </a:lnTo>
                      <a:close/>
                      <a:moveTo>
                        <a:pt x="9" y="91"/>
                      </a:moveTo>
                      <a:cubicBezTo>
                        <a:pt x="14" y="79"/>
                        <a:pt x="14" y="79"/>
                        <a:pt x="14" y="79"/>
                      </a:cubicBezTo>
                      <a:cubicBezTo>
                        <a:pt x="33" y="98"/>
                        <a:pt x="33" y="98"/>
                        <a:pt x="33" y="98"/>
                      </a:cubicBezTo>
                      <a:cubicBezTo>
                        <a:pt x="21" y="103"/>
                        <a:pt x="21" y="103"/>
                        <a:pt x="21" y="103"/>
                      </a:cubicBezTo>
                      <a:lnTo>
                        <a:pt x="9" y="91"/>
                      </a:lnTo>
                      <a:close/>
                      <a:moveTo>
                        <a:pt x="68" y="104"/>
                      </a:moveTo>
                      <a:cubicBezTo>
                        <a:pt x="50" y="104"/>
                        <a:pt x="50" y="104"/>
                        <a:pt x="50" y="104"/>
                      </a:cubicBezTo>
                      <a:cubicBezTo>
                        <a:pt x="46" y="100"/>
                        <a:pt x="46" y="100"/>
                        <a:pt x="46" y="100"/>
                      </a:cubicBezTo>
                      <a:cubicBezTo>
                        <a:pt x="68" y="77"/>
                        <a:pt x="68" y="77"/>
                        <a:pt x="68" y="77"/>
                      </a:cubicBezTo>
                      <a:lnTo>
                        <a:pt x="68" y="104"/>
                      </a:lnTo>
                      <a:close/>
                      <a:moveTo>
                        <a:pt x="92" y="41"/>
                      </a:moveTo>
                      <a:cubicBezTo>
                        <a:pt x="71" y="20"/>
                        <a:pt x="71" y="20"/>
                        <a:pt x="71" y="20"/>
                      </a:cubicBezTo>
                      <a:cubicBezTo>
                        <a:pt x="81" y="13"/>
                        <a:pt x="92" y="9"/>
                        <a:pt x="104" y="8"/>
                      </a:cubicBezTo>
                      <a:cubicBezTo>
                        <a:pt x="103" y="20"/>
                        <a:pt x="99" y="31"/>
                        <a:pt x="92" y="41"/>
                      </a:cubicBezTo>
                      <a:close/>
                      <a:moveTo>
                        <a:pt x="55" y="34"/>
                      </a:moveTo>
                      <a:cubicBezTo>
                        <a:pt x="58" y="31"/>
                        <a:pt x="61" y="28"/>
                        <a:pt x="64" y="25"/>
                      </a:cubicBezTo>
                      <a:cubicBezTo>
                        <a:pt x="87" y="48"/>
                        <a:pt x="87" y="48"/>
                        <a:pt x="87" y="48"/>
                      </a:cubicBezTo>
                      <a:cubicBezTo>
                        <a:pt x="84" y="51"/>
                        <a:pt x="81" y="54"/>
                        <a:pt x="78" y="57"/>
                      </a:cubicBezTo>
                      <a:cubicBezTo>
                        <a:pt x="40" y="94"/>
                        <a:pt x="40" y="94"/>
                        <a:pt x="40" y="94"/>
                      </a:cubicBezTo>
                      <a:cubicBezTo>
                        <a:pt x="18" y="72"/>
                        <a:pt x="18" y="72"/>
                        <a:pt x="18" y="72"/>
                      </a:cubicBezTo>
                      <a:lnTo>
                        <a:pt x="55" y="34"/>
                      </a:lnTo>
                      <a:close/>
                      <a:moveTo>
                        <a:pt x="8" y="44"/>
                      </a:moveTo>
                      <a:cubicBezTo>
                        <a:pt x="35" y="44"/>
                        <a:pt x="35" y="44"/>
                        <a:pt x="35" y="44"/>
                      </a:cubicBezTo>
                      <a:cubicBezTo>
                        <a:pt x="12" y="66"/>
                        <a:pt x="12" y="66"/>
                        <a:pt x="12" y="66"/>
                      </a:cubicBezTo>
                      <a:cubicBezTo>
                        <a:pt x="8" y="62"/>
                        <a:pt x="8" y="62"/>
                        <a:pt x="8" y="62"/>
                      </a:cubicBezTo>
                      <a:lnTo>
                        <a:pt x="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75" name="Oval 6"/>
                <p:cNvSpPr>
                  <a:spLocks noChangeArrowheads="1"/>
                </p:cNvSpPr>
                <p:nvPr/>
              </p:nvSpPr>
              <p:spPr bwMode="auto">
                <a:xfrm>
                  <a:off x="482" y="2169"/>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grpSp>
        <p:sp>
          <p:nvSpPr>
            <p:cNvPr id="12" name="TextBox 11"/>
            <p:cNvSpPr txBox="1"/>
            <p:nvPr/>
          </p:nvSpPr>
          <p:spPr>
            <a:xfrm>
              <a:off x="0" y="3997734"/>
              <a:ext cx="1798637" cy="729430"/>
            </a:xfrm>
            <a:prstGeom prst="rect">
              <a:avLst/>
            </a:prstGeom>
            <a:noFill/>
          </p:spPr>
          <p:txBody>
            <a:bodyPr wrap="square" lIns="179285" tIns="179285" rIns="44821" bIns="44821"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176" b="1" i="0" u="none" strike="noStrike" kern="0" cap="none" spc="-29" normalizeH="0" baseline="0" noProof="0">
                  <a:ln>
                    <a:noFill/>
                  </a:ln>
                  <a:gradFill>
                    <a:gsLst>
                      <a:gs pos="0">
                        <a:schemeClr val="accent2"/>
                      </a:gs>
                      <a:gs pos="100000">
                        <a:schemeClr val="accent2"/>
                      </a:gs>
                    </a:gsLst>
                    <a:lin ang="5400000" scaled="0"/>
                  </a:gradFill>
                  <a:effectLst/>
                  <a:uLnTx/>
                  <a:uFillTx/>
                  <a:latin typeface="+mj-lt"/>
                  <a:ea typeface="Segoe UI" pitchFamily="34" charset="0"/>
                  <a:cs typeface="Segoe UI" pitchFamily="34" charset="0"/>
                </a:rPr>
                <a:t>POC, PILOT, SCCM PREP &amp; DEPLOYMENT PROJECTS</a:t>
              </a:r>
            </a:p>
          </p:txBody>
        </p:sp>
      </p:grpSp>
      <p:grpSp>
        <p:nvGrpSpPr>
          <p:cNvPr id="6" name="Group 5"/>
          <p:cNvGrpSpPr/>
          <p:nvPr/>
        </p:nvGrpSpPr>
        <p:grpSpPr>
          <a:xfrm>
            <a:off x="2032001" y="3382163"/>
            <a:ext cx="2031999" cy="1452208"/>
            <a:chOff x="2072746" y="2826879"/>
            <a:chExt cx="2072745" cy="1481328"/>
          </a:xfrm>
        </p:grpSpPr>
        <p:grpSp>
          <p:nvGrpSpPr>
            <p:cNvPr id="92" name="Group 91"/>
            <p:cNvGrpSpPr/>
            <p:nvPr/>
          </p:nvGrpSpPr>
          <p:grpSpPr>
            <a:xfrm>
              <a:off x="2072746" y="2826879"/>
              <a:ext cx="2072745" cy="1481328"/>
              <a:chOff x="2072747" y="2676933"/>
              <a:chExt cx="2072745" cy="1481328"/>
            </a:xfrm>
          </p:grpSpPr>
          <p:sp>
            <p:nvSpPr>
              <p:cNvPr id="86" name="Rectangle 85"/>
              <p:cNvSpPr/>
              <p:nvPr/>
            </p:nvSpPr>
            <p:spPr bwMode="auto">
              <a:xfrm>
                <a:off x="2072747" y="2676933"/>
                <a:ext cx="2072745" cy="1481328"/>
              </a:xfrm>
              <a:prstGeom prst="rect">
                <a:avLst/>
              </a:prstGeom>
              <a:solidFill>
                <a:srgbClr val="D9D9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0" name="Freeform 10"/>
              <p:cNvSpPr>
                <a:spLocks noEditPoints="1"/>
              </p:cNvSpPr>
              <p:nvPr/>
            </p:nvSpPr>
            <p:spPr bwMode="auto">
              <a:xfrm>
                <a:off x="2888218" y="2811141"/>
                <a:ext cx="441802" cy="335325"/>
              </a:xfrm>
              <a:custGeom>
                <a:avLst/>
                <a:gdLst>
                  <a:gd name="T0" fmla="*/ 243 w 278"/>
                  <a:gd name="T1" fmla="*/ 0 h 211"/>
                  <a:gd name="T2" fmla="*/ 35 w 278"/>
                  <a:gd name="T3" fmla="*/ 0 h 211"/>
                  <a:gd name="T4" fmla="*/ 35 w 278"/>
                  <a:gd name="T5" fmla="*/ 132 h 211"/>
                  <a:gd name="T6" fmla="*/ 0 w 278"/>
                  <a:gd name="T7" fmla="*/ 193 h 211"/>
                  <a:gd name="T8" fmla="*/ 0 w 278"/>
                  <a:gd name="T9" fmla="*/ 211 h 211"/>
                  <a:gd name="T10" fmla="*/ 278 w 278"/>
                  <a:gd name="T11" fmla="*/ 211 h 211"/>
                  <a:gd name="T12" fmla="*/ 278 w 278"/>
                  <a:gd name="T13" fmla="*/ 193 h 211"/>
                  <a:gd name="T14" fmla="*/ 243 w 278"/>
                  <a:gd name="T15" fmla="*/ 132 h 211"/>
                  <a:gd name="T16" fmla="*/ 243 w 278"/>
                  <a:gd name="T17" fmla="*/ 0 h 211"/>
                  <a:gd name="T18" fmla="*/ 226 w 278"/>
                  <a:gd name="T19" fmla="*/ 123 h 211"/>
                  <a:gd name="T20" fmla="*/ 52 w 278"/>
                  <a:gd name="T21" fmla="*/ 123 h 211"/>
                  <a:gd name="T22" fmla="*/ 52 w 278"/>
                  <a:gd name="T23" fmla="*/ 18 h 211"/>
                  <a:gd name="T24" fmla="*/ 226 w 278"/>
                  <a:gd name="T25" fmla="*/ 18 h 211"/>
                  <a:gd name="T26" fmla="*/ 226 w 278"/>
                  <a:gd name="T27" fmla="*/ 123 h 211"/>
                  <a:gd name="T28" fmla="*/ 259 w 278"/>
                  <a:gd name="T29" fmla="*/ 193 h 211"/>
                  <a:gd name="T30" fmla="*/ 19 w 278"/>
                  <a:gd name="T31" fmla="*/ 193 h 211"/>
                  <a:gd name="T32" fmla="*/ 50 w 278"/>
                  <a:gd name="T33" fmla="*/ 141 h 211"/>
                  <a:gd name="T34" fmla="*/ 228 w 278"/>
                  <a:gd name="T35" fmla="*/ 141 h 211"/>
                  <a:gd name="T36" fmla="*/ 259 w 278"/>
                  <a:gd name="T37"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1">
                    <a:moveTo>
                      <a:pt x="243" y="0"/>
                    </a:moveTo>
                    <a:lnTo>
                      <a:pt x="35" y="0"/>
                    </a:lnTo>
                    <a:lnTo>
                      <a:pt x="35" y="132"/>
                    </a:lnTo>
                    <a:lnTo>
                      <a:pt x="0" y="193"/>
                    </a:lnTo>
                    <a:lnTo>
                      <a:pt x="0" y="211"/>
                    </a:lnTo>
                    <a:lnTo>
                      <a:pt x="278" y="211"/>
                    </a:lnTo>
                    <a:lnTo>
                      <a:pt x="278" y="193"/>
                    </a:lnTo>
                    <a:lnTo>
                      <a:pt x="243" y="132"/>
                    </a:lnTo>
                    <a:lnTo>
                      <a:pt x="243" y="0"/>
                    </a:lnTo>
                    <a:close/>
                    <a:moveTo>
                      <a:pt x="226" y="123"/>
                    </a:moveTo>
                    <a:lnTo>
                      <a:pt x="52" y="123"/>
                    </a:lnTo>
                    <a:lnTo>
                      <a:pt x="52" y="18"/>
                    </a:lnTo>
                    <a:lnTo>
                      <a:pt x="226" y="18"/>
                    </a:lnTo>
                    <a:lnTo>
                      <a:pt x="226" y="123"/>
                    </a:lnTo>
                    <a:close/>
                    <a:moveTo>
                      <a:pt x="259" y="193"/>
                    </a:moveTo>
                    <a:lnTo>
                      <a:pt x="19" y="193"/>
                    </a:lnTo>
                    <a:lnTo>
                      <a:pt x="50" y="141"/>
                    </a:lnTo>
                    <a:lnTo>
                      <a:pt x="228" y="141"/>
                    </a:lnTo>
                    <a:lnTo>
                      <a:pt x="259" y="193"/>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35" name="TextBox 34"/>
            <p:cNvSpPr txBox="1"/>
            <p:nvPr/>
          </p:nvSpPr>
          <p:spPr>
            <a:xfrm>
              <a:off x="2072746" y="3412307"/>
              <a:ext cx="2072745" cy="563094"/>
            </a:xfrm>
            <a:prstGeom prst="rect">
              <a:avLst/>
            </a:prstGeom>
            <a:noFill/>
          </p:spPr>
          <p:txBody>
            <a:bodyPr wrap="square" lIns="179285" tIns="179285" rIns="44821" bIns="44821"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176" b="1" i="0" u="none" strike="noStrike" kern="0" cap="none" spc="-29" normalizeH="0" baseline="0" noProof="0" dirty="0">
                  <a:ln>
                    <a:noFill/>
                  </a:ln>
                  <a:gradFill>
                    <a:gsLst>
                      <a:gs pos="0">
                        <a:schemeClr val="accent2"/>
                      </a:gs>
                      <a:gs pos="100000">
                        <a:schemeClr val="accent2"/>
                      </a:gs>
                    </a:gsLst>
                    <a:lin ang="5400000" scaled="0"/>
                  </a:gradFill>
                  <a:effectLst/>
                  <a:uLnTx/>
                  <a:uFillTx/>
                  <a:latin typeface="+mj-lt"/>
                  <a:ea typeface="Segoe UI" pitchFamily="34" charset="0"/>
                  <a:cs typeface="Segoe UI" pitchFamily="34" charset="0"/>
                </a:rPr>
                <a:t>DEVICES &amp; ACCESSORIES</a:t>
              </a:r>
              <a:br>
                <a:rPr kumimoji="0" lang="en-US" sz="1176" b="1" i="0" u="none" strike="noStrike" kern="0" cap="none" spc="-29" normalizeH="0" baseline="0" noProof="0" dirty="0">
                  <a:ln>
                    <a:noFill/>
                  </a:ln>
                  <a:gradFill>
                    <a:gsLst>
                      <a:gs pos="0">
                        <a:schemeClr val="accent2"/>
                      </a:gs>
                      <a:gs pos="100000">
                        <a:schemeClr val="accent2"/>
                      </a:gs>
                    </a:gsLst>
                    <a:lin ang="5400000" scaled="0"/>
                  </a:gradFill>
                  <a:effectLst/>
                  <a:uLnTx/>
                  <a:uFillTx/>
                  <a:latin typeface="+mj-lt"/>
                  <a:ea typeface="Segoe UI" pitchFamily="34" charset="0"/>
                  <a:cs typeface="Segoe UI" pitchFamily="34" charset="0"/>
                </a:rPr>
              </a:br>
              <a:r>
                <a:rPr kumimoji="0" lang="en-US" sz="1176" b="1" i="0" u="none" strike="noStrike" kern="0" cap="none" spc="-29" normalizeH="0" baseline="0" noProof="0" dirty="0">
                  <a:ln>
                    <a:noFill/>
                  </a:ln>
                  <a:gradFill>
                    <a:gsLst>
                      <a:gs pos="0">
                        <a:schemeClr val="accent2"/>
                      </a:gs>
                      <a:gs pos="100000">
                        <a:schemeClr val="accent2"/>
                      </a:gs>
                    </a:gsLst>
                    <a:lin ang="5400000" scaled="0"/>
                  </a:gradFill>
                  <a:effectLst/>
                  <a:uLnTx/>
                  <a:uFillTx/>
                  <a:latin typeface="+mj-lt"/>
                  <a:ea typeface="Segoe UI" pitchFamily="34" charset="0"/>
                  <a:cs typeface="Segoe UI" pitchFamily="34" charset="0"/>
                </a:rPr>
                <a:t>HW/SW RESALE </a:t>
              </a:r>
            </a:p>
          </p:txBody>
        </p:sp>
      </p:grpSp>
      <p:grpSp>
        <p:nvGrpSpPr>
          <p:cNvPr id="7" name="Group 6"/>
          <p:cNvGrpSpPr/>
          <p:nvPr/>
        </p:nvGrpSpPr>
        <p:grpSpPr>
          <a:xfrm>
            <a:off x="4064001" y="2954379"/>
            <a:ext cx="2031999" cy="1452208"/>
            <a:chOff x="4145492" y="2241452"/>
            <a:chExt cx="2072745" cy="1481328"/>
          </a:xfrm>
        </p:grpSpPr>
        <p:grpSp>
          <p:nvGrpSpPr>
            <p:cNvPr id="127" name="Group 126"/>
            <p:cNvGrpSpPr/>
            <p:nvPr/>
          </p:nvGrpSpPr>
          <p:grpSpPr>
            <a:xfrm>
              <a:off x="4145492" y="2241452"/>
              <a:ext cx="2072745" cy="1481328"/>
              <a:chOff x="4145492" y="2241452"/>
              <a:chExt cx="2072745" cy="1481328"/>
            </a:xfrm>
          </p:grpSpPr>
          <p:sp>
            <p:nvSpPr>
              <p:cNvPr id="87" name="Rectangle 86"/>
              <p:cNvSpPr/>
              <p:nvPr/>
            </p:nvSpPr>
            <p:spPr bwMode="auto">
              <a:xfrm>
                <a:off x="4145492" y="2241452"/>
                <a:ext cx="2072745" cy="1481328"/>
              </a:xfrm>
              <a:prstGeom prst="rect">
                <a:avLst/>
              </a:prstGeom>
              <a:solidFill>
                <a:srgbClr val="D4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08" name="Group 27"/>
              <p:cNvGrpSpPr>
                <a:grpSpLocks noChangeAspect="1"/>
              </p:cNvGrpSpPr>
              <p:nvPr/>
            </p:nvGrpSpPr>
            <p:grpSpPr bwMode="auto">
              <a:xfrm>
                <a:off x="4959057" y="2367977"/>
                <a:ext cx="445614" cy="350690"/>
                <a:chOff x="3112" y="1509"/>
                <a:chExt cx="338" cy="266"/>
              </a:xfrm>
            </p:grpSpPr>
            <p:sp>
              <p:nvSpPr>
                <p:cNvPr id="110" name="Freeform 28"/>
                <p:cNvSpPr>
                  <a:spLocks noEditPoints="1"/>
                </p:cNvSpPr>
                <p:nvPr/>
              </p:nvSpPr>
              <p:spPr bwMode="auto">
                <a:xfrm>
                  <a:off x="3311" y="1611"/>
                  <a:ext cx="139" cy="164"/>
                </a:xfrm>
                <a:custGeom>
                  <a:avLst/>
                  <a:gdLst>
                    <a:gd name="T0" fmla="*/ 56 w 64"/>
                    <a:gd name="T1" fmla="*/ 31 h 75"/>
                    <a:gd name="T2" fmla="*/ 56 w 64"/>
                    <a:gd name="T3" fmla="*/ 25 h 75"/>
                    <a:gd name="T4" fmla="*/ 32 w 64"/>
                    <a:gd name="T5" fmla="*/ 0 h 75"/>
                    <a:gd name="T6" fmla="*/ 7 w 64"/>
                    <a:gd name="T7" fmla="*/ 25 h 75"/>
                    <a:gd name="T8" fmla="*/ 7 w 64"/>
                    <a:gd name="T9" fmla="*/ 31 h 75"/>
                    <a:gd name="T10" fmla="*/ 0 w 64"/>
                    <a:gd name="T11" fmla="*/ 31 h 75"/>
                    <a:gd name="T12" fmla="*/ 0 w 64"/>
                    <a:gd name="T13" fmla="*/ 75 h 75"/>
                    <a:gd name="T14" fmla="*/ 64 w 64"/>
                    <a:gd name="T15" fmla="*/ 75 h 75"/>
                    <a:gd name="T16" fmla="*/ 64 w 64"/>
                    <a:gd name="T17" fmla="*/ 31 h 75"/>
                    <a:gd name="T18" fmla="*/ 56 w 64"/>
                    <a:gd name="T19" fmla="*/ 31 h 75"/>
                    <a:gd name="T20" fmla="*/ 15 w 64"/>
                    <a:gd name="T21" fmla="*/ 25 h 75"/>
                    <a:gd name="T22" fmla="*/ 32 w 64"/>
                    <a:gd name="T23" fmla="*/ 8 h 75"/>
                    <a:gd name="T24" fmla="*/ 48 w 64"/>
                    <a:gd name="T25" fmla="*/ 25 h 75"/>
                    <a:gd name="T26" fmla="*/ 48 w 64"/>
                    <a:gd name="T27" fmla="*/ 31 h 75"/>
                    <a:gd name="T28" fmla="*/ 15 w 64"/>
                    <a:gd name="T29" fmla="*/ 31 h 75"/>
                    <a:gd name="T30" fmla="*/ 15 w 64"/>
                    <a:gd name="T31" fmla="*/ 25 h 75"/>
                    <a:gd name="T32" fmla="*/ 56 w 64"/>
                    <a:gd name="T33" fmla="*/ 67 h 75"/>
                    <a:gd name="T34" fmla="*/ 8 w 64"/>
                    <a:gd name="T35" fmla="*/ 67 h 75"/>
                    <a:gd name="T36" fmla="*/ 8 w 64"/>
                    <a:gd name="T37" fmla="*/ 39 h 75"/>
                    <a:gd name="T38" fmla="*/ 56 w 64"/>
                    <a:gd name="T39" fmla="*/ 39 h 75"/>
                    <a:gd name="T40" fmla="*/ 56 w 64"/>
                    <a:gd name="T41"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75">
                      <a:moveTo>
                        <a:pt x="56" y="31"/>
                      </a:moveTo>
                      <a:cubicBezTo>
                        <a:pt x="56" y="25"/>
                        <a:pt x="56" y="25"/>
                        <a:pt x="56" y="25"/>
                      </a:cubicBezTo>
                      <a:cubicBezTo>
                        <a:pt x="56" y="11"/>
                        <a:pt x="45" y="0"/>
                        <a:pt x="32" y="0"/>
                      </a:cubicBezTo>
                      <a:cubicBezTo>
                        <a:pt x="18" y="0"/>
                        <a:pt x="7" y="11"/>
                        <a:pt x="7" y="25"/>
                      </a:cubicBezTo>
                      <a:cubicBezTo>
                        <a:pt x="7" y="31"/>
                        <a:pt x="7" y="31"/>
                        <a:pt x="7" y="31"/>
                      </a:cubicBezTo>
                      <a:cubicBezTo>
                        <a:pt x="0" y="31"/>
                        <a:pt x="0" y="31"/>
                        <a:pt x="0" y="31"/>
                      </a:cubicBezTo>
                      <a:cubicBezTo>
                        <a:pt x="0" y="75"/>
                        <a:pt x="0" y="75"/>
                        <a:pt x="0" y="75"/>
                      </a:cubicBezTo>
                      <a:cubicBezTo>
                        <a:pt x="64" y="75"/>
                        <a:pt x="64" y="75"/>
                        <a:pt x="64" y="75"/>
                      </a:cubicBezTo>
                      <a:cubicBezTo>
                        <a:pt x="64" y="31"/>
                        <a:pt x="64" y="31"/>
                        <a:pt x="64" y="31"/>
                      </a:cubicBezTo>
                      <a:lnTo>
                        <a:pt x="56" y="31"/>
                      </a:lnTo>
                      <a:close/>
                      <a:moveTo>
                        <a:pt x="15" y="25"/>
                      </a:moveTo>
                      <a:cubicBezTo>
                        <a:pt x="15" y="16"/>
                        <a:pt x="22" y="8"/>
                        <a:pt x="32" y="8"/>
                      </a:cubicBezTo>
                      <a:cubicBezTo>
                        <a:pt x="41" y="8"/>
                        <a:pt x="48" y="16"/>
                        <a:pt x="48" y="25"/>
                      </a:cubicBezTo>
                      <a:cubicBezTo>
                        <a:pt x="48" y="31"/>
                        <a:pt x="48" y="31"/>
                        <a:pt x="48" y="31"/>
                      </a:cubicBezTo>
                      <a:cubicBezTo>
                        <a:pt x="15" y="31"/>
                        <a:pt x="15" y="31"/>
                        <a:pt x="15" y="31"/>
                      </a:cubicBezTo>
                      <a:lnTo>
                        <a:pt x="15" y="25"/>
                      </a:lnTo>
                      <a:close/>
                      <a:moveTo>
                        <a:pt x="56" y="67"/>
                      </a:moveTo>
                      <a:cubicBezTo>
                        <a:pt x="8" y="67"/>
                        <a:pt x="8" y="67"/>
                        <a:pt x="8" y="67"/>
                      </a:cubicBezTo>
                      <a:cubicBezTo>
                        <a:pt x="8" y="39"/>
                        <a:pt x="8" y="39"/>
                        <a:pt x="8" y="39"/>
                      </a:cubicBezTo>
                      <a:cubicBezTo>
                        <a:pt x="56" y="39"/>
                        <a:pt x="56" y="39"/>
                        <a:pt x="56" y="39"/>
                      </a:cubicBezTo>
                      <a:lnTo>
                        <a:pt x="56" y="6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1" name="Freeform 29"/>
                <p:cNvSpPr>
                  <a:spLocks noEditPoints="1"/>
                </p:cNvSpPr>
                <p:nvPr/>
              </p:nvSpPr>
              <p:spPr bwMode="auto">
                <a:xfrm>
                  <a:off x="3112" y="1509"/>
                  <a:ext cx="277" cy="244"/>
                </a:xfrm>
                <a:custGeom>
                  <a:avLst/>
                  <a:gdLst>
                    <a:gd name="T0" fmla="*/ 17 w 277"/>
                    <a:gd name="T1" fmla="*/ 70 h 244"/>
                    <a:gd name="T2" fmla="*/ 260 w 277"/>
                    <a:gd name="T3" fmla="*/ 70 h 244"/>
                    <a:gd name="T4" fmla="*/ 260 w 277"/>
                    <a:gd name="T5" fmla="*/ 89 h 244"/>
                    <a:gd name="T6" fmla="*/ 277 w 277"/>
                    <a:gd name="T7" fmla="*/ 89 h 244"/>
                    <a:gd name="T8" fmla="*/ 277 w 277"/>
                    <a:gd name="T9" fmla="*/ 65 h 244"/>
                    <a:gd name="T10" fmla="*/ 277 w 277"/>
                    <a:gd name="T11" fmla="*/ 52 h 244"/>
                    <a:gd name="T12" fmla="*/ 277 w 277"/>
                    <a:gd name="T13" fmla="*/ 17 h 244"/>
                    <a:gd name="T14" fmla="*/ 126 w 277"/>
                    <a:gd name="T15" fmla="*/ 17 h 244"/>
                    <a:gd name="T16" fmla="*/ 108 w 277"/>
                    <a:gd name="T17" fmla="*/ 0 h 244"/>
                    <a:gd name="T18" fmla="*/ 0 w 277"/>
                    <a:gd name="T19" fmla="*/ 0 h 244"/>
                    <a:gd name="T20" fmla="*/ 0 w 277"/>
                    <a:gd name="T21" fmla="*/ 52 h 244"/>
                    <a:gd name="T22" fmla="*/ 0 w 277"/>
                    <a:gd name="T23" fmla="*/ 61 h 244"/>
                    <a:gd name="T24" fmla="*/ 0 w 277"/>
                    <a:gd name="T25" fmla="*/ 244 h 244"/>
                    <a:gd name="T26" fmla="*/ 182 w 277"/>
                    <a:gd name="T27" fmla="*/ 244 h 244"/>
                    <a:gd name="T28" fmla="*/ 182 w 277"/>
                    <a:gd name="T29" fmla="*/ 227 h 244"/>
                    <a:gd name="T30" fmla="*/ 17 w 277"/>
                    <a:gd name="T31" fmla="*/ 227 h 244"/>
                    <a:gd name="T32" fmla="*/ 17 w 277"/>
                    <a:gd name="T33" fmla="*/ 70 h 244"/>
                    <a:gd name="T34" fmla="*/ 17 w 277"/>
                    <a:gd name="T35" fmla="*/ 17 h 244"/>
                    <a:gd name="T36" fmla="*/ 100 w 277"/>
                    <a:gd name="T37" fmla="*/ 17 h 244"/>
                    <a:gd name="T38" fmla="*/ 117 w 277"/>
                    <a:gd name="T39" fmla="*/ 35 h 244"/>
                    <a:gd name="T40" fmla="*/ 260 w 277"/>
                    <a:gd name="T41" fmla="*/ 35 h 244"/>
                    <a:gd name="T42" fmla="*/ 260 w 277"/>
                    <a:gd name="T43" fmla="*/ 52 h 244"/>
                    <a:gd name="T44" fmla="*/ 17 w 277"/>
                    <a:gd name="T45" fmla="*/ 52 h 244"/>
                    <a:gd name="T46" fmla="*/ 17 w 277"/>
                    <a:gd name="T47"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7" h="244">
                      <a:moveTo>
                        <a:pt x="17" y="70"/>
                      </a:moveTo>
                      <a:lnTo>
                        <a:pt x="260" y="70"/>
                      </a:lnTo>
                      <a:lnTo>
                        <a:pt x="260" y="89"/>
                      </a:lnTo>
                      <a:lnTo>
                        <a:pt x="277" y="89"/>
                      </a:lnTo>
                      <a:lnTo>
                        <a:pt x="277" y="65"/>
                      </a:lnTo>
                      <a:lnTo>
                        <a:pt x="277" y="52"/>
                      </a:lnTo>
                      <a:lnTo>
                        <a:pt x="277" y="17"/>
                      </a:lnTo>
                      <a:lnTo>
                        <a:pt x="126" y="17"/>
                      </a:lnTo>
                      <a:lnTo>
                        <a:pt x="108" y="0"/>
                      </a:lnTo>
                      <a:lnTo>
                        <a:pt x="0" y="0"/>
                      </a:lnTo>
                      <a:lnTo>
                        <a:pt x="0" y="52"/>
                      </a:lnTo>
                      <a:lnTo>
                        <a:pt x="0" y="61"/>
                      </a:lnTo>
                      <a:lnTo>
                        <a:pt x="0" y="244"/>
                      </a:lnTo>
                      <a:lnTo>
                        <a:pt x="182" y="244"/>
                      </a:lnTo>
                      <a:lnTo>
                        <a:pt x="182" y="227"/>
                      </a:lnTo>
                      <a:lnTo>
                        <a:pt x="17" y="227"/>
                      </a:lnTo>
                      <a:lnTo>
                        <a:pt x="17" y="70"/>
                      </a:lnTo>
                      <a:close/>
                      <a:moveTo>
                        <a:pt x="17" y="17"/>
                      </a:moveTo>
                      <a:lnTo>
                        <a:pt x="100" y="17"/>
                      </a:lnTo>
                      <a:lnTo>
                        <a:pt x="117" y="35"/>
                      </a:lnTo>
                      <a:lnTo>
                        <a:pt x="260" y="35"/>
                      </a:lnTo>
                      <a:lnTo>
                        <a:pt x="260" y="52"/>
                      </a:lnTo>
                      <a:lnTo>
                        <a:pt x="17" y="52"/>
                      </a:lnTo>
                      <a:lnTo>
                        <a:pt x="17"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grpSp>
        <p:sp>
          <p:nvSpPr>
            <p:cNvPr id="36" name="TextBox 35"/>
            <p:cNvSpPr txBox="1"/>
            <p:nvPr/>
          </p:nvSpPr>
          <p:spPr>
            <a:xfrm>
              <a:off x="4145492" y="2826880"/>
              <a:ext cx="2072745" cy="729225"/>
            </a:xfrm>
            <a:prstGeom prst="rect">
              <a:avLst/>
            </a:prstGeom>
            <a:noFill/>
          </p:spPr>
          <p:txBody>
            <a:bodyPr wrap="square" lIns="179285" tIns="179285" rIns="44821" bIns="44821"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176" b="1" i="0" u="none" strike="noStrike" kern="0" cap="none" spc="-29" normalizeH="0" baseline="0" noProof="0">
                  <a:ln>
                    <a:noFill/>
                  </a:ln>
                  <a:gradFill>
                    <a:gsLst>
                      <a:gs pos="0">
                        <a:schemeClr val="accent2"/>
                      </a:gs>
                      <a:gs pos="100000">
                        <a:schemeClr val="accent2"/>
                      </a:gs>
                    </a:gsLst>
                    <a:lin ang="5400000" scaled="0"/>
                  </a:gradFill>
                  <a:effectLst/>
                  <a:uLnTx/>
                  <a:uFillTx/>
                  <a:latin typeface="+mj-lt"/>
                  <a:ea typeface="Segoe UI" pitchFamily="34" charset="0"/>
                  <a:cs typeface="Segoe UI" pitchFamily="34" charset="0"/>
                </a:rPr>
                <a:t>NEW M365 Education PROJECTS, SECURITY, LIFECYCLE MANAGEMENT</a:t>
              </a:r>
            </a:p>
          </p:txBody>
        </p:sp>
      </p:grpSp>
      <p:grpSp>
        <p:nvGrpSpPr>
          <p:cNvPr id="9" name="Group 8"/>
          <p:cNvGrpSpPr/>
          <p:nvPr/>
        </p:nvGrpSpPr>
        <p:grpSpPr>
          <a:xfrm>
            <a:off x="6096001" y="2552449"/>
            <a:ext cx="2032000" cy="1452208"/>
            <a:chOff x="6218238" y="1656024"/>
            <a:chExt cx="2072746" cy="1481328"/>
          </a:xfrm>
        </p:grpSpPr>
        <p:grpSp>
          <p:nvGrpSpPr>
            <p:cNvPr id="128" name="Group 127"/>
            <p:cNvGrpSpPr/>
            <p:nvPr/>
          </p:nvGrpSpPr>
          <p:grpSpPr>
            <a:xfrm>
              <a:off x="6218239" y="1656024"/>
              <a:ext cx="2072745" cy="1481328"/>
              <a:chOff x="6218239" y="1656024"/>
              <a:chExt cx="2072745" cy="1481328"/>
            </a:xfrm>
          </p:grpSpPr>
          <p:sp>
            <p:nvSpPr>
              <p:cNvPr id="88" name="Rectangle 87"/>
              <p:cNvSpPr/>
              <p:nvPr/>
            </p:nvSpPr>
            <p:spPr bwMode="auto">
              <a:xfrm>
                <a:off x="6218239" y="1656024"/>
                <a:ext cx="2072745" cy="1481328"/>
              </a:xfrm>
              <a:prstGeom prst="rect">
                <a:avLst/>
              </a:prstGeom>
              <a:solidFill>
                <a:srgbClr val="94B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94" name="Group 13"/>
              <p:cNvGrpSpPr>
                <a:grpSpLocks noChangeAspect="1"/>
              </p:cNvGrpSpPr>
              <p:nvPr/>
            </p:nvGrpSpPr>
            <p:grpSpPr bwMode="auto">
              <a:xfrm>
                <a:off x="7046649" y="1759458"/>
                <a:ext cx="415925" cy="396875"/>
                <a:chOff x="4447" y="1119"/>
                <a:chExt cx="262" cy="250"/>
              </a:xfrm>
            </p:grpSpPr>
            <p:sp>
              <p:nvSpPr>
                <p:cNvPr id="96" name="Line 14"/>
                <p:cNvSpPr>
                  <a:spLocks noChangeShapeType="1"/>
                </p:cNvSpPr>
                <p:nvPr/>
              </p:nvSpPr>
              <p:spPr bwMode="auto">
                <a:xfrm>
                  <a:off x="4584" y="1183"/>
                  <a:ext cx="0" cy="122"/>
                </a:xfrm>
                <a:prstGeom prst="line">
                  <a:avLst/>
                </a:prstGeom>
                <a:noFill/>
                <a:ln w="2381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7" name="Freeform 15"/>
                <p:cNvSpPr>
                  <a:spLocks/>
                </p:cNvSpPr>
                <p:nvPr/>
              </p:nvSpPr>
              <p:spPr bwMode="auto">
                <a:xfrm>
                  <a:off x="4460" y="1119"/>
                  <a:ext cx="249" cy="250"/>
                </a:xfrm>
                <a:custGeom>
                  <a:avLst/>
                  <a:gdLst>
                    <a:gd name="T0" fmla="*/ 29 w 134"/>
                    <a:gd name="T1" fmla="*/ 122 h 134"/>
                    <a:gd name="T2" fmla="*/ 67 w 134"/>
                    <a:gd name="T3" fmla="*/ 134 h 134"/>
                    <a:gd name="T4" fmla="*/ 134 w 134"/>
                    <a:gd name="T5" fmla="*/ 67 h 134"/>
                    <a:gd name="T6" fmla="*/ 67 w 134"/>
                    <a:gd name="T7" fmla="*/ 0 h 134"/>
                    <a:gd name="T8" fmla="*/ 0 w 134"/>
                    <a:gd name="T9" fmla="*/ 67 h 134"/>
                    <a:gd name="T10" fmla="*/ 9 w 134"/>
                    <a:gd name="T11" fmla="*/ 102 h 134"/>
                  </a:gdLst>
                  <a:ahLst/>
                  <a:cxnLst>
                    <a:cxn ang="0">
                      <a:pos x="T0" y="T1"/>
                    </a:cxn>
                    <a:cxn ang="0">
                      <a:pos x="T2" y="T3"/>
                    </a:cxn>
                    <a:cxn ang="0">
                      <a:pos x="T4" y="T5"/>
                    </a:cxn>
                    <a:cxn ang="0">
                      <a:pos x="T6" y="T7"/>
                    </a:cxn>
                    <a:cxn ang="0">
                      <a:pos x="T8" y="T9"/>
                    </a:cxn>
                    <a:cxn ang="0">
                      <a:pos x="T10" y="T11"/>
                    </a:cxn>
                  </a:cxnLst>
                  <a:rect l="0" t="0" r="r" b="b"/>
                  <a:pathLst>
                    <a:path w="134" h="134">
                      <a:moveTo>
                        <a:pt x="29" y="122"/>
                      </a:moveTo>
                      <a:cubicBezTo>
                        <a:pt x="39" y="130"/>
                        <a:pt x="53" y="134"/>
                        <a:pt x="67" y="134"/>
                      </a:cubicBezTo>
                      <a:cubicBezTo>
                        <a:pt x="104" y="134"/>
                        <a:pt x="134" y="104"/>
                        <a:pt x="134" y="67"/>
                      </a:cubicBezTo>
                      <a:cubicBezTo>
                        <a:pt x="134" y="30"/>
                        <a:pt x="104" y="0"/>
                        <a:pt x="67" y="0"/>
                      </a:cubicBezTo>
                      <a:cubicBezTo>
                        <a:pt x="30" y="0"/>
                        <a:pt x="0" y="30"/>
                        <a:pt x="0" y="67"/>
                      </a:cubicBezTo>
                      <a:cubicBezTo>
                        <a:pt x="0" y="80"/>
                        <a:pt x="3" y="91"/>
                        <a:pt x="9" y="102"/>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8" name="Freeform 16"/>
                <p:cNvSpPr>
                  <a:spLocks/>
                </p:cNvSpPr>
                <p:nvPr/>
              </p:nvSpPr>
              <p:spPr bwMode="auto">
                <a:xfrm>
                  <a:off x="4447" y="1281"/>
                  <a:ext cx="44" cy="34"/>
                </a:xfrm>
                <a:custGeom>
                  <a:avLst/>
                  <a:gdLst>
                    <a:gd name="T0" fmla="*/ 44 w 44"/>
                    <a:gd name="T1" fmla="*/ 0 h 34"/>
                    <a:gd name="T2" fmla="*/ 31 w 44"/>
                    <a:gd name="T3" fmla="*/ 34 h 34"/>
                    <a:gd name="T4" fmla="*/ 0 w 44"/>
                    <a:gd name="T5" fmla="*/ 23 h 34"/>
                  </a:gdLst>
                  <a:ahLst/>
                  <a:cxnLst>
                    <a:cxn ang="0">
                      <a:pos x="T0" y="T1"/>
                    </a:cxn>
                    <a:cxn ang="0">
                      <a:pos x="T2" y="T3"/>
                    </a:cxn>
                    <a:cxn ang="0">
                      <a:pos x="T4" y="T5"/>
                    </a:cxn>
                  </a:cxnLst>
                  <a:rect l="0" t="0" r="r" b="b"/>
                  <a:pathLst>
                    <a:path w="44" h="34">
                      <a:moveTo>
                        <a:pt x="44" y="0"/>
                      </a:moveTo>
                      <a:lnTo>
                        <a:pt x="31" y="34"/>
                      </a:lnTo>
                      <a:lnTo>
                        <a:pt x="0" y="23"/>
                      </a:ln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9" name="Freeform 17"/>
                <p:cNvSpPr>
                  <a:spLocks/>
                </p:cNvSpPr>
                <p:nvPr/>
              </p:nvSpPr>
              <p:spPr bwMode="auto">
                <a:xfrm>
                  <a:off x="4551" y="1207"/>
                  <a:ext cx="67" cy="76"/>
                </a:xfrm>
                <a:custGeom>
                  <a:avLst/>
                  <a:gdLst>
                    <a:gd name="T0" fmla="*/ 0 w 36"/>
                    <a:gd name="T1" fmla="*/ 41 h 41"/>
                    <a:gd name="T2" fmla="*/ 25 w 36"/>
                    <a:gd name="T3" fmla="*/ 41 h 41"/>
                    <a:gd name="T4" fmla="*/ 36 w 36"/>
                    <a:gd name="T5" fmla="*/ 31 h 41"/>
                    <a:gd name="T6" fmla="*/ 25 w 36"/>
                    <a:gd name="T7" fmla="*/ 20 h 41"/>
                    <a:gd name="T8" fmla="*/ 10 w 36"/>
                    <a:gd name="T9" fmla="*/ 20 h 41"/>
                    <a:gd name="T10" fmla="*/ 0 w 36"/>
                    <a:gd name="T11" fmla="*/ 10 h 41"/>
                    <a:gd name="T12" fmla="*/ 10 w 36"/>
                    <a:gd name="T13" fmla="*/ 0 h 41"/>
                    <a:gd name="T14" fmla="*/ 36 w 3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1">
                      <a:moveTo>
                        <a:pt x="0" y="41"/>
                      </a:moveTo>
                      <a:cubicBezTo>
                        <a:pt x="25" y="41"/>
                        <a:pt x="25" y="41"/>
                        <a:pt x="25" y="41"/>
                      </a:cubicBezTo>
                      <a:cubicBezTo>
                        <a:pt x="31" y="41"/>
                        <a:pt x="36" y="36"/>
                        <a:pt x="36" y="31"/>
                      </a:cubicBezTo>
                      <a:cubicBezTo>
                        <a:pt x="36" y="25"/>
                        <a:pt x="31" y="20"/>
                        <a:pt x="25" y="20"/>
                      </a:cubicBezTo>
                      <a:cubicBezTo>
                        <a:pt x="10" y="20"/>
                        <a:pt x="10" y="20"/>
                        <a:pt x="10" y="20"/>
                      </a:cubicBezTo>
                      <a:cubicBezTo>
                        <a:pt x="5" y="20"/>
                        <a:pt x="0" y="16"/>
                        <a:pt x="0" y="10"/>
                      </a:cubicBezTo>
                      <a:cubicBezTo>
                        <a:pt x="0" y="4"/>
                        <a:pt x="5" y="0"/>
                        <a:pt x="10" y="0"/>
                      </a:cubicBezTo>
                      <a:cubicBezTo>
                        <a:pt x="36" y="0"/>
                        <a:pt x="36" y="0"/>
                        <a:pt x="36" y="0"/>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grpSp>
        <p:sp>
          <p:nvSpPr>
            <p:cNvPr id="37" name="TextBox 36"/>
            <p:cNvSpPr txBox="1"/>
            <p:nvPr/>
          </p:nvSpPr>
          <p:spPr>
            <a:xfrm>
              <a:off x="6218238" y="2241453"/>
              <a:ext cx="2072745" cy="729430"/>
            </a:xfrm>
            <a:prstGeom prst="rect">
              <a:avLst/>
            </a:prstGeom>
            <a:noFill/>
          </p:spPr>
          <p:txBody>
            <a:bodyPr wrap="square" lIns="179285" tIns="179285" rIns="44821" bIns="44821" rtlCol="0">
              <a:spAutoFit/>
            </a:bodyPr>
            <a:lstStyle/>
            <a:p>
              <a:pPr marL="0" marR="0" lvl="0" indent="0" defTabSz="896386" eaLnBrk="1" fontAlgn="auto" latinLnBrk="0" hangingPunct="1">
                <a:lnSpc>
                  <a:spcPct val="90000"/>
                </a:lnSpc>
                <a:spcBef>
                  <a:spcPts val="196"/>
                </a:spcBef>
                <a:spcAft>
                  <a:spcPts val="588"/>
                </a:spcAft>
                <a:buClrTx/>
                <a:buSzTx/>
                <a:buFontTx/>
                <a:buNone/>
                <a:tabLst/>
                <a:defRPr/>
              </a:pPr>
              <a:r>
                <a:rPr kumimoji="0" lang="en-US" sz="1176" b="1" i="0" u="none" strike="noStrike" kern="0" cap="none" spc="-29" normalizeH="0" baseline="0" noProof="0">
                  <a:ln>
                    <a:noFill/>
                  </a:ln>
                  <a:solidFill>
                    <a:schemeClr val="bg1"/>
                  </a:solidFill>
                  <a:effectLst/>
                  <a:uLnTx/>
                  <a:uFillTx/>
                  <a:latin typeface="+mj-lt"/>
                  <a:ea typeface="Segoe UI" pitchFamily="34" charset="0"/>
                  <a:cs typeface="Segoe UI" pitchFamily="34" charset="0"/>
                </a:rPr>
                <a:t>MANAGED SERVICE (DESKTOP+) MONTHLY RECURRING REVENUE</a:t>
              </a:r>
            </a:p>
          </p:txBody>
        </p:sp>
      </p:grpSp>
      <p:grpSp>
        <p:nvGrpSpPr>
          <p:cNvPr id="11" name="Group 10"/>
          <p:cNvGrpSpPr/>
          <p:nvPr/>
        </p:nvGrpSpPr>
        <p:grpSpPr>
          <a:xfrm>
            <a:off x="8128000" y="1925354"/>
            <a:ext cx="2032000" cy="1451943"/>
            <a:chOff x="8290983" y="1070598"/>
            <a:chExt cx="2072746" cy="1481057"/>
          </a:xfrm>
        </p:grpSpPr>
        <p:grpSp>
          <p:nvGrpSpPr>
            <p:cNvPr id="129" name="Group 128"/>
            <p:cNvGrpSpPr/>
            <p:nvPr/>
          </p:nvGrpSpPr>
          <p:grpSpPr>
            <a:xfrm>
              <a:off x="8290984" y="1070598"/>
              <a:ext cx="2072745" cy="1481057"/>
              <a:chOff x="8290984" y="1070598"/>
              <a:chExt cx="2072745" cy="1481057"/>
            </a:xfrm>
          </p:grpSpPr>
          <p:sp>
            <p:nvSpPr>
              <p:cNvPr id="89" name="Rectangle 88"/>
              <p:cNvSpPr/>
              <p:nvPr/>
            </p:nvSpPr>
            <p:spPr bwMode="auto">
              <a:xfrm>
                <a:off x="8290984" y="1070598"/>
                <a:ext cx="2072745" cy="1481057"/>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01" name="Group 20"/>
              <p:cNvGrpSpPr>
                <a:grpSpLocks noChangeAspect="1"/>
              </p:cNvGrpSpPr>
              <p:nvPr/>
            </p:nvGrpSpPr>
            <p:grpSpPr bwMode="auto">
              <a:xfrm>
                <a:off x="9115602" y="1190843"/>
                <a:ext cx="423508" cy="363252"/>
                <a:chOff x="5877" y="839"/>
                <a:chExt cx="246" cy="211"/>
              </a:xfrm>
            </p:grpSpPr>
            <p:sp>
              <p:nvSpPr>
                <p:cNvPr id="103" name="Freeform 21"/>
                <p:cNvSpPr>
                  <a:spLocks noEditPoints="1"/>
                </p:cNvSpPr>
                <p:nvPr/>
              </p:nvSpPr>
              <p:spPr bwMode="auto">
                <a:xfrm>
                  <a:off x="5877" y="839"/>
                  <a:ext cx="246" cy="211"/>
                </a:xfrm>
                <a:custGeom>
                  <a:avLst/>
                  <a:gdLst>
                    <a:gd name="T0" fmla="*/ 246 w 246"/>
                    <a:gd name="T1" fmla="*/ 18 h 211"/>
                    <a:gd name="T2" fmla="*/ 246 w 246"/>
                    <a:gd name="T3" fmla="*/ 9 h 211"/>
                    <a:gd name="T4" fmla="*/ 246 w 246"/>
                    <a:gd name="T5" fmla="*/ 0 h 211"/>
                    <a:gd name="T6" fmla="*/ 0 w 246"/>
                    <a:gd name="T7" fmla="*/ 0 h 211"/>
                    <a:gd name="T8" fmla="*/ 0 w 246"/>
                    <a:gd name="T9" fmla="*/ 9 h 211"/>
                    <a:gd name="T10" fmla="*/ 0 w 246"/>
                    <a:gd name="T11" fmla="*/ 18 h 211"/>
                    <a:gd name="T12" fmla="*/ 0 w 246"/>
                    <a:gd name="T13" fmla="*/ 193 h 211"/>
                    <a:gd name="T14" fmla="*/ 0 w 246"/>
                    <a:gd name="T15" fmla="*/ 202 h 211"/>
                    <a:gd name="T16" fmla="*/ 0 w 246"/>
                    <a:gd name="T17" fmla="*/ 211 h 211"/>
                    <a:gd name="T18" fmla="*/ 228 w 246"/>
                    <a:gd name="T19" fmla="*/ 211 h 211"/>
                    <a:gd name="T20" fmla="*/ 237 w 246"/>
                    <a:gd name="T21" fmla="*/ 211 h 211"/>
                    <a:gd name="T22" fmla="*/ 246 w 246"/>
                    <a:gd name="T23" fmla="*/ 211 h 211"/>
                    <a:gd name="T24" fmla="*/ 246 w 246"/>
                    <a:gd name="T25" fmla="*/ 18 h 211"/>
                    <a:gd name="T26" fmla="*/ 228 w 246"/>
                    <a:gd name="T27" fmla="*/ 18 h 211"/>
                    <a:gd name="T28" fmla="*/ 228 w 246"/>
                    <a:gd name="T29" fmla="*/ 53 h 211"/>
                    <a:gd name="T30" fmla="*/ 18 w 246"/>
                    <a:gd name="T31" fmla="*/ 53 h 211"/>
                    <a:gd name="T32" fmla="*/ 18 w 246"/>
                    <a:gd name="T33" fmla="*/ 18 h 211"/>
                    <a:gd name="T34" fmla="*/ 228 w 246"/>
                    <a:gd name="T35" fmla="*/ 18 h 211"/>
                    <a:gd name="T36" fmla="*/ 18 w 246"/>
                    <a:gd name="T37" fmla="*/ 193 h 211"/>
                    <a:gd name="T38" fmla="*/ 18 w 246"/>
                    <a:gd name="T39" fmla="*/ 70 h 211"/>
                    <a:gd name="T40" fmla="*/ 228 w 246"/>
                    <a:gd name="T41" fmla="*/ 70 h 211"/>
                    <a:gd name="T42" fmla="*/ 228 w 246"/>
                    <a:gd name="T43" fmla="*/ 193 h 211"/>
                    <a:gd name="T44" fmla="*/ 18 w 246"/>
                    <a:gd name="T45"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11">
                      <a:moveTo>
                        <a:pt x="246" y="18"/>
                      </a:moveTo>
                      <a:lnTo>
                        <a:pt x="246" y="9"/>
                      </a:lnTo>
                      <a:lnTo>
                        <a:pt x="246" y="0"/>
                      </a:lnTo>
                      <a:lnTo>
                        <a:pt x="0" y="0"/>
                      </a:lnTo>
                      <a:lnTo>
                        <a:pt x="0" y="9"/>
                      </a:lnTo>
                      <a:lnTo>
                        <a:pt x="0" y="18"/>
                      </a:lnTo>
                      <a:lnTo>
                        <a:pt x="0" y="193"/>
                      </a:lnTo>
                      <a:lnTo>
                        <a:pt x="0" y="202"/>
                      </a:lnTo>
                      <a:lnTo>
                        <a:pt x="0" y="211"/>
                      </a:lnTo>
                      <a:lnTo>
                        <a:pt x="228" y="211"/>
                      </a:lnTo>
                      <a:lnTo>
                        <a:pt x="237" y="211"/>
                      </a:lnTo>
                      <a:lnTo>
                        <a:pt x="246" y="211"/>
                      </a:lnTo>
                      <a:lnTo>
                        <a:pt x="246" y="18"/>
                      </a:lnTo>
                      <a:close/>
                      <a:moveTo>
                        <a:pt x="228" y="18"/>
                      </a:moveTo>
                      <a:lnTo>
                        <a:pt x="228" y="53"/>
                      </a:lnTo>
                      <a:lnTo>
                        <a:pt x="18" y="53"/>
                      </a:lnTo>
                      <a:lnTo>
                        <a:pt x="18" y="18"/>
                      </a:lnTo>
                      <a:lnTo>
                        <a:pt x="228" y="18"/>
                      </a:lnTo>
                      <a:close/>
                      <a:moveTo>
                        <a:pt x="18" y="193"/>
                      </a:moveTo>
                      <a:lnTo>
                        <a:pt x="18" y="70"/>
                      </a:lnTo>
                      <a:lnTo>
                        <a:pt x="228" y="70"/>
                      </a:lnTo>
                      <a:lnTo>
                        <a:pt x="228" y="193"/>
                      </a:lnTo>
                      <a:lnTo>
                        <a:pt x="18"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4" name="Oval 22"/>
                <p:cNvSpPr>
                  <a:spLocks noChangeArrowheads="1"/>
                </p:cNvSpPr>
                <p:nvPr/>
              </p:nvSpPr>
              <p:spPr bwMode="auto">
                <a:xfrm>
                  <a:off x="6070" y="865"/>
                  <a:ext cx="18"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5" name="Oval 23"/>
                <p:cNvSpPr>
                  <a:spLocks noChangeArrowheads="1"/>
                </p:cNvSpPr>
                <p:nvPr/>
              </p:nvSpPr>
              <p:spPr bwMode="auto">
                <a:xfrm>
                  <a:off x="6044"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6" name="Oval 24"/>
                <p:cNvSpPr>
                  <a:spLocks noChangeArrowheads="1"/>
                </p:cNvSpPr>
                <p:nvPr/>
              </p:nvSpPr>
              <p:spPr bwMode="auto">
                <a:xfrm>
                  <a:off x="6018"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grpSp>
        <p:sp>
          <p:nvSpPr>
            <p:cNvPr id="38" name="TextBox 37"/>
            <p:cNvSpPr txBox="1"/>
            <p:nvPr/>
          </p:nvSpPr>
          <p:spPr>
            <a:xfrm>
              <a:off x="8290983" y="1612538"/>
              <a:ext cx="2072745" cy="729430"/>
            </a:xfrm>
            <a:prstGeom prst="rect">
              <a:avLst/>
            </a:prstGeom>
            <a:noFill/>
          </p:spPr>
          <p:txBody>
            <a:bodyPr wrap="square" lIns="179285" tIns="179285" rIns="44821" bIns="44821"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176" b="1" i="0" u="none" strike="noStrike" kern="0" cap="none" spc="-29" normalizeH="0" baseline="0" noProof="0">
                  <a:ln>
                    <a:noFill/>
                  </a:ln>
                  <a:gradFill>
                    <a:gsLst>
                      <a:gs pos="0">
                        <a:schemeClr val="bg1"/>
                      </a:gs>
                      <a:gs pos="100000">
                        <a:schemeClr val="bg1"/>
                      </a:gs>
                    </a:gsLst>
                    <a:lin ang="5400000" scaled="0"/>
                  </a:gradFill>
                  <a:effectLst/>
                  <a:uLnTx/>
                  <a:uFillTx/>
                  <a:latin typeface="+mj-lt"/>
                  <a:ea typeface="Segoe UI" pitchFamily="34" charset="0"/>
                  <a:cs typeface="Segoe UI" pitchFamily="34" charset="0"/>
                </a:rPr>
                <a:t>OFFICE 365, Intune, AZURE AD, IMPLEMENTATION AND RECURRING REVENUE</a:t>
              </a:r>
            </a:p>
          </p:txBody>
        </p:sp>
      </p:grpSp>
      <p:grpSp>
        <p:nvGrpSpPr>
          <p:cNvPr id="13" name="Group 12"/>
          <p:cNvGrpSpPr/>
          <p:nvPr/>
        </p:nvGrpSpPr>
        <p:grpSpPr>
          <a:xfrm>
            <a:off x="10160000" y="1230277"/>
            <a:ext cx="2032000" cy="1452208"/>
            <a:chOff x="10363729" y="466038"/>
            <a:chExt cx="2072746" cy="1481328"/>
          </a:xfrm>
        </p:grpSpPr>
        <p:grpSp>
          <p:nvGrpSpPr>
            <p:cNvPr id="130" name="Group 129"/>
            <p:cNvGrpSpPr/>
            <p:nvPr/>
          </p:nvGrpSpPr>
          <p:grpSpPr>
            <a:xfrm>
              <a:off x="10363730" y="466038"/>
              <a:ext cx="2072745" cy="1481328"/>
              <a:chOff x="10363730" y="466038"/>
              <a:chExt cx="2072745" cy="1481328"/>
            </a:xfrm>
          </p:grpSpPr>
          <p:sp>
            <p:nvSpPr>
              <p:cNvPr id="90" name="Rectangle 89"/>
              <p:cNvSpPr/>
              <p:nvPr/>
            </p:nvSpPr>
            <p:spPr bwMode="auto">
              <a:xfrm>
                <a:off x="10363730" y="466038"/>
                <a:ext cx="2072745" cy="1481328"/>
              </a:xfrm>
              <a:prstGeom prst="rect">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13" name="Group 32"/>
              <p:cNvGrpSpPr>
                <a:grpSpLocks noChangeAspect="1"/>
              </p:cNvGrpSpPr>
              <p:nvPr/>
            </p:nvGrpSpPr>
            <p:grpSpPr bwMode="auto">
              <a:xfrm>
                <a:off x="11171836" y="558809"/>
                <a:ext cx="456533" cy="418199"/>
                <a:chOff x="3958" y="1052"/>
                <a:chExt cx="262" cy="240"/>
              </a:xfrm>
            </p:grpSpPr>
            <p:sp>
              <p:nvSpPr>
                <p:cNvPr id="115" name="Freeform 33"/>
                <p:cNvSpPr>
                  <a:spLocks/>
                </p:cNvSpPr>
                <p:nvPr/>
              </p:nvSpPr>
              <p:spPr bwMode="auto">
                <a:xfrm>
                  <a:off x="4165" y="1176"/>
                  <a:ext cx="55" cy="116"/>
                </a:xfrm>
                <a:custGeom>
                  <a:avLst/>
                  <a:gdLst>
                    <a:gd name="T0" fmla="*/ 0 w 55"/>
                    <a:gd name="T1" fmla="*/ 116 h 116"/>
                    <a:gd name="T2" fmla="*/ 55 w 55"/>
                    <a:gd name="T3" fmla="*/ 116 h 116"/>
                    <a:gd name="T4" fmla="*/ 55 w 55"/>
                    <a:gd name="T5" fmla="*/ 0 h 116"/>
                    <a:gd name="T6" fmla="*/ 0 w 55"/>
                    <a:gd name="T7" fmla="*/ 0 h 116"/>
                  </a:gdLst>
                  <a:ahLst/>
                  <a:cxnLst>
                    <a:cxn ang="0">
                      <a:pos x="T0" y="T1"/>
                    </a:cxn>
                    <a:cxn ang="0">
                      <a:pos x="T2" y="T3"/>
                    </a:cxn>
                    <a:cxn ang="0">
                      <a:pos x="T4" y="T5"/>
                    </a:cxn>
                    <a:cxn ang="0">
                      <a:pos x="T6" y="T7"/>
                    </a:cxn>
                  </a:cxnLst>
                  <a:rect l="0" t="0" r="r" b="b"/>
                  <a:pathLst>
                    <a:path w="55" h="116">
                      <a:moveTo>
                        <a:pt x="0" y="116"/>
                      </a:moveTo>
                      <a:lnTo>
                        <a:pt x="55" y="116"/>
                      </a:lnTo>
                      <a:lnTo>
                        <a:pt x="55" y="0"/>
                      </a:lnTo>
                      <a:lnTo>
                        <a:pt x="0" y="0"/>
                      </a:ln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6" name="Rectangle 34"/>
                <p:cNvSpPr>
                  <a:spLocks noChangeArrowheads="1"/>
                </p:cNvSpPr>
                <p:nvPr/>
              </p:nvSpPr>
              <p:spPr bwMode="auto">
                <a:xfrm>
                  <a:off x="3958" y="1085"/>
                  <a:ext cx="172" cy="207"/>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7" name="Freeform 35"/>
                <p:cNvSpPr>
                  <a:spLocks/>
                </p:cNvSpPr>
                <p:nvPr/>
              </p:nvSpPr>
              <p:spPr bwMode="auto">
                <a:xfrm>
                  <a:off x="4023" y="1231"/>
                  <a:ext cx="42" cy="61"/>
                </a:xfrm>
                <a:custGeom>
                  <a:avLst/>
                  <a:gdLst>
                    <a:gd name="T0" fmla="*/ 19 w 19"/>
                    <a:gd name="T1" fmla="*/ 28 h 28"/>
                    <a:gd name="T2" fmla="*/ 19 w 19"/>
                    <a:gd name="T3" fmla="*/ 10 h 28"/>
                    <a:gd name="T4" fmla="*/ 10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10" y="0"/>
                      </a:cubicBezTo>
                      <a:cubicBezTo>
                        <a:pt x="4" y="0"/>
                        <a:pt x="0" y="5"/>
                        <a:pt x="0" y="10"/>
                      </a:cubicBezTo>
                      <a:cubicBezTo>
                        <a:pt x="0" y="28"/>
                        <a:pt x="0" y="28"/>
                        <a:pt x="0" y="28"/>
                      </a:cubicBez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8" name="Rectangle 36"/>
                <p:cNvSpPr>
                  <a:spLocks noChangeArrowheads="1"/>
                </p:cNvSpPr>
                <p:nvPr/>
              </p:nvSpPr>
              <p:spPr bwMode="auto">
                <a:xfrm>
                  <a:off x="3992" y="1052"/>
                  <a:ext cx="46" cy="33"/>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9" name="Rectangle 37"/>
                <p:cNvSpPr>
                  <a:spLocks noChangeArrowheads="1"/>
                </p:cNvSpPr>
                <p:nvPr/>
              </p:nvSpPr>
              <p:spPr bwMode="auto">
                <a:xfrm>
                  <a:off x="4084"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20" name="Rectangle 38"/>
                <p:cNvSpPr>
                  <a:spLocks noChangeArrowheads="1"/>
                </p:cNvSpPr>
                <p:nvPr/>
              </p:nvSpPr>
              <p:spPr bwMode="auto">
                <a:xfrm>
                  <a:off x="4084"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21" name="Rectangle 39"/>
                <p:cNvSpPr>
                  <a:spLocks noChangeArrowheads="1"/>
                </p:cNvSpPr>
                <p:nvPr/>
              </p:nvSpPr>
              <p:spPr bwMode="auto">
                <a:xfrm>
                  <a:off x="4165" y="1203"/>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22" name="Rectangle 40"/>
                <p:cNvSpPr>
                  <a:spLocks noChangeArrowheads="1"/>
                </p:cNvSpPr>
                <p:nvPr/>
              </p:nvSpPr>
              <p:spPr bwMode="auto">
                <a:xfrm>
                  <a:off x="3986" y="1122"/>
                  <a:ext cx="17" cy="17"/>
                </a:xfrm>
                <a:prstGeom prst="rect">
                  <a:avLst/>
                </a:prstGeom>
                <a:solidFill>
                  <a:schemeClr val="bg1"/>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23" name="Rectangle 41"/>
                <p:cNvSpPr>
                  <a:spLocks noChangeArrowheads="1"/>
                </p:cNvSpPr>
                <p:nvPr/>
              </p:nvSpPr>
              <p:spPr bwMode="auto">
                <a:xfrm>
                  <a:off x="3986" y="1168"/>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24" name="Rectangle 42"/>
                <p:cNvSpPr>
                  <a:spLocks noChangeArrowheads="1"/>
                </p:cNvSpPr>
                <p:nvPr/>
              </p:nvSpPr>
              <p:spPr bwMode="auto">
                <a:xfrm>
                  <a:off x="4036"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25" name="Rectangle 43"/>
                <p:cNvSpPr>
                  <a:spLocks noChangeArrowheads="1"/>
                </p:cNvSpPr>
                <p:nvPr/>
              </p:nvSpPr>
              <p:spPr bwMode="auto">
                <a:xfrm>
                  <a:off x="4036"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grpSp>
        <p:sp>
          <p:nvSpPr>
            <p:cNvPr id="39" name="TextBox 38"/>
            <p:cNvSpPr txBox="1"/>
            <p:nvPr/>
          </p:nvSpPr>
          <p:spPr>
            <a:xfrm>
              <a:off x="10363729" y="1070600"/>
              <a:ext cx="2072745" cy="729430"/>
            </a:xfrm>
            <a:prstGeom prst="rect">
              <a:avLst/>
            </a:prstGeom>
            <a:noFill/>
          </p:spPr>
          <p:txBody>
            <a:bodyPr wrap="square" lIns="179285" tIns="179285" rIns="44821" bIns="44821"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176" b="1" i="0" u="none" strike="noStrike" kern="0" cap="none" spc="-29" normalizeH="0" baseline="0" noProof="0">
                  <a:ln>
                    <a:noFill/>
                  </a:ln>
                  <a:gradFill>
                    <a:gsLst>
                      <a:gs pos="0">
                        <a:schemeClr val="bg1"/>
                      </a:gs>
                      <a:gs pos="100000">
                        <a:schemeClr val="bg1"/>
                      </a:gs>
                    </a:gsLst>
                    <a:lin ang="5400000" scaled="0"/>
                  </a:gradFill>
                  <a:effectLst/>
                  <a:uLnTx/>
                  <a:uFillTx/>
                  <a:latin typeface="+mj-lt"/>
                  <a:ea typeface="Segoe UI" pitchFamily="34" charset="0"/>
                  <a:cs typeface="Segoe UI" pitchFamily="34" charset="0"/>
                </a:rPr>
                <a:t>IP AND NEW INDUSTRY/ FUNCTION SCENARIOS</a:t>
              </a:r>
              <a:br>
                <a:rPr kumimoji="0" lang="en-US" sz="1176" b="1" i="0" u="none" strike="noStrike" kern="0" cap="none" spc="-29" normalizeH="0" baseline="0" noProof="0">
                  <a:ln>
                    <a:noFill/>
                  </a:ln>
                  <a:gradFill>
                    <a:gsLst>
                      <a:gs pos="0">
                        <a:schemeClr val="bg1"/>
                      </a:gs>
                      <a:gs pos="100000">
                        <a:schemeClr val="bg1"/>
                      </a:gs>
                    </a:gsLst>
                    <a:lin ang="5400000" scaled="0"/>
                  </a:gradFill>
                  <a:effectLst/>
                  <a:uLnTx/>
                  <a:uFillTx/>
                  <a:latin typeface="+mj-lt"/>
                  <a:ea typeface="Segoe UI" pitchFamily="34" charset="0"/>
                  <a:cs typeface="Segoe UI" pitchFamily="34" charset="0"/>
                </a:rPr>
              </a:br>
              <a:r>
                <a:rPr kumimoji="0" lang="en-US" sz="1176" b="1" i="0" u="none" strike="noStrike" kern="0" cap="none" spc="-29" normalizeH="0" baseline="0" noProof="0">
                  <a:ln>
                    <a:noFill/>
                  </a:ln>
                  <a:gradFill>
                    <a:gsLst>
                      <a:gs pos="0">
                        <a:schemeClr val="bg1"/>
                      </a:gs>
                      <a:gs pos="100000">
                        <a:schemeClr val="bg1"/>
                      </a:gs>
                    </a:gsLst>
                    <a:lin ang="5400000" scaled="0"/>
                  </a:gradFill>
                  <a:effectLst/>
                  <a:uLnTx/>
                  <a:uFillTx/>
                  <a:latin typeface="+mj-lt"/>
                  <a:ea typeface="Segoe UI" pitchFamily="34" charset="0"/>
                  <a:cs typeface="Segoe UI" pitchFamily="34" charset="0"/>
                </a:rPr>
                <a:t>PROJECTS</a:t>
              </a:r>
            </a:p>
          </p:txBody>
        </p:sp>
      </p:grpSp>
      <p:sp>
        <p:nvSpPr>
          <p:cNvPr id="109" name="Freeform 108"/>
          <p:cNvSpPr/>
          <p:nvPr/>
        </p:nvSpPr>
        <p:spPr bwMode="auto">
          <a:xfrm>
            <a:off x="2" y="2682486"/>
            <a:ext cx="12191998" cy="4175029"/>
          </a:xfrm>
          <a:custGeom>
            <a:avLst/>
            <a:gdLst>
              <a:gd name="connsiteX0" fmla="*/ 0 w 12436473"/>
              <a:gd name="connsiteY0" fmla="*/ 2779363 h 4258747"/>
              <a:gd name="connsiteX1" fmla="*/ 2072745 w 12436473"/>
              <a:gd name="connsiteY1" fmla="*/ 2779363 h 4258747"/>
              <a:gd name="connsiteX2" fmla="*/ 2072745 w 12436473"/>
              <a:gd name="connsiteY2" fmla="*/ 4258747 h 4258747"/>
              <a:gd name="connsiteX3" fmla="*/ 0 w 12436473"/>
              <a:gd name="connsiteY3" fmla="*/ 4258747 h 4258747"/>
              <a:gd name="connsiteX4" fmla="*/ 2072746 w 12436473"/>
              <a:gd name="connsiteY4" fmla="*/ 2191117 h 4258747"/>
              <a:gd name="connsiteX5" fmla="*/ 4145491 w 12436473"/>
              <a:gd name="connsiteY5" fmla="*/ 2191117 h 4258747"/>
              <a:gd name="connsiteX6" fmla="*/ 4145491 w 12436473"/>
              <a:gd name="connsiteY6" fmla="*/ 4258747 h 4258747"/>
              <a:gd name="connsiteX7" fmla="*/ 2072746 w 12436473"/>
              <a:gd name="connsiteY7" fmla="*/ 4258747 h 4258747"/>
              <a:gd name="connsiteX8" fmla="*/ 4145491 w 12436473"/>
              <a:gd name="connsiteY8" fmla="*/ 1758443 h 4258747"/>
              <a:gd name="connsiteX9" fmla="*/ 6218236 w 12436473"/>
              <a:gd name="connsiteY9" fmla="*/ 1758443 h 4258747"/>
              <a:gd name="connsiteX10" fmla="*/ 6218236 w 12436473"/>
              <a:gd name="connsiteY10" fmla="*/ 4258747 h 4258747"/>
              <a:gd name="connsiteX11" fmla="*/ 4145491 w 12436473"/>
              <a:gd name="connsiteY11" fmla="*/ 4258747 h 4258747"/>
              <a:gd name="connsiteX12" fmla="*/ 8290982 w 12436473"/>
              <a:gd name="connsiteY12" fmla="*/ 690597 h 4258747"/>
              <a:gd name="connsiteX13" fmla="*/ 10363727 w 12436473"/>
              <a:gd name="connsiteY13" fmla="*/ 690597 h 4258747"/>
              <a:gd name="connsiteX14" fmla="*/ 10363727 w 12436473"/>
              <a:gd name="connsiteY14" fmla="*/ 4258747 h 4258747"/>
              <a:gd name="connsiteX15" fmla="*/ 8290983 w 12436473"/>
              <a:gd name="connsiteY15" fmla="*/ 4258747 h 4258747"/>
              <a:gd name="connsiteX16" fmla="*/ 8290982 w 12436473"/>
              <a:gd name="connsiteY16" fmla="*/ 4258747 h 4258747"/>
              <a:gd name="connsiteX17" fmla="*/ 6218238 w 12436473"/>
              <a:gd name="connsiteY17" fmla="*/ 4258747 h 4258747"/>
              <a:gd name="connsiteX18" fmla="*/ 6218238 w 12436473"/>
              <a:gd name="connsiteY18" fmla="*/ 1352369 h 4258747"/>
              <a:gd name="connsiteX19" fmla="*/ 8290982 w 12436473"/>
              <a:gd name="connsiteY19" fmla="*/ 1352369 h 4258747"/>
              <a:gd name="connsiteX20" fmla="*/ 10363728 w 12436473"/>
              <a:gd name="connsiteY20" fmla="*/ 0 h 4258747"/>
              <a:gd name="connsiteX21" fmla="*/ 12436473 w 12436473"/>
              <a:gd name="connsiteY21" fmla="*/ 0 h 4258747"/>
              <a:gd name="connsiteX22" fmla="*/ 12436473 w 12436473"/>
              <a:gd name="connsiteY22" fmla="*/ 4258747 h 4258747"/>
              <a:gd name="connsiteX23" fmla="*/ 10363728 w 12436473"/>
              <a:gd name="connsiteY23" fmla="*/ 4258747 h 425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6473" h="4258747">
                <a:moveTo>
                  <a:pt x="0" y="2779363"/>
                </a:moveTo>
                <a:lnTo>
                  <a:pt x="2072745" y="2779363"/>
                </a:lnTo>
                <a:lnTo>
                  <a:pt x="2072745" y="4258747"/>
                </a:lnTo>
                <a:lnTo>
                  <a:pt x="0" y="4258747"/>
                </a:lnTo>
                <a:close/>
                <a:moveTo>
                  <a:pt x="2072746" y="2191117"/>
                </a:moveTo>
                <a:lnTo>
                  <a:pt x="4145491" y="2191117"/>
                </a:lnTo>
                <a:lnTo>
                  <a:pt x="4145491" y="4258747"/>
                </a:lnTo>
                <a:lnTo>
                  <a:pt x="2072746" y="4258747"/>
                </a:lnTo>
                <a:close/>
                <a:moveTo>
                  <a:pt x="4145491" y="1758443"/>
                </a:moveTo>
                <a:lnTo>
                  <a:pt x="6218236" y="1758443"/>
                </a:lnTo>
                <a:lnTo>
                  <a:pt x="6218236" y="4258747"/>
                </a:lnTo>
                <a:lnTo>
                  <a:pt x="4145491" y="4258747"/>
                </a:lnTo>
                <a:close/>
                <a:moveTo>
                  <a:pt x="8290982" y="690597"/>
                </a:moveTo>
                <a:lnTo>
                  <a:pt x="10363727" y="690597"/>
                </a:lnTo>
                <a:lnTo>
                  <a:pt x="10363727" y="4258747"/>
                </a:lnTo>
                <a:lnTo>
                  <a:pt x="8290983" y="4258747"/>
                </a:lnTo>
                <a:lnTo>
                  <a:pt x="8290982" y="4258747"/>
                </a:lnTo>
                <a:lnTo>
                  <a:pt x="6218238" y="4258747"/>
                </a:lnTo>
                <a:lnTo>
                  <a:pt x="6218238" y="1352369"/>
                </a:lnTo>
                <a:lnTo>
                  <a:pt x="8290982" y="1352369"/>
                </a:lnTo>
                <a:close/>
                <a:moveTo>
                  <a:pt x="10363728" y="0"/>
                </a:moveTo>
                <a:lnTo>
                  <a:pt x="12436473" y="0"/>
                </a:lnTo>
                <a:lnTo>
                  <a:pt x="12436473" y="4258747"/>
                </a:lnTo>
                <a:lnTo>
                  <a:pt x="10363728" y="4258747"/>
                </a:lnTo>
                <a:close/>
              </a:path>
            </a:pathLst>
          </a:custGeom>
          <a:blipFill>
            <a:blip r:embed="rId3"/>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2" name="Freeform 108"/>
          <p:cNvSpPr/>
          <p:nvPr/>
        </p:nvSpPr>
        <p:spPr bwMode="auto">
          <a:xfrm>
            <a:off x="2" y="2682486"/>
            <a:ext cx="12191998" cy="4175029"/>
          </a:xfrm>
          <a:custGeom>
            <a:avLst/>
            <a:gdLst>
              <a:gd name="connsiteX0" fmla="*/ 0 w 12436473"/>
              <a:gd name="connsiteY0" fmla="*/ 2779363 h 4258747"/>
              <a:gd name="connsiteX1" fmla="*/ 2072745 w 12436473"/>
              <a:gd name="connsiteY1" fmla="*/ 2779363 h 4258747"/>
              <a:gd name="connsiteX2" fmla="*/ 2072745 w 12436473"/>
              <a:gd name="connsiteY2" fmla="*/ 4258747 h 4258747"/>
              <a:gd name="connsiteX3" fmla="*/ 0 w 12436473"/>
              <a:gd name="connsiteY3" fmla="*/ 4258747 h 4258747"/>
              <a:gd name="connsiteX4" fmla="*/ 2072746 w 12436473"/>
              <a:gd name="connsiteY4" fmla="*/ 2191117 h 4258747"/>
              <a:gd name="connsiteX5" fmla="*/ 4145491 w 12436473"/>
              <a:gd name="connsiteY5" fmla="*/ 2191117 h 4258747"/>
              <a:gd name="connsiteX6" fmla="*/ 4145491 w 12436473"/>
              <a:gd name="connsiteY6" fmla="*/ 4258747 h 4258747"/>
              <a:gd name="connsiteX7" fmla="*/ 2072746 w 12436473"/>
              <a:gd name="connsiteY7" fmla="*/ 4258747 h 4258747"/>
              <a:gd name="connsiteX8" fmla="*/ 4145491 w 12436473"/>
              <a:gd name="connsiteY8" fmla="*/ 1758443 h 4258747"/>
              <a:gd name="connsiteX9" fmla="*/ 6218236 w 12436473"/>
              <a:gd name="connsiteY9" fmla="*/ 1758443 h 4258747"/>
              <a:gd name="connsiteX10" fmla="*/ 6218236 w 12436473"/>
              <a:gd name="connsiteY10" fmla="*/ 4258747 h 4258747"/>
              <a:gd name="connsiteX11" fmla="*/ 4145491 w 12436473"/>
              <a:gd name="connsiteY11" fmla="*/ 4258747 h 4258747"/>
              <a:gd name="connsiteX12" fmla="*/ 8290982 w 12436473"/>
              <a:gd name="connsiteY12" fmla="*/ 690597 h 4258747"/>
              <a:gd name="connsiteX13" fmla="*/ 10363727 w 12436473"/>
              <a:gd name="connsiteY13" fmla="*/ 690597 h 4258747"/>
              <a:gd name="connsiteX14" fmla="*/ 10363727 w 12436473"/>
              <a:gd name="connsiteY14" fmla="*/ 4258747 h 4258747"/>
              <a:gd name="connsiteX15" fmla="*/ 8290983 w 12436473"/>
              <a:gd name="connsiteY15" fmla="*/ 4258747 h 4258747"/>
              <a:gd name="connsiteX16" fmla="*/ 8290982 w 12436473"/>
              <a:gd name="connsiteY16" fmla="*/ 4258747 h 4258747"/>
              <a:gd name="connsiteX17" fmla="*/ 6218238 w 12436473"/>
              <a:gd name="connsiteY17" fmla="*/ 4258747 h 4258747"/>
              <a:gd name="connsiteX18" fmla="*/ 6218238 w 12436473"/>
              <a:gd name="connsiteY18" fmla="*/ 1352369 h 4258747"/>
              <a:gd name="connsiteX19" fmla="*/ 8290982 w 12436473"/>
              <a:gd name="connsiteY19" fmla="*/ 1352369 h 4258747"/>
              <a:gd name="connsiteX20" fmla="*/ 10363728 w 12436473"/>
              <a:gd name="connsiteY20" fmla="*/ 0 h 4258747"/>
              <a:gd name="connsiteX21" fmla="*/ 12436473 w 12436473"/>
              <a:gd name="connsiteY21" fmla="*/ 0 h 4258747"/>
              <a:gd name="connsiteX22" fmla="*/ 12436473 w 12436473"/>
              <a:gd name="connsiteY22" fmla="*/ 4258747 h 4258747"/>
              <a:gd name="connsiteX23" fmla="*/ 10363728 w 12436473"/>
              <a:gd name="connsiteY23" fmla="*/ 4258747 h 425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6473" h="4258747">
                <a:moveTo>
                  <a:pt x="0" y="2779363"/>
                </a:moveTo>
                <a:lnTo>
                  <a:pt x="2072745" y="2779363"/>
                </a:lnTo>
                <a:lnTo>
                  <a:pt x="2072745" y="4258747"/>
                </a:lnTo>
                <a:lnTo>
                  <a:pt x="0" y="4258747"/>
                </a:lnTo>
                <a:close/>
                <a:moveTo>
                  <a:pt x="2072746" y="2191117"/>
                </a:moveTo>
                <a:lnTo>
                  <a:pt x="4145491" y="2191117"/>
                </a:lnTo>
                <a:lnTo>
                  <a:pt x="4145491" y="4258747"/>
                </a:lnTo>
                <a:lnTo>
                  <a:pt x="2072746" y="4258747"/>
                </a:lnTo>
                <a:close/>
                <a:moveTo>
                  <a:pt x="4145491" y="1758443"/>
                </a:moveTo>
                <a:lnTo>
                  <a:pt x="6218236" y="1758443"/>
                </a:lnTo>
                <a:lnTo>
                  <a:pt x="6218236" y="4258747"/>
                </a:lnTo>
                <a:lnTo>
                  <a:pt x="4145491" y="4258747"/>
                </a:lnTo>
                <a:close/>
                <a:moveTo>
                  <a:pt x="8290982" y="690597"/>
                </a:moveTo>
                <a:lnTo>
                  <a:pt x="10363727" y="690597"/>
                </a:lnTo>
                <a:lnTo>
                  <a:pt x="10363727" y="4258747"/>
                </a:lnTo>
                <a:lnTo>
                  <a:pt x="8290983" y="4258747"/>
                </a:lnTo>
                <a:lnTo>
                  <a:pt x="8290982" y="4258747"/>
                </a:lnTo>
                <a:lnTo>
                  <a:pt x="6218238" y="4258747"/>
                </a:lnTo>
                <a:lnTo>
                  <a:pt x="6218238" y="1352369"/>
                </a:lnTo>
                <a:lnTo>
                  <a:pt x="8290982" y="1352369"/>
                </a:lnTo>
                <a:close/>
                <a:moveTo>
                  <a:pt x="10363728" y="0"/>
                </a:moveTo>
                <a:lnTo>
                  <a:pt x="12436473" y="0"/>
                </a:lnTo>
                <a:lnTo>
                  <a:pt x="12436473" y="4258747"/>
                </a:lnTo>
                <a:lnTo>
                  <a:pt x="10363728" y="4258747"/>
                </a:lnTo>
                <a:close/>
              </a:path>
            </a:pathLst>
          </a:cu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 name="Title 2"/>
          <p:cNvSpPr>
            <a:spLocks noGrp="1"/>
          </p:cNvSpPr>
          <p:nvPr>
            <p:ph type="title"/>
          </p:nvPr>
        </p:nvSpPr>
        <p:spPr>
          <a:xfrm>
            <a:off x="269241" y="289957"/>
            <a:ext cx="11702542" cy="896661"/>
          </a:xfrm>
        </p:spPr>
        <p:txBody>
          <a:bodyPr/>
          <a:lstStyle/>
          <a:p>
            <a:r>
              <a:rPr lang="en-US" sz="3600" dirty="0"/>
              <a:t>Partner with SYNNEX and maximize your </a:t>
            </a:r>
            <a:br>
              <a:rPr lang="en-US" sz="3600" dirty="0"/>
            </a:br>
            <a:r>
              <a:rPr lang="en-US" sz="3600" dirty="0"/>
              <a:t>Microsoft Education profitability</a:t>
            </a:r>
            <a:endParaRPr lang="en-US" sz="2000" dirty="0">
              <a:gradFill>
                <a:gsLst>
                  <a:gs pos="0">
                    <a:schemeClr val="accent2"/>
                  </a:gs>
                  <a:gs pos="100000">
                    <a:schemeClr val="accent2"/>
                  </a:gs>
                </a:gsLst>
                <a:lin ang="5400000" scaled="0"/>
              </a:gradFill>
            </a:endParaRPr>
          </a:p>
        </p:txBody>
      </p:sp>
      <p:grpSp>
        <p:nvGrpSpPr>
          <p:cNvPr id="93" name="Group 92"/>
          <p:cNvGrpSpPr/>
          <p:nvPr/>
        </p:nvGrpSpPr>
        <p:grpSpPr>
          <a:xfrm>
            <a:off x="2019904" y="1970748"/>
            <a:ext cx="2091511" cy="1251973"/>
            <a:chOff x="110055" y="1652347"/>
            <a:chExt cx="2133450" cy="1277078"/>
          </a:xfrm>
        </p:grpSpPr>
        <p:sp>
          <p:nvSpPr>
            <p:cNvPr id="95" name="Freeform 94"/>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100" name="Straight Connector 99"/>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10055" y="1652347"/>
              <a:ext cx="2133450" cy="1043447"/>
            </a:xfrm>
            <a:prstGeom prst="rect">
              <a:avLst/>
            </a:prstGeom>
            <a:noFill/>
          </p:spPr>
          <p:txBody>
            <a:bodyPr wrap="square" lIns="179285" tIns="143428" rIns="179285" bIns="143428" rtlCol="0">
              <a:spAutoFit/>
            </a:bodyPr>
            <a:lstStyle/>
            <a:p>
              <a:pPr marL="0" marR="0" lvl="0" indent="0" algn="ctr" defTabSz="896386" eaLnBrk="1" fontAlgn="auto" latinLnBrk="0" hangingPunct="1">
                <a:lnSpc>
                  <a:spcPct val="90000"/>
                </a:lnSpc>
                <a:spcBef>
                  <a:spcPts val="0"/>
                </a:spcBef>
                <a:spcAft>
                  <a:spcPts val="588"/>
                </a:spcAft>
                <a:buClrTx/>
                <a:buSzTx/>
                <a:buFontTx/>
                <a:buNone/>
                <a:tabLst/>
                <a:defRPr/>
              </a:pPr>
              <a:r>
                <a:rPr kumimoji="0" lang="en-US" sz="1765" b="0" i="0" u="none" strike="noStrike" kern="0" cap="none" spc="0" normalizeH="0" baseline="0" noProof="0">
                  <a:ln>
                    <a:noFill/>
                  </a:ln>
                  <a:gradFill>
                    <a:gsLst>
                      <a:gs pos="0">
                        <a:schemeClr val="accent2"/>
                      </a:gs>
                      <a:gs pos="100000">
                        <a:schemeClr val="accent2"/>
                      </a:gs>
                    </a:gsLst>
                    <a:lin ang="5400000" scaled="0"/>
                  </a:gradFill>
                  <a:effectLst/>
                  <a:uLnTx/>
                  <a:uFillTx/>
                  <a:ea typeface="Segoe UI" pitchFamily="34" charset="0"/>
                </a:rPr>
                <a:t>Device and Productivity  </a:t>
              </a:r>
              <a:br>
                <a:rPr kumimoji="0" lang="en-US" sz="1765" b="0" i="0" u="none" strike="noStrike" kern="0" cap="none" spc="0" normalizeH="0" baseline="0" noProof="0">
                  <a:ln>
                    <a:noFill/>
                  </a:ln>
                  <a:gradFill>
                    <a:gsLst>
                      <a:gs pos="0">
                        <a:schemeClr val="accent2"/>
                      </a:gs>
                      <a:gs pos="100000">
                        <a:schemeClr val="accent2"/>
                      </a:gs>
                    </a:gsLst>
                    <a:lin ang="5400000" scaled="0"/>
                  </a:gradFill>
                  <a:effectLst/>
                  <a:uLnTx/>
                  <a:uFillTx/>
                  <a:ea typeface="Segoe UI" pitchFamily="34" charset="0"/>
                </a:rPr>
              </a:br>
              <a:r>
                <a:rPr kumimoji="0" lang="en-US" sz="1765" b="0" i="0" u="none" strike="noStrike" kern="0" cap="none" spc="0" normalizeH="0" baseline="0" noProof="0">
                  <a:ln>
                    <a:noFill/>
                  </a:ln>
                  <a:gradFill>
                    <a:gsLst>
                      <a:gs pos="0">
                        <a:schemeClr val="accent2"/>
                      </a:gs>
                      <a:gs pos="100000">
                        <a:schemeClr val="accent2"/>
                      </a:gs>
                    </a:gsLst>
                    <a:lin ang="5400000" scaled="0"/>
                  </a:gradFill>
                  <a:effectLst/>
                  <a:uLnTx/>
                  <a:uFillTx/>
                  <a:ea typeface="Segoe UI" pitchFamily="34" charset="0"/>
                </a:rPr>
                <a:t>renewal</a:t>
              </a:r>
            </a:p>
          </p:txBody>
        </p:sp>
      </p:grpSp>
      <p:sp>
        <p:nvSpPr>
          <p:cNvPr id="17" name="Rectangle 16"/>
          <p:cNvSpPr/>
          <p:nvPr/>
        </p:nvSpPr>
        <p:spPr bwMode="auto">
          <a:xfrm>
            <a:off x="4161301" y="5158495"/>
            <a:ext cx="5789792" cy="1098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chemeClr val="bg1"/>
                    </a:gs>
                    <a:gs pos="100000">
                      <a:schemeClr val="bg1"/>
                    </a:gs>
                  </a:gsLst>
                </a:gradFill>
                <a:effectLst/>
                <a:uLnTx/>
                <a:uFillTx/>
                <a:latin typeface="+mj-lt"/>
              </a:rPr>
              <a:t>PARTNER REVENUE BUILT ON </a:t>
            </a:r>
            <a:r>
              <a:rPr lang="en-US" sz="2745" kern="0" dirty="0">
                <a:gradFill>
                  <a:gsLst>
                    <a:gs pos="0">
                      <a:schemeClr val="bg1"/>
                    </a:gs>
                    <a:gs pos="100000">
                      <a:schemeClr val="bg1"/>
                    </a:gs>
                  </a:gsLst>
                </a:gradFill>
                <a:latin typeface="+mj-lt"/>
              </a:rPr>
              <a:t>Microsoft 365 Education Foundation</a:t>
            </a:r>
          </a:p>
        </p:txBody>
      </p:sp>
      <p:sp>
        <p:nvSpPr>
          <p:cNvPr id="114" name="TextBox 113"/>
          <p:cNvSpPr txBox="1"/>
          <p:nvPr/>
        </p:nvSpPr>
        <p:spPr>
          <a:xfrm>
            <a:off x="1" y="5414825"/>
            <a:ext cx="1420378" cy="404187"/>
          </a:xfrm>
          <a:prstGeom prst="rect">
            <a:avLst/>
          </a:prstGeom>
          <a:noFill/>
          <a:ln w="19050">
            <a:noFill/>
          </a:ln>
        </p:spPr>
        <p:txBody>
          <a:bodyPr wrap="none" lIns="179285" tIns="0" rIns="0" bIns="0" rtlCol="0" anchor="ctr">
            <a:noAutofit/>
          </a:bodyPr>
          <a:lstStyle/>
          <a:p>
            <a:pPr marL="0" marR="0" lvl="0" indent="0" defTabSz="896386" eaLnBrk="1" fontAlgn="auto" latinLnBrk="0" hangingPunct="1">
              <a:lnSpc>
                <a:spcPct val="80000"/>
              </a:lnSpc>
              <a:spcBef>
                <a:spcPts val="0"/>
              </a:spcBef>
              <a:spcAft>
                <a:spcPts val="0"/>
              </a:spcAft>
              <a:buClrTx/>
              <a:buSzTx/>
              <a:buFontTx/>
              <a:buNone/>
              <a:tabLst/>
              <a:defRPr/>
            </a:pPr>
            <a:r>
              <a:rPr kumimoji="0" lang="en-US" sz="1372" b="0" i="0" u="none" strike="noStrike" kern="0" cap="none" spc="0" normalizeH="0" baseline="0" noProof="0">
                <a:ln>
                  <a:noFill/>
                </a:ln>
                <a:gradFill>
                  <a:gsLst>
                    <a:gs pos="100000">
                      <a:schemeClr val="bg1"/>
                    </a:gs>
                    <a:gs pos="0">
                      <a:schemeClr val="bg1"/>
                    </a:gs>
                  </a:gsLst>
                  <a:lin ang="5400000" scaled="0"/>
                </a:gradFill>
                <a:effectLst/>
                <a:uLnTx/>
                <a:uFillTx/>
                <a:latin typeface="Segoe UI" panose="020B0502040204020203" pitchFamily="34" charset="0"/>
                <a:cs typeface="Segoe UI" panose="020B0502040204020203" pitchFamily="34" charset="0"/>
              </a:rPr>
              <a:t>20–30% margin</a:t>
            </a:r>
          </a:p>
        </p:txBody>
      </p:sp>
      <p:grpSp>
        <p:nvGrpSpPr>
          <p:cNvPr id="19" name="Group 18"/>
          <p:cNvGrpSpPr/>
          <p:nvPr/>
        </p:nvGrpSpPr>
        <p:grpSpPr>
          <a:xfrm>
            <a:off x="1987386" y="4827129"/>
            <a:ext cx="2136224" cy="798908"/>
            <a:chOff x="2072745" y="4923426"/>
            <a:chExt cx="2179060" cy="814928"/>
          </a:xfrm>
        </p:grpSpPr>
        <p:sp>
          <p:nvSpPr>
            <p:cNvPr id="141" name="TextBox 140"/>
            <p:cNvSpPr txBox="1"/>
            <p:nvPr/>
          </p:nvSpPr>
          <p:spPr>
            <a:xfrm>
              <a:off x="2072746" y="4923426"/>
              <a:ext cx="1448860" cy="412292"/>
            </a:xfrm>
            <a:prstGeom prst="rect">
              <a:avLst/>
            </a:prstGeom>
            <a:noFill/>
            <a:ln w="19050">
              <a:noFill/>
            </a:ln>
          </p:spPr>
          <p:txBody>
            <a:bodyPr wrap="none" lIns="179285" tIns="0" rIns="0" bIns="0" rtlCol="0" anchor="ctr">
              <a:noAutofit/>
            </a:bodyPr>
            <a:lstStyle/>
            <a:p>
              <a:pPr marL="0" marR="0" lvl="0" indent="0" defTabSz="896386" eaLnBrk="1" fontAlgn="auto" latinLnBrk="0" hangingPunct="1">
                <a:lnSpc>
                  <a:spcPct val="80000"/>
                </a:lnSpc>
                <a:spcBef>
                  <a:spcPts val="0"/>
                </a:spcBef>
                <a:spcAft>
                  <a:spcPts val="0"/>
                </a:spcAft>
                <a:buClrTx/>
                <a:buSzTx/>
                <a:buFontTx/>
                <a:buNone/>
                <a:tabLst/>
                <a:defRPr/>
              </a:pPr>
              <a:r>
                <a:rPr kumimoji="0" lang="en-US" sz="1372" b="0" i="0" u="none" strike="noStrike" kern="0" cap="none" spc="0" normalizeH="0" baseline="0" noProof="0">
                  <a:ln>
                    <a:noFill/>
                  </a:ln>
                  <a:gradFill>
                    <a:gsLst>
                      <a:gs pos="100000">
                        <a:schemeClr val="bg1"/>
                      </a:gs>
                      <a:gs pos="0">
                        <a:schemeClr val="bg1"/>
                      </a:gs>
                    </a:gsLst>
                    <a:lin ang="5400000" scaled="0"/>
                  </a:gradFill>
                  <a:effectLst/>
                  <a:uLnTx/>
                  <a:uFillTx/>
                  <a:latin typeface="Segoe UI" panose="020B0502040204020203" pitchFamily="34" charset="0"/>
                  <a:cs typeface="Segoe UI" panose="020B0502040204020203" pitchFamily="34" charset="0"/>
                </a:rPr>
                <a:t>5–15% margin</a:t>
              </a:r>
            </a:p>
          </p:txBody>
        </p:sp>
        <p:sp>
          <p:nvSpPr>
            <p:cNvPr id="142" name="TextBox 141"/>
            <p:cNvSpPr txBox="1"/>
            <p:nvPr/>
          </p:nvSpPr>
          <p:spPr>
            <a:xfrm>
              <a:off x="2072745" y="5326062"/>
              <a:ext cx="2179060" cy="412292"/>
            </a:xfrm>
            <a:prstGeom prst="rect">
              <a:avLst/>
            </a:prstGeom>
            <a:noFill/>
            <a:ln w="19050">
              <a:noFill/>
            </a:ln>
          </p:spPr>
          <p:txBody>
            <a:bodyPr wrap="square" lIns="179285" tIns="0" rIns="0" bIns="0" rtlCol="0" anchor="ctr">
              <a:noAutofit/>
            </a:bodyPr>
            <a:lstStyle/>
            <a:p>
              <a:pPr marL="0" marR="0" lvl="0" indent="0" defTabSz="896386" eaLnBrk="1" fontAlgn="auto" latinLnBrk="0" hangingPunct="1">
                <a:lnSpc>
                  <a:spcPct val="80000"/>
                </a:lnSpc>
                <a:spcBef>
                  <a:spcPts val="0"/>
                </a:spcBef>
                <a:spcAft>
                  <a:spcPts val="0"/>
                </a:spcAft>
                <a:buClrTx/>
                <a:buSzTx/>
                <a:buFontTx/>
                <a:buNone/>
                <a:tabLst/>
                <a:defRPr/>
              </a:pPr>
              <a:r>
                <a:rPr kumimoji="0" lang="en-US" sz="1372" b="0" i="0" u="none" strike="noStrike" kern="0" cap="none" spc="0" normalizeH="0" baseline="0" noProof="0">
                  <a:ln>
                    <a:noFill/>
                  </a:ln>
                  <a:gradFill>
                    <a:gsLst>
                      <a:gs pos="100000">
                        <a:schemeClr val="bg1"/>
                      </a:gs>
                      <a:gs pos="0">
                        <a:schemeClr val="bg1"/>
                      </a:gs>
                    </a:gsLst>
                    <a:lin ang="5400000" scaled="0"/>
                  </a:gradFill>
                  <a:effectLst/>
                  <a:uLnTx/>
                  <a:uFillTx/>
                  <a:latin typeface="Segoe UI" panose="020B0502040204020203" pitchFamily="34" charset="0"/>
                  <a:cs typeface="Segoe UI" panose="020B0502040204020203" pitchFamily="34" charset="0"/>
                </a:rPr>
                <a:t>20–30% margin bundled as monthly managed service</a:t>
              </a:r>
            </a:p>
          </p:txBody>
        </p:sp>
      </p:grpSp>
      <p:sp>
        <p:nvSpPr>
          <p:cNvPr id="143" name="TextBox 142"/>
          <p:cNvSpPr txBox="1"/>
          <p:nvPr/>
        </p:nvSpPr>
        <p:spPr>
          <a:xfrm>
            <a:off x="4064001" y="4418386"/>
            <a:ext cx="1420378" cy="404187"/>
          </a:xfrm>
          <a:prstGeom prst="rect">
            <a:avLst/>
          </a:prstGeom>
          <a:noFill/>
          <a:ln w="19050">
            <a:noFill/>
          </a:ln>
        </p:spPr>
        <p:txBody>
          <a:bodyPr wrap="none" lIns="179285" tIns="0" rIns="0" bIns="0" rtlCol="0" anchor="ctr">
            <a:noAutofit/>
          </a:bodyPr>
          <a:lstStyle/>
          <a:p>
            <a:pPr marL="0" marR="0" lvl="0" indent="0" defTabSz="896386" eaLnBrk="1" fontAlgn="auto" latinLnBrk="0" hangingPunct="1">
              <a:lnSpc>
                <a:spcPct val="80000"/>
              </a:lnSpc>
              <a:spcBef>
                <a:spcPts val="0"/>
              </a:spcBef>
              <a:spcAft>
                <a:spcPts val="0"/>
              </a:spcAft>
              <a:buClrTx/>
              <a:buSzTx/>
              <a:buFontTx/>
              <a:buNone/>
              <a:tabLst/>
              <a:defRPr/>
            </a:pPr>
            <a:r>
              <a:rPr kumimoji="0" lang="en-US" sz="1372" b="0" i="0" u="none" strike="noStrike" kern="0" cap="none" spc="0" normalizeH="0" baseline="0" noProof="0">
                <a:ln>
                  <a:noFill/>
                </a:ln>
                <a:gradFill>
                  <a:gsLst>
                    <a:gs pos="100000">
                      <a:schemeClr val="bg1"/>
                    </a:gs>
                    <a:gs pos="0">
                      <a:schemeClr val="bg1"/>
                    </a:gs>
                  </a:gsLst>
                  <a:lin ang="5400000" scaled="0"/>
                </a:gradFill>
                <a:effectLst/>
                <a:uLnTx/>
                <a:uFillTx/>
                <a:latin typeface="Segoe UI" panose="020B0502040204020203" pitchFamily="34" charset="0"/>
                <a:cs typeface="Segoe UI" panose="020B0502040204020203" pitchFamily="34" charset="0"/>
              </a:rPr>
              <a:t>30–40% margin</a:t>
            </a:r>
          </a:p>
        </p:txBody>
      </p:sp>
      <p:sp>
        <p:nvSpPr>
          <p:cNvPr id="144" name="TextBox 143"/>
          <p:cNvSpPr txBox="1"/>
          <p:nvPr/>
        </p:nvSpPr>
        <p:spPr>
          <a:xfrm>
            <a:off x="6096000" y="4013451"/>
            <a:ext cx="1420378" cy="404187"/>
          </a:xfrm>
          <a:prstGeom prst="rect">
            <a:avLst/>
          </a:prstGeom>
          <a:noFill/>
          <a:ln w="19050">
            <a:noFill/>
          </a:ln>
        </p:spPr>
        <p:txBody>
          <a:bodyPr wrap="none" lIns="179285" tIns="0" rIns="0" bIns="0" rtlCol="0" anchor="ctr">
            <a:noAutofit/>
          </a:bodyPr>
          <a:lstStyle/>
          <a:p>
            <a:pPr marL="0" marR="0" lvl="0" indent="0" defTabSz="896386" eaLnBrk="1" fontAlgn="auto" latinLnBrk="0" hangingPunct="1">
              <a:lnSpc>
                <a:spcPct val="80000"/>
              </a:lnSpc>
              <a:spcBef>
                <a:spcPts val="0"/>
              </a:spcBef>
              <a:spcAft>
                <a:spcPts val="0"/>
              </a:spcAft>
              <a:buClrTx/>
              <a:buSzTx/>
              <a:buFontTx/>
              <a:buNone/>
              <a:tabLst/>
              <a:defRPr/>
            </a:pPr>
            <a:r>
              <a:rPr kumimoji="0" lang="en-US" sz="1372" b="0" i="0" u="none" strike="noStrike" kern="0" cap="none" spc="0" normalizeH="0" baseline="0" noProof="0">
                <a:ln>
                  <a:noFill/>
                </a:ln>
                <a:gradFill>
                  <a:gsLst>
                    <a:gs pos="100000">
                      <a:schemeClr val="bg1"/>
                    </a:gs>
                    <a:gs pos="0">
                      <a:schemeClr val="bg1"/>
                    </a:gs>
                  </a:gsLst>
                  <a:lin ang="5400000" scaled="0"/>
                </a:gradFill>
                <a:effectLst/>
                <a:uLnTx/>
                <a:uFillTx/>
                <a:latin typeface="Segoe UI" panose="020B0502040204020203" pitchFamily="34" charset="0"/>
                <a:cs typeface="Segoe UI" panose="020B0502040204020203" pitchFamily="34" charset="0"/>
              </a:rPr>
              <a:t>40–50% margin</a:t>
            </a:r>
          </a:p>
        </p:txBody>
      </p:sp>
      <p:sp>
        <p:nvSpPr>
          <p:cNvPr id="145" name="TextBox 144"/>
          <p:cNvSpPr txBox="1"/>
          <p:nvPr/>
        </p:nvSpPr>
        <p:spPr>
          <a:xfrm>
            <a:off x="8127999" y="3357884"/>
            <a:ext cx="1420378" cy="404187"/>
          </a:xfrm>
          <a:prstGeom prst="rect">
            <a:avLst/>
          </a:prstGeom>
          <a:noFill/>
          <a:ln w="19050">
            <a:noFill/>
          </a:ln>
        </p:spPr>
        <p:txBody>
          <a:bodyPr wrap="none" lIns="179285" tIns="0" rIns="0" bIns="0" rtlCol="0" anchor="ctr">
            <a:noAutofit/>
          </a:bodyPr>
          <a:lstStyle/>
          <a:p>
            <a:pPr marL="0" marR="0" lvl="0" indent="0" defTabSz="896386" eaLnBrk="1" fontAlgn="auto" latinLnBrk="0" hangingPunct="1">
              <a:lnSpc>
                <a:spcPct val="80000"/>
              </a:lnSpc>
              <a:spcBef>
                <a:spcPts val="0"/>
              </a:spcBef>
              <a:spcAft>
                <a:spcPts val="0"/>
              </a:spcAft>
              <a:buClrTx/>
              <a:buSzTx/>
              <a:buFontTx/>
              <a:buNone/>
              <a:tabLst/>
              <a:defRPr/>
            </a:pPr>
            <a:r>
              <a:rPr kumimoji="0" lang="en-US" sz="1372" b="0" i="0" u="none" strike="noStrike" kern="0" cap="none" spc="0" normalizeH="0" baseline="0" noProof="0">
                <a:ln>
                  <a:noFill/>
                </a:ln>
                <a:gradFill>
                  <a:gsLst>
                    <a:gs pos="100000">
                      <a:schemeClr val="bg1"/>
                    </a:gs>
                    <a:gs pos="0">
                      <a:schemeClr val="bg1"/>
                    </a:gs>
                  </a:gsLst>
                  <a:lin ang="5400000" scaled="0"/>
                </a:gradFill>
                <a:effectLst/>
                <a:uLnTx/>
                <a:uFillTx/>
                <a:latin typeface="Segoe UI" panose="020B0502040204020203" pitchFamily="34" charset="0"/>
                <a:cs typeface="Segoe UI" panose="020B0502040204020203" pitchFamily="34" charset="0"/>
              </a:rPr>
              <a:t>30–40% margin</a:t>
            </a:r>
          </a:p>
        </p:txBody>
      </p:sp>
      <p:grpSp>
        <p:nvGrpSpPr>
          <p:cNvPr id="20" name="Group 19"/>
          <p:cNvGrpSpPr/>
          <p:nvPr/>
        </p:nvGrpSpPr>
        <p:grpSpPr>
          <a:xfrm>
            <a:off x="10174561" y="2685710"/>
            <a:ext cx="1957936" cy="634917"/>
            <a:chOff x="10378581" y="2739068"/>
            <a:chExt cx="1997197" cy="647648"/>
          </a:xfrm>
        </p:grpSpPr>
        <p:sp>
          <p:nvSpPr>
            <p:cNvPr id="146" name="TextBox 145"/>
            <p:cNvSpPr txBox="1"/>
            <p:nvPr/>
          </p:nvSpPr>
          <p:spPr>
            <a:xfrm>
              <a:off x="10378581" y="2739068"/>
              <a:ext cx="1997197" cy="412292"/>
            </a:xfrm>
            <a:prstGeom prst="rect">
              <a:avLst/>
            </a:prstGeom>
            <a:noFill/>
            <a:ln w="19050">
              <a:noFill/>
            </a:ln>
          </p:spPr>
          <p:txBody>
            <a:bodyPr wrap="none" lIns="179285" tIns="0" rIns="0" bIns="0" rtlCol="0" anchor="ctr">
              <a:noAutofit/>
            </a:bodyPr>
            <a:lstStyle/>
            <a:p>
              <a:pPr marL="0" marR="0" lvl="0" indent="0" defTabSz="896386" eaLnBrk="1" fontAlgn="auto" latinLnBrk="0" hangingPunct="1">
                <a:lnSpc>
                  <a:spcPct val="80000"/>
                </a:lnSpc>
                <a:spcBef>
                  <a:spcPts val="0"/>
                </a:spcBef>
                <a:spcAft>
                  <a:spcPts val="0"/>
                </a:spcAft>
                <a:buClrTx/>
                <a:buSzTx/>
                <a:buFontTx/>
                <a:buNone/>
                <a:tabLst/>
                <a:defRPr/>
              </a:pPr>
              <a:r>
                <a:rPr kumimoji="0" lang="en-US" sz="1372" b="0" i="0" u="none" strike="noStrike" kern="0" cap="none" spc="0" normalizeH="0" baseline="0" noProof="0">
                  <a:ln>
                    <a:noFill/>
                  </a:ln>
                  <a:gradFill>
                    <a:gsLst>
                      <a:gs pos="100000">
                        <a:schemeClr val="bg1"/>
                      </a:gs>
                      <a:gs pos="0">
                        <a:schemeClr val="bg1"/>
                      </a:gs>
                    </a:gsLst>
                    <a:lin ang="5400000" scaled="0"/>
                  </a:gradFill>
                  <a:effectLst/>
                  <a:uLnTx/>
                  <a:uFillTx/>
                  <a:latin typeface="Segoe UI" panose="020B0502040204020203" pitchFamily="34" charset="0"/>
                  <a:cs typeface="Segoe UI" panose="020B0502040204020203" pitchFamily="34" charset="0"/>
                </a:rPr>
                <a:t>30–40% project margin</a:t>
              </a:r>
            </a:p>
          </p:txBody>
        </p:sp>
        <p:sp>
          <p:nvSpPr>
            <p:cNvPr id="147" name="TextBox 146"/>
            <p:cNvSpPr txBox="1"/>
            <p:nvPr/>
          </p:nvSpPr>
          <p:spPr>
            <a:xfrm>
              <a:off x="10378581" y="2974424"/>
              <a:ext cx="1997197" cy="412292"/>
            </a:xfrm>
            <a:prstGeom prst="rect">
              <a:avLst/>
            </a:prstGeom>
            <a:noFill/>
            <a:ln w="19050">
              <a:noFill/>
            </a:ln>
          </p:spPr>
          <p:txBody>
            <a:bodyPr wrap="none" lIns="179285" tIns="0" rIns="0" bIns="0" rtlCol="0" anchor="ctr">
              <a:noAutofit/>
            </a:bodyPr>
            <a:lstStyle/>
            <a:p>
              <a:pPr marL="0" marR="0" lvl="0" indent="0" defTabSz="896386" eaLnBrk="1" fontAlgn="auto" latinLnBrk="0" hangingPunct="1">
                <a:lnSpc>
                  <a:spcPct val="80000"/>
                </a:lnSpc>
                <a:spcBef>
                  <a:spcPts val="0"/>
                </a:spcBef>
                <a:spcAft>
                  <a:spcPts val="0"/>
                </a:spcAft>
                <a:buClrTx/>
                <a:buSzTx/>
                <a:buFontTx/>
                <a:buNone/>
                <a:tabLst/>
                <a:defRPr/>
              </a:pPr>
              <a:r>
                <a:rPr kumimoji="0" lang="en-US" sz="1372" b="0" i="0" u="none" strike="noStrike" kern="0" cap="none" spc="0" normalizeH="0" baseline="0" noProof="0">
                  <a:ln>
                    <a:noFill/>
                  </a:ln>
                  <a:gradFill>
                    <a:gsLst>
                      <a:gs pos="100000">
                        <a:schemeClr val="bg1"/>
                      </a:gs>
                      <a:gs pos="0">
                        <a:schemeClr val="bg1"/>
                      </a:gs>
                    </a:gsLst>
                    <a:lin ang="5400000" scaled="0"/>
                  </a:gradFill>
                  <a:effectLst/>
                  <a:uLnTx/>
                  <a:uFillTx/>
                  <a:latin typeface="Segoe UI" panose="020B0502040204020203" pitchFamily="34" charset="0"/>
                  <a:cs typeface="Segoe UI" panose="020B0502040204020203" pitchFamily="34" charset="0"/>
                </a:rPr>
                <a:t>40–60% IP margin</a:t>
              </a:r>
            </a:p>
          </p:txBody>
        </p:sp>
      </p:grpSp>
      <p:grpSp>
        <p:nvGrpSpPr>
          <p:cNvPr id="152" name="Group 151"/>
          <p:cNvGrpSpPr/>
          <p:nvPr/>
        </p:nvGrpSpPr>
        <p:grpSpPr>
          <a:xfrm>
            <a:off x="-53070" y="2117496"/>
            <a:ext cx="2091511" cy="1717274"/>
            <a:chOff x="71468" y="1177717"/>
            <a:chExt cx="2133450" cy="1751708"/>
          </a:xfrm>
        </p:grpSpPr>
        <p:sp>
          <p:nvSpPr>
            <p:cNvPr id="153" name="Freeform 152"/>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154" name="Straight Connector 153"/>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71468" y="1177717"/>
              <a:ext cx="2133450" cy="1542101"/>
            </a:xfrm>
            <a:prstGeom prst="rect">
              <a:avLst/>
            </a:prstGeom>
            <a:noFill/>
          </p:spPr>
          <p:txBody>
            <a:bodyPr wrap="square" lIns="179285" tIns="143428" rIns="179285" bIns="143428" rtlCol="0">
              <a:spAutoFit/>
            </a:bodyPr>
            <a:lstStyle/>
            <a:p>
              <a:pPr marL="0" marR="0" lvl="0" indent="0" algn="ctr" defTabSz="896386" eaLnBrk="1" fontAlgn="auto" latinLnBrk="0" hangingPunct="1">
                <a:lnSpc>
                  <a:spcPct val="90000"/>
                </a:lnSpc>
                <a:spcBef>
                  <a:spcPts val="0"/>
                </a:spcBef>
                <a:spcAft>
                  <a:spcPts val="588"/>
                </a:spcAft>
                <a:buClrTx/>
                <a:buSzTx/>
                <a:buFontTx/>
                <a:buNone/>
                <a:tabLst/>
                <a:defRPr/>
              </a:pPr>
              <a:r>
                <a:rPr lang="en-US" sz="1765" kern="0">
                  <a:gradFill>
                    <a:gsLst>
                      <a:gs pos="0">
                        <a:schemeClr val="accent2"/>
                      </a:gs>
                      <a:gs pos="100000">
                        <a:schemeClr val="accent2"/>
                      </a:gs>
                    </a:gsLst>
                    <a:lin ang="5400000" scaled="0"/>
                  </a:gradFill>
                  <a:ea typeface="Segoe UI" pitchFamily="34" charset="0"/>
                </a:rPr>
                <a:t>Microsoft Education </a:t>
              </a:r>
              <a:r>
                <a:rPr kumimoji="0" lang="en-US" sz="1765" b="0" i="0" u="none" strike="noStrike" kern="0" cap="none" spc="0" normalizeH="0" baseline="0" noProof="0">
                  <a:ln>
                    <a:noFill/>
                  </a:ln>
                  <a:gradFill>
                    <a:gsLst>
                      <a:gs pos="0">
                        <a:schemeClr val="accent2"/>
                      </a:gs>
                      <a:gs pos="100000">
                        <a:schemeClr val="accent2"/>
                      </a:gs>
                    </a:gsLst>
                    <a:lin ang="5400000" scaled="0"/>
                  </a:gradFill>
                  <a:effectLst/>
                  <a:uLnTx/>
                  <a:uFillTx/>
                  <a:ea typeface="Segoe UI" pitchFamily="34" charset="0"/>
                </a:rPr>
                <a:t>momentum/</a:t>
              </a:r>
              <a:br>
                <a:rPr kumimoji="0" lang="en-US" sz="1765" b="0" i="0" u="none" strike="noStrike" kern="0" cap="none" spc="0" normalizeH="0" baseline="0" noProof="0">
                  <a:ln>
                    <a:noFill/>
                  </a:ln>
                  <a:gradFill>
                    <a:gsLst>
                      <a:gs pos="0">
                        <a:schemeClr val="accent2"/>
                      </a:gs>
                      <a:gs pos="100000">
                        <a:schemeClr val="accent2"/>
                      </a:gs>
                    </a:gsLst>
                    <a:lin ang="5400000" scaled="0"/>
                  </a:gradFill>
                  <a:effectLst/>
                  <a:uLnTx/>
                  <a:uFillTx/>
                  <a:ea typeface="Segoe UI" pitchFamily="34" charset="0"/>
                </a:rPr>
              </a:br>
              <a:r>
                <a:rPr kumimoji="0" lang="en-US" sz="1765" b="0" i="0" u="none" strike="noStrike" kern="0" cap="none" spc="0" normalizeH="0" baseline="0" noProof="0">
                  <a:ln>
                    <a:noFill/>
                  </a:ln>
                  <a:gradFill>
                    <a:gsLst>
                      <a:gs pos="0">
                        <a:schemeClr val="accent2"/>
                      </a:gs>
                      <a:gs pos="100000">
                        <a:schemeClr val="accent2"/>
                      </a:gs>
                    </a:gsLst>
                    <a:lin ang="5400000" scaled="0"/>
                  </a:gradFill>
                  <a:effectLst/>
                  <a:uLnTx/>
                  <a:uFillTx/>
                  <a:ea typeface="Segoe UI" pitchFamily="34" charset="0"/>
                </a:rPr>
                <a:t>customer </a:t>
              </a:r>
              <a:br>
                <a:rPr kumimoji="0" lang="en-US" sz="1765" b="0" i="0" u="none" strike="noStrike" kern="0" cap="none" spc="0" normalizeH="0" baseline="0" noProof="0">
                  <a:ln>
                    <a:noFill/>
                  </a:ln>
                  <a:gradFill>
                    <a:gsLst>
                      <a:gs pos="0">
                        <a:schemeClr val="accent2"/>
                      </a:gs>
                      <a:gs pos="100000">
                        <a:schemeClr val="accent2"/>
                      </a:gs>
                    </a:gsLst>
                    <a:lin ang="5400000" scaled="0"/>
                  </a:gradFill>
                  <a:effectLst/>
                  <a:uLnTx/>
                  <a:uFillTx/>
                  <a:ea typeface="Segoe UI" pitchFamily="34" charset="0"/>
                </a:rPr>
              </a:br>
              <a:r>
                <a:rPr kumimoji="0" lang="en-US" sz="1765" b="0" i="0" u="none" strike="noStrike" kern="0" cap="none" spc="0" normalizeH="0" baseline="0" noProof="0">
                  <a:ln>
                    <a:noFill/>
                  </a:ln>
                  <a:gradFill>
                    <a:gsLst>
                      <a:gs pos="0">
                        <a:schemeClr val="accent2"/>
                      </a:gs>
                      <a:gs pos="100000">
                        <a:schemeClr val="accent2"/>
                      </a:gs>
                    </a:gsLst>
                    <a:lin ang="5400000" scaled="0"/>
                  </a:gradFill>
                  <a:effectLst/>
                  <a:uLnTx/>
                  <a:uFillTx/>
                  <a:ea typeface="Segoe UI" pitchFamily="34" charset="0"/>
                </a:rPr>
                <a:t>interest</a:t>
              </a:r>
            </a:p>
          </p:txBody>
        </p:sp>
      </p:grpSp>
      <p:sp>
        <p:nvSpPr>
          <p:cNvPr id="135" name="TextBox 134"/>
          <p:cNvSpPr txBox="1"/>
          <p:nvPr/>
        </p:nvSpPr>
        <p:spPr>
          <a:xfrm>
            <a:off x="4109773" y="1778499"/>
            <a:ext cx="4077431" cy="724143"/>
          </a:xfrm>
          <a:prstGeom prst="rect">
            <a:avLst/>
          </a:prstGeom>
          <a:noFill/>
        </p:spPr>
        <p:txBody>
          <a:bodyPr wrap="square" lIns="179285" tIns="143428" rIns="179285" bIns="143428" rtlCol="0">
            <a:sp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568" b="0" i="0" u="none" strike="noStrike" kern="0" cap="none" spc="0" normalizeH="0" baseline="0" noProof="0">
                <a:ln>
                  <a:noFill/>
                </a:ln>
                <a:gradFill>
                  <a:gsLst>
                    <a:gs pos="0">
                      <a:schemeClr val="accent5"/>
                    </a:gs>
                    <a:gs pos="100000">
                      <a:schemeClr val="accent5"/>
                    </a:gs>
                  </a:gsLst>
                  <a:lin ang="5400000" scaled="0"/>
                </a:gradFill>
                <a:effectLst/>
                <a:uLnTx/>
                <a:uFillTx/>
                <a:ea typeface="Segoe UI" pitchFamily="34" charset="0"/>
                <a:cs typeface="Segoe UI" pitchFamily="34" charset="0"/>
              </a:rPr>
              <a:t>PARTNER MANAGED RECURRING </a:t>
            </a:r>
            <a:br>
              <a:rPr kumimoji="0" lang="en-US" sz="1568" b="0" i="0" u="none" strike="noStrike" kern="0" cap="none" spc="0" normalizeH="0" baseline="0" noProof="0">
                <a:ln>
                  <a:noFill/>
                </a:ln>
                <a:gradFill>
                  <a:gsLst>
                    <a:gs pos="0">
                      <a:schemeClr val="accent5"/>
                    </a:gs>
                    <a:gs pos="100000">
                      <a:schemeClr val="accent5"/>
                    </a:gs>
                  </a:gsLst>
                  <a:lin ang="5400000" scaled="0"/>
                </a:gradFill>
                <a:effectLst/>
                <a:uLnTx/>
                <a:uFillTx/>
                <a:ea typeface="Segoe UI" pitchFamily="34" charset="0"/>
                <a:cs typeface="Segoe UI" pitchFamily="34" charset="0"/>
              </a:rPr>
            </a:br>
            <a:r>
              <a:rPr kumimoji="0" lang="en-US" sz="1568" b="0" i="0" u="none" strike="noStrike" kern="0" cap="none" spc="0" normalizeH="0" baseline="0" noProof="0">
                <a:ln>
                  <a:noFill/>
                </a:ln>
                <a:gradFill>
                  <a:gsLst>
                    <a:gs pos="0">
                      <a:schemeClr val="accent5"/>
                    </a:gs>
                    <a:gs pos="100000">
                      <a:schemeClr val="accent5"/>
                    </a:gs>
                  </a:gsLst>
                  <a:lin ang="5400000" scaled="0"/>
                </a:gradFill>
                <a:effectLst/>
                <a:uLnTx/>
                <a:uFillTx/>
                <a:ea typeface="Segoe UI" pitchFamily="34" charset="0"/>
                <a:cs typeface="Segoe UI" pitchFamily="34" charset="0"/>
              </a:rPr>
              <a:t>REVENUE IS PRIMARY GROWTH DRIVER</a:t>
            </a:r>
          </a:p>
        </p:txBody>
      </p:sp>
      <p:cxnSp>
        <p:nvCxnSpPr>
          <p:cNvPr id="4" name="Straight Connector 3"/>
          <p:cNvCxnSpPr/>
          <p:nvPr/>
        </p:nvCxnSpPr>
        <p:spPr>
          <a:xfrm>
            <a:off x="4064001" y="2937212"/>
            <a:ext cx="0" cy="3920302"/>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4000" y="2937212"/>
            <a:ext cx="2032000"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96000" y="2552449"/>
            <a:ext cx="0" cy="384764"/>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105340" y="2552449"/>
            <a:ext cx="2032000"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137340" y="1925355"/>
            <a:ext cx="0" cy="609713"/>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142560" y="1923439"/>
            <a:ext cx="2032000"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174560" y="1923438"/>
            <a:ext cx="0" cy="4934076"/>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endCxn id="109" idx="6"/>
          </p:cNvCxnSpPr>
          <p:nvPr/>
        </p:nvCxnSpPr>
        <p:spPr>
          <a:xfrm flipH="1">
            <a:off x="4064001" y="6857514"/>
            <a:ext cx="6110561"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11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4000">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14:bounceEnd="74000">
                                          <p:cBhvr additive="base">
                                            <p:cTn id="7" dur="1000" fill="hold"/>
                                            <p:tgtEl>
                                              <p:spTgt spid="112"/>
                                            </p:tgtEl>
                                            <p:attrNameLst>
                                              <p:attrName>ppt_x</p:attrName>
                                            </p:attrNameLst>
                                          </p:cBhvr>
                                          <p:tavLst>
                                            <p:tav tm="0">
                                              <p:val>
                                                <p:strVal val="#ppt_x"/>
                                              </p:val>
                                            </p:tav>
                                            <p:tav tm="100000">
                                              <p:val>
                                                <p:strVal val="#ppt_x"/>
                                              </p:val>
                                            </p:tav>
                                          </p:tavLst>
                                        </p:anim>
                                        <p:anim calcmode="lin" valueType="num" p14:bounceEnd="74000">
                                          <p:cBhvr additive="base">
                                            <p:cTn id="8" dur="1000" fill="hold"/>
                                            <p:tgtEl>
                                              <p:spTgt spid="1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4000">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14:bounceEnd="74000">
                                          <p:cBhvr additive="base">
                                            <p:cTn id="11" dur="1000" fill="hold"/>
                                            <p:tgtEl>
                                              <p:spTgt spid="109"/>
                                            </p:tgtEl>
                                            <p:attrNameLst>
                                              <p:attrName>ppt_x</p:attrName>
                                            </p:attrNameLst>
                                          </p:cBhvr>
                                          <p:tavLst>
                                            <p:tav tm="0">
                                              <p:val>
                                                <p:strVal val="#ppt_x"/>
                                              </p:val>
                                            </p:tav>
                                            <p:tav tm="100000">
                                              <p:val>
                                                <p:strVal val="#ppt_x"/>
                                              </p:val>
                                            </p:tav>
                                          </p:tavLst>
                                        </p:anim>
                                        <p:anim calcmode="lin" valueType="num" p14:bounceEnd="74000">
                                          <p:cBhvr additive="base">
                                            <p:cTn id="12" dur="1000" fill="hold"/>
                                            <p:tgtEl>
                                              <p:spTgt spid="10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2" decel="100000" fill="hold" grpId="0" nodeType="afterEffect">
                                      <p:stCondLst>
                                        <p:cond delay="30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3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500"/>
                                            <p:tgtEl>
                                              <p:spTgt spid="152"/>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wipe(up)">
                                          <p:cBhvr>
                                            <p:cTn id="33" dur="500"/>
                                            <p:tgtEl>
                                              <p:spTgt spid="1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decel="10000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ppt_x"/>
                                              </p:val>
                                            </p:tav>
                                            <p:tav tm="100000">
                                              <p:val>
                                                <p:strVal val="#ppt_x"/>
                                              </p:val>
                                            </p:tav>
                                          </p:tavLst>
                                        </p:anim>
                                        <p:anim calcmode="lin" valueType="num">
                                          <p:cBhvr additive="base">
                                            <p:cTn id="39" dur="1000" fill="hold"/>
                                            <p:tgtEl>
                                              <p:spTgt spid="6"/>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ppt_x"/>
                                              </p:val>
                                            </p:tav>
                                            <p:tav tm="100000">
                                              <p:val>
                                                <p:strVal val="#ppt_x"/>
                                              </p:val>
                                            </p:tav>
                                          </p:tavLst>
                                        </p:anim>
                                        <p:anim calcmode="lin" valueType="num">
                                          <p:cBhvr additive="base">
                                            <p:cTn id="52" dur="1000" fill="hold"/>
                                            <p:tgtEl>
                                              <p:spTgt spid="7"/>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2" presetClass="entr" presetSubtype="1" fill="hold" grpId="0" nodeType="afterEffect">
                                      <p:stCondLst>
                                        <p:cond delay="0"/>
                                      </p:stCondLst>
                                      <p:childTnLst>
                                        <p:set>
                                          <p:cBhvr>
                                            <p:cTn id="55" dur="1" fill="hold">
                                              <p:stCondLst>
                                                <p:cond delay="0"/>
                                              </p:stCondLst>
                                            </p:cTn>
                                            <p:tgtEl>
                                              <p:spTgt spid="143"/>
                                            </p:tgtEl>
                                            <p:attrNameLst>
                                              <p:attrName>style.visibility</p:attrName>
                                            </p:attrNameLst>
                                          </p:cBhvr>
                                          <p:to>
                                            <p:strVal val="visible"/>
                                          </p:to>
                                        </p:set>
                                        <p:animEffect transition="in" filter="wipe(up)">
                                          <p:cBhvr>
                                            <p:cTn id="56" dur="500"/>
                                            <p:tgtEl>
                                              <p:spTgt spid="14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ppt_x"/>
                                              </p:val>
                                            </p:tav>
                                            <p:tav tm="100000">
                                              <p:val>
                                                <p:strVal val="#ppt_x"/>
                                              </p:val>
                                            </p:tav>
                                          </p:tavLst>
                                        </p:anim>
                                        <p:anim calcmode="lin" valueType="num">
                                          <p:cBhvr additive="base">
                                            <p:cTn id="62" dur="10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22" presetClass="entr" presetSubtype="1" fill="hold" grpId="0" nodeType="afterEffect">
                                      <p:stCondLst>
                                        <p:cond delay="0"/>
                                      </p:stCondLst>
                                      <p:childTnLst>
                                        <p:set>
                                          <p:cBhvr>
                                            <p:cTn id="65" dur="1" fill="hold">
                                              <p:stCondLst>
                                                <p:cond delay="0"/>
                                              </p:stCondLst>
                                            </p:cTn>
                                            <p:tgtEl>
                                              <p:spTgt spid="144"/>
                                            </p:tgtEl>
                                            <p:attrNameLst>
                                              <p:attrName>style.visibility</p:attrName>
                                            </p:attrNameLst>
                                          </p:cBhvr>
                                          <p:to>
                                            <p:strVal val="visible"/>
                                          </p:to>
                                        </p:set>
                                        <p:animEffect transition="in" filter="wipe(up)">
                                          <p:cBhvr>
                                            <p:cTn id="66" dur="500"/>
                                            <p:tgtEl>
                                              <p:spTgt spid="14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decel="10000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1000" fill="hold"/>
                                            <p:tgtEl>
                                              <p:spTgt spid="11"/>
                                            </p:tgtEl>
                                            <p:attrNameLst>
                                              <p:attrName>ppt_x</p:attrName>
                                            </p:attrNameLst>
                                          </p:cBhvr>
                                          <p:tavLst>
                                            <p:tav tm="0">
                                              <p:val>
                                                <p:strVal val="#ppt_x"/>
                                              </p:val>
                                            </p:tav>
                                            <p:tav tm="100000">
                                              <p:val>
                                                <p:strVal val="#ppt_x"/>
                                              </p:val>
                                            </p:tav>
                                          </p:tavLst>
                                        </p:anim>
                                        <p:anim calcmode="lin" valueType="num">
                                          <p:cBhvr additive="base">
                                            <p:cTn id="72" dur="1000" fill="hold"/>
                                            <p:tgtEl>
                                              <p:spTgt spid="11"/>
                                            </p:tgtEl>
                                            <p:attrNameLst>
                                              <p:attrName>ppt_y</p:attrName>
                                            </p:attrNameLst>
                                          </p:cBhvr>
                                          <p:tavLst>
                                            <p:tav tm="0">
                                              <p:val>
                                                <p:strVal val="1+#ppt_h/2"/>
                                              </p:val>
                                            </p:tav>
                                            <p:tav tm="100000">
                                              <p:val>
                                                <p:strVal val="#ppt_y"/>
                                              </p:val>
                                            </p:tav>
                                          </p:tavLst>
                                        </p:anim>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145"/>
                                            </p:tgtEl>
                                            <p:attrNameLst>
                                              <p:attrName>style.visibility</p:attrName>
                                            </p:attrNameLst>
                                          </p:cBhvr>
                                          <p:to>
                                            <p:strVal val="visible"/>
                                          </p:to>
                                        </p:set>
                                        <p:animEffect transition="in" filter="wipe(up)">
                                          <p:cBhvr>
                                            <p:cTn id="76" dur="500"/>
                                            <p:tgtEl>
                                              <p:spTgt spid="14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decel="10000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1000" fill="hold"/>
                                            <p:tgtEl>
                                              <p:spTgt spid="13"/>
                                            </p:tgtEl>
                                            <p:attrNameLst>
                                              <p:attrName>ppt_x</p:attrName>
                                            </p:attrNameLst>
                                          </p:cBhvr>
                                          <p:tavLst>
                                            <p:tav tm="0">
                                              <p:val>
                                                <p:strVal val="#ppt_x"/>
                                              </p:val>
                                            </p:tav>
                                            <p:tav tm="100000">
                                              <p:val>
                                                <p:strVal val="#ppt_x"/>
                                              </p:val>
                                            </p:tav>
                                          </p:tavLst>
                                        </p:anim>
                                        <p:anim calcmode="lin" valueType="num">
                                          <p:cBhvr additive="base">
                                            <p:cTn id="82" dur="1000" fill="hold"/>
                                            <p:tgtEl>
                                              <p:spTgt spid="13"/>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up)">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35"/>
                                            </p:tgtEl>
                                            <p:attrNameLst>
                                              <p:attrName>style.visibility</p:attrName>
                                            </p:attrNameLst>
                                          </p:cBhvr>
                                          <p:to>
                                            <p:strVal val="visible"/>
                                          </p:to>
                                        </p:set>
                                        <p:animEffect transition="in" filter="fade">
                                          <p:cBhvr>
                                            <p:cTn id="91" dur="500"/>
                                            <p:tgtEl>
                                              <p:spTgt spid="135"/>
                                            </p:tgtEl>
                                          </p:cBhvr>
                                        </p:animEffect>
                                      </p:childTnLst>
                                    </p:cTn>
                                  </p:par>
                                  <p:par>
                                    <p:cTn id="92" presetID="22" presetClass="entr" presetSubtype="4"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down)">
                                          <p:cBhvr>
                                            <p:cTn id="94" dur="500"/>
                                            <p:tgtEl>
                                              <p:spTgt spid="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left)">
                                          <p:cBhvr>
                                            <p:cTn id="98" dur="400"/>
                                            <p:tgtEl>
                                              <p:spTgt spid="24"/>
                                            </p:tgtEl>
                                          </p:cBhvr>
                                        </p:animEffect>
                                      </p:childTnLst>
                                    </p:cTn>
                                  </p:par>
                                </p:childTnLst>
                              </p:cTn>
                            </p:par>
                            <p:par>
                              <p:cTn id="99" fill="hold">
                                <p:stCondLst>
                                  <p:cond delay="900"/>
                                </p:stCondLst>
                                <p:childTnLst>
                                  <p:par>
                                    <p:cTn id="100" presetID="22" presetClass="entr" presetSubtype="4"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down)">
                                          <p:cBhvr>
                                            <p:cTn id="102" dur="200"/>
                                            <p:tgtEl>
                                              <p:spTgt spid="28"/>
                                            </p:tgtEl>
                                          </p:cBhvr>
                                        </p:animEffect>
                                      </p:childTnLst>
                                    </p:cTn>
                                  </p:par>
                                </p:childTnLst>
                              </p:cTn>
                            </p:par>
                            <p:par>
                              <p:cTn id="103" fill="hold">
                                <p:stCondLst>
                                  <p:cond delay="1100"/>
                                </p:stCondLst>
                                <p:childTnLst>
                                  <p:par>
                                    <p:cTn id="104" presetID="22" presetClass="entr" presetSubtype="8" fill="hold" nodeType="afterEffect">
                                      <p:stCondLst>
                                        <p:cond delay="0"/>
                                      </p:stCondLst>
                                      <p:childTnLst>
                                        <p:set>
                                          <p:cBhvr>
                                            <p:cTn id="105" dur="1" fill="hold">
                                              <p:stCondLst>
                                                <p:cond delay="0"/>
                                              </p:stCondLst>
                                            </p:cTn>
                                            <p:tgtEl>
                                              <p:spTgt spid="126"/>
                                            </p:tgtEl>
                                            <p:attrNameLst>
                                              <p:attrName>style.visibility</p:attrName>
                                            </p:attrNameLst>
                                          </p:cBhvr>
                                          <p:to>
                                            <p:strVal val="visible"/>
                                          </p:to>
                                        </p:set>
                                        <p:animEffect transition="in" filter="wipe(left)">
                                          <p:cBhvr>
                                            <p:cTn id="106" dur="400"/>
                                            <p:tgtEl>
                                              <p:spTgt spid="126"/>
                                            </p:tgtEl>
                                          </p:cBhvr>
                                        </p:animEffect>
                                      </p:childTnLst>
                                    </p:cTn>
                                  </p:par>
                                </p:childTnLst>
                              </p:cTn>
                            </p:par>
                            <p:par>
                              <p:cTn id="107" fill="hold">
                                <p:stCondLst>
                                  <p:cond delay="1500"/>
                                </p:stCondLst>
                                <p:childTnLst>
                                  <p:par>
                                    <p:cTn id="108" presetID="22" presetClass="entr" presetSubtype="4" fill="hold" nodeType="afterEffect">
                                      <p:stCondLst>
                                        <p:cond delay="0"/>
                                      </p:stCondLst>
                                      <p:childTnLst>
                                        <p:set>
                                          <p:cBhvr>
                                            <p:cTn id="109" dur="1" fill="hold">
                                              <p:stCondLst>
                                                <p:cond delay="0"/>
                                              </p:stCondLst>
                                            </p:cTn>
                                            <p:tgtEl>
                                              <p:spTgt spid="131"/>
                                            </p:tgtEl>
                                            <p:attrNameLst>
                                              <p:attrName>style.visibility</p:attrName>
                                            </p:attrNameLst>
                                          </p:cBhvr>
                                          <p:to>
                                            <p:strVal val="visible"/>
                                          </p:to>
                                        </p:set>
                                        <p:animEffect transition="in" filter="wipe(down)">
                                          <p:cBhvr>
                                            <p:cTn id="110" dur="200"/>
                                            <p:tgtEl>
                                              <p:spTgt spid="131"/>
                                            </p:tgtEl>
                                          </p:cBhvr>
                                        </p:animEffect>
                                      </p:childTnLst>
                                    </p:cTn>
                                  </p:par>
                                </p:childTnLst>
                              </p:cTn>
                            </p:par>
                            <p:par>
                              <p:cTn id="111" fill="hold">
                                <p:stCondLst>
                                  <p:cond delay="1700"/>
                                </p:stCondLst>
                                <p:childTnLst>
                                  <p:par>
                                    <p:cTn id="112" presetID="22" presetClass="entr" presetSubtype="8" fill="hold" nodeType="afterEffect">
                                      <p:stCondLst>
                                        <p:cond delay="0"/>
                                      </p:stCondLst>
                                      <p:childTnLst>
                                        <p:set>
                                          <p:cBhvr>
                                            <p:cTn id="113" dur="1" fill="hold">
                                              <p:stCondLst>
                                                <p:cond delay="0"/>
                                              </p:stCondLst>
                                            </p:cTn>
                                            <p:tgtEl>
                                              <p:spTgt spid="132"/>
                                            </p:tgtEl>
                                            <p:attrNameLst>
                                              <p:attrName>style.visibility</p:attrName>
                                            </p:attrNameLst>
                                          </p:cBhvr>
                                          <p:to>
                                            <p:strVal val="visible"/>
                                          </p:to>
                                        </p:set>
                                        <p:animEffect transition="in" filter="wipe(left)">
                                          <p:cBhvr>
                                            <p:cTn id="114" dur="400"/>
                                            <p:tgtEl>
                                              <p:spTgt spid="132"/>
                                            </p:tgtEl>
                                          </p:cBhvr>
                                        </p:animEffect>
                                      </p:childTnLst>
                                    </p:cTn>
                                  </p:par>
                                </p:childTnLst>
                              </p:cTn>
                            </p:par>
                            <p:par>
                              <p:cTn id="115" fill="hold">
                                <p:stCondLst>
                                  <p:cond delay="2100"/>
                                </p:stCondLst>
                                <p:childTnLst>
                                  <p:par>
                                    <p:cTn id="116" presetID="22" presetClass="entr" presetSubtype="1" fill="hold" nodeType="afterEffect">
                                      <p:stCondLst>
                                        <p:cond delay="0"/>
                                      </p:stCondLst>
                                      <p:childTnLst>
                                        <p:set>
                                          <p:cBhvr>
                                            <p:cTn id="117" dur="1" fill="hold">
                                              <p:stCondLst>
                                                <p:cond delay="0"/>
                                              </p:stCondLst>
                                            </p:cTn>
                                            <p:tgtEl>
                                              <p:spTgt spid="133"/>
                                            </p:tgtEl>
                                            <p:attrNameLst>
                                              <p:attrName>style.visibility</p:attrName>
                                            </p:attrNameLst>
                                          </p:cBhvr>
                                          <p:to>
                                            <p:strVal val="visible"/>
                                          </p:to>
                                        </p:set>
                                        <p:animEffect transition="in" filter="wipe(up)">
                                          <p:cBhvr>
                                            <p:cTn id="118" dur="300"/>
                                            <p:tgtEl>
                                              <p:spTgt spid="133"/>
                                            </p:tgtEl>
                                          </p:cBhvr>
                                        </p:animEffect>
                                      </p:childTnLst>
                                    </p:cTn>
                                  </p:par>
                                </p:childTnLst>
                              </p:cTn>
                            </p:par>
                            <p:par>
                              <p:cTn id="119" fill="hold">
                                <p:stCondLst>
                                  <p:cond delay="2400"/>
                                </p:stCondLst>
                                <p:childTnLst>
                                  <p:par>
                                    <p:cTn id="120" presetID="22" presetClass="entr" presetSubtype="2" fill="hold" nodeType="after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wipe(right)">
                                          <p:cBhvr>
                                            <p:cTn id="122"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2" grpId="0" animBg="1"/>
          <p:bldP spid="3" grpId="0"/>
          <p:bldP spid="17" grpId="0"/>
          <p:bldP spid="114" grpId="0"/>
          <p:bldP spid="143" grpId="0"/>
          <p:bldP spid="144" grpId="0"/>
          <p:bldP spid="145" grpId="0"/>
          <p:bldP spid="1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1000" fill="hold"/>
                                            <p:tgtEl>
                                              <p:spTgt spid="112"/>
                                            </p:tgtEl>
                                            <p:attrNameLst>
                                              <p:attrName>ppt_x</p:attrName>
                                            </p:attrNameLst>
                                          </p:cBhvr>
                                          <p:tavLst>
                                            <p:tav tm="0">
                                              <p:val>
                                                <p:strVal val="#ppt_x"/>
                                              </p:val>
                                            </p:tav>
                                            <p:tav tm="100000">
                                              <p:val>
                                                <p:strVal val="#ppt_x"/>
                                              </p:val>
                                            </p:tav>
                                          </p:tavLst>
                                        </p:anim>
                                        <p:anim calcmode="lin" valueType="num">
                                          <p:cBhvr additive="base">
                                            <p:cTn id="8" dur="1000" fill="hold"/>
                                            <p:tgtEl>
                                              <p:spTgt spid="1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1000" fill="hold"/>
                                            <p:tgtEl>
                                              <p:spTgt spid="109"/>
                                            </p:tgtEl>
                                            <p:attrNameLst>
                                              <p:attrName>ppt_x</p:attrName>
                                            </p:attrNameLst>
                                          </p:cBhvr>
                                          <p:tavLst>
                                            <p:tav tm="0">
                                              <p:val>
                                                <p:strVal val="#ppt_x"/>
                                              </p:val>
                                            </p:tav>
                                            <p:tav tm="100000">
                                              <p:val>
                                                <p:strVal val="#ppt_x"/>
                                              </p:val>
                                            </p:tav>
                                          </p:tavLst>
                                        </p:anim>
                                        <p:anim calcmode="lin" valueType="num">
                                          <p:cBhvr additive="base">
                                            <p:cTn id="12" dur="1000" fill="hold"/>
                                            <p:tgtEl>
                                              <p:spTgt spid="10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2" decel="100000" fill="hold" grpId="0" nodeType="afterEffect">
                                      <p:stCondLst>
                                        <p:cond delay="30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3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500"/>
                                            <p:tgtEl>
                                              <p:spTgt spid="152"/>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wipe(up)">
                                          <p:cBhvr>
                                            <p:cTn id="33" dur="500"/>
                                            <p:tgtEl>
                                              <p:spTgt spid="1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decel="10000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ppt_x"/>
                                              </p:val>
                                            </p:tav>
                                            <p:tav tm="100000">
                                              <p:val>
                                                <p:strVal val="#ppt_x"/>
                                              </p:val>
                                            </p:tav>
                                          </p:tavLst>
                                        </p:anim>
                                        <p:anim calcmode="lin" valueType="num">
                                          <p:cBhvr additive="base">
                                            <p:cTn id="39" dur="1000" fill="hold"/>
                                            <p:tgtEl>
                                              <p:spTgt spid="6"/>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ppt_x"/>
                                              </p:val>
                                            </p:tav>
                                            <p:tav tm="100000">
                                              <p:val>
                                                <p:strVal val="#ppt_x"/>
                                              </p:val>
                                            </p:tav>
                                          </p:tavLst>
                                        </p:anim>
                                        <p:anim calcmode="lin" valueType="num">
                                          <p:cBhvr additive="base">
                                            <p:cTn id="52" dur="1000" fill="hold"/>
                                            <p:tgtEl>
                                              <p:spTgt spid="7"/>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2" presetClass="entr" presetSubtype="1" fill="hold" grpId="0" nodeType="afterEffect">
                                      <p:stCondLst>
                                        <p:cond delay="0"/>
                                      </p:stCondLst>
                                      <p:childTnLst>
                                        <p:set>
                                          <p:cBhvr>
                                            <p:cTn id="55" dur="1" fill="hold">
                                              <p:stCondLst>
                                                <p:cond delay="0"/>
                                              </p:stCondLst>
                                            </p:cTn>
                                            <p:tgtEl>
                                              <p:spTgt spid="143"/>
                                            </p:tgtEl>
                                            <p:attrNameLst>
                                              <p:attrName>style.visibility</p:attrName>
                                            </p:attrNameLst>
                                          </p:cBhvr>
                                          <p:to>
                                            <p:strVal val="visible"/>
                                          </p:to>
                                        </p:set>
                                        <p:animEffect transition="in" filter="wipe(up)">
                                          <p:cBhvr>
                                            <p:cTn id="56" dur="500"/>
                                            <p:tgtEl>
                                              <p:spTgt spid="14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ppt_x"/>
                                              </p:val>
                                            </p:tav>
                                            <p:tav tm="100000">
                                              <p:val>
                                                <p:strVal val="#ppt_x"/>
                                              </p:val>
                                            </p:tav>
                                          </p:tavLst>
                                        </p:anim>
                                        <p:anim calcmode="lin" valueType="num">
                                          <p:cBhvr additive="base">
                                            <p:cTn id="62" dur="10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22" presetClass="entr" presetSubtype="1" fill="hold" grpId="0" nodeType="afterEffect">
                                      <p:stCondLst>
                                        <p:cond delay="0"/>
                                      </p:stCondLst>
                                      <p:childTnLst>
                                        <p:set>
                                          <p:cBhvr>
                                            <p:cTn id="65" dur="1" fill="hold">
                                              <p:stCondLst>
                                                <p:cond delay="0"/>
                                              </p:stCondLst>
                                            </p:cTn>
                                            <p:tgtEl>
                                              <p:spTgt spid="144"/>
                                            </p:tgtEl>
                                            <p:attrNameLst>
                                              <p:attrName>style.visibility</p:attrName>
                                            </p:attrNameLst>
                                          </p:cBhvr>
                                          <p:to>
                                            <p:strVal val="visible"/>
                                          </p:to>
                                        </p:set>
                                        <p:animEffect transition="in" filter="wipe(up)">
                                          <p:cBhvr>
                                            <p:cTn id="66" dur="500"/>
                                            <p:tgtEl>
                                              <p:spTgt spid="14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decel="10000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1000" fill="hold"/>
                                            <p:tgtEl>
                                              <p:spTgt spid="11"/>
                                            </p:tgtEl>
                                            <p:attrNameLst>
                                              <p:attrName>ppt_x</p:attrName>
                                            </p:attrNameLst>
                                          </p:cBhvr>
                                          <p:tavLst>
                                            <p:tav tm="0">
                                              <p:val>
                                                <p:strVal val="#ppt_x"/>
                                              </p:val>
                                            </p:tav>
                                            <p:tav tm="100000">
                                              <p:val>
                                                <p:strVal val="#ppt_x"/>
                                              </p:val>
                                            </p:tav>
                                          </p:tavLst>
                                        </p:anim>
                                        <p:anim calcmode="lin" valueType="num">
                                          <p:cBhvr additive="base">
                                            <p:cTn id="72" dur="1000" fill="hold"/>
                                            <p:tgtEl>
                                              <p:spTgt spid="11"/>
                                            </p:tgtEl>
                                            <p:attrNameLst>
                                              <p:attrName>ppt_y</p:attrName>
                                            </p:attrNameLst>
                                          </p:cBhvr>
                                          <p:tavLst>
                                            <p:tav tm="0">
                                              <p:val>
                                                <p:strVal val="1+#ppt_h/2"/>
                                              </p:val>
                                            </p:tav>
                                            <p:tav tm="100000">
                                              <p:val>
                                                <p:strVal val="#ppt_y"/>
                                              </p:val>
                                            </p:tav>
                                          </p:tavLst>
                                        </p:anim>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145"/>
                                            </p:tgtEl>
                                            <p:attrNameLst>
                                              <p:attrName>style.visibility</p:attrName>
                                            </p:attrNameLst>
                                          </p:cBhvr>
                                          <p:to>
                                            <p:strVal val="visible"/>
                                          </p:to>
                                        </p:set>
                                        <p:animEffect transition="in" filter="wipe(up)">
                                          <p:cBhvr>
                                            <p:cTn id="76" dur="500"/>
                                            <p:tgtEl>
                                              <p:spTgt spid="14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decel="10000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1000" fill="hold"/>
                                            <p:tgtEl>
                                              <p:spTgt spid="13"/>
                                            </p:tgtEl>
                                            <p:attrNameLst>
                                              <p:attrName>ppt_x</p:attrName>
                                            </p:attrNameLst>
                                          </p:cBhvr>
                                          <p:tavLst>
                                            <p:tav tm="0">
                                              <p:val>
                                                <p:strVal val="#ppt_x"/>
                                              </p:val>
                                            </p:tav>
                                            <p:tav tm="100000">
                                              <p:val>
                                                <p:strVal val="#ppt_x"/>
                                              </p:val>
                                            </p:tav>
                                          </p:tavLst>
                                        </p:anim>
                                        <p:anim calcmode="lin" valueType="num">
                                          <p:cBhvr additive="base">
                                            <p:cTn id="82" dur="1000" fill="hold"/>
                                            <p:tgtEl>
                                              <p:spTgt spid="13"/>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up)">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35"/>
                                            </p:tgtEl>
                                            <p:attrNameLst>
                                              <p:attrName>style.visibility</p:attrName>
                                            </p:attrNameLst>
                                          </p:cBhvr>
                                          <p:to>
                                            <p:strVal val="visible"/>
                                          </p:to>
                                        </p:set>
                                        <p:animEffect transition="in" filter="fade">
                                          <p:cBhvr>
                                            <p:cTn id="91" dur="500"/>
                                            <p:tgtEl>
                                              <p:spTgt spid="135"/>
                                            </p:tgtEl>
                                          </p:cBhvr>
                                        </p:animEffect>
                                      </p:childTnLst>
                                    </p:cTn>
                                  </p:par>
                                  <p:par>
                                    <p:cTn id="92" presetID="22" presetClass="entr" presetSubtype="4"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down)">
                                          <p:cBhvr>
                                            <p:cTn id="94" dur="500"/>
                                            <p:tgtEl>
                                              <p:spTgt spid="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left)">
                                          <p:cBhvr>
                                            <p:cTn id="98" dur="400"/>
                                            <p:tgtEl>
                                              <p:spTgt spid="24"/>
                                            </p:tgtEl>
                                          </p:cBhvr>
                                        </p:animEffect>
                                      </p:childTnLst>
                                    </p:cTn>
                                  </p:par>
                                </p:childTnLst>
                              </p:cTn>
                            </p:par>
                            <p:par>
                              <p:cTn id="99" fill="hold">
                                <p:stCondLst>
                                  <p:cond delay="900"/>
                                </p:stCondLst>
                                <p:childTnLst>
                                  <p:par>
                                    <p:cTn id="100" presetID="22" presetClass="entr" presetSubtype="4"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down)">
                                          <p:cBhvr>
                                            <p:cTn id="102" dur="200"/>
                                            <p:tgtEl>
                                              <p:spTgt spid="28"/>
                                            </p:tgtEl>
                                          </p:cBhvr>
                                        </p:animEffect>
                                      </p:childTnLst>
                                    </p:cTn>
                                  </p:par>
                                </p:childTnLst>
                              </p:cTn>
                            </p:par>
                            <p:par>
                              <p:cTn id="103" fill="hold">
                                <p:stCondLst>
                                  <p:cond delay="1100"/>
                                </p:stCondLst>
                                <p:childTnLst>
                                  <p:par>
                                    <p:cTn id="104" presetID="22" presetClass="entr" presetSubtype="8" fill="hold" nodeType="afterEffect">
                                      <p:stCondLst>
                                        <p:cond delay="0"/>
                                      </p:stCondLst>
                                      <p:childTnLst>
                                        <p:set>
                                          <p:cBhvr>
                                            <p:cTn id="105" dur="1" fill="hold">
                                              <p:stCondLst>
                                                <p:cond delay="0"/>
                                              </p:stCondLst>
                                            </p:cTn>
                                            <p:tgtEl>
                                              <p:spTgt spid="126"/>
                                            </p:tgtEl>
                                            <p:attrNameLst>
                                              <p:attrName>style.visibility</p:attrName>
                                            </p:attrNameLst>
                                          </p:cBhvr>
                                          <p:to>
                                            <p:strVal val="visible"/>
                                          </p:to>
                                        </p:set>
                                        <p:animEffect transition="in" filter="wipe(left)">
                                          <p:cBhvr>
                                            <p:cTn id="106" dur="400"/>
                                            <p:tgtEl>
                                              <p:spTgt spid="126"/>
                                            </p:tgtEl>
                                          </p:cBhvr>
                                        </p:animEffect>
                                      </p:childTnLst>
                                    </p:cTn>
                                  </p:par>
                                </p:childTnLst>
                              </p:cTn>
                            </p:par>
                            <p:par>
                              <p:cTn id="107" fill="hold">
                                <p:stCondLst>
                                  <p:cond delay="1500"/>
                                </p:stCondLst>
                                <p:childTnLst>
                                  <p:par>
                                    <p:cTn id="108" presetID="22" presetClass="entr" presetSubtype="4" fill="hold" nodeType="afterEffect">
                                      <p:stCondLst>
                                        <p:cond delay="0"/>
                                      </p:stCondLst>
                                      <p:childTnLst>
                                        <p:set>
                                          <p:cBhvr>
                                            <p:cTn id="109" dur="1" fill="hold">
                                              <p:stCondLst>
                                                <p:cond delay="0"/>
                                              </p:stCondLst>
                                            </p:cTn>
                                            <p:tgtEl>
                                              <p:spTgt spid="131"/>
                                            </p:tgtEl>
                                            <p:attrNameLst>
                                              <p:attrName>style.visibility</p:attrName>
                                            </p:attrNameLst>
                                          </p:cBhvr>
                                          <p:to>
                                            <p:strVal val="visible"/>
                                          </p:to>
                                        </p:set>
                                        <p:animEffect transition="in" filter="wipe(down)">
                                          <p:cBhvr>
                                            <p:cTn id="110" dur="200"/>
                                            <p:tgtEl>
                                              <p:spTgt spid="131"/>
                                            </p:tgtEl>
                                          </p:cBhvr>
                                        </p:animEffect>
                                      </p:childTnLst>
                                    </p:cTn>
                                  </p:par>
                                </p:childTnLst>
                              </p:cTn>
                            </p:par>
                            <p:par>
                              <p:cTn id="111" fill="hold">
                                <p:stCondLst>
                                  <p:cond delay="1700"/>
                                </p:stCondLst>
                                <p:childTnLst>
                                  <p:par>
                                    <p:cTn id="112" presetID="22" presetClass="entr" presetSubtype="8" fill="hold" nodeType="afterEffect">
                                      <p:stCondLst>
                                        <p:cond delay="0"/>
                                      </p:stCondLst>
                                      <p:childTnLst>
                                        <p:set>
                                          <p:cBhvr>
                                            <p:cTn id="113" dur="1" fill="hold">
                                              <p:stCondLst>
                                                <p:cond delay="0"/>
                                              </p:stCondLst>
                                            </p:cTn>
                                            <p:tgtEl>
                                              <p:spTgt spid="132"/>
                                            </p:tgtEl>
                                            <p:attrNameLst>
                                              <p:attrName>style.visibility</p:attrName>
                                            </p:attrNameLst>
                                          </p:cBhvr>
                                          <p:to>
                                            <p:strVal val="visible"/>
                                          </p:to>
                                        </p:set>
                                        <p:animEffect transition="in" filter="wipe(left)">
                                          <p:cBhvr>
                                            <p:cTn id="114" dur="400"/>
                                            <p:tgtEl>
                                              <p:spTgt spid="132"/>
                                            </p:tgtEl>
                                          </p:cBhvr>
                                        </p:animEffect>
                                      </p:childTnLst>
                                    </p:cTn>
                                  </p:par>
                                </p:childTnLst>
                              </p:cTn>
                            </p:par>
                            <p:par>
                              <p:cTn id="115" fill="hold">
                                <p:stCondLst>
                                  <p:cond delay="2100"/>
                                </p:stCondLst>
                                <p:childTnLst>
                                  <p:par>
                                    <p:cTn id="116" presetID="22" presetClass="entr" presetSubtype="1" fill="hold" nodeType="afterEffect">
                                      <p:stCondLst>
                                        <p:cond delay="0"/>
                                      </p:stCondLst>
                                      <p:childTnLst>
                                        <p:set>
                                          <p:cBhvr>
                                            <p:cTn id="117" dur="1" fill="hold">
                                              <p:stCondLst>
                                                <p:cond delay="0"/>
                                              </p:stCondLst>
                                            </p:cTn>
                                            <p:tgtEl>
                                              <p:spTgt spid="133"/>
                                            </p:tgtEl>
                                            <p:attrNameLst>
                                              <p:attrName>style.visibility</p:attrName>
                                            </p:attrNameLst>
                                          </p:cBhvr>
                                          <p:to>
                                            <p:strVal val="visible"/>
                                          </p:to>
                                        </p:set>
                                        <p:animEffect transition="in" filter="wipe(up)">
                                          <p:cBhvr>
                                            <p:cTn id="118" dur="300"/>
                                            <p:tgtEl>
                                              <p:spTgt spid="133"/>
                                            </p:tgtEl>
                                          </p:cBhvr>
                                        </p:animEffect>
                                      </p:childTnLst>
                                    </p:cTn>
                                  </p:par>
                                </p:childTnLst>
                              </p:cTn>
                            </p:par>
                            <p:par>
                              <p:cTn id="119" fill="hold">
                                <p:stCondLst>
                                  <p:cond delay="2400"/>
                                </p:stCondLst>
                                <p:childTnLst>
                                  <p:par>
                                    <p:cTn id="120" presetID="22" presetClass="entr" presetSubtype="2" fill="hold" nodeType="after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wipe(right)">
                                          <p:cBhvr>
                                            <p:cTn id="122"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2" grpId="0" animBg="1"/>
          <p:bldP spid="3" grpId="0"/>
          <p:bldP spid="17" grpId="0"/>
          <p:bldP spid="114" grpId="0"/>
          <p:bldP spid="143" grpId="0"/>
          <p:bldP spid="144" grpId="0"/>
          <p:bldP spid="145" grpId="0"/>
          <p:bldP spid="13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75" y="312651"/>
            <a:ext cx="11151917" cy="498598"/>
          </a:xfrm>
        </p:spPr>
        <p:txBody>
          <a:bodyPr/>
          <a:lstStyle/>
          <a:p>
            <a:r>
              <a:rPr lang="en-US" dirty="0"/>
              <a:t>Education Licensing Fundamentals</a:t>
            </a:r>
          </a:p>
        </p:txBody>
      </p:sp>
      <p:sp>
        <p:nvSpPr>
          <p:cNvPr id="9" name="Rectangle 8">
            <a:extLst>
              <a:ext uri="{FF2B5EF4-FFF2-40B4-BE49-F238E27FC236}">
                <a16:creationId xmlns:a16="http://schemas.microsoft.com/office/drawing/2014/main" id="{788F4793-FD76-44BE-AD5F-2104DEE9AE48}"/>
              </a:ext>
            </a:extLst>
          </p:cNvPr>
          <p:cNvSpPr/>
          <p:nvPr/>
        </p:nvSpPr>
        <p:spPr>
          <a:xfrm>
            <a:off x="69712" y="6565406"/>
            <a:ext cx="3751348" cy="253916"/>
          </a:xfrm>
          <a:prstGeom prst="rect">
            <a:avLst/>
          </a:prstGeom>
        </p:spPr>
        <p:txBody>
          <a:bodyPr wrap="none">
            <a:spAutoFit/>
          </a:bodyPr>
          <a:lstStyle/>
          <a:p>
            <a:r>
              <a:rPr lang="en-US" sz="1050" dirty="0">
                <a:solidFill>
                  <a:schemeClr val="accent2"/>
                </a:solidFill>
              </a:rPr>
              <a:t>Microsoft Confidential: Microsoft Education Partner use only</a:t>
            </a:r>
          </a:p>
        </p:txBody>
      </p:sp>
      <p:sp>
        <p:nvSpPr>
          <p:cNvPr id="7" name="Text Placeholder 6">
            <a:extLst>
              <a:ext uri="{FF2B5EF4-FFF2-40B4-BE49-F238E27FC236}">
                <a16:creationId xmlns:a16="http://schemas.microsoft.com/office/drawing/2014/main" id="{83A6D1FF-ECB3-414C-A723-EEF5B9885B25}"/>
              </a:ext>
            </a:extLst>
          </p:cNvPr>
          <p:cNvSpPr>
            <a:spLocks noGrp="1"/>
          </p:cNvSpPr>
          <p:nvPr>
            <p:ph type="body" sz="quarter" idx="10"/>
          </p:nvPr>
        </p:nvSpPr>
        <p:spPr>
          <a:xfrm>
            <a:off x="410875" y="2025990"/>
            <a:ext cx="11378959" cy="2230368"/>
          </a:xfrm>
        </p:spPr>
        <p:txBody>
          <a:bodyPr/>
          <a:lstStyle/>
          <a:p>
            <a:pPr marL="457200" indent="-457200">
              <a:buFont typeface="Arial" panose="020B0604020202020204" pitchFamily="34" charset="0"/>
              <a:buChar char="•"/>
            </a:pPr>
            <a:r>
              <a:rPr lang="en-US" sz="2400" dirty="0">
                <a:solidFill>
                  <a:schemeClr val="tx1">
                    <a:lumMod val="50000"/>
                  </a:schemeClr>
                </a:solidFill>
                <a:latin typeface="Segoe UI Light" panose="020B0502040204020203" pitchFamily="34" charset="0"/>
                <a:cs typeface="Segoe UI Light" panose="020B0502040204020203" pitchFamily="34" charset="0"/>
              </a:rPr>
              <a:t>It is the responsibility of AEPs to validate that education customers meet the </a:t>
            </a:r>
            <a:r>
              <a:rPr lang="en-US" sz="2400" dirty="0">
                <a:latin typeface="Segoe UI Light" panose="020B0502040204020203" pitchFamily="34" charset="0"/>
                <a:cs typeface="Segoe UI Light" panose="020B0502040204020203" pitchFamily="34" charset="0"/>
                <a:hlinkClick r:id="rId3"/>
              </a:rPr>
              <a:t>Qualified Educational User criteria</a:t>
            </a:r>
            <a:r>
              <a:rPr lang="en-US" sz="2400" dirty="0">
                <a:latin typeface="Segoe UI Light" panose="020B0502040204020203" pitchFamily="34" charset="0"/>
                <a:cs typeface="Segoe UI Light" panose="020B0502040204020203" pitchFamily="34" charset="0"/>
              </a:rPr>
              <a:t> </a:t>
            </a:r>
            <a:r>
              <a:rPr lang="en-US" sz="2400" dirty="0">
                <a:solidFill>
                  <a:schemeClr val="tx1">
                    <a:lumMod val="50000"/>
                  </a:schemeClr>
                </a:solidFill>
                <a:latin typeface="Segoe UI Light" panose="020B0502040204020203" pitchFamily="34" charset="0"/>
                <a:cs typeface="Segoe UI Light" panose="020B0502040204020203" pitchFamily="34" charset="0"/>
              </a:rPr>
              <a:t>before transacting Microsoft education offers.</a:t>
            </a:r>
          </a:p>
          <a:p>
            <a:pPr marL="457200" indent="-457200">
              <a:buFont typeface="Arial" panose="020B0604020202020204" pitchFamily="34" charset="0"/>
              <a:buChar char="•"/>
            </a:pPr>
            <a:endParaRPr lang="en-US" sz="2400" dirty="0">
              <a:latin typeface="Segoe UI Light" panose="020B0502040204020203" pitchFamily="34" charset="0"/>
              <a:cs typeface="Segoe UI Light" panose="020B0502040204020203" pitchFamily="34" charset="0"/>
            </a:endParaRPr>
          </a:p>
          <a:p>
            <a:pPr marL="457200" indent="-457200">
              <a:buFont typeface="Arial" panose="020B0604020202020204" pitchFamily="34" charset="0"/>
              <a:buChar char="•"/>
            </a:pPr>
            <a:r>
              <a:rPr lang="en-US" sz="2400" dirty="0">
                <a:solidFill>
                  <a:schemeClr val="tx1">
                    <a:lumMod val="50000"/>
                  </a:schemeClr>
                </a:solidFill>
                <a:latin typeface="Segoe UI Light" panose="020B0502040204020203" pitchFamily="34" charset="0"/>
                <a:cs typeface="Segoe UI Light" panose="020B0502040204020203" pitchFamily="34" charset="0"/>
              </a:rPr>
              <a:t>Detailed usage information for each Microsoft product can be found in the </a:t>
            </a:r>
            <a:r>
              <a:rPr lang="en-US" sz="2400" dirty="0">
                <a:latin typeface="Segoe UI Light" panose="020B0502040204020203" pitchFamily="34" charset="0"/>
                <a:cs typeface="Segoe UI Light" panose="020B0502040204020203" pitchFamily="34" charset="0"/>
                <a:hlinkClick r:id="rId4"/>
              </a:rPr>
              <a:t>Product Terms</a:t>
            </a:r>
            <a:r>
              <a:rPr lang="en-US" sz="2400" dirty="0">
                <a:latin typeface="Segoe UI Light" panose="020B0502040204020203" pitchFamily="34" charset="0"/>
                <a:cs typeface="Segoe UI Light" panose="020B0502040204020203" pitchFamily="34" charset="0"/>
              </a:rPr>
              <a:t>. </a:t>
            </a:r>
          </a:p>
          <a:p>
            <a:endParaRPr lang="en-US" dirty="0"/>
          </a:p>
        </p:txBody>
      </p:sp>
    </p:spTree>
    <p:extLst>
      <p:ext uri="{BB962C8B-B14F-4D97-AF65-F5344CB8AC3E}">
        <p14:creationId xmlns:p14="http://schemas.microsoft.com/office/powerpoint/2010/main" val="363348568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7831F6-D449-4934-87A3-ED4F798D161D}"/>
              </a:ext>
            </a:extLst>
          </p:cNvPr>
          <p:cNvSpPr>
            <a:spLocks noGrp="1"/>
          </p:cNvSpPr>
          <p:nvPr>
            <p:ph type="title"/>
          </p:nvPr>
        </p:nvSpPr>
        <p:spPr>
          <a:xfrm>
            <a:off x="430487" y="603982"/>
            <a:ext cx="11306469" cy="498598"/>
          </a:xfrm>
        </p:spPr>
        <p:txBody>
          <a:bodyPr/>
          <a:lstStyle/>
          <a:p>
            <a:r>
              <a:rPr lang="en-US" sz="3600" dirty="0">
                <a:solidFill>
                  <a:schemeClr val="tx1"/>
                </a:solidFill>
              </a:rPr>
              <a:t>Contents</a:t>
            </a:r>
          </a:p>
        </p:txBody>
      </p:sp>
      <p:sp>
        <p:nvSpPr>
          <p:cNvPr id="16" name="Text Placeholder 15">
            <a:extLst>
              <a:ext uri="{FF2B5EF4-FFF2-40B4-BE49-F238E27FC236}">
                <a16:creationId xmlns:a16="http://schemas.microsoft.com/office/drawing/2014/main" id="{527F6FEF-CED1-462A-B861-110AAFD3C879}"/>
              </a:ext>
            </a:extLst>
          </p:cNvPr>
          <p:cNvSpPr>
            <a:spLocks noGrp="1"/>
          </p:cNvSpPr>
          <p:nvPr>
            <p:ph type="body" sz="quarter" idx="10"/>
          </p:nvPr>
        </p:nvSpPr>
        <p:spPr>
          <a:xfrm>
            <a:off x="949412" y="1580525"/>
            <a:ext cx="6023940" cy="3538341"/>
          </a:xfrm>
        </p:spPr>
        <p:txBody>
          <a:bodyPr/>
          <a:lstStyle/>
          <a:p>
            <a:pPr marL="342910" lvl="1"/>
            <a:r>
              <a:rPr lang="en-US" sz="2400" dirty="0"/>
              <a:t>Education Product Offerings</a:t>
            </a:r>
          </a:p>
          <a:p>
            <a:pPr marL="342910" lvl="1"/>
            <a:endParaRPr lang="en-US" sz="2400" i="1" dirty="0"/>
          </a:p>
          <a:p>
            <a:pPr marL="342910" lvl="1"/>
            <a:r>
              <a:rPr lang="en-US" sz="2400" dirty="0"/>
              <a:t>CSP Advantage</a:t>
            </a:r>
          </a:p>
          <a:p>
            <a:pPr marL="342910" lvl="1"/>
            <a:endParaRPr lang="en-US" sz="2400" dirty="0"/>
          </a:p>
          <a:p>
            <a:pPr marL="342910" lvl="1"/>
            <a:r>
              <a:rPr lang="en-US" sz="2400" dirty="0"/>
              <a:t>Student Use Benefit</a:t>
            </a:r>
          </a:p>
          <a:p>
            <a:pPr marL="342910" lvl="1"/>
            <a:endParaRPr lang="en-US" sz="2400" dirty="0"/>
          </a:p>
          <a:p>
            <a:pPr marL="342910" lvl="1"/>
            <a:r>
              <a:rPr lang="en-US" sz="2400" dirty="0"/>
              <a:t>Partner Opportunity Model</a:t>
            </a:r>
          </a:p>
          <a:p>
            <a:pPr marL="342910" lvl="1"/>
            <a:endParaRPr lang="en-US" sz="2400" dirty="0"/>
          </a:p>
          <a:p>
            <a:pPr>
              <a:spcAft>
                <a:spcPts val="3921"/>
              </a:spcAft>
              <a:buClr>
                <a:schemeClr val="accent1"/>
              </a:buClr>
            </a:pPr>
            <a:r>
              <a:rPr lang="en-US" sz="2353" dirty="0"/>
              <a:t>    End-Customer Ready Links</a:t>
            </a:r>
          </a:p>
        </p:txBody>
      </p:sp>
      <p:pic>
        <p:nvPicPr>
          <p:cNvPr id="30" name="Picture Placeholder 29" descr="A group of people posing for the camera&#10;&#10;Description generated with very high confidence">
            <a:extLst>
              <a:ext uri="{FF2B5EF4-FFF2-40B4-BE49-F238E27FC236}">
                <a16:creationId xmlns:a16="http://schemas.microsoft.com/office/drawing/2014/main" id="{1609747D-6780-4385-865B-B56E9BAE2DFC}"/>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3643" t="4779"/>
          <a:stretch/>
        </p:blipFill>
        <p:spPr>
          <a:xfrm>
            <a:off x="7238296" y="0"/>
            <a:ext cx="4953704" cy="6922285"/>
          </a:xfrm>
        </p:spPr>
      </p:pic>
      <p:sp>
        <p:nvSpPr>
          <p:cNvPr id="7" name="PageRight_E761" title="Icon of a chevron bracket in a circle pointed right">
            <a:extLst>
              <a:ext uri="{FF2B5EF4-FFF2-40B4-BE49-F238E27FC236}">
                <a16:creationId xmlns:a16="http://schemas.microsoft.com/office/drawing/2014/main" id="{68861441-4204-4D9B-93AC-2791F28FF2F4}"/>
              </a:ext>
            </a:extLst>
          </p:cNvPr>
          <p:cNvSpPr>
            <a:spLocks noChangeAspect="1" noEditPoints="1"/>
          </p:cNvSpPr>
          <p:nvPr/>
        </p:nvSpPr>
        <p:spPr bwMode="auto">
          <a:xfrm>
            <a:off x="446213" y="1527277"/>
            <a:ext cx="358307" cy="35857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28575" cap="sq">
            <a:solidFill>
              <a:schemeClr val="accent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9" name="PageRight_E761" title="Icon of a chevron bracket in a circle pointed right">
            <a:extLst>
              <a:ext uri="{FF2B5EF4-FFF2-40B4-BE49-F238E27FC236}">
                <a16:creationId xmlns:a16="http://schemas.microsoft.com/office/drawing/2014/main" id="{C21B45BB-6EDF-40EE-BCDB-A8517364A564}"/>
              </a:ext>
            </a:extLst>
          </p:cNvPr>
          <p:cNvSpPr>
            <a:spLocks noChangeAspect="1" noEditPoints="1"/>
          </p:cNvSpPr>
          <p:nvPr/>
        </p:nvSpPr>
        <p:spPr bwMode="auto">
          <a:xfrm>
            <a:off x="446213" y="2381673"/>
            <a:ext cx="358307" cy="35857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28575" cap="sq">
            <a:solidFill>
              <a:schemeClr val="accent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0" name="PageRight_E761" title="Icon of a chevron bracket in a circle pointed right">
            <a:extLst>
              <a:ext uri="{FF2B5EF4-FFF2-40B4-BE49-F238E27FC236}">
                <a16:creationId xmlns:a16="http://schemas.microsoft.com/office/drawing/2014/main" id="{396AA63F-12A7-4ACB-AAAE-1E441C216F45}"/>
              </a:ext>
            </a:extLst>
          </p:cNvPr>
          <p:cNvSpPr>
            <a:spLocks noChangeAspect="1" noEditPoints="1"/>
          </p:cNvSpPr>
          <p:nvPr/>
        </p:nvSpPr>
        <p:spPr bwMode="auto">
          <a:xfrm>
            <a:off x="447896" y="3187210"/>
            <a:ext cx="358307" cy="35857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28575" cap="sq">
            <a:solidFill>
              <a:schemeClr val="accent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3" name="PageRight_E761" title="Icon of a chevron bracket in a circle pointed right">
            <a:extLst>
              <a:ext uri="{FF2B5EF4-FFF2-40B4-BE49-F238E27FC236}">
                <a16:creationId xmlns:a16="http://schemas.microsoft.com/office/drawing/2014/main" id="{77C0CEF6-38E0-4FDD-B784-7B77D6952052}"/>
              </a:ext>
            </a:extLst>
          </p:cNvPr>
          <p:cNvSpPr>
            <a:spLocks noChangeAspect="1" noEditPoints="1"/>
          </p:cNvSpPr>
          <p:nvPr/>
        </p:nvSpPr>
        <p:spPr bwMode="auto">
          <a:xfrm>
            <a:off x="458633" y="3938473"/>
            <a:ext cx="358307" cy="35857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28575" cap="sq">
            <a:solidFill>
              <a:schemeClr val="accent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1" name="PageRight_E761" title="Icon of a chevron bracket in a circle pointed right">
            <a:extLst>
              <a:ext uri="{FF2B5EF4-FFF2-40B4-BE49-F238E27FC236}">
                <a16:creationId xmlns:a16="http://schemas.microsoft.com/office/drawing/2014/main" id="{48308CDB-A944-4E26-9381-F4237421E66E}"/>
              </a:ext>
            </a:extLst>
          </p:cNvPr>
          <p:cNvSpPr>
            <a:spLocks noChangeAspect="1" noEditPoints="1"/>
          </p:cNvSpPr>
          <p:nvPr/>
        </p:nvSpPr>
        <p:spPr bwMode="auto">
          <a:xfrm>
            <a:off x="446212" y="4689736"/>
            <a:ext cx="358307" cy="35857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28575" cap="sq">
            <a:solidFill>
              <a:schemeClr val="accent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Tree>
    <p:extLst>
      <p:ext uri="{BB962C8B-B14F-4D97-AF65-F5344CB8AC3E}">
        <p14:creationId xmlns:p14="http://schemas.microsoft.com/office/powerpoint/2010/main" val="70388069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4E502016-54F9-4698-A82C-1D54453D8C89}"/>
              </a:ext>
            </a:extLst>
          </p:cNvPr>
          <p:cNvSpPr txBox="1">
            <a:spLocks/>
          </p:cNvSpPr>
          <p:nvPr/>
        </p:nvSpPr>
        <p:spPr>
          <a:xfrm>
            <a:off x="455995" y="882285"/>
            <a:ext cx="7454643" cy="3557686"/>
          </a:xfrm>
          <a:prstGeom prst="rect">
            <a:avLst/>
          </a:prstGeom>
          <a:noFill/>
        </p:spPr>
        <p:txBody>
          <a:bodyPr vert="horz" wrap="square" lIns="0" tIns="0" rIns="0" bIns="0" rtlCol="0" anchor="t" anchorCtr="0">
            <a:noAutofit/>
          </a:bodyPr>
          <a:lstStyle>
            <a:lvl1pPr algn="l" defTabSz="914378" rtl="0" eaLnBrk="1" latinLnBrk="0" hangingPunct="1">
              <a:lnSpc>
                <a:spcPct val="90000"/>
              </a:lnSpc>
              <a:spcBef>
                <a:spcPct val="0"/>
              </a:spcBef>
              <a:buNone/>
              <a:defRPr lang="en-US" sz="5400" b="0" kern="1200" cap="none" spc="-147" baseline="0" dirty="0">
                <a:ln w="3175">
                  <a:noFill/>
                </a:ln>
                <a:solidFill>
                  <a:schemeClr val="bg1"/>
                </a:solidFill>
                <a:effectLst/>
                <a:latin typeface="+mj-lt"/>
                <a:ea typeface="+mn-ea"/>
                <a:cs typeface="Segoe UI" pitchFamily="34" charset="0"/>
              </a:defRPr>
            </a:lvl1pPr>
          </a:lstStyle>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r>
              <a:rPr lang="en-US" sz="5294" dirty="0">
                <a:solidFill>
                  <a:srgbClr val="FFFFFF"/>
                </a:solidFill>
              </a:rPr>
              <a:t>Get Started</a:t>
            </a:r>
            <a:endParaRPr kumimoji="0" lang="en-US" sz="5294" b="0" i="0" u="none" strike="noStrike" kern="1200" cap="none" spc="-147" normalizeH="0" baseline="0" noProof="0" dirty="0">
              <a:ln w="3175">
                <a:noFill/>
              </a:ln>
              <a:solidFill>
                <a:srgbClr val="FFFFFF"/>
              </a:solidFill>
              <a:effectLst/>
              <a:uLnTx/>
              <a:uFillTx/>
              <a:ea typeface="+mn-ea"/>
              <a:cs typeface="Segoe UI" pitchFamily="34" charset="0"/>
            </a:endParaRPr>
          </a:p>
        </p:txBody>
      </p:sp>
    </p:spTree>
    <p:extLst>
      <p:ext uri="{BB962C8B-B14F-4D97-AF65-F5344CB8AC3E}">
        <p14:creationId xmlns:p14="http://schemas.microsoft.com/office/powerpoint/2010/main" val="294978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DD42C-7724-4F5F-8285-72770659ABF0}"/>
              </a:ext>
            </a:extLst>
          </p:cNvPr>
          <p:cNvSpPr>
            <a:spLocks noGrp="1"/>
          </p:cNvSpPr>
          <p:nvPr>
            <p:ph type="title"/>
          </p:nvPr>
        </p:nvSpPr>
        <p:spPr>
          <a:xfrm>
            <a:off x="310439" y="286174"/>
            <a:ext cx="11881561" cy="899665"/>
          </a:xfrm>
        </p:spPr>
        <p:txBody>
          <a:bodyPr/>
          <a:lstStyle/>
          <a:p>
            <a:r>
              <a:rPr lang="en-US" sz="3600" dirty="0">
                <a:solidFill>
                  <a:schemeClr val="tx1"/>
                </a:solidFill>
              </a:rPr>
              <a:t>Customer Ready Resources</a:t>
            </a:r>
          </a:p>
        </p:txBody>
      </p:sp>
      <p:sp>
        <p:nvSpPr>
          <p:cNvPr id="13" name="Rectangle 12">
            <a:extLst>
              <a:ext uri="{FF2B5EF4-FFF2-40B4-BE49-F238E27FC236}">
                <a16:creationId xmlns:a16="http://schemas.microsoft.com/office/drawing/2014/main" id="{01C4F26D-400F-4DD1-AF9D-DFFD7CB86E6B}"/>
              </a:ext>
            </a:extLst>
          </p:cNvPr>
          <p:cNvSpPr/>
          <p:nvPr/>
        </p:nvSpPr>
        <p:spPr>
          <a:xfrm>
            <a:off x="6179125" y="1185839"/>
            <a:ext cx="5244774" cy="2802544"/>
          </a:xfrm>
          <a:prstGeom prst="rect">
            <a:avLst/>
          </a:prstGeom>
        </p:spPr>
        <p:txBody>
          <a:bodyPr wrap="square" lIns="180000" tIns="144000" rIns="180000">
            <a:spAutoFit/>
          </a:bodyPr>
          <a:lstStyle/>
          <a:p>
            <a:pPr lvl="0">
              <a:defRPr/>
            </a:pPr>
            <a:r>
              <a:rPr lang="en-US" sz="2200" dirty="0">
                <a:solidFill>
                  <a:srgbClr val="0078D7"/>
                </a:solidFill>
                <a:latin typeface="Segoe UI Light"/>
              </a:rPr>
              <a:t>SYNNEX for Education Partners</a:t>
            </a:r>
            <a:endParaRPr lang="en-US" sz="1400" dirty="0">
              <a:solidFill>
                <a:srgbClr val="505050"/>
              </a:solidFill>
              <a:latin typeface="Segoe UI Light"/>
            </a:endParaRPr>
          </a:p>
          <a:p>
            <a:pPr marL="0" lvl="1">
              <a:spcBef>
                <a:spcPts val="600"/>
              </a:spcBef>
              <a:spcAft>
                <a:spcPts val="200"/>
              </a:spcAft>
              <a:defRPr/>
            </a:pPr>
            <a:r>
              <a:rPr lang="en-US" sz="1400" dirty="0">
                <a:latin typeface="Segoe UI Light"/>
              </a:rPr>
              <a:t>SYNNEX for Microsoft Education: </a:t>
            </a:r>
            <a:r>
              <a:rPr lang="en-US" sz="1200" dirty="0">
                <a:latin typeface="Segoe UI Light"/>
                <a:hlinkClick r:id="rId3">
                  <a:extLst>
                    <a:ext uri="{A12FA001-AC4F-418D-AE19-62706E023703}">
                      <ahyp:hlinkClr xmlns:ahyp="http://schemas.microsoft.com/office/drawing/2018/hyperlinkcolor" val="tx"/>
                    </a:ext>
                  </a:extLst>
                </a:hlinkClick>
              </a:rPr>
              <a:t>http://resources.synnexcorp.com/Index-CSP-EDU-Education.html</a:t>
            </a:r>
            <a:endParaRPr lang="en-US" sz="1200" dirty="0">
              <a:latin typeface="Segoe UI Light"/>
            </a:endParaRPr>
          </a:p>
          <a:p>
            <a:pPr marL="0" lvl="1">
              <a:spcBef>
                <a:spcPts val="600"/>
              </a:spcBef>
              <a:spcAft>
                <a:spcPts val="200"/>
              </a:spcAft>
              <a:defRPr/>
            </a:pPr>
            <a:r>
              <a:rPr lang="en-US" sz="1400" dirty="0">
                <a:latin typeface="Segoe UI Light"/>
              </a:rPr>
              <a:t>Resource Hub:                                     </a:t>
            </a:r>
            <a:r>
              <a:rPr lang="en-US" sz="1200" dirty="0">
                <a:latin typeface="Segoe UI Light"/>
                <a:hlinkClick r:id="rId4">
                  <a:extLst>
                    <a:ext uri="{A12FA001-AC4F-418D-AE19-62706E023703}">
                      <ahyp:hlinkClr xmlns:ahyp="http://schemas.microsoft.com/office/drawing/2018/hyperlinkcolor" val="tx"/>
                    </a:ext>
                  </a:extLst>
                </a:hlinkClick>
              </a:rPr>
              <a:t>http://resources.synnexcorp.com/CSP-for-EDU-Resource-Hub.html</a:t>
            </a:r>
            <a:endParaRPr lang="en-US" sz="1200" dirty="0">
              <a:latin typeface="Segoe UI Light"/>
            </a:endParaRPr>
          </a:p>
          <a:p>
            <a:pPr marL="0" lvl="1">
              <a:spcBef>
                <a:spcPts val="600"/>
              </a:spcBef>
              <a:spcAft>
                <a:spcPts val="200"/>
              </a:spcAft>
              <a:defRPr/>
            </a:pPr>
            <a:r>
              <a:rPr lang="en-US" sz="1400" dirty="0">
                <a:latin typeface="Segoe UI Light"/>
              </a:rPr>
              <a:t>Windows 7 EOS for Education Campaign: </a:t>
            </a:r>
            <a:r>
              <a:rPr lang="en-US" sz="1200" dirty="0">
                <a:latin typeface="Segoe UI Light"/>
                <a:hlinkClick r:id="rId5">
                  <a:extLst>
                    <a:ext uri="{A12FA001-AC4F-418D-AE19-62706E023703}">
                      <ahyp:hlinkClr xmlns:ahyp="http://schemas.microsoft.com/office/drawing/2018/hyperlinkcolor" val="tx"/>
                    </a:ext>
                  </a:extLst>
                </a:hlinkClick>
              </a:rPr>
              <a:t>http://resources.synnexcorp.com/Windows-7-EDU-Resources.html</a:t>
            </a:r>
            <a:endParaRPr lang="en-US" sz="1200" dirty="0">
              <a:latin typeface="Segoe UI Light"/>
            </a:endParaRPr>
          </a:p>
          <a:p>
            <a:pPr marL="0" lvl="1">
              <a:spcBef>
                <a:spcPts val="600"/>
              </a:spcBef>
              <a:spcAft>
                <a:spcPts val="200"/>
              </a:spcAft>
              <a:defRPr/>
            </a:pPr>
            <a:r>
              <a:rPr lang="en-US" sz="1400" dirty="0">
                <a:latin typeface="Segoe UI Light"/>
              </a:rPr>
              <a:t>Microsoft 365 for Education Campaign: </a:t>
            </a:r>
            <a:r>
              <a:rPr lang="en-US" sz="1200" dirty="0">
                <a:latin typeface="Segoe UI Light"/>
                <a:hlinkClick r:id="rId6">
                  <a:extLst>
                    <a:ext uri="{A12FA001-AC4F-418D-AE19-62706E023703}">
                      <ahyp:hlinkClr xmlns:ahyp="http://schemas.microsoft.com/office/drawing/2018/hyperlinkcolor" val="tx"/>
                    </a:ext>
                  </a:extLst>
                </a:hlinkClick>
              </a:rPr>
              <a:t>http://resources.synnexcorp.com/M365-Education-Product-Page.html</a:t>
            </a:r>
            <a:endParaRPr lang="en-US" sz="1200" dirty="0">
              <a:latin typeface="Segoe UI Light"/>
            </a:endParaRPr>
          </a:p>
          <a:p>
            <a:pPr marL="0" lvl="1">
              <a:spcBef>
                <a:spcPts val="600"/>
              </a:spcBef>
              <a:spcAft>
                <a:spcPts val="200"/>
              </a:spcAft>
              <a:defRPr/>
            </a:pPr>
            <a:endParaRPr lang="en-US" sz="1200" dirty="0">
              <a:latin typeface="+mj-lt"/>
              <a:cs typeface="Segoe UI Light"/>
            </a:endParaRPr>
          </a:p>
        </p:txBody>
      </p:sp>
      <p:sp>
        <p:nvSpPr>
          <p:cNvPr id="12" name="Rectangle 11">
            <a:extLst>
              <a:ext uri="{FF2B5EF4-FFF2-40B4-BE49-F238E27FC236}">
                <a16:creationId xmlns:a16="http://schemas.microsoft.com/office/drawing/2014/main" id="{D64FE927-C318-4DB9-A69B-21FC7D4DB404}"/>
              </a:ext>
            </a:extLst>
          </p:cNvPr>
          <p:cNvSpPr/>
          <p:nvPr/>
        </p:nvSpPr>
        <p:spPr bwMode="auto">
          <a:xfrm>
            <a:off x="768101" y="1185840"/>
            <a:ext cx="5244772" cy="5113360"/>
          </a:xfrm>
          <a:prstGeom prst="rect">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F7871C3E-CF98-4962-908C-5E061CA19C11}"/>
              </a:ext>
            </a:extLst>
          </p:cNvPr>
          <p:cNvSpPr/>
          <p:nvPr/>
        </p:nvSpPr>
        <p:spPr bwMode="auto">
          <a:xfrm>
            <a:off x="6179128" y="1185839"/>
            <a:ext cx="5244774" cy="5113360"/>
          </a:xfrm>
          <a:prstGeom prst="rect">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1B7FA41E-0170-43E4-AC3B-A5C980646AFD}"/>
              </a:ext>
            </a:extLst>
          </p:cNvPr>
          <p:cNvSpPr/>
          <p:nvPr/>
        </p:nvSpPr>
        <p:spPr>
          <a:xfrm>
            <a:off x="768098" y="1185839"/>
            <a:ext cx="5244774" cy="5521237"/>
          </a:xfrm>
          <a:prstGeom prst="rect">
            <a:avLst/>
          </a:prstGeom>
        </p:spPr>
        <p:txBody>
          <a:bodyPr wrap="square" lIns="180000" tIns="144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78D7"/>
                </a:solidFill>
                <a:effectLst/>
                <a:uLnTx/>
                <a:uFillTx/>
                <a:latin typeface="+mj-lt"/>
              </a:rPr>
              <a:t>Education Resources</a:t>
            </a:r>
          </a:p>
          <a:p>
            <a:pPr marL="0" lvl="1">
              <a:spcBef>
                <a:spcPts val="600"/>
              </a:spcBef>
              <a:spcAft>
                <a:spcPts val="200"/>
              </a:spcAft>
              <a:defRPr/>
            </a:pPr>
            <a:r>
              <a:rPr kumimoji="0" lang="en-US" sz="1400" i="0" u="none" strike="noStrike" kern="1200" cap="none" spc="0" normalizeH="0" baseline="0" noProof="0" dirty="0">
                <a:ln>
                  <a:noFill/>
                </a:ln>
                <a:effectLst/>
                <a:uLnTx/>
                <a:uFillTx/>
                <a:latin typeface="+mj-lt"/>
              </a:rPr>
              <a:t>Why Microsoft 365</a:t>
            </a:r>
            <a:r>
              <a:rPr kumimoji="0" lang="en-US" sz="1400" i="0" u="none" strike="noStrike" kern="1200" cap="none" spc="0" normalizeH="0" noProof="0" dirty="0">
                <a:ln>
                  <a:noFill/>
                </a:ln>
                <a:effectLst/>
                <a:uLnTx/>
                <a:uFillTx/>
                <a:latin typeface="+mj-lt"/>
              </a:rPr>
              <a:t>: </a:t>
            </a:r>
            <a:r>
              <a:rPr lang="en-US" sz="1200" dirty="0">
                <a:latin typeface="+mj-lt"/>
                <a:hlinkClick r:id="rId7">
                  <a:extLst>
                    <a:ext uri="{A12FA001-AC4F-418D-AE19-62706E023703}">
                      <ahyp:hlinkClr xmlns:ahyp="http://schemas.microsoft.com/office/drawing/2018/hyperlinkcolor" val="tx"/>
                    </a:ext>
                  </a:extLst>
                </a:hlinkClick>
              </a:rPr>
              <a:t>https://www.microsoft.com/en-us/whymicrosoft365/</a:t>
            </a:r>
            <a:endParaRPr lang="en-US" sz="1200" dirty="0">
              <a:latin typeface="+mj-lt"/>
              <a:cs typeface="Segoe UI Light"/>
            </a:endParaRPr>
          </a:p>
          <a:p>
            <a:pPr marL="0" lvl="1">
              <a:spcBef>
                <a:spcPts val="600"/>
              </a:spcBef>
              <a:spcAft>
                <a:spcPts val="200"/>
              </a:spcAft>
              <a:defRPr/>
            </a:pPr>
            <a:r>
              <a:rPr lang="en-US" sz="1400" dirty="0">
                <a:latin typeface="+mj-lt"/>
                <a:cs typeface="Segoe UI Light"/>
              </a:rPr>
              <a:t>Intune for Education trial: </a:t>
            </a:r>
            <a:r>
              <a:rPr lang="en-US" sz="1200" dirty="0">
                <a:latin typeface="+mj-lt"/>
                <a:cs typeface="Segoe UI Light"/>
                <a:hlinkClick r:id="rId8">
                  <a:extLst>
                    <a:ext uri="{A12FA001-AC4F-418D-AE19-62706E023703}">
                      <ahyp:hlinkClr xmlns:ahyp="http://schemas.microsoft.com/office/drawing/2018/hyperlinkcolor" val="tx"/>
                    </a:ext>
                  </a:extLst>
                </a:hlinkClick>
              </a:rPr>
              <a:t>https://aka.ms/intuneforedupage</a:t>
            </a:r>
            <a:endParaRPr lang="en-US" sz="1200" dirty="0">
              <a:latin typeface="+mj-lt"/>
              <a:cs typeface="Segoe UI Light"/>
            </a:endParaRPr>
          </a:p>
          <a:p>
            <a:pPr marL="0" lvl="1">
              <a:spcBef>
                <a:spcPts val="600"/>
              </a:spcBef>
              <a:spcAft>
                <a:spcPts val="200"/>
              </a:spcAft>
              <a:defRPr/>
            </a:pPr>
            <a:r>
              <a:rPr lang="en-US" sz="1400" dirty="0">
                <a:latin typeface="Segoe UI Light"/>
                <a:cs typeface="Segoe UI Light"/>
              </a:rPr>
              <a:t>Microsoft Education Solution Overview:</a:t>
            </a:r>
            <a:r>
              <a:rPr lang="en-US" sz="1400" dirty="0">
                <a:latin typeface="+mj-lt"/>
              </a:rPr>
              <a:t> </a:t>
            </a:r>
            <a:r>
              <a:rPr lang="en-US" sz="1200" dirty="0">
                <a:latin typeface="+mj-lt"/>
                <a:hlinkClick r:id="rId9">
                  <a:extLst>
                    <a:ext uri="{A12FA001-AC4F-418D-AE19-62706E023703}">
                      <ahyp:hlinkClr xmlns:ahyp="http://schemas.microsoft.com/office/drawing/2018/hyperlinkcolor" val="tx"/>
                    </a:ext>
                  </a:extLst>
                </a:hlinkClick>
              </a:rPr>
              <a:t>https://www.youtube.com/watch?v=yDl01v1l01c&amp;t</a:t>
            </a:r>
            <a:endParaRPr lang="en-US" sz="1200" dirty="0">
              <a:latin typeface="+mj-lt"/>
            </a:endParaRPr>
          </a:p>
          <a:p>
            <a:pPr lvl="0">
              <a:defRPr/>
            </a:pPr>
            <a:endParaRPr lang="en-US" sz="1600" dirty="0">
              <a:solidFill>
                <a:srgbClr val="0078D7"/>
              </a:solidFill>
              <a:latin typeface="Segoe UI Light"/>
            </a:endParaRPr>
          </a:p>
          <a:p>
            <a:pPr lvl="0">
              <a:defRPr/>
            </a:pPr>
            <a:r>
              <a:rPr lang="en-US" sz="2200" dirty="0">
                <a:solidFill>
                  <a:srgbClr val="0078D7"/>
                </a:solidFill>
                <a:latin typeface="Segoe UI Light"/>
              </a:rPr>
              <a:t>Intune for Education</a:t>
            </a:r>
          </a:p>
          <a:p>
            <a:pPr marL="0" lvl="1">
              <a:spcBef>
                <a:spcPts val="600"/>
              </a:spcBef>
              <a:spcAft>
                <a:spcPts val="200"/>
              </a:spcAft>
              <a:defRPr/>
            </a:pPr>
            <a:r>
              <a:rPr lang="en-US" sz="1400" dirty="0">
                <a:latin typeface="Segoe UI Light"/>
              </a:rPr>
              <a:t>Overview: </a:t>
            </a:r>
            <a:r>
              <a:rPr lang="en-US" sz="1200" dirty="0">
                <a:latin typeface="Segoe UI Light"/>
                <a:hlinkClick r:id="rId10">
                  <a:extLst>
                    <a:ext uri="{A12FA001-AC4F-418D-AE19-62706E023703}">
                      <ahyp:hlinkClr xmlns:ahyp="http://schemas.microsoft.com/office/drawing/2018/hyperlinkcolor" val="tx"/>
                    </a:ext>
                  </a:extLst>
                </a:hlinkClick>
              </a:rPr>
              <a:t>https://docs.microsoft.com/en-us/intune-education/what-is-intune-for-education</a:t>
            </a:r>
            <a:endParaRPr lang="en-US" sz="1200" dirty="0">
              <a:latin typeface="Segoe UI Light"/>
            </a:endParaRPr>
          </a:p>
          <a:p>
            <a:pPr marL="0" lvl="1">
              <a:spcBef>
                <a:spcPts val="600"/>
              </a:spcBef>
              <a:spcAft>
                <a:spcPts val="200"/>
              </a:spcAft>
              <a:defRPr/>
            </a:pPr>
            <a:r>
              <a:rPr lang="en-US" sz="1400" dirty="0">
                <a:latin typeface="Segoe UI Light"/>
              </a:rPr>
              <a:t>Introduction: </a:t>
            </a:r>
            <a:r>
              <a:rPr lang="en-US" sz="1200" dirty="0">
                <a:latin typeface="Segoe UI Light"/>
                <a:hlinkClick r:id="rId11">
                  <a:extLst>
                    <a:ext uri="{A12FA001-AC4F-418D-AE19-62706E023703}">
                      <ahyp:hlinkClr xmlns:ahyp="http://schemas.microsoft.com/office/drawing/2018/hyperlinkcolor" val="tx"/>
                    </a:ext>
                  </a:extLst>
                </a:hlinkClick>
              </a:rPr>
              <a:t>https://www.youtube.com/watch?v=ukrnCwcLvV8&amp;t</a:t>
            </a:r>
            <a:endParaRPr lang="en-US" sz="1400" dirty="0">
              <a:latin typeface="Segoe UI Light"/>
            </a:endParaRPr>
          </a:p>
          <a:p>
            <a:pPr marL="0" lvl="1">
              <a:spcBef>
                <a:spcPts val="600"/>
              </a:spcBef>
              <a:spcAft>
                <a:spcPts val="200"/>
              </a:spcAft>
              <a:defRPr/>
            </a:pPr>
            <a:r>
              <a:rPr lang="en-US" sz="1400" dirty="0">
                <a:latin typeface="Segoe UI Light"/>
              </a:rPr>
              <a:t>Live Intune setup: </a:t>
            </a:r>
            <a:r>
              <a:rPr lang="en-US" sz="1200" dirty="0">
                <a:latin typeface="Segoe UI Light"/>
                <a:cs typeface="Segoe UI Light"/>
                <a:hlinkClick r:id="rId12">
                  <a:extLst>
                    <a:ext uri="{A12FA001-AC4F-418D-AE19-62706E023703}">
                      <ahyp:hlinkClr xmlns:ahyp="http://schemas.microsoft.com/office/drawing/2018/hyperlinkcolor" val="tx"/>
                    </a:ext>
                  </a:extLst>
                </a:hlinkClick>
              </a:rPr>
              <a:t>https://aka.ms/backtoschoolintune</a:t>
            </a:r>
            <a:endParaRPr lang="en-US" sz="1200" dirty="0">
              <a:latin typeface="Segoe UI Light"/>
            </a:endParaRPr>
          </a:p>
          <a:p>
            <a:pPr marL="0" lvl="1">
              <a:spcBef>
                <a:spcPts val="600"/>
              </a:spcBef>
              <a:spcAft>
                <a:spcPts val="200"/>
              </a:spcAft>
              <a:defRPr/>
            </a:pPr>
            <a:r>
              <a:rPr lang="en-US" sz="1400" dirty="0">
                <a:latin typeface="Segoe UI Light"/>
              </a:rPr>
              <a:t>Training videos: </a:t>
            </a:r>
            <a:r>
              <a:rPr lang="en-US" sz="1200" dirty="0">
                <a:latin typeface="Segoe UI Light"/>
                <a:cs typeface="Segoe UI Light"/>
                <a:hlinkClick r:id="rId13">
                  <a:extLst>
                    <a:ext uri="{A12FA001-AC4F-418D-AE19-62706E023703}">
                      <ahyp:hlinkClr xmlns:ahyp="http://schemas.microsoft.com/office/drawing/2018/hyperlinkcolor" val="tx"/>
                    </a:ext>
                  </a:extLst>
                </a:hlinkClick>
              </a:rPr>
              <a:t>https://aka.ms/intuneedudeploymenttraining</a:t>
            </a:r>
            <a:r>
              <a:rPr lang="en-US" sz="1200" dirty="0">
                <a:latin typeface="Segoe UI Light"/>
                <a:cs typeface="Segoe UI Light"/>
              </a:rPr>
              <a:t> </a:t>
            </a:r>
          </a:p>
          <a:p>
            <a:pPr marL="0" lvl="1">
              <a:spcBef>
                <a:spcPts val="600"/>
              </a:spcBef>
              <a:spcAft>
                <a:spcPts val="200"/>
              </a:spcAft>
              <a:defRPr/>
            </a:pPr>
            <a:r>
              <a:rPr lang="en-US" sz="1400" dirty="0">
                <a:latin typeface="Segoe UI Light"/>
              </a:rPr>
              <a:t>World of tomorrow ad: </a:t>
            </a:r>
            <a:r>
              <a:rPr lang="en-US" sz="1200" dirty="0">
                <a:latin typeface="Segoe UI Light"/>
                <a:hlinkClick r:id="rId14">
                  <a:extLst>
                    <a:ext uri="{A12FA001-AC4F-418D-AE19-62706E023703}">
                      <ahyp:hlinkClr xmlns:ahyp="http://schemas.microsoft.com/office/drawing/2018/hyperlinkcolor" val="tx"/>
                    </a:ext>
                  </a:extLst>
                </a:hlinkClick>
              </a:rPr>
              <a:t>http://aka.ms/intuneeduteaservideo</a:t>
            </a:r>
            <a:endParaRPr lang="en-US" sz="1200" dirty="0">
              <a:latin typeface="Segoe UI Light"/>
            </a:endParaRPr>
          </a:p>
          <a:p>
            <a:pPr marL="0" lvl="1">
              <a:spcBef>
                <a:spcPts val="600"/>
              </a:spcBef>
              <a:spcAft>
                <a:spcPts val="200"/>
              </a:spcAft>
              <a:defRPr/>
            </a:pPr>
            <a:r>
              <a:rPr lang="en-US" sz="1400" dirty="0">
                <a:latin typeface="Segoe UI Light"/>
              </a:rPr>
              <a:t>Resources: </a:t>
            </a:r>
            <a:r>
              <a:rPr lang="en-US" sz="1200" dirty="0">
                <a:latin typeface="Segoe UI Light"/>
                <a:cs typeface="Segoe UI Light"/>
                <a:hlinkClick r:id="rId15">
                  <a:extLst>
                    <a:ext uri="{A12FA001-AC4F-418D-AE19-62706E023703}">
                      <ahyp:hlinkClr xmlns:ahyp="http://schemas.microsoft.com/office/drawing/2018/hyperlinkcolor" val="tx"/>
                    </a:ext>
                  </a:extLst>
                </a:hlinkClick>
              </a:rPr>
              <a:t>https://aka.ms/intuneforeduresources</a:t>
            </a:r>
            <a:r>
              <a:rPr lang="en-US" sz="1200" dirty="0">
                <a:latin typeface="Segoe UI Light"/>
                <a:cs typeface="Segoe UI Light"/>
                <a:hlinkClick r:id="rId16">
                  <a:extLst>
                    <a:ext uri="{A12FA001-AC4F-418D-AE19-62706E023703}">
                      <ahyp:hlinkClr xmlns:ahyp="http://schemas.microsoft.com/office/drawing/2018/hyperlinkcolor" val="tx"/>
                    </a:ext>
                  </a:extLst>
                </a:hlinkClick>
              </a:rPr>
              <a:t> </a:t>
            </a:r>
            <a:endParaRPr lang="en-US" sz="1200" dirty="0">
              <a:latin typeface="Segoe UI Light"/>
            </a:endParaRPr>
          </a:p>
          <a:p>
            <a:pPr marL="0" lvl="1">
              <a:spcBef>
                <a:spcPts val="600"/>
              </a:spcBef>
              <a:spcAft>
                <a:spcPts val="200"/>
              </a:spcAft>
              <a:defRPr/>
            </a:pPr>
            <a:r>
              <a:rPr lang="en-US" sz="1400" dirty="0">
                <a:latin typeface="Segoe UI Light"/>
              </a:rPr>
              <a:t>Case studies: </a:t>
            </a:r>
            <a:r>
              <a:rPr lang="en-US" sz="1200" dirty="0">
                <a:latin typeface="Segoe UI Light"/>
                <a:cs typeface="Segoe UI Light"/>
                <a:hlinkClick r:id="rId17">
                  <a:extLst>
                    <a:ext uri="{A12FA001-AC4F-418D-AE19-62706E023703}">
                      <ahyp:hlinkClr xmlns:ahyp="http://schemas.microsoft.com/office/drawing/2018/hyperlinkcolor" val="tx"/>
                    </a:ext>
                  </a:extLst>
                </a:hlinkClick>
              </a:rPr>
              <a:t>Port Alberni</a:t>
            </a:r>
            <a:r>
              <a:rPr lang="en-US" sz="1200" dirty="0">
                <a:latin typeface="Segoe UI Light"/>
                <a:cs typeface="Segoe UI Light"/>
              </a:rPr>
              <a:t>, </a:t>
            </a:r>
            <a:r>
              <a:rPr lang="en-US" sz="1200" dirty="0">
                <a:latin typeface="Segoe UI Light"/>
                <a:cs typeface="Segoe UI Light"/>
                <a:hlinkClick r:id="rId18">
                  <a:extLst>
                    <a:ext uri="{A12FA001-AC4F-418D-AE19-62706E023703}">
                      <ahyp:hlinkClr xmlns:ahyp="http://schemas.microsoft.com/office/drawing/2018/hyperlinkcolor" val="tx"/>
                    </a:ext>
                  </a:extLst>
                </a:hlinkClick>
              </a:rPr>
              <a:t>Escola Bosque</a:t>
            </a:r>
            <a:r>
              <a:rPr lang="en-US" sz="1200" dirty="0">
                <a:latin typeface="Segoe UI Light"/>
                <a:cs typeface="Segoe UI Light"/>
              </a:rPr>
              <a:t>, </a:t>
            </a:r>
            <a:r>
              <a:rPr lang="en-US" sz="1200" dirty="0">
                <a:latin typeface="Segoe UI Light"/>
                <a:cs typeface="Segoe UI Light"/>
                <a:hlinkClick r:id="rId19">
                  <a:extLst>
                    <a:ext uri="{A12FA001-AC4F-418D-AE19-62706E023703}">
                      <ahyp:hlinkClr xmlns:ahyp="http://schemas.microsoft.com/office/drawing/2018/hyperlinkcolor" val="tx"/>
                    </a:ext>
                  </a:extLst>
                </a:hlinkClick>
              </a:rPr>
              <a:t>French American School of Puget Sound</a:t>
            </a:r>
            <a:r>
              <a:rPr lang="en-US" sz="1200" dirty="0">
                <a:latin typeface="Segoe UI Light"/>
                <a:cs typeface="Segoe UI Light"/>
              </a:rPr>
              <a:t>, </a:t>
            </a:r>
            <a:r>
              <a:rPr lang="en-US" sz="1200" dirty="0">
                <a:latin typeface="Segoe UI Light"/>
                <a:cs typeface="Segoe UI Light"/>
                <a:hlinkClick r:id="rId20">
                  <a:extLst>
                    <a:ext uri="{A12FA001-AC4F-418D-AE19-62706E023703}">
                      <ahyp:hlinkClr xmlns:ahyp="http://schemas.microsoft.com/office/drawing/2018/hyperlinkcolor" val="tx"/>
                    </a:ext>
                  </a:extLst>
                </a:hlinkClick>
              </a:rPr>
              <a:t>Calvert County School District</a:t>
            </a:r>
            <a:r>
              <a:rPr lang="en-US" sz="1200" dirty="0">
                <a:latin typeface="Segoe UI Light"/>
                <a:cs typeface="Segoe UI Light"/>
              </a:rPr>
              <a:t>, </a:t>
            </a:r>
            <a:r>
              <a:rPr lang="en-US" sz="1200" dirty="0">
                <a:latin typeface="Segoe UI Light"/>
                <a:cs typeface="Segoe UI Light"/>
                <a:hlinkClick r:id="rId21">
                  <a:extLst>
                    <a:ext uri="{A12FA001-AC4F-418D-AE19-62706E023703}">
                      <ahyp:hlinkClr xmlns:ahyp="http://schemas.microsoft.com/office/drawing/2018/hyperlinkcolor" val="tx"/>
                    </a:ext>
                  </a:extLst>
                </a:hlinkClick>
              </a:rPr>
              <a:t>Davidson Academy</a:t>
            </a:r>
            <a:endParaRPr lang="en-US" sz="1200" dirty="0">
              <a:latin typeface="Segoe UI Light"/>
              <a:cs typeface="Segoe UI Light"/>
            </a:endParaRPr>
          </a:p>
          <a:p>
            <a:pPr marL="0" lvl="1">
              <a:spcBef>
                <a:spcPts val="600"/>
              </a:spcBef>
              <a:spcAft>
                <a:spcPts val="200"/>
              </a:spcAft>
              <a:defRPr/>
            </a:pPr>
            <a:endParaRPr lang="en-US" sz="1200" dirty="0">
              <a:latin typeface="+mj-lt"/>
            </a:endParaRPr>
          </a:p>
          <a:p>
            <a:pPr marL="0" lvl="1">
              <a:spcBef>
                <a:spcPts val="600"/>
              </a:spcBef>
              <a:spcAft>
                <a:spcPts val="200"/>
              </a:spcAft>
              <a:defRPr/>
            </a:pPr>
            <a:endParaRPr lang="en-US" sz="1400" dirty="0">
              <a:latin typeface="+mj-lt"/>
            </a:endParaRPr>
          </a:p>
        </p:txBody>
      </p:sp>
    </p:spTree>
    <p:extLst>
      <p:ext uri="{BB962C8B-B14F-4D97-AF65-F5344CB8AC3E}">
        <p14:creationId xmlns:p14="http://schemas.microsoft.com/office/powerpoint/2010/main" val="276264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5" grpId="0" animBg="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CA4D6C-B63D-6D45-BAF1-69282C693750}"/>
              </a:ext>
            </a:extLst>
          </p:cNvPr>
          <p:cNvSpPr/>
          <p:nvPr/>
        </p:nvSpPr>
        <p:spPr bwMode="auto">
          <a:xfrm>
            <a:off x="0" y="0"/>
            <a:ext cx="12192000" cy="29289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Picture 18">
            <a:extLst>
              <a:ext uri="{FF2B5EF4-FFF2-40B4-BE49-F238E27FC236}">
                <a16:creationId xmlns:a16="http://schemas.microsoft.com/office/drawing/2014/main" id="{C8111ED0-22CF-584A-A019-FA0EE14D67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9"/>
            <a:ext cx="12192000" cy="2932228"/>
          </a:xfrm>
          <a:prstGeom prst="rect">
            <a:avLst/>
          </a:prstGeom>
        </p:spPr>
      </p:pic>
      <p:sp>
        <p:nvSpPr>
          <p:cNvPr id="4" name="TextBox 3">
            <a:extLst>
              <a:ext uri="{FF2B5EF4-FFF2-40B4-BE49-F238E27FC236}">
                <a16:creationId xmlns:a16="http://schemas.microsoft.com/office/drawing/2014/main" id="{7DFFCBFC-25FE-435D-BCFC-D71DC9AC33CA}"/>
              </a:ext>
            </a:extLst>
          </p:cNvPr>
          <p:cNvSpPr txBox="1"/>
          <p:nvPr/>
        </p:nvSpPr>
        <p:spPr>
          <a:xfrm>
            <a:off x="498851" y="1253789"/>
            <a:ext cx="9654586" cy="12329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Times New Roman" panose="02020603050405020304" pitchFamily="18" charset="0"/>
              </a:rPr>
              <a:t>STEM (science, technology, engineering, and math) skills are critical requirements for the 2.6 million projected STEM-related job openings from 2014 to 2024—and some sources estimate there won’t be enough qualified candidates to fill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t>The SYNNEX GOV</a:t>
            </a:r>
            <a:r>
              <a:rPr kumimoji="0" lang="en-US" sz="1400" b="0" i="1" u="none" strike="noStrike" kern="120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t>Solv</a:t>
            </a:r>
            <a:r>
              <a:rPr kumimoji="0" lang="en-US" sz="1400" b="0" i="0" u="none" strike="noStrike" kern="120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t> program provides resources to help educators address this knowledge gap and prepare K–12 and higher-education students for success. These include training materials to guide educators in creating their curriculums, </a:t>
            </a:r>
            <a:br>
              <a:rPr kumimoji="0" lang="en-US" sz="1400" b="0" i="0" u="none" strike="noStrike" kern="120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br>
            <a:r>
              <a:rPr kumimoji="0" lang="en-US" sz="1400" b="0" i="0" u="none" strike="noStrike" kern="120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t>as well as resources to help them select the right IT devices and solutions.</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 name="TextBox 4">
            <a:extLst>
              <a:ext uri="{FF2B5EF4-FFF2-40B4-BE49-F238E27FC236}">
                <a16:creationId xmlns:a16="http://schemas.microsoft.com/office/drawing/2014/main" id="{F0A839E0-5D74-4221-8176-0C708FAA7579}"/>
              </a:ext>
            </a:extLst>
          </p:cNvPr>
          <p:cNvSpPr txBox="1"/>
          <p:nvPr/>
        </p:nvSpPr>
        <p:spPr>
          <a:xfrm>
            <a:off x="418926" y="6410987"/>
            <a:ext cx="7879644"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2E2E2D"/>
                </a:solidFill>
                <a:effectLst/>
                <a:uLnTx/>
                <a:uFillTx/>
                <a:latin typeface="Segoe UI"/>
                <a:ea typeface="+mn-ea"/>
                <a:cs typeface="+mn-cs"/>
              </a:rPr>
              <a:t>*</a:t>
            </a:r>
            <a:r>
              <a:rPr kumimoji="0" lang="en-US" sz="800" b="0" i="0" u="sng" strike="noStrike" kern="1200" cap="none" spc="0" normalizeH="0" baseline="0" noProof="0" dirty="0">
                <a:ln>
                  <a:noFill/>
                </a:ln>
                <a:solidFill>
                  <a:srgbClr val="2E2E2D"/>
                </a:solidFill>
                <a:effectLst/>
                <a:uLnTx/>
                <a:uFillTx/>
                <a:latin typeface="Segoe UI"/>
                <a:ea typeface="+mn-ea"/>
                <a:cs typeface="+mn-cs"/>
                <a:hlinkClick r:id="rId3"/>
              </a:rPr>
              <a:t>U.S. Bureau of Labor Statistics. “STEM occupations: past, present, and future.” January 2017. </a:t>
            </a:r>
            <a:endParaRPr kumimoji="0" lang="en-US" sz="800" b="0" i="0" u="none" strike="noStrike" kern="1200" cap="none" spc="0" normalizeH="0" baseline="0" noProof="0" dirty="0">
              <a:ln>
                <a:noFill/>
              </a:ln>
              <a:solidFill>
                <a:srgbClr val="2E2E2D"/>
              </a:solidFill>
              <a:effectLst/>
              <a:uLnTx/>
              <a:uFillTx/>
              <a:latin typeface="Segoe UI"/>
              <a:ea typeface="+mn-ea"/>
              <a:cs typeface="+mn-cs"/>
            </a:endParaRPr>
          </a:p>
        </p:txBody>
      </p:sp>
      <p:sp>
        <p:nvSpPr>
          <p:cNvPr id="8" name="TextBox 7">
            <a:extLst>
              <a:ext uri="{FF2B5EF4-FFF2-40B4-BE49-F238E27FC236}">
                <a16:creationId xmlns:a16="http://schemas.microsoft.com/office/drawing/2014/main" id="{51E04136-25F1-418C-8742-B1C45357BA2E}"/>
              </a:ext>
            </a:extLst>
          </p:cNvPr>
          <p:cNvSpPr txBox="1"/>
          <p:nvPr/>
        </p:nvSpPr>
        <p:spPr>
          <a:xfrm>
            <a:off x="510138" y="3672584"/>
            <a:ext cx="2328755" cy="23083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2E2E2D"/>
                </a:solidFill>
                <a:effectLst/>
                <a:uLnTx/>
                <a:uFillTx/>
                <a:latin typeface="Segoe UI"/>
                <a:ea typeface="+mn-ea"/>
                <a:cs typeface="+mn-cs"/>
              </a:rPr>
              <a:t>STEP 1:</a:t>
            </a:r>
            <a:br>
              <a:rPr kumimoji="0" lang="en-US" sz="1600" b="1" i="0" u="none" strike="noStrike" kern="1200" cap="none" spc="0" normalizeH="0" baseline="0" noProof="0" dirty="0">
                <a:ln>
                  <a:noFill/>
                </a:ln>
                <a:solidFill>
                  <a:srgbClr val="2E2E2D"/>
                </a:solidFill>
                <a:effectLst/>
                <a:uLnTx/>
                <a:uFillTx/>
                <a:latin typeface="Segoe UI"/>
                <a:ea typeface="+mn-ea"/>
                <a:cs typeface="+mn-cs"/>
              </a:rPr>
            </a:br>
            <a:r>
              <a:rPr kumimoji="0" lang="en-US" sz="1600" b="1" i="0" u="none" strike="noStrike" kern="1200" cap="none" spc="0" normalizeH="0" baseline="0" noProof="0" dirty="0">
                <a:ln>
                  <a:noFill/>
                </a:ln>
                <a:solidFill>
                  <a:srgbClr val="2E2E2D"/>
                </a:solidFill>
                <a:effectLst/>
                <a:uLnTx/>
                <a:uFillTx/>
                <a:latin typeface="Segoe UI"/>
                <a:ea typeface="+mn-ea"/>
                <a:cs typeface="+mn-cs"/>
              </a:rPr>
              <a:t>Augment physics or </a:t>
            </a:r>
            <a:br>
              <a:rPr kumimoji="0" lang="en-US" sz="1600" b="1" i="0" u="none" strike="noStrike" kern="1200" cap="none" spc="0" normalizeH="0" baseline="0" noProof="0" dirty="0">
                <a:ln>
                  <a:noFill/>
                </a:ln>
                <a:solidFill>
                  <a:srgbClr val="2E2E2D"/>
                </a:solidFill>
                <a:effectLst/>
                <a:uLnTx/>
                <a:uFillTx/>
                <a:latin typeface="Segoe UI"/>
                <a:ea typeface="+mn-ea"/>
                <a:cs typeface="+mn-cs"/>
              </a:rPr>
            </a:br>
            <a:r>
              <a:rPr kumimoji="0" lang="en-US" sz="1600" b="1" i="0" u="none" strike="noStrike" kern="1200" cap="none" spc="0" normalizeH="0" baseline="0" noProof="0" dirty="0">
                <a:ln>
                  <a:noFill/>
                </a:ln>
                <a:solidFill>
                  <a:srgbClr val="2E2E2D"/>
                </a:solidFill>
                <a:effectLst/>
                <a:uLnTx/>
                <a:uFillTx/>
                <a:latin typeface="Segoe UI"/>
                <a:ea typeface="+mn-ea"/>
                <a:cs typeface="+mn-cs"/>
              </a:rPr>
              <a:t>math curriculums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3D printers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Circuit/coding kits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Charging station/cart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Audio-visual equipment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Document cameras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Headphones</a:t>
            </a:r>
          </a:p>
        </p:txBody>
      </p:sp>
      <p:sp>
        <p:nvSpPr>
          <p:cNvPr id="9" name="TextBox 8">
            <a:extLst>
              <a:ext uri="{FF2B5EF4-FFF2-40B4-BE49-F238E27FC236}">
                <a16:creationId xmlns:a16="http://schemas.microsoft.com/office/drawing/2014/main" id="{6A0B80C9-11B4-4B79-B97C-2BAB9C1959F6}"/>
              </a:ext>
            </a:extLst>
          </p:cNvPr>
          <p:cNvSpPr txBox="1"/>
          <p:nvPr/>
        </p:nvSpPr>
        <p:spPr>
          <a:xfrm>
            <a:off x="3387124" y="3672584"/>
            <a:ext cx="2888955" cy="23083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2E2E2D"/>
                </a:solidFill>
                <a:effectLst/>
                <a:uLnTx/>
                <a:uFillTx/>
                <a:latin typeface="Segoe UI" panose="020B0502040204020203" pitchFamily="34" charset="0"/>
                <a:ea typeface="+mn-ea"/>
                <a:cs typeface="+mn-cs"/>
              </a:rPr>
              <a:t>STEP 2:</a:t>
            </a:r>
            <a:br>
              <a:rPr kumimoji="0" lang="en-US" sz="1600" b="1" i="0" u="none" strike="noStrike" kern="1200" cap="none" spc="0" normalizeH="0" baseline="0" noProof="0" dirty="0">
                <a:ln>
                  <a:noFill/>
                </a:ln>
                <a:solidFill>
                  <a:srgbClr val="2E2E2D"/>
                </a:solidFill>
                <a:effectLst/>
                <a:uLnTx/>
                <a:uFillTx/>
                <a:latin typeface="Segoe UI" panose="020B0502040204020203" pitchFamily="34" charset="0"/>
                <a:ea typeface="+mn-ea"/>
                <a:cs typeface="+mn-cs"/>
              </a:rPr>
            </a:br>
            <a:r>
              <a:rPr kumimoji="0" lang="en-US" sz="1600" b="1" i="0" u="none" strike="noStrike" kern="1200" cap="none" spc="0" normalizeH="0" baseline="0" noProof="0" dirty="0">
                <a:ln>
                  <a:noFill/>
                </a:ln>
                <a:solidFill>
                  <a:srgbClr val="2E2E2D"/>
                </a:solidFill>
                <a:effectLst/>
                <a:uLnTx/>
                <a:uFillTx/>
                <a:latin typeface="Segoe UI" panose="020B0502040204020203" pitchFamily="34" charset="0"/>
                <a:ea typeface="+mn-ea"/>
                <a:cs typeface="+mn-cs"/>
              </a:rPr>
              <a:t>Develop a STEM </a:t>
            </a:r>
            <a:br>
              <a:rPr kumimoji="0" lang="en-US" sz="1600" b="1" i="0" u="none" strike="noStrike" kern="1200" cap="none" spc="0" normalizeH="0" baseline="0" noProof="0" dirty="0">
                <a:ln>
                  <a:noFill/>
                </a:ln>
                <a:solidFill>
                  <a:srgbClr val="2E2E2D"/>
                </a:solidFill>
                <a:effectLst/>
                <a:uLnTx/>
                <a:uFillTx/>
                <a:latin typeface="Segoe UI" panose="020B0502040204020203" pitchFamily="34" charset="0"/>
                <a:ea typeface="+mn-ea"/>
                <a:cs typeface="+mn-cs"/>
              </a:rPr>
            </a:br>
            <a:r>
              <a:rPr kumimoji="0" lang="en-US" sz="1600" b="1" i="0" u="none" strike="noStrike" kern="1200" cap="none" spc="0" normalizeH="0" baseline="0" noProof="0" dirty="0">
                <a:ln>
                  <a:noFill/>
                </a:ln>
                <a:solidFill>
                  <a:srgbClr val="2E2E2D"/>
                </a:solidFill>
                <a:effectLst/>
                <a:uLnTx/>
                <a:uFillTx/>
                <a:latin typeface="Segoe UI" panose="020B0502040204020203" pitchFamily="34" charset="0"/>
                <a:ea typeface="+mn-ea"/>
                <a:cs typeface="+mn-cs"/>
              </a:rPr>
              <a:t>curriculum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Creative apps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Robotics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Digital microscopes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Virtual reality sets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Standalone career-tech courses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After-school club and STEM camps</a:t>
            </a:r>
          </a:p>
        </p:txBody>
      </p:sp>
      <p:sp>
        <p:nvSpPr>
          <p:cNvPr id="10" name="TextBox 9">
            <a:extLst>
              <a:ext uri="{FF2B5EF4-FFF2-40B4-BE49-F238E27FC236}">
                <a16:creationId xmlns:a16="http://schemas.microsoft.com/office/drawing/2014/main" id="{5EFB1ADE-A342-4C2A-97E2-3A178E984769}"/>
              </a:ext>
            </a:extLst>
          </p:cNvPr>
          <p:cNvSpPr txBox="1"/>
          <p:nvPr/>
        </p:nvSpPr>
        <p:spPr>
          <a:xfrm>
            <a:off x="7161195" y="3672584"/>
            <a:ext cx="2776889" cy="23083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2E2E2D"/>
                </a:solidFill>
                <a:effectLst/>
                <a:uLnTx/>
                <a:uFillTx/>
                <a:latin typeface="Segoe UI"/>
                <a:ea typeface="+mn-ea"/>
                <a:cs typeface="+mn-cs"/>
              </a:rPr>
              <a:t>STEP 3:</a:t>
            </a:r>
            <a:br>
              <a:rPr kumimoji="0" lang="en-US" sz="1600" b="1" i="0" u="none" strike="noStrike" kern="1200" cap="none" spc="0" normalizeH="0" baseline="0" noProof="0" dirty="0">
                <a:ln>
                  <a:noFill/>
                </a:ln>
                <a:solidFill>
                  <a:srgbClr val="2E2E2D"/>
                </a:solidFill>
                <a:effectLst/>
                <a:uLnTx/>
                <a:uFillTx/>
                <a:latin typeface="Segoe UI"/>
                <a:ea typeface="+mn-ea"/>
                <a:cs typeface="+mn-cs"/>
              </a:rPr>
            </a:br>
            <a:r>
              <a:rPr kumimoji="0" lang="en-US" sz="1600" b="1" i="0" u="none" strike="noStrike" kern="1200" cap="none" spc="0" normalizeH="0" baseline="0" noProof="0" dirty="0">
                <a:ln>
                  <a:noFill/>
                </a:ln>
                <a:solidFill>
                  <a:srgbClr val="2E2E2D"/>
                </a:solidFill>
                <a:effectLst/>
                <a:uLnTx/>
                <a:uFillTx/>
                <a:latin typeface="Segoe UI"/>
                <a:ea typeface="+mn-ea"/>
                <a:cs typeface="+mn-cs"/>
              </a:rPr>
              <a:t>Offer trade certifications </a:t>
            </a:r>
            <a:br>
              <a:rPr kumimoji="0" lang="en-US" sz="1600" b="1" i="0" u="none" strike="noStrike" kern="1200" cap="none" spc="0" normalizeH="0" baseline="0" noProof="0" dirty="0">
                <a:ln>
                  <a:noFill/>
                </a:ln>
                <a:solidFill>
                  <a:srgbClr val="2E2E2D"/>
                </a:solidFill>
                <a:effectLst/>
                <a:uLnTx/>
                <a:uFillTx/>
                <a:latin typeface="Segoe UI"/>
                <a:ea typeface="+mn-ea"/>
                <a:cs typeface="+mn-cs"/>
              </a:rPr>
            </a:br>
            <a:r>
              <a:rPr kumimoji="0" lang="en-US" sz="1600" b="1" i="0" u="none" strike="noStrike" kern="1200" cap="none" spc="0" normalizeH="0" baseline="0" noProof="0" dirty="0">
                <a:ln>
                  <a:noFill/>
                </a:ln>
                <a:solidFill>
                  <a:srgbClr val="2E2E2D"/>
                </a:solidFill>
                <a:effectLst/>
                <a:uLnTx/>
                <a:uFillTx/>
                <a:latin typeface="Segoe UI"/>
                <a:ea typeface="+mn-ea"/>
                <a:cs typeface="+mn-cs"/>
              </a:rPr>
              <a:t>and community programs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HP Sprout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HP Zvr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Augmented reality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Drones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Laser cutters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D"/>
                </a:solidFill>
                <a:effectLst/>
                <a:uLnTx/>
                <a:uFillTx/>
                <a:latin typeface="Segoe UI"/>
                <a:ea typeface="+mn-ea"/>
                <a:cs typeface="+mn-cs"/>
              </a:rPr>
              <a:t>Workstations</a:t>
            </a:r>
          </a:p>
        </p:txBody>
      </p:sp>
      <p:sp>
        <p:nvSpPr>
          <p:cNvPr id="11" name="TextBox 10">
            <a:extLst>
              <a:ext uri="{FF2B5EF4-FFF2-40B4-BE49-F238E27FC236}">
                <a16:creationId xmlns:a16="http://schemas.microsoft.com/office/drawing/2014/main" id="{92AC14F6-A8D7-475E-9424-686256058B54}"/>
              </a:ext>
            </a:extLst>
          </p:cNvPr>
          <p:cNvSpPr txBox="1"/>
          <p:nvPr/>
        </p:nvSpPr>
        <p:spPr>
          <a:xfrm>
            <a:off x="510139" y="3163244"/>
            <a:ext cx="631417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2E76BC"/>
                </a:solidFill>
                <a:effectLst/>
                <a:uLnTx/>
                <a:uFillTx/>
                <a:latin typeface="Segoe UI"/>
                <a:ea typeface="+mn-ea"/>
                <a:cs typeface="+mn-cs"/>
              </a:rPr>
              <a:t>Building a STEM practice in schools</a:t>
            </a:r>
          </a:p>
        </p:txBody>
      </p:sp>
      <p:pic>
        <p:nvPicPr>
          <p:cNvPr id="12" name="Picture 11">
            <a:extLst>
              <a:ext uri="{FF2B5EF4-FFF2-40B4-BE49-F238E27FC236}">
                <a16:creationId xmlns:a16="http://schemas.microsoft.com/office/drawing/2014/main" id="{FB8B72D5-E066-4649-891F-1F8FA09053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83141" y="332603"/>
            <a:ext cx="1366263" cy="529427"/>
          </a:xfrm>
          <a:prstGeom prst="rect">
            <a:avLst/>
          </a:prstGeom>
        </p:spPr>
      </p:pic>
      <p:sp>
        <p:nvSpPr>
          <p:cNvPr id="15" name="Title 14">
            <a:extLst>
              <a:ext uri="{FF2B5EF4-FFF2-40B4-BE49-F238E27FC236}">
                <a16:creationId xmlns:a16="http://schemas.microsoft.com/office/drawing/2014/main" id="{78A23275-E0D6-FA44-A58F-08F5EDE55A8D}"/>
              </a:ext>
            </a:extLst>
          </p:cNvPr>
          <p:cNvSpPr>
            <a:spLocks noGrp="1"/>
          </p:cNvSpPr>
          <p:nvPr>
            <p:ph type="title"/>
          </p:nvPr>
        </p:nvSpPr>
        <p:spPr>
          <a:xfrm>
            <a:off x="418926" y="357750"/>
            <a:ext cx="11280715" cy="795089"/>
          </a:xfrm>
        </p:spPr>
        <p:txBody>
          <a:bodyPr/>
          <a:lstStyle/>
          <a:p>
            <a:r>
              <a:rPr lang="en-US" dirty="0">
                <a:solidFill>
                  <a:schemeClr val="bg1"/>
                </a:solidFill>
                <a:cs typeface="Segoe UI"/>
              </a:rPr>
              <a:t>SYNNEX GOV</a:t>
            </a:r>
            <a:r>
              <a:rPr lang="en-US" i="1" dirty="0">
                <a:solidFill>
                  <a:schemeClr val="bg1"/>
                </a:solidFill>
                <a:cs typeface="Segoe UI"/>
              </a:rPr>
              <a:t>Solv</a:t>
            </a:r>
            <a:r>
              <a:rPr lang="en-US" dirty="0">
                <a:solidFill>
                  <a:schemeClr val="bg1"/>
                </a:solidFill>
                <a:cs typeface="Segoe UI"/>
              </a:rPr>
              <a:t>: your trusted resource for </a:t>
            </a:r>
            <a:br>
              <a:rPr lang="en-US" dirty="0"/>
            </a:br>
            <a:r>
              <a:rPr lang="en-US" dirty="0">
                <a:solidFill>
                  <a:schemeClr val="bg1"/>
                </a:solidFill>
                <a:cs typeface="Segoe UI"/>
              </a:rPr>
              <a:t>reaching education customers</a:t>
            </a:r>
          </a:p>
        </p:txBody>
      </p:sp>
    </p:spTree>
    <p:extLst>
      <p:ext uri="{BB962C8B-B14F-4D97-AF65-F5344CB8AC3E}">
        <p14:creationId xmlns:p14="http://schemas.microsoft.com/office/powerpoint/2010/main" val="211674459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5FA4BD-4015-DF46-BB6A-50BEE45EE7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983940" y="0"/>
            <a:ext cx="6208057" cy="6858000"/>
          </a:xfrm>
          <a:prstGeom prst="rect">
            <a:avLst/>
          </a:prstGeom>
        </p:spPr>
      </p:pic>
      <p:sp>
        <p:nvSpPr>
          <p:cNvPr id="52" name="Rectangle 51">
            <a:extLst>
              <a:ext uri="{FF2B5EF4-FFF2-40B4-BE49-F238E27FC236}">
                <a16:creationId xmlns:a16="http://schemas.microsoft.com/office/drawing/2014/main" id="{245F1FE7-3D66-EA46-B2FA-08386A0C1262}"/>
              </a:ext>
            </a:extLst>
          </p:cNvPr>
          <p:cNvSpPr/>
          <p:nvPr/>
        </p:nvSpPr>
        <p:spPr bwMode="auto">
          <a:xfrm>
            <a:off x="0" y="3289"/>
            <a:ext cx="613664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53" name="Picture 52">
            <a:extLst>
              <a:ext uri="{FF2B5EF4-FFF2-40B4-BE49-F238E27FC236}">
                <a16:creationId xmlns:a16="http://schemas.microsoft.com/office/drawing/2014/main" id="{435B7AFF-57A4-8E40-8CF7-3071E77568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136640" cy="6861289"/>
          </a:xfrm>
          <a:prstGeom prst="rect">
            <a:avLst/>
          </a:prstGeom>
          <a:solidFill>
            <a:schemeClr val="tx2"/>
          </a:solidFill>
        </p:spPr>
      </p:pic>
      <p:pic>
        <p:nvPicPr>
          <p:cNvPr id="39" name="Picture 38">
            <a:extLst>
              <a:ext uri="{FF2B5EF4-FFF2-40B4-BE49-F238E27FC236}">
                <a16:creationId xmlns:a16="http://schemas.microsoft.com/office/drawing/2014/main" id="{6527F0E4-01C0-E34E-A03B-03DFDAD67E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44" y="423142"/>
            <a:ext cx="1813112" cy="702581"/>
          </a:xfrm>
          <a:prstGeom prst="rect">
            <a:avLst/>
          </a:prstGeom>
        </p:spPr>
      </p:pic>
      <p:sp>
        <p:nvSpPr>
          <p:cNvPr id="46" name="Text Placeholder 2">
            <a:extLst>
              <a:ext uri="{FF2B5EF4-FFF2-40B4-BE49-F238E27FC236}">
                <a16:creationId xmlns:a16="http://schemas.microsoft.com/office/drawing/2014/main" id="{BA5E9543-DAEF-9941-B673-C75DE00CB756}"/>
              </a:ext>
            </a:extLst>
          </p:cNvPr>
          <p:cNvSpPr txBox="1">
            <a:spLocks/>
          </p:cNvSpPr>
          <p:nvPr/>
        </p:nvSpPr>
        <p:spPr>
          <a:xfrm>
            <a:off x="557944" y="3160707"/>
            <a:ext cx="3625749" cy="845328"/>
          </a:xfrm>
          <a:prstGeom prst="rect">
            <a:avLst/>
          </a:prstGeom>
        </p:spPr>
        <p:txBody>
          <a:bodyPr lIns="0" tIns="0" rIns="0" bIns="0"/>
          <a:lstStyle>
            <a:lvl1pPr marL="224054" marR="0" indent="-224054" algn="l" defTabSz="914192" rtl="0" eaLnBrk="1" fontAlgn="auto" latinLnBrk="0" hangingPunct="1">
              <a:lnSpc>
                <a:spcPct val="100000"/>
              </a:lnSpc>
              <a:spcBef>
                <a:spcPts val="0"/>
              </a:spcBef>
              <a:spcAft>
                <a:spcPts val="600"/>
              </a:spcAft>
              <a:buClrTx/>
              <a:buSzPct val="90000"/>
              <a:buFont typeface="Wingdings" panose="05000000000000000000" pitchFamily="2" charset="2"/>
              <a:buChar char=""/>
              <a:tabLst/>
              <a:defRPr lang="en-US" sz="2000" b="0" i="0" kern="1200" spc="0" baseline="0" dirty="0">
                <a:solidFill>
                  <a:schemeClr val="tx1"/>
                </a:solidFill>
                <a:latin typeface="+mn-lt"/>
                <a:ea typeface="+mn-ea"/>
                <a:cs typeface="+mn-cs"/>
              </a:defRPr>
            </a:lvl1pPr>
            <a:lvl2pPr marL="448107"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2pPr>
            <a:lvl3pPr marL="672161"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3pPr>
            <a:lvl4pPr marL="896214"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4pPr>
            <a:lvl5pPr marL="1120268"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None/>
            </a:pPr>
            <a:r>
              <a:rPr lang="en-US" sz="2400" dirty="0">
                <a:solidFill>
                  <a:schemeClr val="bg1"/>
                </a:solidFill>
                <a:latin typeface="Segoe UI Semilight" panose="020B0402040204020203" pitchFamily="34" charset="0"/>
                <a:cs typeface="Segoe UI Semilight" panose="020B0402040204020203" pitchFamily="34" charset="0"/>
              </a:rPr>
              <a:t>Have questions about Microsoft for education?  </a:t>
            </a:r>
          </a:p>
        </p:txBody>
      </p:sp>
      <p:sp>
        <p:nvSpPr>
          <p:cNvPr id="50" name="Text Placeholder 2">
            <a:extLst>
              <a:ext uri="{FF2B5EF4-FFF2-40B4-BE49-F238E27FC236}">
                <a16:creationId xmlns:a16="http://schemas.microsoft.com/office/drawing/2014/main" id="{BE0F085C-BD20-0B4A-8BAD-26C33888596C}"/>
              </a:ext>
            </a:extLst>
          </p:cNvPr>
          <p:cNvSpPr txBox="1">
            <a:spLocks/>
          </p:cNvSpPr>
          <p:nvPr/>
        </p:nvSpPr>
        <p:spPr>
          <a:xfrm>
            <a:off x="557944" y="4480740"/>
            <a:ext cx="4444362" cy="630942"/>
          </a:xfrm>
          <a:prstGeom prst="rect">
            <a:avLst/>
          </a:prstGeom>
          <a:noFill/>
        </p:spPr>
        <p:txBody>
          <a:bodyPr vert="horz" wrap="square" lIns="0" tIns="0" rIns="0" bIns="0" rtlCol="0">
            <a:spAutoFit/>
          </a:bodyPr>
          <a:lstStyle>
            <a:lvl1pPr marL="0" marR="0" indent="0" algn="l" defTabSz="914192"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2400" b="0" i="0" kern="1200" spc="0" baseline="0" dirty="0">
                <a:solidFill>
                  <a:schemeClr val="tx1"/>
                </a:solidFill>
                <a:latin typeface="+mn-lt"/>
                <a:ea typeface="+mn-ea"/>
                <a:cs typeface="+mn-cs"/>
              </a:defRPr>
            </a:lvl1pPr>
            <a:lvl2pPr marL="448107"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2pPr>
            <a:lvl3pPr marL="672161"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3pPr>
            <a:lvl4pPr marL="896214"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4pPr>
            <a:lvl5pPr marL="1120268"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800" dirty="0">
                <a:solidFill>
                  <a:schemeClr val="bg1"/>
                </a:solidFill>
                <a:latin typeface="Segoe UI Semilight" panose="020B0402040204020203" pitchFamily="34" charset="0"/>
                <a:cs typeface="Segoe UI Semilight" panose="020B0402040204020203" pitchFamily="34" charset="0"/>
              </a:rPr>
              <a:t>Please contact Shannon Decken at:</a:t>
            </a:r>
          </a:p>
          <a:p>
            <a:r>
              <a:rPr lang="en-US" sz="1800" b="1" dirty="0">
                <a:solidFill>
                  <a:schemeClr val="bg1">
                    <a:lumMod val="95000"/>
                  </a:schemeClr>
                </a:solidFill>
                <a:latin typeface="Segoe UI Semilight" panose="020B0402040204020203" pitchFamily="34" charset="0"/>
                <a:cs typeface="Segoe UI Semilight" panose="020B0402040204020203" pitchFamily="34" charset="0"/>
                <a:hlinkClick r:id="rId6">
                  <a:extLst>
                    <a:ext uri="{A12FA001-AC4F-418D-AE19-62706E023703}">
                      <ahyp:hlinkClr xmlns:ahyp="http://schemas.microsoft.com/office/drawing/2018/hyperlinkcolor" val="tx"/>
                    </a:ext>
                  </a:extLst>
                </a:hlinkClick>
              </a:rPr>
              <a:t>ShannonDe@synnex.com</a:t>
            </a:r>
            <a:endParaRPr lang="en-US" sz="1800" b="1" dirty="0">
              <a:solidFill>
                <a:schemeClr val="bg1">
                  <a:lumMod val="95000"/>
                </a:schemeClr>
              </a:solidFill>
              <a:latin typeface="Segoe UI Semilight" panose="020B0402040204020203" pitchFamily="34" charset="0"/>
              <a:cs typeface="Segoe UI Semilight" panose="020B0402040204020203" pitchFamily="34" charset="0"/>
            </a:endParaRPr>
          </a:p>
        </p:txBody>
      </p:sp>
      <p:sp>
        <p:nvSpPr>
          <p:cNvPr id="51" name="Text Placeholder 2">
            <a:extLst>
              <a:ext uri="{FF2B5EF4-FFF2-40B4-BE49-F238E27FC236}">
                <a16:creationId xmlns:a16="http://schemas.microsoft.com/office/drawing/2014/main" id="{53A0AD87-E3B5-9841-AD2B-F9213522B563}"/>
              </a:ext>
            </a:extLst>
          </p:cNvPr>
          <p:cNvSpPr txBox="1">
            <a:spLocks/>
          </p:cNvSpPr>
          <p:nvPr/>
        </p:nvSpPr>
        <p:spPr>
          <a:xfrm>
            <a:off x="557944" y="1960900"/>
            <a:ext cx="3840436" cy="911871"/>
          </a:xfrm>
          <a:prstGeom prst="rect">
            <a:avLst/>
          </a:prstGeom>
        </p:spPr>
        <p:txBody>
          <a:bodyPr lIns="0" tIns="0" rIns="0" bIns="0" anchor="t" anchorCtr="0"/>
          <a:lstStyle>
            <a:lvl1pPr marL="224054" marR="0" indent="-224054" algn="l" defTabSz="914192" rtl="0" eaLnBrk="1" fontAlgn="auto" latinLnBrk="0" hangingPunct="1">
              <a:lnSpc>
                <a:spcPct val="100000"/>
              </a:lnSpc>
              <a:spcBef>
                <a:spcPts val="0"/>
              </a:spcBef>
              <a:spcAft>
                <a:spcPts val="600"/>
              </a:spcAft>
              <a:buClrTx/>
              <a:buSzPct val="90000"/>
              <a:buFont typeface="Wingdings" panose="05000000000000000000" pitchFamily="2" charset="2"/>
              <a:buChar char=""/>
              <a:tabLst/>
              <a:defRPr lang="en-US" sz="2000" b="0" i="0" kern="1200" spc="0" baseline="0" dirty="0">
                <a:solidFill>
                  <a:schemeClr val="tx1"/>
                </a:solidFill>
                <a:latin typeface="+mn-lt"/>
                <a:ea typeface="+mn-ea"/>
                <a:cs typeface="+mn-cs"/>
              </a:defRPr>
            </a:lvl1pPr>
            <a:lvl2pPr marL="448107"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2pPr>
            <a:lvl3pPr marL="672161"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3pPr>
            <a:lvl4pPr marL="896214"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4pPr>
            <a:lvl5pPr marL="1120268" marR="0" indent="-224054" algn="l" defTabSz="914192" rtl="0" eaLnBrk="1" fontAlgn="auto" latinLnBrk="0" hangingPunct="1">
              <a:lnSpc>
                <a:spcPct val="100000"/>
              </a:lnSpc>
              <a:spcBef>
                <a:spcPts val="0"/>
              </a:spcBef>
              <a:spcAft>
                <a:spcPts val="600"/>
              </a:spcAft>
              <a:buClr>
                <a:schemeClr val="bg1">
                  <a:lumMod val="75000"/>
                </a:schemeClr>
              </a:buClr>
              <a:buSzPct val="90000"/>
              <a:buFont typeface="Arial" panose="020B0604020202020204" pitchFamily="34" charset="0"/>
              <a:buChar char="•"/>
              <a:tabLst/>
              <a:defRPr sz="1800" kern="1200" spc="0" baseline="0">
                <a:solidFill>
                  <a:schemeClr val="tx1"/>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None/>
            </a:pPr>
            <a:r>
              <a:rPr lang="en-US" sz="4800" b="1" dirty="0">
                <a:solidFill>
                  <a:schemeClr val="bg1"/>
                </a:solidFill>
                <a:latin typeface="Segoe UI Light" panose="020B0502040204020203" pitchFamily="34" charset="0"/>
                <a:cs typeface="Segoe UI Light" panose="020B0502040204020203" pitchFamily="34" charset="0"/>
              </a:rPr>
              <a:t>Questions</a:t>
            </a:r>
          </a:p>
        </p:txBody>
      </p:sp>
      <p:cxnSp>
        <p:nvCxnSpPr>
          <p:cNvPr id="54" name="Straight Connector 53">
            <a:extLst>
              <a:ext uri="{FF2B5EF4-FFF2-40B4-BE49-F238E27FC236}">
                <a16:creationId xmlns:a16="http://schemas.microsoft.com/office/drawing/2014/main" id="{9B3C3C83-7B9E-0145-90DF-1AC0DEC4A55E}"/>
              </a:ext>
            </a:extLst>
          </p:cNvPr>
          <p:cNvCxnSpPr>
            <a:cxnSpLocks/>
          </p:cNvCxnSpPr>
          <p:nvPr/>
        </p:nvCxnSpPr>
        <p:spPr>
          <a:xfrm flipH="1">
            <a:off x="557944" y="4243387"/>
            <a:ext cx="34456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88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B9E6F0-734B-EF44-AB65-145C891F8B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2"/>
          </a:solidFill>
        </p:spPr>
      </p:pic>
      <p:pic>
        <p:nvPicPr>
          <p:cNvPr id="6" name="Picture 5">
            <a:extLst>
              <a:ext uri="{FF2B5EF4-FFF2-40B4-BE49-F238E27FC236}">
                <a16:creationId xmlns:a16="http://schemas.microsoft.com/office/drawing/2014/main" id="{FD5D7416-7B75-8A43-9561-D768C1903C5A}"/>
              </a:ext>
            </a:extLst>
          </p:cNvPr>
          <p:cNvPicPr>
            <a:picLocks noChangeAspect="1"/>
          </p:cNvPicPr>
          <p:nvPr/>
        </p:nvPicPr>
        <p:blipFill>
          <a:blip r:embed="rId4"/>
          <a:stretch>
            <a:fillRect/>
          </a:stretch>
        </p:blipFill>
        <p:spPr bwMode="black">
          <a:xfrm>
            <a:off x="2173612" y="3053897"/>
            <a:ext cx="3411485" cy="714981"/>
          </a:xfrm>
          <a:prstGeom prst="rect">
            <a:avLst/>
          </a:prstGeom>
        </p:spPr>
      </p:pic>
      <p:pic>
        <p:nvPicPr>
          <p:cNvPr id="7" name="Picture 6">
            <a:extLst>
              <a:ext uri="{FF2B5EF4-FFF2-40B4-BE49-F238E27FC236}">
                <a16:creationId xmlns:a16="http://schemas.microsoft.com/office/drawing/2014/main" id="{EE8E8A9A-70A3-C540-8096-D30D33C6952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40600" y="2707245"/>
            <a:ext cx="2822205" cy="1093605"/>
          </a:xfrm>
          <a:prstGeom prst="rect">
            <a:avLst/>
          </a:prstGeom>
        </p:spPr>
      </p:pic>
      <p:cxnSp>
        <p:nvCxnSpPr>
          <p:cNvPr id="8" name="Straight Connector 7">
            <a:extLst>
              <a:ext uri="{FF2B5EF4-FFF2-40B4-BE49-F238E27FC236}">
                <a16:creationId xmlns:a16="http://schemas.microsoft.com/office/drawing/2014/main" id="{C27D4A5A-7464-0F48-962E-7D3330114399}"/>
              </a:ext>
            </a:extLst>
          </p:cNvPr>
          <p:cNvCxnSpPr>
            <a:cxnSpLocks/>
          </p:cNvCxnSpPr>
          <p:nvPr/>
        </p:nvCxnSpPr>
        <p:spPr>
          <a:xfrm>
            <a:off x="6078123" y="2704935"/>
            <a:ext cx="0" cy="14469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1721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4E502016-54F9-4698-A82C-1D54453D8C89}"/>
              </a:ext>
            </a:extLst>
          </p:cNvPr>
          <p:cNvSpPr txBox="1">
            <a:spLocks/>
          </p:cNvSpPr>
          <p:nvPr/>
        </p:nvSpPr>
        <p:spPr>
          <a:xfrm>
            <a:off x="455995" y="882285"/>
            <a:ext cx="7454643" cy="3557686"/>
          </a:xfrm>
          <a:prstGeom prst="rect">
            <a:avLst/>
          </a:prstGeom>
          <a:noFill/>
        </p:spPr>
        <p:txBody>
          <a:bodyPr vert="horz" wrap="square" lIns="0" tIns="0" rIns="0" bIns="0" rtlCol="0" anchor="t" anchorCtr="0">
            <a:noAutofit/>
          </a:bodyPr>
          <a:lstStyle>
            <a:lvl1pPr algn="l" defTabSz="914378" rtl="0" eaLnBrk="1" latinLnBrk="0" hangingPunct="1">
              <a:lnSpc>
                <a:spcPct val="90000"/>
              </a:lnSpc>
              <a:spcBef>
                <a:spcPct val="0"/>
              </a:spcBef>
              <a:buNone/>
              <a:defRPr lang="en-US" sz="5400" b="0" kern="1200" cap="none" spc="-147" baseline="0" dirty="0">
                <a:ln w="3175">
                  <a:noFill/>
                </a:ln>
                <a:solidFill>
                  <a:schemeClr val="bg1"/>
                </a:solidFill>
                <a:effectLst/>
                <a:latin typeface="+mj-lt"/>
                <a:ea typeface="+mn-ea"/>
                <a:cs typeface="Segoe UI" pitchFamily="34" charset="0"/>
              </a:defRPr>
            </a:lvl1pPr>
          </a:lstStyle>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endPar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378" rtl="0" eaLnBrk="1" fontAlgn="auto" latinLnBrk="0" hangingPunct="1">
              <a:lnSpc>
                <a:spcPts val="5382"/>
              </a:lnSpc>
              <a:spcBef>
                <a:spcPct val="0"/>
              </a:spcBef>
              <a:spcAft>
                <a:spcPts val="0"/>
              </a:spcAft>
              <a:buClrTx/>
              <a:buSzTx/>
              <a:buFontTx/>
              <a:buNone/>
              <a:tabLst/>
              <a:defRPr/>
            </a:pPr>
            <a:r>
              <a:rPr kumimoji="0" lang="en-US" sz="5294" b="0" i="0" u="none" strike="noStrike" kern="1200" cap="none" spc="-147" normalizeH="0" baseline="0" noProof="0" dirty="0">
                <a:ln w="3175">
                  <a:noFill/>
                </a:ln>
                <a:solidFill>
                  <a:srgbClr val="FFFFFF"/>
                </a:solidFill>
                <a:effectLst/>
                <a:uLnTx/>
                <a:uFillTx/>
                <a:latin typeface="Segoe UI Light"/>
                <a:ea typeface="+mn-ea"/>
                <a:cs typeface="Segoe UI" pitchFamily="34" charset="0"/>
              </a:rPr>
              <a:t>Education Product Offerings</a:t>
            </a:r>
          </a:p>
        </p:txBody>
      </p:sp>
    </p:spTree>
    <p:extLst>
      <p:ext uri="{BB962C8B-B14F-4D97-AF65-F5344CB8AC3E}">
        <p14:creationId xmlns:p14="http://schemas.microsoft.com/office/powerpoint/2010/main" val="5591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36698738-9E3E-48C2-B2A9-C387B33D7BC6}"/>
              </a:ext>
            </a:extLst>
          </p:cNvPr>
          <p:cNvSpPr/>
          <p:nvPr/>
        </p:nvSpPr>
        <p:spPr>
          <a:xfrm>
            <a:off x="947071" y="3077340"/>
            <a:ext cx="2834238" cy="775046"/>
          </a:xfrm>
          <a:prstGeom prst="rect">
            <a:avLst/>
          </a:prstGeom>
          <a:noFill/>
        </p:spPr>
        <p:txBody>
          <a:bodyPr wrap="square" lIns="0" rIns="0" anchor="ctr">
            <a:noAutofit/>
          </a:bodyPr>
          <a:lstStyle/>
          <a:p>
            <a:pPr marL="0" marR="0" lvl="0" indent="0" algn="ctr" defTabSz="877368" rtl="0" eaLnBrk="1" fontAlgn="auto" latinLnBrk="0" hangingPunct="1">
              <a:lnSpc>
                <a:spcPts val="2115"/>
              </a:lnSpc>
              <a:spcBef>
                <a:spcPts val="1153"/>
              </a:spcBef>
              <a:spcAft>
                <a:spcPts val="0"/>
              </a:spcAft>
              <a:buClrTx/>
              <a:buSzTx/>
              <a:buFontTx/>
              <a:buNone/>
              <a:tabLst/>
              <a:defRPr/>
            </a:pPr>
            <a:r>
              <a:rPr kumimoji="0" lang="en-US" sz="1961" b="0" i="0" u="none" strike="noStrike" kern="0" cap="none" spc="20" normalizeH="0" baseline="0" noProof="0">
                <a:ln>
                  <a:noFill/>
                </a:ln>
                <a:solidFill>
                  <a:srgbClr val="E6E6E6">
                    <a:lumMod val="25000"/>
                  </a:srgbClr>
                </a:solidFill>
                <a:effectLst/>
                <a:uLnTx/>
                <a:uFillTx/>
                <a:latin typeface="Segoe UI Light" charset="0"/>
                <a:ea typeface="+mn-ea"/>
                <a:cs typeface="Segoe UI Light" charset="0"/>
              </a:rPr>
              <a:t>Better learning outcomes</a:t>
            </a:r>
          </a:p>
        </p:txBody>
      </p:sp>
      <p:sp>
        <p:nvSpPr>
          <p:cNvPr id="3" name="Rectangle 2">
            <a:extLst>
              <a:ext uri="{FF2B5EF4-FFF2-40B4-BE49-F238E27FC236}">
                <a16:creationId xmlns:a16="http://schemas.microsoft.com/office/drawing/2014/main" id="{A7971F47-C613-4B77-A13A-DE714EDE4473}"/>
              </a:ext>
            </a:extLst>
          </p:cNvPr>
          <p:cNvSpPr/>
          <p:nvPr/>
        </p:nvSpPr>
        <p:spPr>
          <a:xfrm>
            <a:off x="4501392" y="3083709"/>
            <a:ext cx="3001379" cy="775045"/>
          </a:xfrm>
          <a:prstGeom prst="rect">
            <a:avLst/>
          </a:prstGeom>
          <a:noFill/>
        </p:spPr>
        <p:txBody>
          <a:bodyPr wrap="square" lIns="0" rIns="0" anchor="ctr">
            <a:noAutofit/>
          </a:bodyPr>
          <a:lstStyle/>
          <a:p>
            <a:pPr marL="0" marR="0" lvl="0" indent="0" algn="ctr" defTabSz="877368" rtl="0" eaLnBrk="1" fontAlgn="auto" latinLnBrk="0" hangingPunct="1">
              <a:lnSpc>
                <a:spcPts val="2115"/>
              </a:lnSpc>
              <a:spcBef>
                <a:spcPts val="1153"/>
              </a:spcBef>
              <a:spcAft>
                <a:spcPts val="0"/>
              </a:spcAft>
              <a:buClrTx/>
              <a:buSzTx/>
              <a:buFontTx/>
              <a:buNone/>
              <a:tabLst/>
              <a:defRPr/>
            </a:pPr>
            <a:r>
              <a:rPr kumimoji="0" lang="en-US" sz="1961" b="0" i="0" u="none" strike="noStrike" kern="0" cap="none" spc="20" normalizeH="0" baseline="0" noProof="0">
                <a:ln>
                  <a:noFill/>
                </a:ln>
                <a:solidFill>
                  <a:srgbClr val="E6E6E6">
                    <a:lumMod val="25000"/>
                  </a:srgbClr>
                </a:solidFill>
                <a:effectLst/>
                <a:uLnTx/>
                <a:uFillTx/>
                <a:latin typeface="Segoe UI Light" charset="0"/>
                <a:ea typeface="+mn-ea"/>
                <a:cs typeface="Segoe UI Light" charset="0"/>
              </a:rPr>
              <a:t>Saves teachers time</a:t>
            </a:r>
          </a:p>
        </p:txBody>
      </p:sp>
      <p:sp>
        <p:nvSpPr>
          <p:cNvPr id="4" name="Rectangle 3">
            <a:extLst>
              <a:ext uri="{FF2B5EF4-FFF2-40B4-BE49-F238E27FC236}">
                <a16:creationId xmlns:a16="http://schemas.microsoft.com/office/drawing/2014/main" id="{6CF75942-B7D7-49B9-8365-17DA1F680F79}"/>
              </a:ext>
            </a:extLst>
          </p:cNvPr>
          <p:cNvSpPr/>
          <p:nvPr/>
        </p:nvSpPr>
        <p:spPr>
          <a:xfrm>
            <a:off x="8255326" y="3229722"/>
            <a:ext cx="3296418" cy="775046"/>
          </a:xfrm>
          <a:prstGeom prst="rect">
            <a:avLst/>
          </a:prstGeom>
          <a:noFill/>
        </p:spPr>
        <p:txBody>
          <a:bodyPr wrap="square" lIns="0" rIns="0" anchor="ctr">
            <a:noAutofit/>
          </a:bodyPr>
          <a:lstStyle/>
          <a:p>
            <a:pPr marL="0" marR="0" lvl="0" indent="0" algn="ctr" defTabSz="877368" rtl="0" eaLnBrk="1" fontAlgn="auto" latinLnBrk="0" hangingPunct="1">
              <a:lnSpc>
                <a:spcPts val="2115"/>
              </a:lnSpc>
              <a:spcBef>
                <a:spcPts val="1153"/>
              </a:spcBef>
              <a:spcAft>
                <a:spcPts val="0"/>
              </a:spcAft>
              <a:buClrTx/>
              <a:buSzTx/>
              <a:buFontTx/>
              <a:buNone/>
              <a:tabLst/>
              <a:defRPr/>
            </a:pPr>
            <a:r>
              <a:rPr kumimoji="0" lang="en-US" sz="1961" b="0" i="0" u="none" strike="noStrike" kern="0" cap="none" spc="20" normalizeH="0" baseline="0" noProof="0">
                <a:ln>
                  <a:noFill/>
                </a:ln>
                <a:solidFill>
                  <a:srgbClr val="E6E6E6">
                    <a:lumMod val="25000"/>
                  </a:srgbClr>
                </a:solidFill>
                <a:effectLst/>
                <a:uLnTx/>
                <a:uFillTx/>
                <a:latin typeface="Segoe UI Light" charset="0"/>
                <a:ea typeface="+mn-ea"/>
                <a:cs typeface="Segoe UI Light" charset="0"/>
              </a:rPr>
              <a:t>Affordable, easy to manage devices</a:t>
            </a:r>
          </a:p>
        </p:txBody>
      </p:sp>
      <p:sp>
        <p:nvSpPr>
          <p:cNvPr id="5" name="Rectangle 4">
            <a:extLst>
              <a:ext uri="{FF2B5EF4-FFF2-40B4-BE49-F238E27FC236}">
                <a16:creationId xmlns:a16="http://schemas.microsoft.com/office/drawing/2014/main" id="{8FE33DF1-E1F5-4D6F-ABA3-C65D2485562D}"/>
              </a:ext>
            </a:extLst>
          </p:cNvPr>
          <p:cNvSpPr/>
          <p:nvPr/>
        </p:nvSpPr>
        <p:spPr>
          <a:xfrm>
            <a:off x="865" y="3987804"/>
            <a:ext cx="12190271" cy="29104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Title 1">
            <a:extLst>
              <a:ext uri="{FF2B5EF4-FFF2-40B4-BE49-F238E27FC236}">
                <a16:creationId xmlns:a16="http://schemas.microsoft.com/office/drawing/2014/main" id="{33D4D435-8EDA-47C3-BB42-4D4F9D9E22F6}"/>
              </a:ext>
            </a:extLst>
          </p:cNvPr>
          <p:cNvSpPr txBox="1">
            <a:spLocks/>
          </p:cNvSpPr>
          <p:nvPr/>
        </p:nvSpPr>
        <p:spPr>
          <a:xfrm>
            <a:off x="1" y="886862"/>
            <a:ext cx="12191136" cy="402560"/>
          </a:xfrm>
          <a:prstGeom prst="rect">
            <a:avLst/>
          </a:prstGeom>
        </p:spPr>
        <p:txBody>
          <a:bodyPr vert="horz" wrap="square" lIns="0" tIns="0" rIns="0" bIns="0" rtlCol="0" anchor="t">
            <a:spAutoFit/>
          </a:bodyPr>
          <a:lstStyle>
            <a:lvl1pPr algn="l" defTabSz="896365" rtl="0" eaLnBrk="1" latinLnBrk="0" hangingPunct="1">
              <a:lnSpc>
                <a:spcPts val="3075"/>
              </a:lnSpc>
              <a:spcBef>
                <a:spcPct val="0"/>
              </a:spcBef>
              <a:buNone/>
              <a:defRPr lang="en-US" sz="2745" b="0" strike="noStrike" kern="1200" cap="none" spc="-144" baseline="0">
                <a:ln w="3175">
                  <a:noFill/>
                </a:ln>
                <a:solidFill>
                  <a:srgbClr val="2F2F2F"/>
                </a:solidFill>
                <a:effectLst/>
                <a:latin typeface="+mj-lt"/>
                <a:ea typeface="+mn-ea"/>
                <a:cs typeface="Segoe UI" pitchFamily="34" charset="0"/>
              </a:defRPr>
            </a:lvl1pPr>
          </a:lstStyle>
          <a:p>
            <a:pPr marL="0" marR="0" lvl="0" indent="0" algn="ctr" defTabSz="895849" rtl="0" eaLnBrk="1" fontAlgn="auto" latinLnBrk="0" hangingPunct="1">
              <a:lnSpc>
                <a:spcPts val="3072"/>
              </a:lnSpc>
              <a:spcBef>
                <a:spcPct val="0"/>
              </a:spcBef>
              <a:spcAft>
                <a:spcPts val="1200"/>
              </a:spcAft>
              <a:buClrTx/>
              <a:buSzTx/>
              <a:buFontTx/>
              <a:buNone/>
              <a:tabLst>
                <a:tab pos="615911" algn="l"/>
              </a:tabLst>
              <a:defRPr/>
            </a:pPr>
            <a:r>
              <a:rPr kumimoji="0" lang="en-US" sz="2745" b="0" i="0" u="none" strike="noStrike" kern="1200" cap="none" spc="-141" normalizeH="0" baseline="0" noProof="0" dirty="0">
                <a:ln w="3175">
                  <a:noFill/>
                </a:ln>
                <a:solidFill>
                  <a:srgbClr val="0072C6"/>
                </a:solidFill>
                <a:effectLst/>
                <a:uLnTx/>
                <a:uFillTx/>
                <a:latin typeface="Segoe UI" charset="0"/>
                <a:ea typeface="Segoe UI" charset="0"/>
                <a:cs typeface="Segoe UI" charset="0"/>
              </a:rPr>
              <a:t>Microsoft Education </a:t>
            </a:r>
          </a:p>
        </p:txBody>
      </p:sp>
      <p:sp>
        <p:nvSpPr>
          <p:cNvPr id="7" name="Rectangle 6">
            <a:extLst>
              <a:ext uri="{FF2B5EF4-FFF2-40B4-BE49-F238E27FC236}">
                <a16:creationId xmlns:a16="http://schemas.microsoft.com/office/drawing/2014/main" id="{ACE68435-600D-4820-9BA4-6451407CC011}"/>
              </a:ext>
            </a:extLst>
          </p:cNvPr>
          <p:cNvSpPr/>
          <p:nvPr/>
        </p:nvSpPr>
        <p:spPr>
          <a:xfrm>
            <a:off x="865" y="1470429"/>
            <a:ext cx="12190271" cy="400053"/>
          </a:xfrm>
          <a:prstGeom prst="rect">
            <a:avLst/>
          </a:prstGeom>
        </p:spPr>
        <p:txBody>
          <a:bodyPr wrap="square">
            <a:spAutoFit/>
          </a:bodyPr>
          <a:lstStyle/>
          <a:p>
            <a:pPr marL="0" marR="0" lvl="0" indent="0" algn="ctr" defTabSz="913966" rtl="0" eaLnBrk="1" fontAlgn="auto" latinLnBrk="0" hangingPunct="1">
              <a:lnSpc>
                <a:spcPct val="100000"/>
              </a:lnSpc>
              <a:spcBef>
                <a:spcPts val="0"/>
              </a:spcBef>
              <a:spcAft>
                <a:spcPts val="0"/>
              </a:spcAft>
              <a:buClrTx/>
              <a:buSzTx/>
              <a:buFontTx/>
              <a:buNone/>
              <a:tabLst/>
              <a:defRPr/>
            </a:pPr>
            <a:r>
              <a:rPr kumimoji="0" lang="pt-BR" sz="1961" b="0" i="0" u="none" strike="noStrike" kern="1200" cap="none" spc="0" normalizeH="0" baseline="0" noProof="0" dirty="0">
                <a:ln>
                  <a:noFill/>
                </a:ln>
                <a:solidFill>
                  <a:srgbClr val="E6E6E6">
                    <a:lumMod val="25000"/>
                  </a:srgbClr>
                </a:solidFill>
                <a:effectLst/>
                <a:uLnTx/>
                <a:uFillTx/>
                <a:latin typeface="Segoe UI Light" charset="0"/>
                <a:ea typeface="Segoe UI Light" charset="0"/>
                <a:cs typeface="Segoe UI Light" charset="0"/>
              </a:rPr>
              <a:t>  Empowering every student to create the world of tomorrow</a:t>
            </a:r>
            <a:endParaRPr kumimoji="0" lang="en-US" sz="1765" b="0" i="0" u="none" strike="noStrike" kern="1200" cap="none" spc="0" normalizeH="0" baseline="0" noProof="0" dirty="0">
              <a:ln>
                <a:noFill/>
              </a:ln>
              <a:solidFill>
                <a:srgbClr val="E6E6E6">
                  <a:lumMod val="25000"/>
                </a:srgbClr>
              </a:solidFill>
              <a:effectLst/>
              <a:uLnTx/>
              <a:uFillTx/>
              <a:latin typeface="Segoe UI Light" charset="0"/>
              <a:ea typeface="Segoe UI Light" charset="0"/>
              <a:cs typeface="Segoe UI Light" charset="0"/>
            </a:endParaRPr>
          </a:p>
        </p:txBody>
      </p:sp>
      <p:pic>
        <p:nvPicPr>
          <p:cNvPr id="8" name="Picture 7">
            <a:extLst>
              <a:ext uri="{FF2B5EF4-FFF2-40B4-BE49-F238E27FC236}">
                <a16:creationId xmlns:a16="http://schemas.microsoft.com/office/drawing/2014/main" id="{A8C0D9B2-F50D-4AFD-A1C5-33439D0EF452}"/>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003181" y="2337290"/>
            <a:ext cx="722018" cy="722018"/>
          </a:xfrm>
          <a:prstGeom prst="rect">
            <a:avLst/>
          </a:prstGeom>
        </p:spPr>
      </p:pic>
      <p:pic>
        <p:nvPicPr>
          <p:cNvPr id="9" name="Picture 8">
            <a:extLst>
              <a:ext uri="{FF2B5EF4-FFF2-40B4-BE49-F238E27FC236}">
                <a16:creationId xmlns:a16="http://schemas.microsoft.com/office/drawing/2014/main" id="{B0BCA057-8B13-434A-A704-A60F4A406EC0}"/>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585609" y="2343144"/>
            <a:ext cx="1020783" cy="547738"/>
          </a:xfrm>
          <a:prstGeom prst="rect">
            <a:avLst/>
          </a:prstGeom>
        </p:spPr>
      </p:pic>
      <p:pic>
        <p:nvPicPr>
          <p:cNvPr id="10" name="Picture 9">
            <a:extLst>
              <a:ext uri="{FF2B5EF4-FFF2-40B4-BE49-F238E27FC236}">
                <a16:creationId xmlns:a16="http://schemas.microsoft.com/office/drawing/2014/main" id="{D9A0EEAD-B797-4691-A52E-D613428B7F46}"/>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427532" y="2413305"/>
            <a:ext cx="952005" cy="572634"/>
          </a:xfrm>
          <a:prstGeom prst="rect">
            <a:avLst/>
          </a:prstGeom>
        </p:spPr>
      </p:pic>
      <p:sp>
        <p:nvSpPr>
          <p:cNvPr id="11" name="TextBox 10">
            <a:extLst>
              <a:ext uri="{FF2B5EF4-FFF2-40B4-BE49-F238E27FC236}">
                <a16:creationId xmlns:a16="http://schemas.microsoft.com/office/drawing/2014/main" id="{F8438EAF-8A6B-4B87-9C70-22C84F786FDC}"/>
              </a:ext>
            </a:extLst>
          </p:cNvPr>
          <p:cNvSpPr txBox="1"/>
          <p:nvPr/>
        </p:nvSpPr>
        <p:spPr>
          <a:xfrm>
            <a:off x="845570" y="4159787"/>
            <a:ext cx="3496852" cy="1719840"/>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FFFFFF"/>
                </a:solidFill>
                <a:effectLst/>
                <a:uLnTx/>
                <a:uFillTx/>
                <a:latin typeface="Segoe UI"/>
                <a:ea typeface="+mn-ea"/>
                <a:cs typeface="+mn-cs"/>
              </a:rPr>
              <a:t>Microsoft provides personalized learning tools and immersive, intuitive experiences that help increase reading and language skills, ignite interest in STEM, and spark creativity.</a:t>
            </a:r>
            <a:endParaRPr kumimoji="0" lang="en-US" sz="1765"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1919AA7-97AD-4B63-B5EF-D59E7B81C72D}"/>
              </a:ext>
            </a:extLst>
          </p:cNvPr>
          <p:cNvSpPr txBox="1"/>
          <p:nvPr/>
        </p:nvSpPr>
        <p:spPr>
          <a:xfrm>
            <a:off x="4818583" y="4159787"/>
            <a:ext cx="3377302" cy="2205493"/>
          </a:xfrm>
          <a:prstGeom prst="rect">
            <a:avLst/>
          </a:prstGeom>
          <a:noFill/>
        </p:spPr>
        <p:txBody>
          <a:bodyPr wrap="square" rtlCol="0">
            <a:spAutoFit/>
          </a:bodyPr>
          <a:lstStyle/>
          <a:p>
            <a:pPr marL="0" marR="0" lvl="0" indent="0" algn="l" defTabSz="914225" rtl="0" eaLnBrk="1" fontAlgn="auto" latinLnBrk="0" hangingPunct="1">
              <a:lnSpc>
                <a:spcPct val="107000"/>
              </a:lnSpc>
              <a:spcBef>
                <a:spcPts val="0"/>
              </a:spcBef>
              <a:spcAft>
                <a:spcPts val="600"/>
              </a:spcAft>
              <a:buClrTx/>
              <a:buSzTx/>
              <a:buFontTx/>
              <a:buNone/>
              <a:tabLst/>
              <a:defRPr/>
            </a:pPr>
            <a:r>
              <a:rPr kumimoji="0" lang="en-US" sz="1765" b="0" i="0" u="none" strike="noStrike" kern="1200" cap="none" spc="0" normalizeH="0" baseline="0" noProof="0" dirty="0">
                <a:ln>
                  <a:noFill/>
                </a:ln>
                <a:solidFill>
                  <a:srgbClr val="FFFFFF"/>
                </a:solidFill>
                <a:effectLst/>
                <a:uLnTx/>
                <a:uFillTx/>
                <a:latin typeface="Segoe UI"/>
                <a:ea typeface="+mn-ea"/>
                <a:cs typeface="Times New Roman" panose="02020603050405020304" pitchFamily="18" charset="0"/>
              </a:rPr>
              <a:t>Microsoft is helping teachers work more efficiently with tools to help them stay organized, easily locate and distribute content, and monitor student progress.</a:t>
            </a:r>
            <a:r>
              <a:rPr kumimoji="0" lang="en-US" sz="1765" b="0" i="0" u="none" strike="noStrike" kern="1200" cap="none" spc="0" normalizeH="0" baseline="0" noProof="0" dirty="0">
                <a:ln>
                  <a:noFill/>
                </a:ln>
                <a:solidFill>
                  <a:srgbClr val="FFFFFF"/>
                </a:solidFill>
                <a:effectLst/>
                <a:uLnTx/>
                <a:uFillTx/>
                <a:latin typeface="Segoe UI"/>
                <a:ea typeface="+mn-ea"/>
                <a:cs typeface="+mn-cs"/>
              </a:rPr>
              <a:t>    </a:t>
            </a:r>
          </a:p>
          <a:p>
            <a:pPr marL="0" marR="0" lvl="0" indent="0" algn="l" defTabSz="914225" rtl="0" eaLnBrk="1" fontAlgn="auto" latinLnBrk="0" hangingPunct="1">
              <a:lnSpc>
                <a:spcPct val="107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   </a:t>
            </a:r>
          </a:p>
        </p:txBody>
      </p:sp>
      <p:sp>
        <p:nvSpPr>
          <p:cNvPr id="13" name="TextBox 12">
            <a:extLst>
              <a:ext uri="{FF2B5EF4-FFF2-40B4-BE49-F238E27FC236}">
                <a16:creationId xmlns:a16="http://schemas.microsoft.com/office/drawing/2014/main" id="{D402AC10-8EC7-4ABE-9A33-4DC73F8CC9AF}"/>
              </a:ext>
            </a:extLst>
          </p:cNvPr>
          <p:cNvSpPr txBox="1"/>
          <p:nvPr/>
        </p:nvSpPr>
        <p:spPr>
          <a:xfrm>
            <a:off x="8503824" y="4159788"/>
            <a:ext cx="3359250" cy="1799797"/>
          </a:xfrm>
          <a:prstGeom prst="rect">
            <a:avLst/>
          </a:prstGeom>
          <a:noFill/>
        </p:spPr>
        <p:txBody>
          <a:bodyPr wrap="square" rtlCol="0">
            <a:spAutoFit/>
          </a:bodyPr>
          <a:lstStyle/>
          <a:p>
            <a:pPr marL="0" marR="0" lvl="0" indent="0" algn="l" defTabSz="914225" rtl="0" eaLnBrk="1" fontAlgn="auto" latinLnBrk="0" hangingPunct="1">
              <a:lnSpc>
                <a:spcPct val="107000"/>
              </a:lnSpc>
              <a:spcBef>
                <a:spcPts val="0"/>
              </a:spcBef>
              <a:spcAft>
                <a:spcPts val="60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Times New Roman" panose="02020603050405020304" pitchFamily="18" charset="0"/>
              </a:rPr>
              <a:t>Microsoft offers affordable devices that are simple to set up and manage, helping educators give more students access to technology.</a:t>
            </a:r>
            <a:endParaRPr kumimoji="0" lang="en-US" sz="1765" b="0" i="0" u="none" strike="noStrike" kern="1200" cap="none" spc="0" normalizeH="0" baseline="0" noProof="0">
              <a:ln>
                <a:noFill/>
              </a:ln>
              <a:solidFill>
                <a:srgbClr val="FFFFFF"/>
              </a:solidFill>
              <a:effectLst/>
              <a:uLnTx/>
              <a:uFillTx/>
              <a:latin typeface="Segoe UI"/>
              <a:ea typeface="+mn-ea"/>
              <a:cs typeface="+mn-cs"/>
            </a:endParaRPr>
          </a:p>
          <a:p>
            <a:pPr marL="342834" marR="0" lvl="0" indent="-342834" algn="l" defTabSz="914225" rtl="0" eaLnBrk="1" fontAlgn="auto" latinLnBrk="0" hangingPunct="1">
              <a:lnSpc>
                <a:spcPct val="107000"/>
              </a:lnSpc>
              <a:spcBef>
                <a:spcPts val="0"/>
              </a:spcBef>
              <a:spcAft>
                <a:spcPts val="600"/>
              </a:spcAft>
              <a:buClrTx/>
              <a:buSzTx/>
              <a:buFont typeface="Symbol" panose="05050102010706020507" pitchFamily="18" charset="2"/>
              <a:buChar char=""/>
              <a:tabLst/>
              <a:defRPr/>
            </a:pPr>
            <a:endPar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Segoe UI" panose="020B0502040204020203" pitchFamily="34" charset="0"/>
              <a:cs typeface="Times New Roman" panose="02020603050405020304" pitchFamily="18" charset="0"/>
            </a:endParaRPr>
          </a:p>
        </p:txBody>
      </p:sp>
      <p:sp>
        <p:nvSpPr>
          <p:cNvPr id="14" name="Footer Placeholder 3">
            <a:extLst>
              <a:ext uri="{FF2B5EF4-FFF2-40B4-BE49-F238E27FC236}">
                <a16:creationId xmlns:a16="http://schemas.microsoft.com/office/drawing/2014/main" id="{DD11EE31-76BE-49FE-A151-08D837519ED8}"/>
              </a:ext>
            </a:extLst>
          </p:cNvPr>
          <p:cNvSpPr txBox="1">
            <a:spLocks/>
          </p:cNvSpPr>
          <p:nvPr/>
        </p:nvSpPr>
        <p:spPr>
          <a:xfrm>
            <a:off x="381293" y="6491786"/>
            <a:ext cx="5714707" cy="358570"/>
          </a:xfrm>
          <a:prstGeom prst="rect">
            <a:avLst/>
          </a:prstGeom>
        </p:spPr>
        <p:txBody>
          <a:bodyPr vert="horz" wrap="none" lIns="0" tIns="44821" rIns="0" bIns="44821" rtlCol="0" anchor="ctr">
            <a:noAutofit/>
          </a:bodyPr>
          <a:lstStyle>
            <a:defPPr>
              <a:defRPr lang="en-US"/>
            </a:defPPr>
            <a:lvl1pPr marL="0" algn="l" defTabSz="932742" rtl="0" eaLnBrk="1" latinLnBrk="0" hangingPunct="1">
              <a:defRPr sz="1100" kern="1200">
                <a:gradFill>
                  <a:gsLst>
                    <a:gs pos="2917">
                      <a:srgbClr val="505050"/>
                    </a:gs>
                    <a:gs pos="100000">
                      <a:srgbClr val="505050"/>
                    </a:gs>
                  </a:gsLst>
                  <a:lin ang="5400000" scaled="0"/>
                </a:gra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78" b="0" i="0" u="none" strike="noStrike" kern="1200" cap="none" spc="0" normalizeH="0" baseline="0" noProof="0">
                <a:ln>
                  <a:noFill/>
                </a:ln>
                <a:solidFill>
                  <a:srgbClr val="FFFFFF"/>
                </a:solidFill>
                <a:effectLst/>
                <a:uLnTx/>
                <a:uFillTx/>
                <a:latin typeface="Segoe UI"/>
                <a:ea typeface="+mn-ea"/>
                <a:cs typeface="+mn-cs"/>
              </a:rPr>
              <a:t>MICROSOFT CONFIDENTIAL for Microsoft Education partners only</a:t>
            </a:r>
          </a:p>
        </p:txBody>
      </p:sp>
    </p:spTree>
    <p:extLst>
      <p:ext uri="{BB962C8B-B14F-4D97-AF65-F5344CB8AC3E}">
        <p14:creationId xmlns:p14="http://schemas.microsoft.com/office/powerpoint/2010/main" val="153690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child, wall&#10;&#10;Description automatically generated">
            <a:extLst>
              <a:ext uri="{FF2B5EF4-FFF2-40B4-BE49-F238E27FC236}">
                <a16:creationId xmlns:a16="http://schemas.microsoft.com/office/drawing/2014/main" id="{1AEDC63A-B8E2-4190-B83E-7858E872234A}"/>
              </a:ext>
            </a:extLst>
          </p:cNvPr>
          <p:cNvPicPr>
            <a:picLocks noChangeAspect="1"/>
          </p:cNvPicPr>
          <p:nvPr/>
        </p:nvPicPr>
        <p:blipFill rotWithShape="1">
          <a:blip r:embed="rId3">
            <a:extLst>
              <a:ext uri="{28A0092B-C50C-407E-A947-70E740481C1C}">
                <a14:useLocalDpi xmlns:a14="http://schemas.microsoft.com/office/drawing/2010/main" val="0"/>
              </a:ext>
            </a:extLst>
          </a:blip>
          <a:srcRect l="32355" r="1"/>
          <a:stretch/>
        </p:blipFill>
        <p:spPr>
          <a:xfrm>
            <a:off x="5233481" y="0"/>
            <a:ext cx="6958519" cy="6866571"/>
          </a:xfrm>
          <a:prstGeom prst="rect">
            <a:avLst/>
          </a:prstGeom>
        </p:spPr>
      </p:pic>
      <p:pic>
        <p:nvPicPr>
          <p:cNvPr id="15" name="Picture 14">
            <a:extLst>
              <a:ext uri="{FF2B5EF4-FFF2-40B4-BE49-F238E27FC236}">
                <a16:creationId xmlns:a16="http://schemas.microsoft.com/office/drawing/2014/main" id="{5A078F2C-4820-400C-83B8-675073B0D1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718"/>
          <a:stretch/>
        </p:blipFill>
        <p:spPr>
          <a:xfrm>
            <a:off x="0" y="0"/>
            <a:ext cx="5233481" cy="6861289"/>
          </a:xfrm>
          <a:prstGeom prst="rect">
            <a:avLst/>
          </a:prstGeom>
          <a:solidFill>
            <a:srgbClr val="0072C6"/>
          </a:solidFill>
        </p:spPr>
      </p:pic>
      <p:sp>
        <p:nvSpPr>
          <p:cNvPr id="2" name="TextBox 1">
            <a:extLst>
              <a:ext uri="{FF2B5EF4-FFF2-40B4-BE49-F238E27FC236}">
                <a16:creationId xmlns:a16="http://schemas.microsoft.com/office/drawing/2014/main" id="{AA12B267-824B-4682-9B65-5E30DF47DEAB}"/>
              </a:ext>
            </a:extLst>
          </p:cNvPr>
          <p:cNvSpPr txBox="1"/>
          <p:nvPr/>
        </p:nvSpPr>
        <p:spPr>
          <a:xfrm>
            <a:off x="0" y="1747001"/>
            <a:ext cx="5145932" cy="3197798"/>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Segoe UI"/>
              </a:rPr>
              <a:t>What Makes </a:t>
            </a:r>
            <a:r>
              <a:rPr kumimoji="0" lang="en-US" sz="6800" b="0" i="0" u="none" strike="noStrike" kern="1200" cap="none" spc="0" normalizeH="0" baseline="0" noProof="0" dirty="0">
                <a:ln>
                  <a:noFill/>
                </a:ln>
                <a:solidFill>
                  <a:schemeClr val="bg1"/>
                </a:solidFill>
                <a:uLnTx/>
                <a:uFillTx/>
                <a:latin typeface="Segoe UI"/>
              </a:rPr>
              <a:t>Microsoft</a:t>
            </a:r>
            <a:r>
              <a:rPr kumimoji="0" lang="en-US" sz="6800" b="0" i="0" u="none" strike="noStrike" kern="1200" cap="none" spc="0" normalizeH="0" baseline="0" noProof="0" dirty="0">
                <a:ln>
                  <a:noFill/>
                </a:ln>
                <a:solidFill>
                  <a:schemeClr val="bg1"/>
                </a:solidFill>
                <a:effectLst/>
                <a:uLnTx/>
                <a:uFillTx/>
                <a:latin typeface="Segoe UI"/>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6800" b="0" i="0" u="none" strike="noStrike" kern="1200" cap="none" spc="0" normalizeH="0" baseline="0" noProof="0" dirty="0">
                <a:ln>
                  <a:noFill/>
                </a:ln>
                <a:solidFill>
                  <a:srgbClr val="FFF100"/>
                </a:solidFill>
                <a:effectLst>
                  <a:outerShdw blurRad="38100" dist="38100" dir="2700000" algn="tl">
                    <a:srgbClr val="000000">
                      <a:alpha val="43137"/>
                    </a:srgbClr>
                  </a:outerShdw>
                </a:effectLst>
                <a:uLnTx/>
                <a:uFillTx/>
                <a:latin typeface="Segoe UI"/>
              </a:rPr>
              <a:t>Different?</a:t>
            </a:r>
          </a:p>
        </p:txBody>
      </p:sp>
    </p:spTree>
    <p:extLst>
      <p:ext uri="{BB962C8B-B14F-4D97-AF65-F5344CB8AC3E}">
        <p14:creationId xmlns:p14="http://schemas.microsoft.com/office/powerpoint/2010/main" val="1582164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46544F75-6936-4191-8331-F62A0C90AA27}"/>
              </a:ext>
            </a:extLst>
          </p:cNvPr>
          <p:cNvSpPr txBox="1">
            <a:spLocks/>
          </p:cNvSpPr>
          <p:nvPr/>
        </p:nvSpPr>
        <p:spPr>
          <a:xfrm>
            <a:off x="354831" y="626309"/>
            <a:ext cx="5607945" cy="397545"/>
          </a:xfrm>
          <a:prstGeom prst="rect">
            <a:avLst/>
          </a:prstGeom>
        </p:spPr>
        <p:txBody>
          <a:bodyPr vert="horz" wrap="square" lIns="0" tIns="0" rIns="0" bIns="0" rtlCol="0" anchor="t">
            <a:spAutoFit/>
          </a:bodyPr>
          <a:lstStyle>
            <a:lvl1pPr algn="l" defTabSz="932649" rtl="0" eaLnBrk="1" latinLnBrk="0" hangingPunct="1">
              <a:lnSpc>
                <a:spcPts val="3136"/>
              </a:lnSpc>
              <a:spcBef>
                <a:spcPct val="0"/>
              </a:spcBef>
              <a:buNone/>
              <a:defRPr lang="en-US" sz="2800" b="0" kern="1200" cap="none" spc="-150" baseline="0">
                <a:ln w="3175">
                  <a:noFill/>
                </a:ln>
                <a:solidFill>
                  <a:srgbClr val="0078D7"/>
                </a:solidFill>
                <a:effectLst/>
                <a:latin typeface="+mj-lt"/>
                <a:ea typeface="+mn-ea"/>
                <a:cs typeface="Segoe UI" pitchFamily="34" charset="0"/>
              </a:defRPr>
            </a:lvl1pPr>
          </a:lstStyle>
          <a:p>
            <a:pPr marL="0" marR="0" lvl="0" indent="0" algn="l" defTabSz="932649" rtl="0" eaLnBrk="1" fontAlgn="auto" latinLnBrk="0" hangingPunct="1">
              <a:lnSpc>
                <a:spcPts val="3136"/>
              </a:lnSpc>
              <a:spcBef>
                <a:spcPct val="0"/>
              </a:spcBef>
              <a:spcAft>
                <a:spcPts val="0"/>
              </a:spcAft>
              <a:buClrTx/>
              <a:buSzTx/>
              <a:buFontTx/>
              <a:buNone/>
              <a:tabLst/>
              <a:defRPr/>
            </a:pPr>
            <a:endParaRPr kumimoji="0" lang="en-US" sz="2745" b="0" i="0" u="none" strike="noStrike" kern="1200" cap="none" spc="-150" normalizeH="0" baseline="0" noProof="0">
              <a:ln w="3175">
                <a:noFill/>
              </a:ln>
              <a:solidFill>
                <a:srgbClr val="0078D7"/>
              </a:solidFill>
              <a:effectLst/>
              <a:uLnTx/>
              <a:uFillTx/>
              <a:latin typeface="Segoe UI Semibold"/>
              <a:ea typeface="+mn-ea"/>
              <a:cs typeface="Segoe UI" pitchFamily="34" charset="0"/>
            </a:endParaRPr>
          </a:p>
        </p:txBody>
      </p:sp>
      <p:sp>
        <p:nvSpPr>
          <p:cNvPr id="88" name="Quad Arrow 3">
            <a:extLst>
              <a:ext uri="{FF2B5EF4-FFF2-40B4-BE49-F238E27FC236}">
                <a16:creationId xmlns:a16="http://schemas.microsoft.com/office/drawing/2014/main" id="{821B51F4-56AF-4F70-87D3-A5DCF5584EA8}"/>
              </a:ext>
            </a:extLst>
          </p:cNvPr>
          <p:cNvSpPr/>
          <p:nvPr/>
        </p:nvSpPr>
        <p:spPr>
          <a:xfrm>
            <a:off x="3786393" y="1440824"/>
            <a:ext cx="4352766" cy="4352765"/>
          </a:xfrm>
          <a:prstGeom prst="quadArrow">
            <a:avLst>
              <a:gd name="adj1" fmla="val 2000"/>
              <a:gd name="adj2" fmla="val 4000"/>
              <a:gd name="adj3" fmla="val 5000"/>
            </a:avLst>
          </a:prstGeom>
          <a:solidFill>
            <a:srgbClr val="000000"/>
          </a:solidFill>
          <a:ln>
            <a:noFill/>
          </a:ln>
          <a:effectLst/>
        </p:spPr>
        <p:style>
          <a:lnRef idx="0">
            <a:scrgbClr r="0" g="0" b="0"/>
          </a:lnRef>
          <a:fillRef idx="1">
            <a:scrgbClr r="0" g="0" b="0"/>
          </a:fillRef>
          <a:effectRef idx="2">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p:txBody>
      </p:sp>
      <p:sp>
        <p:nvSpPr>
          <p:cNvPr id="89" name="Freeform 4">
            <a:extLst>
              <a:ext uri="{FF2B5EF4-FFF2-40B4-BE49-F238E27FC236}">
                <a16:creationId xmlns:a16="http://schemas.microsoft.com/office/drawing/2014/main" id="{85A7AFC2-C8C9-4B32-9E55-5A49170BF1CD}"/>
              </a:ext>
            </a:extLst>
          </p:cNvPr>
          <p:cNvSpPr/>
          <p:nvPr/>
        </p:nvSpPr>
        <p:spPr>
          <a:xfrm>
            <a:off x="4069322" y="1723754"/>
            <a:ext cx="1741106" cy="1741106"/>
          </a:xfrm>
          <a:custGeom>
            <a:avLst/>
            <a:gdLst>
              <a:gd name="connsiteX0" fmla="*/ 0 w 3656647"/>
              <a:gd name="connsiteY0" fmla="*/ 0 h 3656647"/>
              <a:gd name="connsiteX1" fmla="*/ 3656647 w 3656647"/>
              <a:gd name="connsiteY1" fmla="*/ 0 h 3656647"/>
              <a:gd name="connsiteX2" fmla="*/ 3656647 w 3656647"/>
              <a:gd name="connsiteY2" fmla="*/ 3656647 h 3656647"/>
              <a:gd name="connsiteX3" fmla="*/ 0 w 3656647"/>
              <a:gd name="connsiteY3" fmla="*/ 3656647 h 3656647"/>
              <a:gd name="connsiteX4" fmla="*/ 0 w 3656647"/>
              <a:gd name="connsiteY4" fmla="*/ 0 h 36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647" h="3656647">
                <a:moveTo>
                  <a:pt x="0" y="0"/>
                </a:moveTo>
                <a:lnTo>
                  <a:pt x="3656647" y="0"/>
                </a:lnTo>
                <a:lnTo>
                  <a:pt x="3656647" y="3656647"/>
                </a:lnTo>
                <a:lnTo>
                  <a:pt x="0" y="3656647"/>
                </a:lnTo>
                <a:lnTo>
                  <a:pt x="0" y="0"/>
                </a:lnTo>
                <a:close/>
              </a:path>
            </a:pathLst>
          </a:custGeom>
          <a:solidFill>
            <a:schemeClr val="tx2">
              <a:alpha val="7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
        <p:nvSpPr>
          <p:cNvPr id="90" name="Freeform 5">
            <a:extLst>
              <a:ext uri="{FF2B5EF4-FFF2-40B4-BE49-F238E27FC236}">
                <a16:creationId xmlns:a16="http://schemas.microsoft.com/office/drawing/2014/main" id="{91F18C10-DE03-4D37-8D37-DB077E766AB3}"/>
              </a:ext>
            </a:extLst>
          </p:cNvPr>
          <p:cNvSpPr/>
          <p:nvPr/>
        </p:nvSpPr>
        <p:spPr>
          <a:xfrm>
            <a:off x="6115122" y="1723754"/>
            <a:ext cx="1741106" cy="1741106"/>
          </a:xfrm>
          <a:custGeom>
            <a:avLst/>
            <a:gdLst>
              <a:gd name="connsiteX0" fmla="*/ 0 w 3656647"/>
              <a:gd name="connsiteY0" fmla="*/ 0 h 3656647"/>
              <a:gd name="connsiteX1" fmla="*/ 3656647 w 3656647"/>
              <a:gd name="connsiteY1" fmla="*/ 0 h 3656647"/>
              <a:gd name="connsiteX2" fmla="*/ 3656647 w 3656647"/>
              <a:gd name="connsiteY2" fmla="*/ 3656647 h 3656647"/>
              <a:gd name="connsiteX3" fmla="*/ 0 w 3656647"/>
              <a:gd name="connsiteY3" fmla="*/ 3656647 h 3656647"/>
              <a:gd name="connsiteX4" fmla="*/ 0 w 3656647"/>
              <a:gd name="connsiteY4" fmla="*/ 0 h 36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647" h="3656647">
                <a:moveTo>
                  <a:pt x="0" y="0"/>
                </a:moveTo>
                <a:lnTo>
                  <a:pt x="3656647" y="0"/>
                </a:lnTo>
                <a:lnTo>
                  <a:pt x="3656647" y="3656647"/>
                </a:lnTo>
                <a:lnTo>
                  <a:pt x="0" y="3656647"/>
                </a:lnTo>
                <a:lnTo>
                  <a:pt x="0" y="0"/>
                </a:lnTo>
                <a:close/>
              </a:path>
            </a:pathLst>
          </a:cu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
        <p:nvSpPr>
          <p:cNvPr id="91" name="Freeform 6">
            <a:extLst>
              <a:ext uri="{FF2B5EF4-FFF2-40B4-BE49-F238E27FC236}">
                <a16:creationId xmlns:a16="http://schemas.microsoft.com/office/drawing/2014/main" id="{3152F2DC-3BA5-4DFA-B4D7-C03BF6D63B5E}"/>
              </a:ext>
            </a:extLst>
          </p:cNvPr>
          <p:cNvSpPr/>
          <p:nvPr/>
        </p:nvSpPr>
        <p:spPr>
          <a:xfrm>
            <a:off x="4069322" y="3769554"/>
            <a:ext cx="1741106" cy="1741106"/>
          </a:xfrm>
          <a:custGeom>
            <a:avLst/>
            <a:gdLst>
              <a:gd name="connsiteX0" fmla="*/ 0 w 3656647"/>
              <a:gd name="connsiteY0" fmla="*/ 0 h 3656647"/>
              <a:gd name="connsiteX1" fmla="*/ 3656647 w 3656647"/>
              <a:gd name="connsiteY1" fmla="*/ 0 h 3656647"/>
              <a:gd name="connsiteX2" fmla="*/ 3656647 w 3656647"/>
              <a:gd name="connsiteY2" fmla="*/ 3656647 h 3656647"/>
              <a:gd name="connsiteX3" fmla="*/ 0 w 3656647"/>
              <a:gd name="connsiteY3" fmla="*/ 3656647 h 3656647"/>
              <a:gd name="connsiteX4" fmla="*/ 0 w 3656647"/>
              <a:gd name="connsiteY4" fmla="*/ 0 h 36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647" h="3656647">
                <a:moveTo>
                  <a:pt x="0" y="0"/>
                </a:moveTo>
                <a:lnTo>
                  <a:pt x="3656647" y="0"/>
                </a:lnTo>
                <a:lnTo>
                  <a:pt x="3656647" y="3656647"/>
                </a:lnTo>
                <a:lnTo>
                  <a:pt x="0" y="3656647"/>
                </a:lnTo>
                <a:lnTo>
                  <a:pt x="0" y="0"/>
                </a:lnTo>
                <a:close/>
              </a:path>
            </a:pathLst>
          </a:custGeom>
          <a:solidFill>
            <a:srgbClr val="707070"/>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
        <p:nvSpPr>
          <p:cNvPr id="92" name="Freeform 7">
            <a:extLst>
              <a:ext uri="{FF2B5EF4-FFF2-40B4-BE49-F238E27FC236}">
                <a16:creationId xmlns:a16="http://schemas.microsoft.com/office/drawing/2014/main" id="{64B113E4-C4FA-4565-B2F3-02291CEC5B80}"/>
              </a:ext>
            </a:extLst>
          </p:cNvPr>
          <p:cNvSpPr/>
          <p:nvPr/>
        </p:nvSpPr>
        <p:spPr>
          <a:xfrm>
            <a:off x="6107482" y="3769554"/>
            <a:ext cx="1741106" cy="1741106"/>
          </a:xfrm>
          <a:custGeom>
            <a:avLst/>
            <a:gdLst>
              <a:gd name="connsiteX0" fmla="*/ 0 w 3656647"/>
              <a:gd name="connsiteY0" fmla="*/ 0 h 3656647"/>
              <a:gd name="connsiteX1" fmla="*/ 3656647 w 3656647"/>
              <a:gd name="connsiteY1" fmla="*/ 0 h 3656647"/>
              <a:gd name="connsiteX2" fmla="*/ 3656647 w 3656647"/>
              <a:gd name="connsiteY2" fmla="*/ 3656647 h 3656647"/>
              <a:gd name="connsiteX3" fmla="*/ 0 w 3656647"/>
              <a:gd name="connsiteY3" fmla="*/ 3656647 h 3656647"/>
              <a:gd name="connsiteX4" fmla="*/ 0 w 3656647"/>
              <a:gd name="connsiteY4" fmla="*/ 0 h 36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647" h="3656647">
                <a:moveTo>
                  <a:pt x="0" y="0"/>
                </a:moveTo>
                <a:lnTo>
                  <a:pt x="3656647" y="0"/>
                </a:lnTo>
                <a:lnTo>
                  <a:pt x="3656647" y="3656647"/>
                </a:lnTo>
                <a:lnTo>
                  <a:pt x="0" y="3656647"/>
                </a:lnTo>
                <a:lnTo>
                  <a:pt x="0" y="0"/>
                </a:lnTo>
                <a:close/>
              </a:path>
            </a:pathLst>
          </a:custGeom>
          <a:solidFill>
            <a:schemeClr val="accent4">
              <a:lumMod val="75000"/>
              <a:alpha val="7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05" name="Group 104">
            <a:extLst>
              <a:ext uri="{FF2B5EF4-FFF2-40B4-BE49-F238E27FC236}">
                <a16:creationId xmlns:a16="http://schemas.microsoft.com/office/drawing/2014/main" id="{5DAD09A8-953F-46A2-B830-BC6CB0631E49}"/>
              </a:ext>
            </a:extLst>
          </p:cNvPr>
          <p:cNvGrpSpPr/>
          <p:nvPr/>
        </p:nvGrpSpPr>
        <p:grpSpPr>
          <a:xfrm>
            <a:off x="6696866" y="4354276"/>
            <a:ext cx="589220" cy="552396"/>
            <a:chOff x="8168415" y="12118985"/>
            <a:chExt cx="609403" cy="571318"/>
          </a:xfrm>
        </p:grpSpPr>
        <p:sp>
          <p:nvSpPr>
            <p:cNvPr id="106" name="Line 640">
              <a:extLst>
                <a:ext uri="{FF2B5EF4-FFF2-40B4-BE49-F238E27FC236}">
                  <a16:creationId xmlns:a16="http://schemas.microsoft.com/office/drawing/2014/main" id="{234D68D4-8EC1-4CB6-83D1-629C2E7C9EA3}"/>
                </a:ext>
              </a:extLst>
            </p:cNvPr>
            <p:cNvSpPr>
              <a:spLocks noChangeShapeType="1"/>
            </p:cNvSpPr>
            <p:nvPr/>
          </p:nvSpPr>
          <p:spPr bwMode="auto">
            <a:xfrm>
              <a:off x="8511205" y="12414900"/>
              <a:ext cx="49806" cy="49806"/>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72C6"/>
                </a:solidFill>
                <a:effectLst/>
                <a:uLnTx/>
                <a:uFillTx/>
                <a:latin typeface="Segoe UI"/>
                <a:ea typeface="+mn-ea"/>
                <a:cs typeface="+mn-cs"/>
              </a:endParaRPr>
            </a:p>
          </p:txBody>
        </p:sp>
        <p:sp>
          <p:nvSpPr>
            <p:cNvPr id="107" name="Freeform 641">
              <a:extLst>
                <a:ext uri="{FF2B5EF4-FFF2-40B4-BE49-F238E27FC236}">
                  <a16:creationId xmlns:a16="http://schemas.microsoft.com/office/drawing/2014/main" id="{995620C0-B31F-434F-86CE-B0370D3A4E58}"/>
                </a:ext>
              </a:extLst>
            </p:cNvPr>
            <p:cNvSpPr>
              <a:spLocks noChangeArrowheads="1"/>
            </p:cNvSpPr>
            <p:nvPr/>
          </p:nvSpPr>
          <p:spPr bwMode="auto">
            <a:xfrm>
              <a:off x="8528785" y="12435408"/>
              <a:ext cx="249033" cy="254895"/>
            </a:xfrm>
            <a:custGeom>
              <a:avLst/>
              <a:gdLst>
                <a:gd name="T0" fmla="*/ 0 w 374"/>
                <a:gd name="T1" fmla="*/ 90 h 382"/>
                <a:gd name="T2" fmla="*/ 90 w 374"/>
                <a:gd name="T3" fmla="*/ 0 h 382"/>
                <a:gd name="T4" fmla="*/ 373 w 374"/>
                <a:gd name="T5" fmla="*/ 291 h 382"/>
                <a:gd name="T6" fmla="*/ 284 w 374"/>
                <a:gd name="T7" fmla="*/ 381 h 382"/>
                <a:gd name="T8" fmla="*/ 0 w 374"/>
                <a:gd name="T9" fmla="*/ 90 h 382"/>
              </a:gdLst>
              <a:ahLst/>
              <a:cxnLst>
                <a:cxn ang="0">
                  <a:pos x="T0" y="T1"/>
                </a:cxn>
                <a:cxn ang="0">
                  <a:pos x="T2" y="T3"/>
                </a:cxn>
                <a:cxn ang="0">
                  <a:pos x="T4" y="T5"/>
                </a:cxn>
                <a:cxn ang="0">
                  <a:pos x="T6" y="T7"/>
                </a:cxn>
                <a:cxn ang="0">
                  <a:pos x="T8" y="T9"/>
                </a:cxn>
              </a:cxnLst>
              <a:rect l="0" t="0" r="r" b="b"/>
              <a:pathLst>
                <a:path w="374" h="382">
                  <a:moveTo>
                    <a:pt x="0" y="90"/>
                  </a:moveTo>
                  <a:lnTo>
                    <a:pt x="90" y="0"/>
                  </a:lnTo>
                  <a:lnTo>
                    <a:pt x="373" y="291"/>
                  </a:lnTo>
                  <a:lnTo>
                    <a:pt x="284" y="381"/>
                  </a:lnTo>
                  <a:lnTo>
                    <a:pt x="0" y="90"/>
                  </a:lnTo>
                </a:path>
              </a:pathLst>
            </a:custGeom>
            <a:noFill/>
            <a:ln w="34290" cap="flat">
              <a:solidFill>
                <a:schemeClr val="bg1"/>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72C6"/>
                </a:solidFill>
                <a:effectLst/>
                <a:uLnTx/>
                <a:uFillTx/>
                <a:latin typeface="Segoe UI"/>
                <a:ea typeface="+mn-ea"/>
                <a:cs typeface="+mn-cs"/>
              </a:endParaRPr>
            </a:p>
          </p:txBody>
        </p:sp>
        <p:sp>
          <p:nvSpPr>
            <p:cNvPr id="108" name="Freeform 642">
              <a:extLst>
                <a:ext uri="{FF2B5EF4-FFF2-40B4-BE49-F238E27FC236}">
                  <a16:creationId xmlns:a16="http://schemas.microsoft.com/office/drawing/2014/main" id="{41891536-C51C-4885-9AAF-C4255A7EAC02}"/>
                </a:ext>
              </a:extLst>
            </p:cNvPr>
            <p:cNvSpPr>
              <a:spLocks noChangeArrowheads="1"/>
            </p:cNvSpPr>
            <p:nvPr/>
          </p:nvSpPr>
          <p:spPr bwMode="auto">
            <a:xfrm>
              <a:off x="8206504" y="12118985"/>
              <a:ext cx="123053" cy="120124"/>
            </a:xfrm>
            <a:custGeom>
              <a:avLst/>
              <a:gdLst>
                <a:gd name="T0" fmla="*/ 97 w 187"/>
                <a:gd name="T1" fmla="*/ 179 h 180"/>
                <a:gd name="T2" fmla="*/ 186 w 187"/>
                <a:gd name="T3" fmla="*/ 89 h 180"/>
                <a:gd name="T4" fmla="*/ 37 w 187"/>
                <a:gd name="T5" fmla="*/ 0 h 180"/>
                <a:gd name="T6" fmla="*/ 0 w 187"/>
                <a:gd name="T7" fmla="*/ 29 h 180"/>
                <a:gd name="T8" fmla="*/ 97 w 187"/>
                <a:gd name="T9" fmla="*/ 179 h 180"/>
              </a:gdLst>
              <a:ahLst/>
              <a:cxnLst>
                <a:cxn ang="0">
                  <a:pos x="T0" y="T1"/>
                </a:cxn>
                <a:cxn ang="0">
                  <a:pos x="T2" y="T3"/>
                </a:cxn>
                <a:cxn ang="0">
                  <a:pos x="T4" y="T5"/>
                </a:cxn>
                <a:cxn ang="0">
                  <a:pos x="T6" y="T7"/>
                </a:cxn>
                <a:cxn ang="0">
                  <a:pos x="T8" y="T9"/>
                </a:cxn>
              </a:cxnLst>
              <a:rect l="0" t="0" r="r" b="b"/>
              <a:pathLst>
                <a:path w="187" h="180">
                  <a:moveTo>
                    <a:pt x="97" y="179"/>
                  </a:moveTo>
                  <a:lnTo>
                    <a:pt x="186" y="89"/>
                  </a:lnTo>
                  <a:lnTo>
                    <a:pt x="37" y="0"/>
                  </a:lnTo>
                  <a:lnTo>
                    <a:pt x="0" y="29"/>
                  </a:lnTo>
                  <a:lnTo>
                    <a:pt x="97" y="179"/>
                  </a:lnTo>
                </a:path>
              </a:pathLst>
            </a:custGeom>
            <a:noFill/>
            <a:ln w="34290" cap="flat">
              <a:solidFill>
                <a:schemeClr val="bg1"/>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72C6"/>
                </a:solidFill>
                <a:effectLst/>
                <a:uLnTx/>
                <a:uFillTx/>
                <a:latin typeface="Segoe UI"/>
                <a:ea typeface="+mn-ea"/>
                <a:cs typeface="+mn-cs"/>
              </a:endParaRPr>
            </a:p>
          </p:txBody>
        </p:sp>
        <p:sp>
          <p:nvSpPr>
            <p:cNvPr id="109" name="Line 643">
              <a:extLst>
                <a:ext uri="{FF2B5EF4-FFF2-40B4-BE49-F238E27FC236}">
                  <a16:creationId xmlns:a16="http://schemas.microsoft.com/office/drawing/2014/main" id="{57ACE393-63BF-4CC4-9557-DF2491E210F6}"/>
                </a:ext>
              </a:extLst>
            </p:cNvPr>
            <p:cNvSpPr>
              <a:spLocks noChangeShapeType="1"/>
            </p:cNvSpPr>
            <p:nvPr/>
          </p:nvSpPr>
          <p:spPr bwMode="auto">
            <a:xfrm flipH="1" flipV="1">
              <a:off x="8300259" y="12203952"/>
              <a:ext cx="134771" cy="134771"/>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72C6"/>
                </a:solidFill>
                <a:effectLst/>
                <a:uLnTx/>
                <a:uFillTx/>
                <a:latin typeface="Segoe UI"/>
                <a:ea typeface="+mn-ea"/>
                <a:cs typeface="+mn-cs"/>
              </a:endParaRPr>
            </a:p>
          </p:txBody>
        </p:sp>
        <p:sp>
          <p:nvSpPr>
            <p:cNvPr id="110" name="Freeform 644">
              <a:extLst>
                <a:ext uri="{FF2B5EF4-FFF2-40B4-BE49-F238E27FC236}">
                  <a16:creationId xmlns:a16="http://schemas.microsoft.com/office/drawing/2014/main" id="{AE3F2951-17C1-44EE-BD32-F947FE1C82C3}"/>
                </a:ext>
              </a:extLst>
            </p:cNvPr>
            <p:cNvSpPr>
              <a:spLocks noChangeArrowheads="1"/>
            </p:cNvSpPr>
            <p:nvPr/>
          </p:nvSpPr>
          <p:spPr bwMode="auto">
            <a:xfrm>
              <a:off x="8168415" y="12118987"/>
              <a:ext cx="562525" cy="559596"/>
            </a:xfrm>
            <a:custGeom>
              <a:avLst/>
              <a:gdLst>
                <a:gd name="T0" fmla="*/ 844 w 845"/>
                <a:gd name="T1" fmla="*/ 126 h 844"/>
                <a:gd name="T2" fmla="*/ 844 w 845"/>
                <a:gd name="T3" fmla="*/ 126 h 844"/>
                <a:gd name="T4" fmla="*/ 724 w 845"/>
                <a:gd name="T5" fmla="*/ 186 h 844"/>
                <a:gd name="T6" fmla="*/ 664 w 845"/>
                <a:gd name="T7" fmla="*/ 119 h 844"/>
                <a:gd name="T8" fmla="*/ 717 w 845"/>
                <a:gd name="T9" fmla="*/ 0 h 844"/>
                <a:gd name="T10" fmla="*/ 717 w 845"/>
                <a:gd name="T11" fmla="*/ 0 h 844"/>
                <a:gd name="T12" fmla="*/ 530 w 845"/>
                <a:gd name="T13" fmla="*/ 149 h 844"/>
                <a:gd name="T14" fmla="*/ 530 w 845"/>
                <a:gd name="T15" fmla="*/ 209 h 844"/>
                <a:gd name="T16" fmla="*/ 23 w 845"/>
                <a:gd name="T17" fmla="*/ 724 h 844"/>
                <a:gd name="T18" fmla="*/ 0 w 845"/>
                <a:gd name="T19" fmla="*/ 813 h 844"/>
                <a:gd name="T20" fmla="*/ 30 w 845"/>
                <a:gd name="T21" fmla="*/ 843 h 844"/>
                <a:gd name="T22" fmla="*/ 120 w 845"/>
                <a:gd name="T23" fmla="*/ 821 h 844"/>
                <a:gd name="T24" fmla="*/ 635 w 845"/>
                <a:gd name="T25" fmla="*/ 313 h 844"/>
                <a:gd name="T26" fmla="*/ 694 w 845"/>
                <a:gd name="T27" fmla="*/ 313 h 844"/>
                <a:gd name="T28" fmla="*/ 844 w 845"/>
                <a:gd name="T29" fmla="*/ 126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5" h="844">
                  <a:moveTo>
                    <a:pt x="844" y="126"/>
                  </a:moveTo>
                  <a:lnTo>
                    <a:pt x="844" y="126"/>
                  </a:lnTo>
                  <a:cubicBezTo>
                    <a:pt x="724" y="186"/>
                    <a:pt x="724" y="186"/>
                    <a:pt x="724" y="186"/>
                  </a:cubicBezTo>
                  <a:cubicBezTo>
                    <a:pt x="664" y="119"/>
                    <a:pt x="664" y="119"/>
                    <a:pt x="664" y="119"/>
                  </a:cubicBezTo>
                  <a:cubicBezTo>
                    <a:pt x="717" y="0"/>
                    <a:pt x="717" y="0"/>
                    <a:pt x="717" y="0"/>
                  </a:cubicBezTo>
                  <a:lnTo>
                    <a:pt x="717" y="0"/>
                  </a:lnTo>
                  <a:cubicBezTo>
                    <a:pt x="567" y="0"/>
                    <a:pt x="530" y="74"/>
                    <a:pt x="530" y="149"/>
                  </a:cubicBezTo>
                  <a:cubicBezTo>
                    <a:pt x="530" y="209"/>
                    <a:pt x="530" y="209"/>
                    <a:pt x="530" y="209"/>
                  </a:cubicBezTo>
                  <a:cubicBezTo>
                    <a:pt x="23" y="724"/>
                    <a:pt x="23" y="724"/>
                    <a:pt x="23" y="724"/>
                  </a:cubicBezTo>
                  <a:cubicBezTo>
                    <a:pt x="0" y="813"/>
                    <a:pt x="0" y="813"/>
                    <a:pt x="0" y="813"/>
                  </a:cubicBezTo>
                  <a:cubicBezTo>
                    <a:pt x="30" y="843"/>
                    <a:pt x="30" y="843"/>
                    <a:pt x="30" y="843"/>
                  </a:cubicBezTo>
                  <a:cubicBezTo>
                    <a:pt x="120" y="821"/>
                    <a:pt x="120" y="821"/>
                    <a:pt x="120" y="821"/>
                  </a:cubicBezTo>
                  <a:cubicBezTo>
                    <a:pt x="635" y="313"/>
                    <a:pt x="635" y="313"/>
                    <a:pt x="635" y="313"/>
                  </a:cubicBezTo>
                  <a:cubicBezTo>
                    <a:pt x="694" y="313"/>
                    <a:pt x="694" y="313"/>
                    <a:pt x="694" y="313"/>
                  </a:cubicBezTo>
                  <a:cubicBezTo>
                    <a:pt x="769" y="313"/>
                    <a:pt x="844" y="276"/>
                    <a:pt x="844" y="126"/>
                  </a:cubicBezTo>
                </a:path>
              </a:pathLst>
            </a:custGeom>
            <a:noFill/>
            <a:ln w="34290"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72C6"/>
                </a:solidFill>
                <a:effectLst/>
                <a:uLnTx/>
                <a:uFillTx/>
                <a:latin typeface="Segoe UI"/>
                <a:ea typeface="+mn-ea"/>
                <a:cs typeface="+mn-cs"/>
              </a:endParaRPr>
            </a:p>
          </p:txBody>
        </p:sp>
      </p:grpSp>
      <p:grpSp>
        <p:nvGrpSpPr>
          <p:cNvPr id="111" name="Group 110">
            <a:extLst>
              <a:ext uri="{FF2B5EF4-FFF2-40B4-BE49-F238E27FC236}">
                <a16:creationId xmlns:a16="http://schemas.microsoft.com/office/drawing/2014/main" id="{2E4219E9-9B4E-4ADE-93D7-82A80C5495FC}"/>
              </a:ext>
            </a:extLst>
          </p:cNvPr>
          <p:cNvGrpSpPr/>
          <p:nvPr/>
        </p:nvGrpSpPr>
        <p:grpSpPr>
          <a:xfrm>
            <a:off x="852360" y="1555881"/>
            <a:ext cx="2768806" cy="1714435"/>
            <a:chOff x="3522560" y="5244765"/>
            <a:chExt cx="3741284" cy="2406824"/>
          </a:xfrm>
        </p:grpSpPr>
        <p:sp>
          <p:nvSpPr>
            <p:cNvPr id="112" name="TextBox 111">
              <a:extLst>
                <a:ext uri="{FF2B5EF4-FFF2-40B4-BE49-F238E27FC236}">
                  <a16:creationId xmlns:a16="http://schemas.microsoft.com/office/drawing/2014/main" id="{5679CB33-C81F-44C7-B204-20A043963AC2}"/>
                </a:ext>
              </a:extLst>
            </p:cNvPr>
            <p:cNvSpPr txBox="1"/>
            <p:nvPr/>
          </p:nvSpPr>
          <p:spPr>
            <a:xfrm>
              <a:off x="3522560" y="5763603"/>
              <a:ext cx="3704109" cy="1887986"/>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Platform used in careers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Powerful STEM software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Minecraft: Education Edition </a:t>
              </a:r>
            </a:p>
          </p:txBody>
        </p:sp>
        <p:sp>
          <p:nvSpPr>
            <p:cNvPr id="113" name="TextBox 112">
              <a:extLst>
                <a:ext uri="{FF2B5EF4-FFF2-40B4-BE49-F238E27FC236}">
                  <a16:creationId xmlns:a16="http://schemas.microsoft.com/office/drawing/2014/main" id="{C0962950-1B5E-4979-A534-9BCEA453A843}"/>
                </a:ext>
              </a:extLst>
            </p:cNvPr>
            <p:cNvSpPr txBox="1"/>
            <p:nvPr/>
          </p:nvSpPr>
          <p:spPr>
            <a:xfrm>
              <a:off x="3841283" y="5244765"/>
              <a:ext cx="3422561" cy="5616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2C6"/>
                  </a:solidFill>
                  <a:effectLst/>
                  <a:uLnTx/>
                  <a:uFillTx/>
                  <a:latin typeface="Segoe UI"/>
                  <a:ea typeface="Montserrat" charset="0"/>
                  <a:cs typeface="Montserrat" charset="0"/>
                </a:rPr>
                <a:t>Future Ready Skills</a:t>
              </a:r>
              <a:endParaRPr kumimoji="0" lang="en-US" sz="3200" b="0" i="0" u="none" strike="noStrike" kern="1200" cap="none" spc="0" normalizeH="0" baseline="0" noProof="0">
                <a:ln>
                  <a:noFill/>
                </a:ln>
                <a:solidFill>
                  <a:srgbClr val="0072C6"/>
                </a:solidFill>
                <a:effectLst/>
                <a:uLnTx/>
                <a:uFillTx/>
                <a:latin typeface="Segoe UI"/>
                <a:ea typeface="Montserrat" charset="0"/>
                <a:cs typeface="Montserrat" charset="0"/>
              </a:endParaRPr>
            </a:p>
          </p:txBody>
        </p:sp>
      </p:grpSp>
      <p:sp>
        <p:nvSpPr>
          <p:cNvPr id="114" name="TextBox 113">
            <a:extLst>
              <a:ext uri="{FF2B5EF4-FFF2-40B4-BE49-F238E27FC236}">
                <a16:creationId xmlns:a16="http://schemas.microsoft.com/office/drawing/2014/main" id="{C94A126C-A83F-49AE-9228-D95BA44C52E9}"/>
              </a:ext>
            </a:extLst>
          </p:cNvPr>
          <p:cNvSpPr txBox="1"/>
          <p:nvPr/>
        </p:nvSpPr>
        <p:spPr>
          <a:xfrm>
            <a:off x="3315554" y="4098465"/>
            <a:ext cx="184730"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300" normalizeH="0" baseline="0" noProof="0">
              <a:ln>
                <a:noFill/>
              </a:ln>
              <a:solidFill>
                <a:srgbClr val="0072C6"/>
              </a:solidFill>
              <a:effectLst/>
              <a:uLnTx/>
              <a:uFillTx/>
              <a:latin typeface="Segoe UI"/>
              <a:ea typeface="Montserrat" charset="0"/>
              <a:cs typeface="Montserrat" charset="0"/>
            </a:endParaRPr>
          </a:p>
        </p:txBody>
      </p:sp>
      <p:sp>
        <p:nvSpPr>
          <p:cNvPr id="115" name="TextBox 114">
            <a:extLst>
              <a:ext uri="{FF2B5EF4-FFF2-40B4-BE49-F238E27FC236}">
                <a16:creationId xmlns:a16="http://schemas.microsoft.com/office/drawing/2014/main" id="{C0A203F7-1AA8-47C8-B100-603302DE44ED}"/>
              </a:ext>
            </a:extLst>
          </p:cNvPr>
          <p:cNvSpPr txBox="1"/>
          <p:nvPr/>
        </p:nvSpPr>
        <p:spPr>
          <a:xfrm>
            <a:off x="8137488" y="1655364"/>
            <a:ext cx="17155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2C6"/>
                </a:solidFill>
                <a:effectLst/>
                <a:uLnTx/>
                <a:uFillTx/>
                <a:latin typeface="Segoe UI"/>
                <a:ea typeface="Montserrat" charset="0"/>
                <a:cs typeface="Montserrat" charset="0"/>
              </a:rPr>
              <a:t>Collaboration</a:t>
            </a:r>
            <a:endParaRPr kumimoji="0" lang="en-US" sz="3200" b="0" i="0" u="none" strike="noStrike" kern="1200" cap="none" spc="0" normalizeH="0" baseline="0" noProof="0">
              <a:ln>
                <a:noFill/>
              </a:ln>
              <a:solidFill>
                <a:srgbClr val="0072C6"/>
              </a:solidFill>
              <a:effectLst/>
              <a:uLnTx/>
              <a:uFillTx/>
              <a:latin typeface="Segoe UI"/>
              <a:ea typeface="Montserrat" charset="0"/>
              <a:cs typeface="Montserrat" charset="0"/>
            </a:endParaRPr>
          </a:p>
        </p:txBody>
      </p:sp>
      <p:sp>
        <p:nvSpPr>
          <p:cNvPr id="116" name="TextBox 115">
            <a:extLst>
              <a:ext uri="{FF2B5EF4-FFF2-40B4-BE49-F238E27FC236}">
                <a16:creationId xmlns:a16="http://schemas.microsoft.com/office/drawing/2014/main" id="{19A1250F-1816-4406-8D0F-9D548E71C52F}"/>
              </a:ext>
            </a:extLst>
          </p:cNvPr>
          <p:cNvSpPr txBox="1"/>
          <p:nvPr/>
        </p:nvSpPr>
        <p:spPr>
          <a:xfrm>
            <a:off x="8137488" y="3844316"/>
            <a:ext cx="39157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2C6"/>
                </a:solidFill>
                <a:effectLst/>
                <a:uLnTx/>
                <a:uFillTx/>
                <a:latin typeface="Segoe UI"/>
                <a:ea typeface="Montserrat" charset="0"/>
                <a:cs typeface="Montserrat" charset="0"/>
              </a:rPr>
              <a:t>Modern Classroom Management</a:t>
            </a:r>
            <a:endParaRPr kumimoji="0" lang="en-US" sz="3200" b="0" i="0" u="none" strike="noStrike" kern="1200" cap="none" spc="0" normalizeH="0" baseline="0" noProof="0">
              <a:ln>
                <a:noFill/>
              </a:ln>
              <a:solidFill>
                <a:srgbClr val="0072C6"/>
              </a:solidFill>
              <a:effectLst/>
              <a:uLnTx/>
              <a:uFillTx/>
              <a:latin typeface="Segoe UI"/>
              <a:ea typeface="Montserrat" charset="0"/>
              <a:cs typeface="Montserrat" charset="0"/>
            </a:endParaRPr>
          </a:p>
        </p:txBody>
      </p:sp>
      <p:sp>
        <p:nvSpPr>
          <p:cNvPr id="117" name="TextBox 116">
            <a:extLst>
              <a:ext uri="{FF2B5EF4-FFF2-40B4-BE49-F238E27FC236}">
                <a16:creationId xmlns:a16="http://schemas.microsoft.com/office/drawing/2014/main" id="{D60AFC7C-A340-4227-A05F-BF05D4D1D566}"/>
              </a:ext>
            </a:extLst>
          </p:cNvPr>
          <p:cNvSpPr txBox="1"/>
          <p:nvPr/>
        </p:nvSpPr>
        <p:spPr>
          <a:xfrm>
            <a:off x="2426607" y="3777869"/>
            <a:ext cx="1194559"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2C6"/>
                </a:solidFill>
                <a:effectLst/>
                <a:uLnTx/>
                <a:uFillTx/>
                <a:latin typeface="Segoe UI"/>
                <a:ea typeface="Montserrat" charset="0"/>
                <a:cs typeface="Montserrat" charset="0"/>
              </a:rPr>
              <a:t>Inclusion</a:t>
            </a:r>
            <a:endParaRPr kumimoji="0" lang="en-US" sz="3200" b="0" i="0" u="none" strike="noStrike" kern="1200" cap="none" spc="0" normalizeH="0" baseline="0" noProof="0">
              <a:ln>
                <a:noFill/>
              </a:ln>
              <a:solidFill>
                <a:srgbClr val="0072C6"/>
              </a:solidFill>
              <a:effectLst/>
              <a:uLnTx/>
              <a:uFillTx/>
              <a:latin typeface="Segoe UI"/>
              <a:ea typeface="Montserrat" charset="0"/>
              <a:cs typeface="Montserrat" charset="0"/>
            </a:endParaRPr>
          </a:p>
        </p:txBody>
      </p:sp>
      <p:sp>
        <p:nvSpPr>
          <p:cNvPr id="118" name="TextBox 117">
            <a:extLst>
              <a:ext uri="{FF2B5EF4-FFF2-40B4-BE49-F238E27FC236}">
                <a16:creationId xmlns:a16="http://schemas.microsoft.com/office/drawing/2014/main" id="{980DF116-E3EF-49CE-BFF0-F2C317186C36}"/>
              </a:ext>
            </a:extLst>
          </p:cNvPr>
          <p:cNvSpPr txBox="1"/>
          <p:nvPr/>
        </p:nvSpPr>
        <p:spPr>
          <a:xfrm>
            <a:off x="820688" y="4044371"/>
            <a:ext cx="2920380" cy="128419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Learning Tools &amp; Immersive Reader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Integrated Language Translation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505050"/>
              </a:solidFill>
              <a:effectLst/>
              <a:uLnTx/>
              <a:uFillTx/>
              <a:latin typeface="Segoe UI"/>
              <a:ea typeface="Montserrat Light" charset="0"/>
              <a:cs typeface="Montserrat Light" charset="0"/>
            </a:endParaRPr>
          </a:p>
        </p:txBody>
      </p:sp>
      <p:sp>
        <p:nvSpPr>
          <p:cNvPr id="119" name="TextBox 118">
            <a:extLst>
              <a:ext uri="{FF2B5EF4-FFF2-40B4-BE49-F238E27FC236}">
                <a16:creationId xmlns:a16="http://schemas.microsoft.com/office/drawing/2014/main" id="{C6A4F5B0-7D0E-44E5-94DC-9AB605317E15}"/>
              </a:ext>
            </a:extLst>
          </p:cNvPr>
          <p:cNvSpPr txBox="1"/>
          <p:nvPr/>
        </p:nvSpPr>
        <p:spPr>
          <a:xfrm>
            <a:off x="8148052" y="2024041"/>
            <a:ext cx="2871051" cy="1344855"/>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Real time editing and sharing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Create communities with Teams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Online and Desktop versions of Office apps</a:t>
            </a:r>
          </a:p>
        </p:txBody>
      </p:sp>
      <p:sp>
        <p:nvSpPr>
          <p:cNvPr id="120" name="TextBox 119">
            <a:extLst>
              <a:ext uri="{FF2B5EF4-FFF2-40B4-BE49-F238E27FC236}">
                <a16:creationId xmlns:a16="http://schemas.microsoft.com/office/drawing/2014/main" id="{B30BBF6A-C665-4857-A426-ECAB962166F3}"/>
              </a:ext>
            </a:extLst>
          </p:cNvPr>
          <p:cNvSpPr txBox="1"/>
          <p:nvPr/>
        </p:nvSpPr>
        <p:spPr>
          <a:xfrm>
            <a:off x="8137488" y="4242183"/>
            <a:ext cx="3387886" cy="1668021"/>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East set up and management with Intune for Education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Set up in less than an hour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05050"/>
                </a:solidFill>
                <a:effectLst/>
                <a:uLnTx/>
                <a:uFillTx/>
                <a:latin typeface="Segoe UI"/>
                <a:ea typeface="Montserrat Light" charset="0"/>
                <a:cs typeface="Montserrat Light" charset="0"/>
              </a:rPr>
              <a:t>Manages Windows, MacOS, iOS and Android </a:t>
            </a:r>
          </a:p>
        </p:txBody>
      </p:sp>
      <p:sp>
        <p:nvSpPr>
          <p:cNvPr id="121" name="Shape 2587">
            <a:extLst>
              <a:ext uri="{FF2B5EF4-FFF2-40B4-BE49-F238E27FC236}">
                <a16:creationId xmlns:a16="http://schemas.microsoft.com/office/drawing/2014/main" id="{46926C5F-733E-4659-B5B8-871EA6BB9B3F}"/>
              </a:ext>
            </a:extLst>
          </p:cNvPr>
          <p:cNvSpPr/>
          <p:nvPr/>
        </p:nvSpPr>
        <p:spPr>
          <a:xfrm>
            <a:off x="4647267" y="2309392"/>
            <a:ext cx="585216" cy="58521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solidFill>
              <a:schemeClr val="bg1"/>
            </a:solid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2" name="Shape 2617">
            <a:extLst>
              <a:ext uri="{FF2B5EF4-FFF2-40B4-BE49-F238E27FC236}">
                <a16:creationId xmlns:a16="http://schemas.microsoft.com/office/drawing/2014/main" id="{C655E49A-949C-4FF9-A3CA-F080C4EFDB21}"/>
              </a:ext>
            </a:extLst>
          </p:cNvPr>
          <p:cNvSpPr/>
          <p:nvPr/>
        </p:nvSpPr>
        <p:spPr>
          <a:xfrm>
            <a:off x="4688951" y="4390853"/>
            <a:ext cx="566928" cy="457200"/>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solidFill>
              <a:schemeClr val="bg1"/>
            </a:solid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3" name="Shape 2550">
            <a:extLst>
              <a:ext uri="{FF2B5EF4-FFF2-40B4-BE49-F238E27FC236}">
                <a16:creationId xmlns:a16="http://schemas.microsoft.com/office/drawing/2014/main" id="{5249E90B-CC08-4056-95C2-10EBD866023B}"/>
              </a:ext>
            </a:extLst>
          </p:cNvPr>
          <p:cNvSpPr/>
          <p:nvPr/>
        </p:nvSpPr>
        <p:spPr>
          <a:xfrm>
            <a:off x="6676205" y="2309392"/>
            <a:ext cx="585216" cy="585216"/>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solidFill>
              <a:schemeClr val="bg1"/>
            </a:solid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Tree>
    <p:extLst>
      <p:ext uri="{BB962C8B-B14F-4D97-AF65-F5344CB8AC3E}">
        <p14:creationId xmlns:p14="http://schemas.microsoft.com/office/powerpoint/2010/main" val="304324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E34ECC-F776-4B93-BDC0-4C8FBD874173}"/>
              </a:ext>
            </a:extLst>
          </p:cNvPr>
          <p:cNvSpPr>
            <a:spLocks noGrp="1"/>
          </p:cNvSpPr>
          <p:nvPr>
            <p:ph sz="quarter" idx="14"/>
          </p:nvPr>
        </p:nvSpPr>
        <p:spPr>
          <a:xfrm>
            <a:off x="448213" y="1961182"/>
            <a:ext cx="4302839" cy="4830304"/>
          </a:xfrm>
        </p:spPr>
        <p:txBody>
          <a:bodyPr/>
          <a:lstStyle>
            <a:defPPr>
              <a:defRPr lang="en-US"/>
            </a:defPPr>
            <a:lvl1pPr marL="0" algn="l" defTabSz="914281" rtl="0" eaLnBrk="1" latinLnBrk="0" hangingPunct="1">
              <a:defRPr sz="1765" kern="1200">
                <a:solidFill>
                  <a:schemeClr val="tx1"/>
                </a:solidFill>
                <a:latin typeface="+mn-lt"/>
                <a:ea typeface="+mn-ea"/>
                <a:cs typeface="+mn-cs"/>
              </a:defRPr>
            </a:lvl1pPr>
            <a:lvl2pPr marL="457140" algn="l" defTabSz="914281" rtl="0" eaLnBrk="1" latinLnBrk="0" hangingPunct="1">
              <a:defRPr sz="1765" kern="1200">
                <a:solidFill>
                  <a:schemeClr val="tx1"/>
                </a:solidFill>
                <a:latin typeface="+mn-lt"/>
                <a:ea typeface="+mn-ea"/>
                <a:cs typeface="+mn-cs"/>
              </a:defRPr>
            </a:lvl2pPr>
            <a:lvl3pPr marL="914281" algn="l" defTabSz="914281" rtl="0" eaLnBrk="1" latinLnBrk="0" hangingPunct="1">
              <a:defRPr sz="1765" kern="1200">
                <a:solidFill>
                  <a:schemeClr val="tx1"/>
                </a:solidFill>
                <a:latin typeface="+mn-lt"/>
                <a:ea typeface="+mn-ea"/>
                <a:cs typeface="+mn-cs"/>
              </a:defRPr>
            </a:lvl3pPr>
            <a:lvl4pPr marL="1371421" algn="l" defTabSz="914281" rtl="0" eaLnBrk="1" latinLnBrk="0" hangingPunct="1">
              <a:defRPr sz="1765" kern="1200">
                <a:solidFill>
                  <a:schemeClr val="tx1"/>
                </a:solidFill>
                <a:latin typeface="+mn-lt"/>
                <a:ea typeface="+mn-ea"/>
                <a:cs typeface="+mn-cs"/>
              </a:defRPr>
            </a:lvl4pPr>
            <a:lvl5pPr marL="1828562" algn="l" defTabSz="914281" rtl="0" eaLnBrk="1" latinLnBrk="0" hangingPunct="1">
              <a:defRPr sz="1765" kern="1200">
                <a:solidFill>
                  <a:schemeClr val="tx1"/>
                </a:solidFill>
                <a:latin typeface="+mn-lt"/>
                <a:ea typeface="+mn-ea"/>
                <a:cs typeface="+mn-cs"/>
              </a:defRPr>
            </a:lvl5pPr>
            <a:lvl6pPr marL="2285703" algn="l" defTabSz="914281" rtl="0" eaLnBrk="1" latinLnBrk="0" hangingPunct="1">
              <a:defRPr sz="1765" kern="1200">
                <a:solidFill>
                  <a:schemeClr val="tx1"/>
                </a:solidFill>
                <a:latin typeface="+mn-lt"/>
                <a:ea typeface="+mn-ea"/>
                <a:cs typeface="+mn-cs"/>
              </a:defRPr>
            </a:lvl6pPr>
            <a:lvl7pPr marL="2742843" algn="l" defTabSz="914281" rtl="0" eaLnBrk="1" latinLnBrk="0" hangingPunct="1">
              <a:defRPr sz="1765" kern="1200">
                <a:solidFill>
                  <a:schemeClr val="tx1"/>
                </a:solidFill>
                <a:latin typeface="+mn-lt"/>
                <a:ea typeface="+mn-ea"/>
                <a:cs typeface="+mn-cs"/>
              </a:defRPr>
            </a:lvl7pPr>
            <a:lvl8pPr marL="3199983" algn="l" defTabSz="914281" rtl="0" eaLnBrk="1" latinLnBrk="0" hangingPunct="1">
              <a:defRPr sz="1765" kern="1200">
                <a:solidFill>
                  <a:schemeClr val="tx1"/>
                </a:solidFill>
                <a:latin typeface="+mn-lt"/>
                <a:ea typeface="+mn-ea"/>
                <a:cs typeface="+mn-cs"/>
              </a:defRPr>
            </a:lvl8pPr>
            <a:lvl9pPr marL="3657125" algn="l" defTabSz="914281" rtl="0" eaLnBrk="1" latinLnBrk="0" hangingPunct="1">
              <a:defRPr sz="1765" kern="1200">
                <a:solidFill>
                  <a:schemeClr val="tx1"/>
                </a:solidFill>
                <a:latin typeface="+mn-lt"/>
                <a:ea typeface="+mn-ea"/>
                <a:cs typeface="+mn-cs"/>
              </a:defRPr>
            </a:lvl9pPr>
          </a:lstStyle>
          <a:p>
            <a:pPr indent="0">
              <a:buNone/>
            </a:pPr>
            <a:r>
              <a:rPr lang="en-US">
                <a:solidFill>
                  <a:schemeClr val="tx2"/>
                </a:solidFill>
              </a:rPr>
              <a:t>Minecraft: Education Edition </a:t>
            </a:r>
            <a:br>
              <a:rPr lang="en-US">
                <a:latin typeface="Segoe UI" charset="0"/>
                <a:ea typeface="Segoe UI" charset="0"/>
                <a:cs typeface="Segoe UI" charset="0"/>
              </a:rPr>
            </a:br>
            <a:r>
              <a:rPr lang="en-US" sz="1176">
                <a:solidFill>
                  <a:schemeClr val="tx1">
                    <a:lumMod val="75000"/>
                  </a:schemeClr>
                </a:solidFill>
                <a:latin typeface="Segoe UI" charset="0"/>
                <a:ea typeface="Segoe UI" charset="0"/>
                <a:cs typeface="Segoe UI" charset="0"/>
              </a:rPr>
              <a:t>The world’s most popular computer game and video game franchise adapted into a </a:t>
            </a:r>
            <a:r>
              <a:rPr lang="en-US" sz="1176">
                <a:solidFill>
                  <a:srgbClr val="505050"/>
                </a:solidFill>
                <a:latin typeface="+mn-lt"/>
                <a:cs typeface="Segoe UI Semibold"/>
              </a:rPr>
              <a:t>collaboration, and problem-solving platform with integrated learning plans</a:t>
            </a:r>
          </a:p>
          <a:p>
            <a:endParaRPr lang="en-US" sz="1176">
              <a:solidFill>
                <a:srgbClr val="505050"/>
              </a:solidFill>
              <a:latin typeface="+mn-lt"/>
              <a:cs typeface="Segoe UI Semibold"/>
            </a:endParaRPr>
          </a:p>
          <a:p>
            <a:pPr indent="0">
              <a:buNone/>
            </a:pPr>
            <a:r>
              <a:rPr lang="en-US">
                <a:solidFill>
                  <a:schemeClr val="tx2"/>
                </a:solidFill>
              </a:rPr>
              <a:t>Implement STEM Learning through Coding</a:t>
            </a:r>
            <a:br>
              <a:rPr lang="en-US"/>
            </a:br>
            <a:r>
              <a:rPr lang="en-US" sz="1176">
                <a:solidFill>
                  <a:srgbClr val="505050"/>
                </a:solidFill>
                <a:latin typeface="+mn-lt"/>
                <a:cs typeface="Segoe UI Semibold"/>
              </a:rPr>
              <a:t>Students learn creative coding with Code Builder and </a:t>
            </a:r>
            <a:r>
              <a:rPr lang="en-US" sz="1176" err="1">
                <a:solidFill>
                  <a:srgbClr val="505050"/>
                </a:solidFill>
                <a:latin typeface="+mn-lt"/>
                <a:cs typeface="Segoe UI Semibold"/>
              </a:rPr>
              <a:t>MakeCode</a:t>
            </a:r>
            <a:r>
              <a:rPr lang="en-US" sz="1176">
                <a:solidFill>
                  <a:srgbClr val="505050"/>
                </a:solidFill>
                <a:latin typeface="+mn-lt"/>
                <a:cs typeface="Segoe UI Semibold"/>
              </a:rPr>
              <a:t> for Minecraft</a:t>
            </a:r>
          </a:p>
          <a:p>
            <a:endParaRPr lang="en-US" sz="1176">
              <a:solidFill>
                <a:srgbClr val="505050"/>
              </a:solidFill>
              <a:latin typeface="+mn-lt"/>
              <a:cs typeface="Segoe UI Semibold"/>
            </a:endParaRPr>
          </a:p>
          <a:p>
            <a:pPr indent="0">
              <a:buNone/>
            </a:pPr>
            <a:r>
              <a:rPr lang="en-US">
                <a:solidFill>
                  <a:schemeClr val="tx2"/>
                </a:solidFill>
              </a:rPr>
              <a:t>Learn New Underwater Worlds</a:t>
            </a:r>
            <a:br>
              <a:rPr lang="en-US"/>
            </a:br>
            <a:r>
              <a:rPr lang="en-US" sz="1176">
                <a:solidFill>
                  <a:srgbClr val="505050"/>
                </a:solidFill>
                <a:latin typeface="+mn-lt"/>
                <a:cs typeface="Segoe UI Semibold"/>
              </a:rPr>
              <a:t>Dive in to new project-based experiences with Update Aquatic</a:t>
            </a:r>
          </a:p>
          <a:p>
            <a:endParaRPr lang="en-US" sz="1176">
              <a:solidFill>
                <a:srgbClr val="505050"/>
              </a:solidFill>
              <a:latin typeface="+mn-lt"/>
              <a:cs typeface="Segoe UI Semibold"/>
            </a:endParaRPr>
          </a:p>
          <a:p>
            <a:pPr indent="0">
              <a:buNone/>
            </a:pPr>
            <a:r>
              <a:rPr lang="en-US">
                <a:solidFill>
                  <a:schemeClr val="tx2"/>
                </a:solidFill>
              </a:rPr>
              <a:t>Explore Science and Experimentation </a:t>
            </a:r>
            <a:br>
              <a:rPr lang="en-US"/>
            </a:br>
            <a:r>
              <a:rPr lang="en-US" sz="1176">
                <a:solidFill>
                  <a:srgbClr val="505050"/>
                </a:solidFill>
                <a:latin typeface="+mn-lt"/>
                <a:cs typeface="Segoe UI Semibold"/>
              </a:rPr>
              <a:t>Mix and develop new solutions with the Chemistry Resource Pack</a:t>
            </a:r>
          </a:p>
          <a:p>
            <a:endParaRPr lang="en-US" sz="1176">
              <a:solidFill>
                <a:srgbClr val="505050"/>
              </a:solidFill>
              <a:latin typeface="+mn-lt"/>
              <a:cs typeface="Segoe UI Semibold"/>
            </a:endParaRPr>
          </a:p>
          <a:p>
            <a:pPr indent="0">
              <a:buNone/>
            </a:pPr>
            <a:r>
              <a:rPr lang="en-US">
                <a:solidFill>
                  <a:schemeClr val="tx2"/>
                </a:solidFill>
              </a:rPr>
              <a:t>Cross Platform Support</a:t>
            </a:r>
            <a:br>
              <a:rPr lang="en-US" sz="1176"/>
            </a:br>
            <a:r>
              <a:rPr lang="en-US" sz="1176">
                <a:solidFill>
                  <a:srgbClr val="505050"/>
                </a:solidFill>
                <a:latin typeface="Segoe UI" panose="020B0502040204020203" pitchFamily="34" charset="0"/>
                <a:cs typeface="Segoe UI" panose="020B0502040204020203" pitchFamily="34" charset="0"/>
              </a:rPr>
              <a:t>Exclusively for Windows 10 and iOS Systems</a:t>
            </a:r>
            <a:br>
              <a:rPr lang="en-US" sz="1078"/>
            </a:br>
            <a:endParaRPr lang="en-US" sz="1176">
              <a:solidFill>
                <a:srgbClr val="505050"/>
              </a:solidFill>
              <a:latin typeface="+mn-lt"/>
              <a:cs typeface="Segoe UI Semibold"/>
            </a:endParaRPr>
          </a:p>
        </p:txBody>
      </p:sp>
      <p:sp>
        <p:nvSpPr>
          <p:cNvPr id="5" name="Content Placeholder 4">
            <a:extLst>
              <a:ext uri="{FF2B5EF4-FFF2-40B4-BE49-F238E27FC236}">
                <a16:creationId xmlns:a16="http://schemas.microsoft.com/office/drawing/2014/main" id="{FBDF9B4D-C711-40C5-B745-820FD0F47AB0}"/>
              </a:ext>
            </a:extLst>
          </p:cNvPr>
          <p:cNvSpPr>
            <a:spLocks noGrp="1"/>
          </p:cNvSpPr>
          <p:nvPr>
            <p:ph sz="quarter" idx="17"/>
          </p:nvPr>
        </p:nvSpPr>
        <p:spPr>
          <a:xfrm>
            <a:off x="560027" y="1333547"/>
            <a:ext cx="3841847" cy="543097"/>
          </a:xfrm>
        </p:spPr>
        <p:txBody>
          <a:bodyPr vert="horz" wrap="square" lIns="0" tIns="0" rIns="0" bIns="0" rtlCol="0">
            <a:spAutoFit/>
          </a:bodyPr>
          <a:lstStyle>
            <a:defPPr>
              <a:defRPr lang="en-US"/>
            </a:defPPr>
            <a:lvl1pPr marL="0" algn="l" defTabSz="914281" rtl="0" eaLnBrk="1" latinLnBrk="0" hangingPunct="1">
              <a:defRPr sz="1765" kern="1200">
                <a:solidFill>
                  <a:schemeClr val="tx1"/>
                </a:solidFill>
                <a:latin typeface="+mn-lt"/>
                <a:ea typeface="+mn-ea"/>
                <a:cs typeface="+mn-cs"/>
              </a:defRPr>
            </a:lvl1pPr>
            <a:lvl2pPr marL="457140" algn="l" defTabSz="914281" rtl="0" eaLnBrk="1" latinLnBrk="0" hangingPunct="1">
              <a:defRPr sz="1765" kern="1200">
                <a:solidFill>
                  <a:schemeClr val="tx1"/>
                </a:solidFill>
                <a:latin typeface="+mn-lt"/>
                <a:ea typeface="+mn-ea"/>
                <a:cs typeface="+mn-cs"/>
              </a:defRPr>
            </a:lvl2pPr>
            <a:lvl3pPr marL="914281" algn="l" defTabSz="914281" rtl="0" eaLnBrk="1" latinLnBrk="0" hangingPunct="1">
              <a:defRPr sz="1765" kern="1200">
                <a:solidFill>
                  <a:schemeClr val="tx1"/>
                </a:solidFill>
                <a:latin typeface="+mn-lt"/>
                <a:ea typeface="+mn-ea"/>
                <a:cs typeface="+mn-cs"/>
              </a:defRPr>
            </a:lvl3pPr>
            <a:lvl4pPr marL="1371421" algn="l" defTabSz="914281" rtl="0" eaLnBrk="1" latinLnBrk="0" hangingPunct="1">
              <a:defRPr sz="1765" kern="1200">
                <a:solidFill>
                  <a:schemeClr val="tx1"/>
                </a:solidFill>
                <a:latin typeface="+mn-lt"/>
                <a:ea typeface="+mn-ea"/>
                <a:cs typeface="+mn-cs"/>
              </a:defRPr>
            </a:lvl4pPr>
            <a:lvl5pPr marL="1828562" algn="l" defTabSz="914281" rtl="0" eaLnBrk="1" latinLnBrk="0" hangingPunct="1">
              <a:defRPr sz="1765" kern="1200">
                <a:solidFill>
                  <a:schemeClr val="tx1"/>
                </a:solidFill>
                <a:latin typeface="+mn-lt"/>
                <a:ea typeface="+mn-ea"/>
                <a:cs typeface="+mn-cs"/>
              </a:defRPr>
            </a:lvl5pPr>
            <a:lvl6pPr marL="2285703" algn="l" defTabSz="914281" rtl="0" eaLnBrk="1" latinLnBrk="0" hangingPunct="1">
              <a:defRPr sz="1765" kern="1200">
                <a:solidFill>
                  <a:schemeClr val="tx1"/>
                </a:solidFill>
                <a:latin typeface="+mn-lt"/>
                <a:ea typeface="+mn-ea"/>
                <a:cs typeface="+mn-cs"/>
              </a:defRPr>
            </a:lvl6pPr>
            <a:lvl7pPr marL="2742843" algn="l" defTabSz="914281" rtl="0" eaLnBrk="1" latinLnBrk="0" hangingPunct="1">
              <a:defRPr sz="1765" kern="1200">
                <a:solidFill>
                  <a:schemeClr val="tx1"/>
                </a:solidFill>
                <a:latin typeface="+mn-lt"/>
                <a:ea typeface="+mn-ea"/>
                <a:cs typeface="+mn-cs"/>
              </a:defRPr>
            </a:lvl7pPr>
            <a:lvl8pPr marL="3199983" algn="l" defTabSz="914281" rtl="0" eaLnBrk="1" latinLnBrk="0" hangingPunct="1">
              <a:defRPr sz="1765" kern="1200">
                <a:solidFill>
                  <a:schemeClr val="tx1"/>
                </a:solidFill>
                <a:latin typeface="+mn-lt"/>
                <a:ea typeface="+mn-ea"/>
                <a:cs typeface="+mn-cs"/>
              </a:defRPr>
            </a:lvl8pPr>
            <a:lvl9pPr marL="3657125" algn="l" defTabSz="914281" rtl="0" eaLnBrk="1" latinLnBrk="0" hangingPunct="1">
              <a:defRPr sz="1765" kern="1200">
                <a:solidFill>
                  <a:schemeClr val="tx1"/>
                </a:solidFill>
                <a:latin typeface="+mn-lt"/>
                <a:ea typeface="+mn-ea"/>
                <a:cs typeface="+mn-cs"/>
              </a:defRPr>
            </a:lvl9pPr>
          </a:lstStyle>
          <a:p>
            <a:pPr indent="0">
              <a:buNone/>
            </a:pPr>
            <a:r>
              <a:rPr lang="en-US" sz="1961">
                <a:solidFill>
                  <a:schemeClr val="tx2"/>
                </a:solidFill>
                <a:latin typeface="Segoe UI Light" charset="0"/>
                <a:cs typeface="Segoe UI Light" charset="0"/>
              </a:rPr>
              <a:t>A platform to build new worlds and 21st century skills</a:t>
            </a:r>
          </a:p>
        </p:txBody>
      </p:sp>
      <p:pic>
        <p:nvPicPr>
          <p:cNvPr id="10" name="Picture Placeholder 9" descr="A picture containing sky, building, tree&#10;&#10;Description generated with very high confidence">
            <a:extLst>
              <a:ext uri="{FF2B5EF4-FFF2-40B4-BE49-F238E27FC236}">
                <a16:creationId xmlns:a16="http://schemas.microsoft.com/office/drawing/2014/main" id="{AD3E576A-30E1-4910-BF96-36CE623BCB59}"/>
              </a:ext>
            </a:extLst>
          </p:cNvPr>
          <p:cNvPicPr>
            <a:picLocks noGrp="1" noChangeAspect="1"/>
          </p:cNvPicPr>
          <p:nvPr>
            <p:ph type="pic" sz="quarter" idx="16"/>
          </p:nvPr>
        </p:nvPicPr>
        <p:blipFill>
          <a:blip r:embed="rId3"/>
          <a:srcRect l="6078" r="6078"/>
          <a:stretch>
            <a:fillRect/>
          </a:stretch>
        </p:blipFill>
        <p:spPr>
          <a:xfrm>
            <a:off x="5003378" y="1605096"/>
            <a:ext cx="6088220" cy="3898487"/>
          </a:xfrm>
        </p:spPr>
      </p:pic>
      <p:sp>
        <p:nvSpPr>
          <p:cNvPr id="8" name="Shape 2587">
            <a:extLst>
              <a:ext uri="{FF2B5EF4-FFF2-40B4-BE49-F238E27FC236}">
                <a16:creationId xmlns:a16="http://schemas.microsoft.com/office/drawing/2014/main" id="{73A0DA91-1EE3-4EF8-814F-FC19446AA279}"/>
              </a:ext>
            </a:extLst>
          </p:cNvPr>
          <p:cNvSpPr/>
          <p:nvPr/>
        </p:nvSpPr>
        <p:spPr>
          <a:xfrm>
            <a:off x="9760359" y="130250"/>
            <a:ext cx="383427" cy="38342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ln/>
        </p:spPr>
        <p:style>
          <a:lnRef idx="2">
            <a:schemeClr val="accent1">
              <a:shade val="50000"/>
            </a:schemeClr>
          </a:lnRef>
          <a:fillRef idx="1">
            <a:schemeClr val="accent1"/>
          </a:fillRef>
          <a:effectRef idx="0">
            <a:schemeClr val="accent1"/>
          </a:effectRef>
          <a:fontRef idx="minor">
            <a:schemeClr val="lt1"/>
          </a:fontRef>
        </p:style>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9" name="TextBox 8">
            <a:extLst>
              <a:ext uri="{FF2B5EF4-FFF2-40B4-BE49-F238E27FC236}">
                <a16:creationId xmlns:a16="http://schemas.microsoft.com/office/drawing/2014/main" id="{83523B01-EC37-427C-B705-495F11430AC7}"/>
              </a:ext>
            </a:extLst>
          </p:cNvPr>
          <p:cNvSpPr txBox="1"/>
          <p:nvPr/>
        </p:nvSpPr>
        <p:spPr>
          <a:xfrm>
            <a:off x="10156278" y="130250"/>
            <a:ext cx="1870640"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2C6"/>
                </a:solidFill>
                <a:effectLst/>
                <a:uLnTx/>
                <a:uFillTx/>
                <a:latin typeface="Segoe UI"/>
                <a:ea typeface="Montserrat" charset="0"/>
                <a:cs typeface="Montserrat" charset="0"/>
              </a:rPr>
              <a:t>Future Ready Skills</a:t>
            </a:r>
            <a:endParaRPr kumimoji="0" lang="en-US" sz="2400" b="0" i="0" u="none" strike="noStrike" kern="1200" cap="none" spc="0" normalizeH="0" baseline="0" noProof="0">
              <a:ln>
                <a:noFill/>
              </a:ln>
              <a:solidFill>
                <a:srgbClr val="0072C6"/>
              </a:solidFill>
              <a:effectLst/>
              <a:uLnTx/>
              <a:uFillTx/>
              <a:latin typeface="Segoe UI"/>
              <a:ea typeface="Montserrat" charset="0"/>
              <a:cs typeface="Montserrat" charset="0"/>
            </a:endParaRPr>
          </a:p>
        </p:txBody>
      </p:sp>
      <p:sp>
        <p:nvSpPr>
          <p:cNvPr id="12" name="Title 1">
            <a:extLst>
              <a:ext uri="{FF2B5EF4-FFF2-40B4-BE49-F238E27FC236}">
                <a16:creationId xmlns:a16="http://schemas.microsoft.com/office/drawing/2014/main" id="{61BD7E41-C83D-4AB0-BC35-A46A55A615E7}"/>
              </a:ext>
            </a:extLst>
          </p:cNvPr>
          <p:cNvSpPr txBox="1">
            <a:spLocks/>
          </p:cNvSpPr>
          <p:nvPr/>
        </p:nvSpPr>
        <p:spPr>
          <a:xfrm>
            <a:off x="430487" y="603982"/>
            <a:ext cx="11306469" cy="402674"/>
          </a:xfrm>
          <a:prstGeom prst="rect">
            <a:avLst/>
          </a:prstGeom>
        </p:spPr>
        <p:txBody>
          <a:bodyPr/>
          <a:lstStyle>
            <a:lvl1pPr algn="l" defTabSz="913851"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3851"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a:ln w="3175">
                  <a:noFill/>
                </a:ln>
                <a:solidFill>
                  <a:srgbClr val="505050"/>
                </a:solidFill>
                <a:effectLst/>
                <a:uLnTx/>
                <a:uFillTx/>
                <a:latin typeface="Segoe UI Light"/>
                <a:ea typeface="+mn-ea"/>
                <a:cs typeface="Segoe UI" pitchFamily="34" charset="0"/>
              </a:rPr>
              <a:t>Minecraft: Education Edition</a:t>
            </a:r>
          </a:p>
        </p:txBody>
      </p:sp>
    </p:spTree>
    <p:extLst>
      <p:ext uri="{BB962C8B-B14F-4D97-AF65-F5344CB8AC3E}">
        <p14:creationId xmlns:p14="http://schemas.microsoft.com/office/powerpoint/2010/main" val="25251880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46544F75-6936-4191-8331-F62A0C90AA27}"/>
              </a:ext>
            </a:extLst>
          </p:cNvPr>
          <p:cNvSpPr txBox="1">
            <a:spLocks/>
          </p:cNvSpPr>
          <p:nvPr/>
        </p:nvSpPr>
        <p:spPr>
          <a:xfrm>
            <a:off x="354831" y="626309"/>
            <a:ext cx="5607945" cy="397545"/>
          </a:xfrm>
          <a:prstGeom prst="rect">
            <a:avLst/>
          </a:prstGeom>
        </p:spPr>
        <p:txBody>
          <a:bodyPr vert="horz" wrap="square" lIns="0" tIns="0" rIns="0" bIns="0" rtlCol="0" anchor="t">
            <a:spAutoFit/>
          </a:bodyPr>
          <a:lstStyle>
            <a:lvl1pPr algn="l" defTabSz="932649" rtl="0" eaLnBrk="1" latinLnBrk="0" hangingPunct="1">
              <a:lnSpc>
                <a:spcPts val="3136"/>
              </a:lnSpc>
              <a:spcBef>
                <a:spcPct val="0"/>
              </a:spcBef>
              <a:buNone/>
              <a:defRPr lang="en-US" sz="2800" b="0" kern="1200" cap="none" spc="-150" baseline="0">
                <a:ln w="3175">
                  <a:noFill/>
                </a:ln>
                <a:solidFill>
                  <a:srgbClr val="0078D7"/>
                </a:solidFill>
                <a:effectLst/>
                <a:latin typeface="+mj-lt"/>
                <a:ea typeface="+mn-ea"/>
                <a:cs typeface="Segoe UI" pitchFamily="34" charset="0"/>
              </a:defRPr>
            </a:lvl1pPr>
          </a:lstStyle>
          <a:p>
            <a:pPr marL="0" marR="0" lvl="0" indent="0" algn="l" defTabSz="932649" rtl="0" eaLnBrk="1" fontAlgn="auto" latinLnBrk="0" hangingPunct="1">
              <a:lnSpc>
                <a:spcPts val="3136"/>
              </a:lnSpc>
              <a:spcBef>
                <a:spcPct val="0"/>
              </a:spcBef>
              <a:spcAft>
                <a:spcPts val="0"/>
              </a:spcAft>
              <a:buClrTx/>
              <a:buSzTx/>
              <a:buFontTx/>
              <a:buNone/>
              <a:tabLst/>
              <a:defRPr/>
            </a:pPr>
            <a:endParaRPr kumimoji="0" lang="en-US" sz="2745" b="0" i="0" u="none" strike="noStrike" kern="1200" cap="none" spc="-150" normalizeH="0" baseline="0" noProof="0">
              <a:ln w="3175">
                <a:noFill/>
              </a:ln>
              <a:solidFill>
                <a:srgbClr val="0078D7"/>
              </a:solidFill>
              <a:effectLst/>
              <a:uLnTx/>
              <a:uFillTx/>
              <a:latin typeface="Segoe UI Semibold"/>
              <a:ea typeface="+mn-ea"/>
              <a:cs typeface="Segoe UI" pitchFamily="34" charset="0"/>
            </a:endParaRPr>
          </a:p>
        </p:txBody>
      </p:sp>
      <p:sp>
        <p:nvSpPr>
          <p:cNvPr id="34" name="Title 1">
            <a:extLst>
              <a:ext uri="{FF2B5EF4-FFF2-40B4-BE49-F238E27FC236}">
                <a16:creationId xmlns:a16="http://schemas.microsoft.com/office/drawing/2014/main" id="{FC8CC033-2C81-4429-8FA8-9C385C0E8EF6}"/>
              </a:ext>
            </a:extLst>
          </p:cNvPr>
          <p:cNvSpPr>
            <a:spLocks noGrp="1"/>
          </p:cNvSpPr>
          <p:nvPr>
            <p:ph type="title"/>
          </p:nvPr>
        </p:nvSpPr>
        <p:spPr>
          <a:xfrm>
            <a:off x="430487" y="603982"/>
            <a:ext cx="11306469" cy="402674"/>
          </a:xfrm>
        </p:spPr>
        <p:txBody>
          <a:bodyPr/>
          <a:lstStyle/>
          <a:p>
            <a:r>
              <a:rPr lang="en-US" sz="3600">
                <a:solidFill>
                  <a:schemeClr val="tx1"/>
                </a:solidFill>
              </a:rPr>
              <a:t>Intune for Education</a:t>
            </a:r>
          </a:p>
        </p:txBody>
      </p:sp>
      <p:sp>
        <p:nvSpPr>
          <p:cNvPr id="38" name="Text Placeholder 8">
            <a:extLst>
              <a:ext uri="{FF2B5EF4-FFF2-40B4-BE49-F238E27FC236}">
                <a16:creationId xmlns:a16="http://schemas.microsoft.com/office/drawing/2014/main" id="{ED83F29F-A0EF-4D0D-8643-A51A44EE173B}"/>
              </a:ext>
            </a:extLst>
          </p:cNvPr>
          <p:cNvSpPr txBox="1">
            <a:spLocks/>
          </p:cNvSpPr>
          <p:nvPr/>
        </p:nvSpPr>
        <p:spPr>
          <a:xfrm>
            <a:off x="802616" y="4113879"/>
            <a:ext cx="2434570" cy="1268681"/>
          </a:xfrm>
          <a:prstGeom prst="rect">
            <a:avLst/>
          </a:prstGeom>
        </p:spPr>
        <p:txBody>
          <a:bodyPr vert="horz" wrap="square" lIns="0" tIns="0" rIns="0" bIns="0" rtlCol="0">
            <a:spAutoFit/>
          </a:bodyPr>
          <a:lstStyle>
            <a:lvl1pPr marL="0" marR="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sz="1400" b="0" i="0" kern="1200" spc="0" baseline="0">
                <a:solidFill>
                  <a:srgbClr val="63175B"/>
                </a:solidFill>
                <a:latin typeface="Segoe UI Light" charset="0"/>
                <a:ea typeface="Segoe UI Light" charset="0"/>
                <a:cs typeface="Segoe UI Light" charset="0"/>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2C6"/>
                </a:solidFill>
                <a:effectLst/>
                <a:uLnTx/>
                <a:uFillTx/>
                <a:latin typeface="Segoe UI" charset="0"/>
                <a:ea typeface="Segoe UI" charset="0"/>
                <a:cs typeface="Segoe UI" charset="0"/>
              </a:rPr>
              <a:t>Import school, student and teacher info quickly with School Data Sync</a:t>
            </a:r>
            <a:r>
              <a:rPr kumimoji="0" lang="en-US" sz="1400" b="0" i="0" u="none" strike="noStrike" kern="1200" cap="none" spc="0" normalizeH="0" baseline="0" noProof="0">
                <a:ln>
                  <a:noFill/>
                </a:ln>
                <a:solidFill>
                  <a:srgbClr val="63175B"/>
                </a:solidFill>
                <a:effectLst/>
                <a:uLnTx/>
                <a:uFillTx/>
                <a:latin typeface="Segoe UI Light" charset="0"/>
                <a:cs typeface="Segoe UI Light" charset="0"/>
              </a:rPr>
              <a:t> </a:t>
            </a:r>
            <a:r>
              <a:rPr kumimoji="0" lang="en-US" sz="1400" b="0" i="0" u="none" strike="noStrike" kern="1200" cap="none" spc="0" normalizeH="0" baseline="0" noProof="0">
                <a:ln>
                  <a:noFill/>
                </a:ln>
                <a:solidFill>
                  <a:srgbClr val="262626"/>
                </a:solidFill>
                <a:effectLst/>
                <a:uLnTx/>
                <a:uFillTx/>
                <a:latin typeface="Segoe UI Light" charset="0"/>
                <a:cs typeface="Segoe UI Light" charset="0"/>
              </a:rPr>
              <a:t>to automatically create classes and keep student data up-to-date</a:t>
            </a:r>
            <a:endParaRPr kumimoji="0" lang="en-US" sz="1400" b="0" i="0" u="none" strike="noStrike" kern="1200" cap="none" spc="0" normalizeH="0" baseline="0" noProof="0">
              <a:ln>
                <a:noFill/>
              </a:ln>
              <a:solidFill>
                <a:srgbClr val="63175B"/>
              </a:solidFill>
              <a:effectLst/>
              <a:uLnTx/>
              <a:uFillTx/>
              <a:latin typeface="Segoe UI Light" charset="0"/>
              <a:cs typeface="Segoe UI Light" charset="0"/>
            </a:endParaRPr>
          </a:p>
        </p:txBody>
      </p:sp>
      <p:sp>
        <p:nvSpPr>
          <p:cNvPr id="40" name="Text Placeholder 3">
            <a:extLst>
              <a:ext uri="{FF2B5EF4-FFF2-40B4-BE49-F238E27FC236}">
                <a16:creationId xmlns:a16="http://schemas.microsoft.com/office/drawing/2014/main" id="{12EBBDAD-438C-40C1-85D3-3798DA1FD122}"/>
              </a:ext>
            </a:extLst>
          </p:cNvPr>
          <p:cNvSpPr txBox="1">
            <a:spLocks/>
          </p:cNvSpPr>
          <p:nvPr/>
        </p:nvSpPr>
        <p:spPr>
          <a:xfrm>
            <a:off x="804774" y="1452848"/>
            <a:ext cx="4777665" cy="664797"/>
          </a:xfrm>
          <a:prstGeom prst="rect">
            <a:avLst/>
          </a:prstGeom>
        </p:spPr>
        <p:txBody>
          <a:bodyPr vert="horz" wrap="square" lIns="0" tIns="0" rIns="0" bIns="0" rtlCol="0">
            <a:spAutoFit/>
          </a:bodyPr>
          <a:lstStyle>
            <a:defPPr>
              <a:defRPr lang="en-US"/>
            </a:defPPr>
            <a:lvl1pPr marR="0" indent="0" defTabSz="913851" fontAlgn="auto">
              <a:lnSpc>
                <a:spcPct val="90000"/>
              </a:lnSpc>
              <a:spcBef>
                <a:spcPct val="20000"/>
              </a:spcBef>
              <a:spcAft>
                <a:spcPts val="0"/>
              </a:spcAft>
              <a:buClrTx/>
              <a:buSzPct val="90000"/>
              <a:buFont typeface="Arial" pitchFamily="34" charset="0"/>
              <a:buNone/>
              <a:tabLst/>
              <a:defRPr sz="1961" b="0" i="0" spc="0" baseline="0">
                <a:solidFill>
                  <a:schemeClr val="tx2"/>
                </a:solidFill>
                <a:latin typeface="Segoe UI Light" charset="0"/>
                <a:ea typeface="Segoe UI Light" charset="0"/>
                <a:cs typeface="Segoe UI Light" charset="0"/>
              </a:defRPr>
            </a:lvl1pPr>
            <a:lvl2pPr marL="572370" marR="0" indent="-236413" defTabSz="913851" fontAlgn="auto">
              <a:lnSpc>
                <a:spcPct val="90000"/>
              </a:lnSpc>
              <a:spcBef>
                <a:spcPct val="20000"/>
              </a:spcBef>
              <a:spcAft>
                <a:spcPts val="0"/>
              </a:spcAft>
              <a:buClrTx/>
              <a:buSzPct val="90000"/>
              <a:buFont typeface="Arial" pitchFamily="34" charset="0"/>
              <a:buChar char="•"/>
              <a:tabLst/>
              <a:defRPr sz="2353" spc="0" baseline="0">
                <a:gradFill>
                  <a:gsLst>
                    <a:gs pos="1250">
                      <a:schemeClr val="tx1"/>
                    </a:gs>
                    <a:gs pos="100000">
                      <a:schemeClr val="tx1"/>
                    </a:gs>
                  </a:gsLst>
                  <a:lin ang="5400000" scaled="0"/>
                </a:gradFill>
              </a:defRPr>
            </a:lvl2pPr>
            <a:lvl3pPr marL="783895" marR="0" indent="-223971" defTabSz="913851" fontAlgn="auto">
              <a:lnSpc>
                <a:spcPct val="90000"/>
              </a:lnSpc>
              <a:spcBef>
                <a:spcPct val="20000"/>
              </a:spcBef>
              <a:spcAft>
                <a:spcPts val="0"/>
              </a:spcAft>
              <a:buClrTx/>
              <a:buSzPct val="90000"/>
              <a:buFont typeface="Arial" pitchFamily="34" charset="0"/>
              <a:buChar char="•"/>
              <a:tabLst/>
              <a:defRPr sz="1961" spc="0" baseline="0">
                <a:gradFill>
                  <a:gsLst>
                    <a:gs pos="1250">
                      <a:schemeClr val="tx1"/>
                    </a:gs>
                    <a:gs pos="100000">
                      <a:schemeClr val="tx1"/>
                    </a:gs>
                  </a:gsLst>
                  <a:lin ang="5400000" scaled="0"/>
                </a:gradFill>
              </a:defRPr>
            </a:lvl3pPr>
            <a:lvl4pPr marL="1007866" marR="0" indent="-223971" defTabSz="913851" fontAlgn="auto">
              <a:lnSpc>
                <a:spcPct val="90000"/>
              </a:lnSpc>
              <a:spcBef>
                <a:spcPct val="20000"/>
              </a:spcBef>
              <a:spcAft>
                <a:spcPts val="0"/>
              </a:spcAft>
              <a:buClrTx/>
              <a:buSzPct val="90000"/>
              <a:buFont typeface="Arial" pitchFamily="34" charset="0"/>
              <a:buChar char="•"/>
              <a:tabLst/>
              <a:defRPr sz="1765" spc="0" baseline="0">
                <a:gradFill>
                  <a:gsLst>
                    <a:gs pos="1250">
                      <a:schemeClr val="tx1"/>
                    </a:gs>
                    <a:gs pos="100000">
                      <a:schemeClr val="tx1"/>
                    </a:gs>
                  </a:gsLst>
                  <a:lin ang="5400000" scaled="0"/>
                </a:gradFill>
              </a:defRPr>
            </a:lvl4pPr>
            <a:lvl5pPr marL="1231836" marR="0" indent="-223971" defTabSz="913851" fontAlgn="auto">
              <a:lnSpc>
                <a:spcPct val="90000"/>
              </a:lnSpc>
              <a:spcBef>
                <a:spcPct val="20000"/>
              </a:spcBef>
              <a:spcAft>
                <a:spcPts val="0"/>
              </a:spcAft>
              <a:buClrTx/>
              <a:buSzPct val="90000"/>
              <a:buFont typeface="Arial" pitchFamily="34" charset="0"/>
              <a:buChar char="•"/>
              <a:tabLst/>
              <a:defRPr sz="1765" spc="0" baseline="0">
                <a:gradFill>
                  <a:gsLst>
                    <a:gs pos="1250">
                      <a:schemeClr val="tx1"/>
                    </a:gs>
                    <a:gs pos="100000">
                      <a:schemeClr val="tx1"/>
                    </a:gs>
                  </a:gsLst>
                  <a:lin ang="5400000" scaled="0"/>
                </a:gradFill>
              </a:defRPr>
            </a:lvl5pPr>
            <a:lvl6pPr marL="2513090" indent="-228464" defTabSz="913851">
              <a:spcBef>
                <a:spcPct val="20000"/>
              </a:spcBef>
              <a:buFont typeface="Arial" pitchFamily="34" charset="0"/>
              <a:buChar char="•"/>
              <a:defRPr sz="1961"/>
            </a:lvl6pPr>
            <a:lvl7pPr marL="2970018" indent="-228464" defTabSz="913851">
              <a:spcBef>
                <a:spcPct val="20000"/>
              </a:spcBef>
              <a:buFont typeface="Arial" pitchFamily="34" charset="0"/>
              <a:buChar char="•"/>
              <a:defRPr sz="1961"/>
            </a:lvl7pPr>
            <a:lvl8pPr marL="3426945" indent="-228464" defTabSz="913851">
              <a:spcBef>
                <a:spcPct val="20000"/>
              </a:spcBef>
              <a:buFont typeface="Arial" pitchFamily="34" charset="0"/>
              <a:buChar char="•"/>
              <a:defRPr sz="1961"/>
            </a:lvl8pPr>
            <a:lvl9pPr marL="3883870" indent="-228464" defTabSz="913851">
              <a:spcBef>
                <a:spcPct val="20000"/>
              </a:spcBef>
              <a:buFont typeface="Arial" pitchFamily="34" charset="0"/>
              <a:buChar char="•"/>
              <a:defRPr sz="1961"/>
            </a:lvl9pPr>
          </a:lstStyle>
          <a:p>
            <a:pPr marL="0" marR="0" lvl="0" indent="0" algn="l" defTabSz="913851" rtl="0" eaLnBrk="1" fontAlgn="auto" latinLnBrk="0" hangingPunct="1">
              <a:lnSpc>
                <a:spcPct val="90000"/>
              </a:lnSpc>
              <a:spcBef>
                <a:spcPct val="20000"/>
              </a:spcBef>
              <a:spcAft>
                <a:spcPts val="0"/>
              </a:spcAft>
              <a:buClrTx/>
              <a:buSzPct val="90000"/>
              <a:buFont typeface="Arial" pitchFamily="34" charset="0"/>
              <a:buNone/>
              <a:tabLst/>
              <a:defRPr/>
            </a:pPr>
            <a:r>
              <a:rPr kumimoji="0" lang="en-US" sz="1961" b="0" i="0" u="none" strike="noStrike" kern="1200" cap="none" spc="0" normalizeH="0" baseline="0" noProof="0">
                <a:ln>
                  <a:noFill/>
                </a:ln>
                <a:solidFill>
                  <a:srgbClr val="0072C6"/>
                </a:solidFill>
                <a:effectLst/>
                <a:uLnTx/>
                <a:uFillTx/>
                <a:latin typeface="Segoe UI Light" charset="0"/>
                <a:cs typeface="Segoe UI Light" charset="0"/>
              </a:rPr>
              <a:t>A simpler way to deploy and </a:t>
            </a:r>
            <a:br>
              <a:rPr kumimoji="0" lang="en-US" sz="1961" b="0" i="0" u="none" strike="noStrike" kern="1200" cap="none" spc="0" normalizeH="0" baseline="0" noProof="0">
                <a:ln>
                  <a:noFill/>
                </a:ln>
                <a:solidFill>
                  <a:srgbClr val="0072C6"/>
                </a:solidFill>
                <a:effectLst/>
                <a:uLnTx/>
                <a:uFillTx/>
                <a:latin typeface="Segoe UI Light" charset="0"/>
                <a:cs typeface="Segoe UI Light" charset="0"/>
              </a:rPr>
            </a:br>
            <a:r>
              <a:rPr kumimoji="0" lang="en-US" sz="1961" b="0" i="0" u="none" strike="noStrike" kern="1200" cap="none" spc="0" normalizeH="0" baseline="0" noProof="0">
                <a:ln>
                  <a:noFill/>
                </a:ln>
                <a:solidFill>
                  <a:srgbClr val="0072C6"/>
                </a:solidFill>
                <a:effectLst/>
                <a:uLnTx/>
                <a:uFillTx/>
                <a:latin typeface="Segoe UI Light" charset="0"/>
                <a:cs typeface="Segoe UI Light" charset="0"/>
              </a:rPr>
              <a:t>manage classroom devices</a:t>
            </a:r>
          </a:p>
        </p:txBody>
      </p:sp>
      <p:sp>
        <p:nvSpPr>
          <p:cNvPr id="41" name="Text Placeholder 4">
            <a:extLst>
              <a:ext uri="{FF2B5EF4-FFF2-40B4-BE49-F238E27FC236}">
                <a16:creationId xmlns:a16="http://schemas.microsoft.com/office/drawing/2014/main" id="{DD15CFBA-FDF7-47AE-94B2-0155FAC6C40A}"/>
              </a:ext>
            </a:extLst>
          </p:cNvPr>
          <p:cNvSpPr txBox="1">
            <a:spLocks/>
          </p:cNvSpPr>
          <p:nvPr/>
        </p:nvSpPr>
        <p:spPr>
          <a:xfrm>
            <a:off x="802616" y="2642844"/>
            <a:ext cx="2351401" cy="1527213"/>
          </a:xfrm>
          <a:prstGeom prst="rect">
            <a:avLst/>
          </a:prstGeom>
        </p:spPr>
        <p:txBody>
          <a:bodyPr vert="horz" wrap="square" lIns="0" tIns="0" rIns="0" bIns="0" rtlCol="0">
            <a:spAutoFit/>
          </a:bodyPr>
          <a:lstStyle>
            <a:lvl1pPr marL="0" marR="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sz="1400" b="0" i="0" kern="1200" spc="0" baseline="0">
                <a:solidFill>
                  <a:srgbClr val="63175B"/>
                </a:solidFill>
                <a:latin typeface="Segoe UI Light" charset="0"/>
                <a:ea typeface="Segoe UI Light" charset="0"/>
                <a:cs typeface="Segoe UI Light" charset="0"/>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2C6"/>
                </a:solidFill>
                <a:effectLst/>
                <a:uLnTx/>
                <a:uFillTx/>
                <a:latin typeface="Segoe UI" charset="0"/>
                <a:ea typeface="Segoe UI" charset="0"/>
                <a:cs typeface="Segoe UI" charset="0"/>
              </a:rPr>
              <a:t>Fast enrollment and streamlined deployment </a:t>
            </a:r>
            <a:r>
              <a:rPr kumimoji="0" lang="en-US" sz="1400" b="0" i="0" u="none" strike="noStrike" kern="1200" cap="none" spc="0" normalizeH="0" baseline="0" noProof="0">
                <a:ln>
                  <a:noFill/>
                </a:ln>
                <a:solidFill>
                  <a:srgbClr val="262626"/>
                </a:solidFill>
                <a:effectLst/>
                <a:uLnTx/>
                <a:uFillTx/>
                <a:latin typeface="Segoe UI Light" charset="0"/>
                <a:cs typeface="Segoe UI Light" charset="0"/>
              </a:rPr>
              <a:t>easily brings Windows 10 devices and apps under management</a:t>
            </a:r>
          </a:p>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262626"/>
              </a:solidFill>
              <a:effectLst/>
              <a:uLnTx/>
              <a:uFillTx/>
              <a:latin typeface="Segoe UI Light" charset="0"/>
              <a:cs typeface="Segoe UI Light" charset="0"/>
            </a:endParaRPr>
          </a:p>
        </p:txBody>
      </p:sp>
      <p:sp>
        <p:nvSpPr>
          <p:cNvPr id="42" name="Text Placeholder 5">
            <a:extLst>
              <a:ext uri="{FF2B5EF4-FFF2-40B4-BE49-F238E27FC236}">
                <a16:creationId xmlns:a16="http://schemas.microsoft.com/office/drawing/2014/main" id="{75BF02BF-524A-4255-82D6-FF7305960D8A}"/>
              </a:ext>
            </a:extLst>
          </p:cNvPr>
          <p:cNvSpPr txBox="1">
            <a:spLocks/>
          </p:cNvSpPr>
          <p:nvPr/>
        </p:nvSpPr>
        <p:spPr>
          <a:xfrm>
            <a:off x="3482051" y="2642844"/>
            <a:ext cx="2362158" cy="1527213"/>
          </a:xfrm>
          <a:prstGeom prst="rect">
            <a:avLst/>
          </a:prstGeom>
        </p:spPr>
        <p:txBody>
          <a:bodyPr vert="horz" wrap="square" lIns="0" tIns="0" rIns="0" bIns="0" rtlCol="0">
            <a:spAutoFit/>
          </a:bodyPr>
          <a:lstStyle>
            <a:lvl1pPr marL="0" marR="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sz="1400" b="0" i="0" kern="1200" spc="0" baseline="0">
                <a:solidFill>
                  <a:srgbClr val="63175B"/>
                </a:solidFill>
                <a:latin typeface="Segoe UI Light" charset="0"/>
                <a:ea typeface="Segoe UI Light" charset="0"/>
                <a:cs typeface="Segoe UI Light" charset="0"/>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2C6"/>
                </a:solidFill>
                <a:effectLst/>
                <a:uLnTx/>
                <a:uFillTx/>
                <a:latin typeface="Segoe UI" charset="0"/>
                <a:ea typeface="Segoe UI" charset="0"/>
                <a:cs typeface="Segoe UI" charset="0"/>
              </a:rPr>
              <a:t>Zero-touch management </a:t>
            </a:r>
            <a:r>
              <a:rPr kumimoji="0" lang="en-US" sz="1400" b="0" i="0" u="none" strike="noStrike" kern="1200" cap="none" spc="0" normalizeH="0" baseline="0" noProof="0">
                <a:ln>
                  <a:noFill/>
                </a:ln>
                <a:solidFill>
                  <a:srgbClr val="262626"/>
                </a:solidFill>
                <a:effectLst/>
                <a:uLnTx/>
                <a:uFillTx/>
                <a:latin typeface="Segoe UI Light" charset="0"/>
                <a:cs typeface="Segoe UI"/>
              </a:rPr>
              <a:t>to change apps</a:t>
            </a:r>
            <a:r>
              <a:rPr kumimoji="0" lang="en-US" sz="1400" b="0" i="0" u="none" strike="noStrike" kern="1200" cap="none" spc="0" normalizeH="0" baseline="0" noProof="0">
                <a:ln>
                  <a:noFill/>
                </a:ln>
                <a:solidFill>
                  <a:srgbClr val="262626"/>
                </a:solidFill>
                <a:effectLst/>
                <a:uLnTx/>
                <a:uFillTx/>
                <a:latin typeface="Segoe UI Light" charset="0"/>
                <a:cs typeface="Segoe UI Light" charset="0"/>
              </a:rPr>
              <a:t> and settings applied by default to each enrolled device through </a:t>
            </a:r>
            <a:br>
              <a:rPr kumimoji="0" lang="en-US" sz="1400" b="0" i="0" u="none" strike="noStrike" kern="1200" cap="none" spc="0" normalizeH="0" baseline="0" noProof="0">
                <a:ln>
                  <a:noFill/>
                </a:ln>
                <a:solidFill>
                  <a:srgbClr val="262626"/>
                </a:solidFill>
                <a:effectLst/>
                <a:uLnTx/>
                <a:uFillTx/>
                <a:latin typeface="Segoe UI Light" charset="0"/>
                <a:cs typeface="Segoe UI Light" charset="0"/>
              </a:rPr>
            </a:br>
            <a:r>
              <a:rPr kumimoji="0" lang="en-US" sz="1400" b="0" i="0" u="none" strike="noStrike" kern="1200" cap="none" spc="0" normalizeH="0" baseline="0" noProof="0">
                <a:ln>
                  <a:noFill/>
                </a:ln>
                <a:solidFill>
                  <a:srgbClr val="262626"/>
                </a:solidFill>
                <a:effectLst/>
                <a:uLnTx/>
                <a:uFillTx/>
                <a:latin typeface="Segoe UI Light" charset="0"/>
                <a:cs typeface="Segoe UI Light" charset="0"/>
              </a:rPr>
              <a:t>the cloud and Azure AD</a:t>
            </a:r>
          </a:p>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262626"/>
              </a:solidFill>
              <a:effectLst/>
              <a:uLnTx/>
              <a:uFillTx/>
              <a:latin typeface="Segoe UI Light" charset="0"/>
              <a:cs typeface="Segoe UI Light" charset="0"/>
            </a:endParaRPr>
          </a:p>
        </p:txBody>
      </p:sp>
      <p:sp>
        <p:nvSpPr>
          <p:cNvPr id="43" name="Text Placeholder 6">
            <a:extLst>
              <a:ext uri="{FF2B5EF4-FFF2-40B4-BE49-F238E27FC236}">
                <a16:creationId xmlns:a16="http://schemas.microsoft.com/office/drawing/2014/main" id="{04707568-0B5A-4BFE-A8FD-E7E9092F3BC3}"/>
              </a:ext>
            </a:extLst>
          </p:cNvPr>
          <p:cNvSpPr txBox="1">
            <a:spLocks/>
          </p:cNvSpPr>
          <p:nvPr/>
        </p:nvSpPr>
        <p:spPr>
          <a:xfrm>
            <a:off x="802616" y="5705556"/>
            <a:ext cx="4848589" cy="1034129"/>
          </a:xfrm>
          <a:prstGeom prst="rect">
            <a:avLst/>
          </a:prstGeom>
        </p:spPr>
        <p:txBody>
          <a:bodyPr vert="horz" wrap="square" lIns="0" tIns="0" rIns="0" bIns="0" rtlCol="0">
            <a:spAutoFit/>
          </a:bodyPr>
          <a:lstStyle>
            <a:lvl1pPr marL="0" marR="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sz="1400" b="0" i="0" kern="1200" spc="0" baseline="0">
                <a:solidFill>
                  <a:srgbClr val="63175B"/>
                </a:solidFill>
                <a:latin typeface="Segoe UI Light" charset="0"/>
                <a:ea typeface="Segoe UI Light" charset="0"/>
                <a:cs typeface="Segoe UI Light" charset="0"/>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2C6"/>
                </a:solidFill>
                <a:effectLst/>
                <a:uLnTx/>
                <a:uFillTx/>
                <a:latin typeface="Segoe UI" charset="0"/>
                <a:ea typeface="Segoe UI" charset="0"/>
                <a:cs typeface="Segoe UI" charset="0"/>
              </a:rPr>
              <a:t>Scales to your environment </a:t>
            </a:r>
            <a:r>
              <a:rPr kumimoji="0" lang="en-US" sz="1400" b="0" i="0" u="none" strike="noStrike" kern="1200" cap="none" spc="0" normalizeH="0" baseline="0" noProof="0">
                <a:ln>
                  <a:noFill/>
                </a:ln>
                <a:solidFill>
                  <a:srgbClr val="E6E6E6">
                    <a:lumMod val="25000"/>
                  </a:srgbClr>
                </a:solidFill>
                <a:effectLst/>
                <a:uLnTx/>
                <a:uFillTx/>
                <a:latin typeface="Segoe UI Light" charset="0"/>
                <a:cs typeface="Segoe UI Light" charset="0"/>
              </a:rPr>
              <a:t>and is easy for part-time IT staff, yet includes rights to the full enterprise-grade Intune console for cross-platform management and integrates with SCCM via co-management – transitioning to modern management iteratively</a:t>
            </a:r>
          </a:p>
        </p:txBody>
      </p:sp>
      <p:sp>
        <p:nvSpPr>
          <p:cNvPr id="44" name="Text Placeholder 9">
            <a:extLst>
              <a:ext uri="{FF2B5EF4-FFF2-40B4-BE49-F238E27FC236}">
                <a16:creationId xmlns:a16="http://schemas.microsoft.com/office/drawing/2014/main" id="{34C2CB75-0F76-4CA1-AF3B-CCE6A3A69971}"/>
              </a:ext>
            </a:extLst>
          </p:cNvPr>
          <p:cNvSpPr txBox="1">
            <a:spLocks/>
          </p:cNvSpPr>
          <p:nvPr/>
        </p:nvSpPr>
        <p:spPr>
          <a:xfrm>
            <a:off x="3482051" y="4113879"/>
            <a:ext cx="2362158" cy="1292662"/>
          </a:xfrm>
          <a:prstGeom prst="rect">
            <a:avLst/>
          </a:prstGeom>
        </p:spPr>
        <p:txBody>
          <a:bodyPr vert="horz" wrap="square" lIns="0" tIns="0" rIns="0" bIns="0" rtlCol="0">
            <a:spAutoFit/>
          </a:bodyPr>
          <a:lstStyle>
            <a:lvl1pPr marL="0" marR="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sz="1400" b="0" i="0" kern="1200" spc="0" baseline="0">
                <a:solidFill>
                  <a:srgbClr val="63175B"/>
                </a:solidFill>
                <a:latin typeface="Segoe UI Light" charset="0"/>
                <a:ea typeface="Segoe UI Light" charset="0"/>
                <a:cs typeface="Segoe UI Light" charset="0"/>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2C6"/>
                </a:solidFill>
                <a:effectLst/>
                <a:uLnTx/>
                <a:uFillTx/>
                <a:latin typeface="Segoe UI" charset="0"/>
                <a:ea typeface="Segoe UI" charset="0"/>
                <a:cs typeface="Segoe UI" charset="0"/>
              </a:rPr>
              <a:t>Designed for education </a:t>
            </a:r>
            <a:r>
              <a:rPr kumimoji="0" lang="en-US" sz="1400" b="0" i="0" u="none" strike="noStrike" kern="1200" cap="none" spc="0" normalizeH="0" baseline="0" noProof="0">
                <a:ln>
                  <a:noFill/>
                </a:ln>
                <a:solidFill>
                  <a:srgbClr val="262626"/>
                </a:solidFill>
                <a:effectLst/>
                <a:uLnTx/>
                <a:uFillTx/>
                <a:latin typeface="Segoe UI Light" charset="0"/>
                <a:cs typeface="Segoe UI"/>
              </a:rPr>
              <a:t>to address </a:t>
            </a:r>
            <a:r>
              <a:rPr kumimoji="0" lang="en-US" sz="1400" b="0" i="0" u="none" strike="noStrike" kern="1200" cap="none" spc="0" normalizeH="0" baseline="0" noProof="0">
                <a:ln>
                  <a:noFill/>
                </a:ln>
                <a:solidFill>
                  <a:srgbClr val="262626"/>
                </a:solidFill>
                <a:effectLst/>
                <a:uLnTx/>
                <a:uFillTx/>
                <a:latin typeface="Segoe UI Light" charset="0"/>
                <a:cs typeface="Segoe UI Light" charset="0"/>
              </a:rPr>
              <a:t>common school scenarios and settings, such as shared devices where user gets different settings and apps</a:t>
            </a:r>
          </a:p>
        </p:txBody>
      </p:sp>
      <p:pic>
        <p:nvPicPr>
          <p:cNvPr id="45" name="Picture Placeholder 14">
            <a:extLst>
              <a:ext uri="{FF2B5EF4-FFF2-40B4-BE49-F238E27FC236}">
                <a16:creationId xmlns:a16="http://schemas.microsoft.com/office/drawing/2014/main" id="{C0BF891E-7CFD-4D67-ADDD-D8063D1D7C9B}"/>
              </a:ext>
            </a:extLst>
          </p:cNvPr>
          <p:cNvPicPr>
            <a:picLocks noChangeAspect="1"/>
          </p:cNvPicPr>
          <p:nvPr/>
        </p:nvPicPr>
        <p:blipFill rotWithShape="1">
          <a:blip r:embed="rId3"/>
          <a:srcRect t="7996" r="12002" b="11948"/>
          <a:stretch/>
        </p:blipFill>
        <p:spPr>
          <a:xfrm>
            <a:off x="6172243" y="1452848"/>
            <a:ext cx="9034167" cy="5260701"/>
          </a:xfrm>
          <a:prstGeom prst="rect">
            <a:avLst/>
          </a:prstGeom>
          <a:solidFill>
            <a:srgbClr val="E6E6E6"/>
          </a:solidFill>
        </p:spPr>
      </p:pic>
      <p:grpSp>
        <p:nvGrpSpPr>
          <p:cNvPr id="46" name="Group 45">
            <a:extLst>
              <a:ext uri="{FF2B5EF4-FFF2-40B4-BE49-F238E27FC236}">
                <a16:creationId xmlns:a16="http://schemas.microsoft.com/office/drawing/2014/main" id="{BDFDEE83-5513-446D-940E-C453F46A7F69}"/>
              </a:ext>
            </a:extLst>
          </p:cNvPr>
          <p:cNvGrpSpPr/>
          <p:nvPr/>
        </p:nvGrpSpPr>
        <p:grpSpPr>
          <a:xfrm>
            <a:off x="8645982" y="84099"/>
            <a:ext cx="386050" cy="361923"/>
            <a:chOff x="8168415" y="12118985"/>
            <a:chExt cx="609403" cy="571318"/>
          </a:xfrm>
        </p:grpSpPr>
        <p:sp>
          <p:nvSpPr>
            <p:cNvPr id="47" name="Line 640">
              <a:extLst>
                <a:ext uri="{FF2B5EF4-FFF2-40B4-BE49-F238E27FC236}">
                  <a16:creationId xmlns:a16="http://schemas.microsoft.com/office/drawing/2014/main" id="{15BE422B-0479-46A6-A610-763946AFDE79}"/>
                </a:ext>
              </a:extLst>
            </p:cNvPr>
            <p:cNvSpPr>
              <a:spLocks noChangeShapeType="1"/>
            </p:cNvSpPr>
            <p:nvPr/>
          </p:nvSpPr>
          <p:spPr bwMode="auto">
            <a:xfrm>
              <a:off x="8511205" y="12414900"/>
              <a:ext cx="49806" cy="49806"/>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72C6"/>
                </a:solidFill>
                <a:effectLst/>
                <a:uLnTx/>
                <a:uFillTx/>
                <a:latin typeface="Segoe UI"/>
                <a:ea typeface="+mn-ea"/>
                <a:cs typeface="+mn-cs"/>
              </a:endParaRPr>
            </a:p>
          </p:txBody>
        </p:sp>
        <p:sp>
          <p:nvSpPr>
            <p:cNvPr id="48" name="Freeform 641">
              <a:extLst>
                <a:ext uri="{FF2B5EF4-FFF2-40B4-BE49-F238E27FC236}">
                  <a16:creationId xmlns:a16="http://schemas.microsoft.com/office/drawing/2014/main" id="{927A4A65-2F48-46C0-A4B2-18E7848D8FE7}"/>
                </a:ext>
              </a:extLst>
            </p:cNvPr>
            <p:cNvSpPr>
              <a:spLocks noChangeArrowheads="1"/>
            </p:cNvSpPr>
            <p:nvPr/>
          </p:nvSpPr>
          <p:spPr bwMode="auto">
            <a:xfrm>
              <a:off x="8528785" y="12435408"/>
              <a:ext cx="249033" cy="254895"/>
            </a:xfrm>
            <a:custGeom>
              <a:avLst/>
              <a:gdLst>
                <a:gd name="T0" fmla="*/ 0 w 374"/>
                <a:gd name="T1" fmla="*/ 90 h 382"/>
                <a:gd name="T2" fmla="*/ 90 w 374"/>
                <a:gd name="T3" fmla="*/ 0 h 382"/>
                <a:gd name="T4" fmla="*/ 373 w 374"/>
                <a:gd name="T5" fmla="*/ 291 h 382"/>
                <a:gd name="T6" fmla="*/ 284 w 374"/>
                <a:gd name="T7" fmla="*/ 381 h 382"/>
                <a:gd name="T8" fmla="*/ 0 w 374"/>
                <a:gd name="T9" fmla="*/ 90 h 382"/>
              </a:gdLst>
              <a:ahLst/>
              <a:cxnLst>
                <a:cxn ang="0">
                  <a:pos x="T0" y="T1"/>
                </a:cxn>
                <a:cxn ang="0">
                  <a:pos x="T2" y="T3"/>
                </a:cxn>
                <a:cxn ang="0">
                  <a:pos x="T4" y="T5"/>
                </a:cxn>
                <a:cxn ang="0">
                  <a:pos x="T6" y="T7"/>
                </a:cxn>
                <a:cxn ang="0">
                  <a:pos x="T8" y="T9"/>
                </a:cxn>
              </a:cxnLst>
              <a:rect l="0" t="0" r="r" b="b"/>
              <a:pathLst>
                <a:path w="374" h="382">
                  <a:moveTo>
                    <a:pt x="0" y="90"/>
                  </a:moveTo>
                  <a:lnTo>
                    <a:pt x="90" y="0"/>
                  </a:lnTo>
                  <a:lnTo>
                    <a:pt x="373" y="291"/>
                  </a:lnTo>
                  <a:lnTo>
                    <a:pt x="284" y="381"/>
                  </a:lnTo>
                  <a:lnTo>
                    <a:pt x="0" y="90"/>
                  </a:lnTo>
                </a:path>
              </a:pathLst>
            </a:custGeom>
            <a:ln>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72C6"/>
                </a:solidFill>
                <a:effectLst/>
                <a:uLnTx/>
                <a:uFillTx/>
                <a:latin typeface="Segoe UI"/>
                <a:ea typeface="+mn-ea"/>
                <a:cs typeface="+mn-cs"/>
              </a:endParaRPr>
            </a:p>
          </p:txBody>
        </p:sp>
        <p:sp>
          <p:nvSpPr>
            <p:cNvPr id="49" name="Freeform 642">
              <a:extLst>
                <a:ext uri="{FF2B5EF4-FFF2-40B4-BE49-F238E27FC236}">
                  <a16:creationId xmlns:a16="http://schemas.microsoft.com/office/drawing/2014/main" id="{66CB2F25-90BA-40B8-9796-C152215961E2}"/>
                </a:ext>
              </a:extLst>
            </p:cNvPr>
            <p:cNvSpPr>
              <a:spLocks noChangeArrowheads="1"/>
            </p:cNvSpPr>
            <p:nvPr/>
          </p:nvSpPr>
          <p:spPr bwMode="auto">
            <a:xfrm>
              <a:off x="8206504" y="12118985"/>
              <a:ext cx="123053" cy="120124"/>
            </a:xfrm>
            <a:custGeom>
              <a:avLst/>
              <a:gdLst>
                <a:gd name="T0" fmla="*/ 97 w 187"/>
                <a:gd name="T1" fmla="*/ 179 h 180"/>
                <a:gd name="T2" fmla="*/ 186 w 187"/>
                <a:gd name="T3" fmla="*/ 89 h 180"/>
                <a:gd name="T4" fmla="*/ 37 w 187"/>
                <a:gd name="T5" fmla="*/ 0 h 180"/>
                <a:gd name="T6" fmla="*/ 0 w 187"/>
                <a:gd name="T7" fmla="*/ 29 h 180"/>
                <a:gd name="T8" fmla="*/ 97 w 187"/>
                <a:gd name="T9" fmla="*/ 179 h 180"/>
              </a:gdLst>
              <a:ahLst/>
              <a:cxnLst>
                <a:cxn ang="0">
                  <a:pos x="T0" y="T1"/>
                </a:cxn>
                <a:cxn ang="0">
                  <a:pos x="T2" y="T3"/>
                </a:cxn>
                <a:cxn ang="0">
                  <a:pos x="T4" y="T5"/>
                </a:cxn>
                <a:cxn ang="0">
                  <a:pos x="T6" y="T7"/>
                </a:cxn>
                <a:cxn ang="0">
                  <a:pos x="T8" y="T9"/>
                </a:cxn>
              </a:cxnLst>
              <a:rect l="0" t="0" r="r" b="b"/>
              <a:pathLst>
                <a:path w="187" h="180">
                  <a:moveTo>
                    <a:pt x="97" y="179"/>
                  </a:moveTo>
                  <a:lnTo>
                    <a:pt x="186" y="89"/>
                  </a:lnTo>
                  <a:lnTo>
                    <a:pt x="37" y="0"/>
                  </a:lnTo>
                  <a:lnTo>
                    <a:pt x="0" y="29"/>
                  </a:lnTo>
                  <a:lnTo>
                    <a:pt x="97" y="179"/>
                  </a:lnTo>
                </a:path>
              </a:pathLst>
            </a:custGeom>
            <a:ln>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72C6"/>
                </a:solidFill>
                <a:effectLst/>
                <a:uLnTx/>
                <a:uFillTx/>
                <a:latin typeface="Segoe UI"/>
                <a:ea typeface="+mn-ea"/>
                <a:cs typeface="+mn-cs"/>
              </a:endParaRPr>
            </a:p>
          </p:txBody>
        </p:sp>
        <p:sp>
          <p:nvSpPr>
            <p:cNvPr id="50" name="Line 643">
              <a:extLst>
                <a:ext uri="{FF2B5EF4-FFF2-40B4-BE49-F238E27FC236}">
                  <a16:creationId xmlns:a16="http://schemas.microsoft.com/office/drawing/2014/main" id="{D1498D91-8683-43F8-9859-246801E92911}"/>
                </a:ext>
              </a:extLst>
            </p:cNvPr>
            <p:cNvSpPr>
              <a:spLocks noChangeShapeType="1"/>
            </p:cNvSpPr>
            <p:nvPr/>
          </p:nvSpPr>
          <p:spPr bwMode="auto">
            <a:xfrm flipH="1" flipV="1">
              <a:off x="8300259" y="12203952"/>
              <a:ext cx="134771" cy="134771"/>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72C6"/>
                </a:solidFill>
                <a:effectLst/>
                <a:uLnTx/>
                <a:uFillTx/>
                <a:latin typeface="Segoe UI"/>
                <a:ea typeface="+mn-ea"/>
                <a:cs typeface="+mn-cs"/>
              </a:endParaRPr>
            </a:p>
          </p:txBody>
        </p:sp>
        <p:sp>
          <p:nvSpPr>
            <p:cNvPr id="51" name="Freeform 644">
              <a:extLst>
                <a:ext uri="{FF2B5EF4-FFF2-40B4-BE49-F238E27FC236}">
                  <a16:creationId xmlns:a16="http://schemas.microsoft.com/office/drawing/2014/main" id="{380CA41B-0FF4-4C67-9DB6-61CA595AAD73}"/>
                </a:ext>
              </a:extLst>
            </p:cNvPr>
            <p:cNvSpPr>
              <a:spLocks noChangeArrowheads="1"/>
            </p:cNvSpPr>
            <p:nvPr/>
          </p:nvSpPr>
          <p:spPr bwMode="auto">
            <a:xfrm>
              <a:off x="8168415" y="12118987"/>
              <a:ext cx="562525" cy="559596"/>
            </a:xfrm>
            <a:custGeom>
              <a:avLst/>
              <a:gdLst>
                <a:gd name="T0" fmla="*/ 844 w 845"/>
                <a:gd name="T1" fmla="*/ 126 h 844"/>
                <a:gd name="T2" fmla="*/ 844 w 845"/>
                <a:gd name="T3" fmla="*/ 126 h 844"/>
                <a:gd name="T4" fmla="*/ 724 w 845"/>
                <a:gd name="T5" fmla="*/ 186 h 844"/>
                <a:gd name="T6" fmla="*/ 664 w 845"/>
                <a:gd name="T7" fmla="*/ 119 h 844"/>
                <a:gd name="T8" fmla="*/ 717 w 845"/>
                <a:gd name="T9" fmla="*/ 0 h 844"/>
                <a:gd name="T10" fmla="*/ 717 w 845"/>
                <a:gd name="T11" fmla="*/ 0 h 844"/>
                <a:gd name="T12" fmla="*/ 530 w 845"/>
                <a:gd name="T13" fmla="*/ 149 h 844"/>
                <a:gd name="T14" fmla="*/ 530 w 845"/>
                <a:gd name="T15" fmla="*/ 209 h 844"/>
                <a:gd name="T16" fmla="*/ 23 w 845"/>
                <a:gd name="T17" fmla="*/ 724 h 844"/>
                <a:gd name="T18" fmla="*/ 0 w 845"/>
                <a:gd name="T19" fmla="*/ 813 h 844"/>
                <a:gd name="T20" fmla="*/ 30 w 845"/>
                <a:gd name="T21" fmla="*/ 843 h 844"/>
                <a:gd name="T22" fmla="*/ 120 w 845"/>
                <a:gd name="T23" fmla="*/ 821 h 844"/>
                <a:gd name="T24" fmla="*/ 635 w 845"/>
                <a:gd name="T25" fmla="*/ 313 h 844"/>
                <a:gd name="T26" fmla="*/ 694 w 845"/>
                <a:gd name="T27" fmla="*/ 313 h 844"/>
                <a:gd name="T28" fmla="*/ 844 w 845"/>
                <a:gd name="T29" fmla="*/ 126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5" h="844">
                  <a:moveTo>
                    <a:pt x="844" y="126"/>
                  </a:moveTo>
                  <a:lnTo>
                    <a:pt x="844" y="126"/>
                  </a:lnTo>
                  <a:cubicBezTo>
                    <a:pt x="724" y="186"/>
                    <a:pt x="724" y="186"/>
                    <a:pt x="724" y="186"/>
                  </a:cubicBezTo>
                  <a:cubicBezTo>
                    <a:pt x="664" y="119"/>
                    <a:pt x="664" y="119"/>
                    <a:pt x="664" y="119"/>
                  </a:cubicBezTo>
                  <a:cubicBezTo>
                    <a:pt x="717" y="0"/>
                    <a:pt x="717" y="0"/>
                    <a:pt x="717" y="0"/>
                  </a:cubicBezTo>
                  <a:lnTo>
                    <a:pt x="717" y="0"/>
                  </a:lnTo>
                  <a:cubicBezTo>
                    <a:pt x="567" y="0"/>
                    <a:pt x="530" y="74"/>
                    <a:pt x="530" y="149"/>
                  </a:cubicBezTo>
                  <a:cubicBezTo>
                    <a:pt x="530" y="209"/>
                    <a:pt x="530" y="209"/>
                    <a:pt x="530" y="209"/>
                  </a:cubicBezTo>
                  <a:cubicBezTo>
                    <a:pt x="23" y="724"/>
                    <a:pt x="23" y="724"/>
                    <a:pt x="23" y="724"/>
                  </a:cubicBezTo>
                  <a:cubicBezTo>
                    <a:pt x="0" y="813"/>
                    <a:pt x="0" y="813"/>
                    <a:pt x="0" y="813"/>
                  </a:cubicBezTo>
                  <a:cubicBezTo>
                    <a:pt x="30" y="843"/>
                    <a:pt x="30" y="843"/>
                    <a:pt x="30" y="843"/>
                  </a:cubicBezTo>
                  <a:cubicBezTo>
                    <a:pt x="120" y="821"/>
                    <a:pt x="120" y="821"/>
                    <a:pt x="120" y="821"/>
                  </a:cubicBezTo>
                  <a:cubicBezTo>
                    <a:pt x="635" y="313"/>
                    <a:pt x="635" y="313"/>
                    <a:pt x="635" y="313"/>
                  </a:cubicBezTo>
                  <a:cubicBezTo>
                    <a:pt x="694" y="313"/>
                    <a:pt x="694" y="313"/>
                    <a:pt x="694" y="313"/>
                  </a:cubicBezTo>
                  <a:cubicBezTo>
                    <a:pt x="769" y="313"/>
                    <a:pt x="844" y="276"/>
                    <a:pt x="844" y="126"/>
                  </a:cubicBezTo>
                </a:path>
              </a:pathLst>
            </a:custGeom>
            <a:ln>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72C6"/>
                </a:solidFill>
                <a:effectLst/>
                <a:uLnTx/>
                <a:uFillTx/>
                <a:latin typeface="Segoe UI"/>
                <a:ea typeface="+mn-ea"/>
                <a:cs typeface="+mn-cs"/>
              </a:endParaRPr>
            </a:p>
          </p:txBody>
        </p:sp>
      </p:grpSp>
      <p:sp>
        <p:nvSpPr>
          <p:cNvPr id="52" name="TextBox 51">
            <a:extLst>
              <a:ext uri="{FF2B5EF4-FFF2-40B4-BE49-F238E27FC236}">
                <a16:creationId xmlns:a16="http://schemas.microsoft.com/office/drawing/2014/main" id="{9674488D-66C5-4E23-A805-DA01D7FFB5B5}"/>
              </a:ext>
            </a:extLst>
          </p:cNvPr>
          <p:cNvSpPr txBox="1"/>
          <p:nvPr/>
        </p:nvSpPr>
        <p:spPr>
          <a:xfrm>
            <a:off x="9032032" y="65248"/>
            <a:ext cx="315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2C6"/>
                </a:solidFill>
                <a:effectLst/>
                <a:uLnTx/>
                <a:uFillTx/>
                <a:latin typeface="Segoe UI"/>
                <a:ea typeface="Montserrat" charset="0"/>
                <a:cs typeface="Montserrat" charset="0"/>
              </a:rPr>
              <a:t>Modern Classroom Management</a:t>
            </a:r>
            <a:endParaRPr kumimoji="0" lang="en-US" sz="2400" b="0" i="0" u="none" strike="noStrike" kern="1200" cap="none" spc="0" normalizeH="0" baseline="0" noProof="0">
              <a:ln>
                <a:noFill/>
              </a:ln>
              <a:solidFill>
                <a:srgbClr val="0072C6"/>
              </a:solidFill>
              <a:effectLst/>
              <a:uLnTx/>
              <a:uFillTx/>
              <a:latin typeface="Segoe UI"/>
              <a:ea typeface="Montserrat" charset="0"/>
              <a:cs typeface="Montserrat" charset="0"/>
            </a:endParaRPr>
          </a:p>
        </p:txBody>
      </p:sp>
    </p:spTree>
    <p:extLst>
      <p:ext uri="{BB962C8B-B14F-4D97-AF65-F5344CB8AC3E}">
        <p14:creationId xmlns:p14="http://schemas.microsoft.com/office/powerpoint/2010/main" val="20309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a:themeElements>
    <a:clrScheme name="MS Brand - White with blue accents">
      <a:dk1>
        <a:srgbClr val="505050"/>
      </a:dk1>
      <a:lt1>
        <a:srgbClr val="FFFFFF"/>
      </a:lt1>
      <a:dk2>
        <a:srgbClr val="0072C6"/>
      </a:dk2>
      <a:lt2>
        <a:srgbClr val="00BCF2"/>
      </a:lt2>
      <a:accent1>
        <a:srgbClr val="002050"/>
      </a:accent1>
      <a:accent2>
        <a:srgbClr val="B4009E"/>
      </a:accent2>
      <a:accent3>
        <a:srgbClr val="0072C6"/>
      </a:accent3>
      <a:accent4>
        <a:srgbClr val="008272"/>
      </a:accent4>
      <a:accent5>
        <a:srgbClr val="4668C5"/>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id="{18FC3A1E-ADEB-4009-A089-7C927176C7E5}" vid="{887F027A-7DDE-45AD-822E-C3480EBE944B}"/>
    </a:ext>
  </a:extLst>
</a:theme>
</file>

<file path=ppt/theme/theme2.xml><?xml version="1.0" encoding="utf-8"?>
<a:theme xmlns:a="http://schemas.openxmlformats.org/drawingml/2006/main" name="Windows Refresh Template">
  <a:themeElements>
    <a:clrScheme name="Windows 2018">
      <a:dk1>
        <a:srgbClr val="393939"/>
      </a:dk1>
      <a:lt1>
        <a:srgbClr val="E6E6E6"/>
      </a:lt1>
      <a:dk2>
        <a:srgbClr val="393939"/>
      </a:dk2>
      <a:lt2>
        <a:srgbClr val="FFFFFF"/>
      </a:lt2>
      <a:accent1>
        <a:srgbClr val="0078D7"/>
      </a:accent1>
      <a:accent2>
        <a:srgbClr val="2F2F2F"/>
      </a:accent2>
      <a:accent3>
        <a:srgbClr val="D2D2D2"/>
      </a:accent3>
      <a:accent4>
        <a:srgbClr val="E6E6E6"/>
      </a:accent4>
      <a:accent5>
        <a:srgbClr val="2F2F2F"/>
      </a:accent5>
      <a:accent6>
        <a:srgbClr val="D2D2D2"/>
      </a:accent6>
      <a:hlink>
        <a:srgbClr val="0070C0"/>
      </a:hlink>
      <a:folHlink>
        <a:srgbClr val="0070C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91440" tIns="45720" rIns="91440" bIns="45720" rtlCol="0">
        <a:spAutoFit/>
      </a:bodyPr>
      <a:lstStyle>
        <a:defPPr algn="l">
          <a:lnSpc>
            <a:spcPct val="90000"/>
          </a:lnSpc>
          <a:spcAft>
            <a:spcPts val="600"/>
          </a:spcAft>
          <a:defRPr sz="2400" dirty="0" err="1" smtClean="0">
            <a:solidFill>
              <a:schemeClr val="tx1"/>
            </a:solidFill>
          </a:defRPr>
        </a:defPPr>
      </a:lstStyle>
    </a:txDef>
  </a:objectDefaults>
  <a:extraClrSchemeLst/>
  <a:extLst>
    <a:ext uri="{05A4C25C-085E-4340-85A3-A5531E510DB2}">
      <thm15:themeFamily xmlns:thm15="http://schemas.microsoft.com/office/thememl/2012/main" name="Storybook-Template_V2" id="{B78952D9-D3C8-423B-8CDF-607AA41EA050}" vid="{A33956D0-9AC8-47A6-9F86-86F261EEAC82}"/>
    </a:ext>
  </a:extLst>
</a:theme>
</file>

<file path=ppt/theme/theme3.xml><?xml version="1.0" encoding="utf-8"?>
<a:theme xmlns:a="http://schemas.openxmlformats.org/drawingml/2006/main" name="1_WWLP 08-12 16x9 Light Internal">
  <a:themeElements>
    <a:clrScheme name="Custom 6">
      <a:dk1>
        <a:srgbClr val="4F4F4F"/>
      </a:dk1>
      <a:lt1>
        <a:srgbClr val="FFFFFF"/>
      </a:lt1>
      <a:dk2>
        <a:srgbClr val="000000"/>
      </a:dk2>
      <a:lt2>
        <a:srgbClr val="FFFFFF"/>
      </a:lt2>
      <a:accent1>
        <a:srgbClr val="0078D7"/>
      </a:accent1>
      <a:accent2>
        <a:srgbClr val="D83B01"/>
      </a:accent2>
      <a:accent3>
        <a:srgbClr val="008272"/>
      </a:accent3>
      <a:accent4>
        <a:srgbClr val="5C005C"/>
      </a:accent4>
      <a:accent5>
        <a:srgbClr val="D2D2D2"/>
      </a:accent5>
      <a:accent6>
        <a:srgbClr val="737373"/>
      </a:accent6>
      <a:hlink>
        <a:srgbClr val="0078D7"/>
      </a:hlink>
      <a:folHlink>
        <a:srgbClr val="4F4F4F"/>
      </a:folHlink>
    </a:clrScheme>
    <a:fontScheme name="WWLP 2012 Segoe 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noAutofit/>
      </a:bodyPr>
      <a:lstStyle>
        <a:defPPr>
          <a:spcAft>
            <a:spcPts val="600"/>
          </a:spcAft>
          <a:buSzPct val="70000"/>
          <a:defRPr sz="1100" dirty="0" smtClean="0">
            <a:solidFill>
              <a:srgbClr val="131313"/>
            </a:solidFill>
            <a:latin typeface="+mj-lt"/>
          </a:defRPr>
        </a:defPPr>
      </a:lstStyle>
    </a:txDef>
  </a:objectDefaults>
  <a:extraClrSchemeLst/>
</a:theme>
</file>

<file path=ppt/theme/theme4.xml><?xml version="1.0" encoding="utf-8"?>
<a:theme xmlns:a="http://schemas.openxmlformats.org/drawingml/2006/main" name="EDU modified">
  <a:themeElements>
    <a:clrScheme name="EDU">
      <a:dk1>
        <a:srgbClr val="2E2E2D"/>
      </a:dk1>
      <a:lt1>
        <a:srgbClr val="FFFFFF"/>
      </a:lt1>
      <a:dk2>
        <a:srgbClr val="414042"/>
      </a:dk2>
      <a:lt2>
        <a:srgbClr val="D1D3D4"/>
      </a:lt2>
      <a:accent1>
        <a:srgbClr val="2E76BC"/>
      </a:accent1>
      <a:accent2>
        <a:srgbClr val="5D2E8E"/>
      </a:accent2>
      <a:accent3>
        <a:srgbClr val="409AE1"/>
      </a:accent3>
      <a:accent4>
        <a:srgbClr val="004880"/>
      </a:accent4>
      <a:accent5>
        <a:srgbClr val="5C2D91"/>
      </a:accent5>
      <a:accent6>
        <a:srgbClr val="FFCB40"/>
      </a:accent6>
      <a:hlink>
        <a:srgbClr val="2E76BC"/>
      </a:hlink>
      <a:folHlink>
        <a:srgbClr val="2E76BC"/>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91440" tIns="45720" rIns="91440" bIns="45720" rtlCol="0">
        <a:spAutoFit/>
      </a:bodyPr>
      <a:lstStyle>
        <a:defPPr algn="l">
          <a:lnSpc>
            <a:spcPct val="90000"/>
          </a:lnSpc>
          <a:spcAft>
            <a:spcPts val="600"/>
          </a:spcAft>
          <a:defRPr sz="2400" dirty="0" err="1" smtClean="0">
            <a:solidFill>
              <a:schemeClr val="tx1"/>
            </a:solidFill>
          </a:defRPr>
        </a:defPPr>
      </a:lstStyle>
    </a:txDef>
  </a:objectDefaults>
  <a:extraClrSchemeLst/>
  <a:extLst>
    <a:ext uri="{05A4C25C-085E-4340-85A3-A5531E510DB2}">
      <thm15:themeFamily xmlns:thm15="http://schemas.microsoft.com/office/thememl/2012/main" name="Storybook-Template_V2" id="{B78952D9-D3C8-423B-8CDF-607AA41EA050}" vid="{A33956D0-9AC8-47A6-9F86-86F261EEAC82}"/>
    </a:ext>
  </a:extLst>
</a:theme>
</file>

<file path=ppt/theme/theme5.xml><?xml version="1.0" encoding="utf-8"?>
<a:theme xmlns:a="http://schemas.openxmlformats.org/drawingml/2006/main" name="1_Microsoft">
  <a:themeElements>
    <a:clrScheme name="MS Brand - White with blue accents">
      <a:dk1>
        <a:srgbClr val="505050"/>
      </a:dk1>
      <a:lt1>
        <a:srgbClr val="FFFFFF"/>
      </a:lt1>
      <a:dk2>
        <a:srgbClr val="0072C6"/>
      </a:dk2>
      <a:lt2>
        <a:srgbClr val="00BCF2"/>
      </a:lt2>
      <a:accent1>
        <a:srgbClr val="002050"/>
      </a:accent1>
      <a:accent2>
        <a:srgbClr val="B4009E"/>
      </a:accent2>
      <a:accent3>
        <a:srgbClr val="0072C6"/>
      </a:accent3>
      <a:accent4>
        <a:srgbClr val="008272"/>
      </a:accent4>
      <a:accent5>
        <a:srgbClr val="4668C5"/>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id="{18FC3A1E-ADEB-4009-A089-7C927176C7E5}" vid="{887F027A-7DDE-45AD-822E-C3480EBE944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
    <a:dk1>
      <a:srgbClr val="505050"/>
    </a:dk1>
    <a:lt1>
      <a:srgbClr val="FFFFFF"/>
    </a:lt1>
    <a:dk2>
      <a:srgbClr val="002050"/>
    </a:dk2>
    <a:lt2>
      <a:srgbClr val="00BCF2"/>
    </a:lt2>
    <a:accent1>
      <a:srgbClr val="0072C6"/>
    </a:accent1>
    <a:accent2>
      <a:srgbClr val="E81123"/>
    </a:accent2>
    <a:accent3>
      <a:srgbClr val="002050"/>
    </a:accent3>
    <a:accent4>
      <a:srgbClr val="B4009E"/>
    </a:accent4>
    <a:accent5>
      <a:srgbClr val="4668C5"/>
    </a:accent5>
    <a:accent6>
      <a:srgbClr val="008272"/>
    </a:accent6>
    <a:hlink>
      <a:srgbClr val="0072C6"/>
    </a:hlink>
    <a:folHlink>
      <a:srgbClr val="0072C6"/>
    </a:folHlink>
  </a:clrScheme>
</a:themeOverride>
</file>

<file path=ppt/theme/themeOverride2.xml><?xml version="1.0" encoding="utf-8"?>
<a:themeOverride xmlns:a="http://schemas.openxmlformats.org/drawingml/2006/main">
  <a:clrScheme name="Custom 6">
    <a:dk1>
      <a:srgbClr val="505050"/>
    </a:dk1>
    <a:lt1>
      <a:srgbClr val="FFFFFF"/>
    </a:lt1>
    <a:dk2>
      <a:srgbClr val="002050"/>
    </a:dk2>
    <a:lt2>
      <a:srgbClr val="00BCF2"/>
    </a:lt2>
    <a:accent1>
      <a:srgbClr val="0072C6"/>
    </a:accent1>
    <a:accent2>
      <a:srgbClr val="E81123"/>
    </a:accent2>
    <a:accent3>
      <a:srgbClr val="002050"/>
    </a:accent3>
    <a:accent4>
      <a:srgbClr val="B4009E"/>
    </a:accent4>
    <a:accent5>
      <a:srgbClr val="4668C5"/>
    </a:accent5>
    <a:accent6>
      <a:srgbClr val="008272"/>
    </a:accent6>
    <a:hlink>
      <a:srgbClr val="0072C6"/>
    </a:hlink>
    <a:folHlink>
      <a:srgbClr val="0072C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0c63ef3-9331-48f0-bec7-fd83b8c2ba2b">XN7JQW3N34YQ-163904256-148307</_dlc_DocId>
    <_dlc_DocIdUrl xmlns="30c63ef3-9331-48f0-bec7-fd83b8c2ba2b">
      <Url>https://ply.sharepoint.com/sites/TeamSYNNEXatYesler/_layouts/15/DocIdRedir.aspx?ID=XN7JQW3N34YQ-163904256-148307</Url>
      <Description>XN7JQW3N34YQ-163904256-148307</Description>
    </_dlc_DocIdUrl>
    <Project_x0020_ID xmlns="0971047c-4c4b-47d6-9978-fe64b8df6e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B353FC5CCB104D91CE7927B6B41B99" ma:contentTypeVersion="21" ma:contentTypeDescription="Create a new document." ma:contentTypeScope="" ma:versionID="2fbf5a1d5133dabe088f981ee9084ad6">
  <xsd:schema xmlns:xsd="http://www.w3.org/2001/XMLSchema" xmlns:xs="http://www.w3.org/2001/XMLSchema" xmlns:p="http://schemas.microsoft.com/office/2006/metadata/properties" xmlns:ns2="30c63ef3-9331-48f0-bec7-fd83b8c2ba2b" xmlns:ns3="0971047c-4c4b-47d6-9978-fe64b8df6ef8" targetNamespace="http://schemas.microsoft.com/office/2006/metadata/properties" ma:root="true" ma:fieldsID="0533378bfd96bbbb727c2794b950dc15" ns2:_="" ns3:_="">
    <xsd:import namespace="30c63ef3-9331-48f0-bec7-fd83b8c2ba2b"/>
    <xsd:import namespace="0971047c-4c4b-47d6-9978-fe64b8df6ef8"/>
    <xsd:element name="properties">
      <xsd:complexType>
        <xsd:sequence>
          <xsd:element name="documentManagement">
            <xsd:complexType>
              <xsd:all>
                <xsd:element ref="ns2:SharedWithUsers" minOccurs="0"/>
                <xsd:element ref="ns2:SharedWithDetails" minOccurs="0"/>
                <xsd:element ref="ns3:Project_x0020_ID" minOccurs="0"/>
                <xsd:element ref="ns3:MediaServiceMetadata" minOccurs="0"/>
                <xsd:element ref="ns3:MediaServiceFastMetadata" minOccurs="0"/>
                <xsd:element ref="ns3:MediaServiceDateTaken" minOccurs="0"/>
                <xsd:element ref="ns3:MediaServiceAutoTags" minOccurs="0"/>
                <xsd:element ref="ns2:_dlc_DocId" minOccurs="0"/>
                <xsd:element ref="ns2:_dlc_DocIdUrl" minOccurs="0"/>
                <xsd:element ref="ns2:_dlc_DocIdPersistId"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63ef3-9331-48f0-bec7-fd83b8c2ba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971047c-4c4b-47d6-9978-fe64b8df6ef8" elementFormDefault="qualified">
    <xsd:import namespace="http://schemas.microsoft.com/office/2006/documentManagement/types"/>
    <xsd:import namespace="http://schemas.microsoft.com/office/infopath/2007/PartnerControls"/>
    <xsd:element name="Project_x0020_ID" ma:index="10" nillable="true" ma:displayName="Project ID" ma:internalName="Project_x0020_ID">
      <xsd:simpleType>
        <xsd:restriction base="dms:Text">
          <xsd:maxLength value="255"/>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B83814-B23F-4A4E-9753-3DA5F31CA513}">
  <ds:schemaRefs>
    <ds:schemaRef ds:uri="http://schemas.microsoft.com/office/2006/metadata/properties"/>
    <ds:schemaRef ds:uri="http://schemas.microsoft.com/office/infopath/2007/PartnerControls"/>
    <ds:schemaRef ds:uri="30c63ef3-9331-48f0-bec7-fd83b8c2ba2b"/>
    <ds:schemaRef ds:uri="0971047c-4c4b-47d6-9978-fe64b8df6ef8"/>
  </ds:schemaRefs>
</ds:datastoreItem>
</file>

<file path=customXml/itemProps2.xml><?xml version="1.0" encoding="utf-8"?>
<ds:datastoreItem xmlns:ds="http://schemas.openxmlformats.org/officeDocument/2006/customXml" ds:itemID="{BAE42E22-9BD5-4FD5-943C-B7A0F697B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c63ef3-9331-48f0-bec7-fd83b8c2ba2b"/>
    <ds:schemaRef ds:uri="0971047c-4c4b-47d6-9978-fe64b8df6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046469-0FD6-4089-B10F-CE59FF788ECC}">
  <ds:schemaRefs>
    <ds:schemaRef ds:uri="http://schemas.microsoft.com/sharepoint/events"/>
  </ds:schemaRefs>
</ds:datastoreItem>
</file>

<file path=customXml/itemProps4.xml><?xml version="1.0" encoding="utf-8"?>
<ds:datastoreItem xmlns:ds="http://schemas.openxmlformats.org/officeDocument/2006/customXml" ds:itemID="{B732043A-240A-4DD3-BDCC-8603239F71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168</TotalTime>
  <Words>3532</Words>
  <Application>Microsoft Office PowerPoint</Application>
  <PresentationFormat>Widescreen</PresentationFormat>
  <Paragraphs>698</Paragraphs>
  <Slides>34</Slides>
  <Notes>28</Notes>
  <HiddenSlides>0</HiddenSlides>
  <MMClips>0</MMClips>
  <ScaleCrop>false</ScaleCrop>
  <HeadingPairs>
    <vt:vector size="4" baseType="variant">
      <vt:variant>
        <vt:lpstr>Theme</vt:lpstr>
      </vt:variant>
      <vt:variant>
        <vt:i4>5</vt:i4>
      </vt:variant>
      <vt:variant>
        <vt:lpstr>Slide Titles</vt:lpstr>
      </vt:variant>
      <vt:variant>
        <vt:i4>34</vt:i4>
      </vt:variant>
    </vt:vector>
  </HeadingPairs>
  <TitlesOfParts>
    <vt:vector size="39" baseType="lpstr">
      <vt:lpstr>Microsoft</vt:lpstr>
      <vt:lpstr>Windows Refresh Template</vt:lpstr>
      <vt:lpstr>1_WWLP 08-12 16x9 Light Internal</vt:lpstr>
      <vt:lpstr>EDU modified</vt:lpstr>
      <vt:lpstr>1_Microsoft</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Intune for Education</vt:lpstr>
      <vt:lpstr>PowerPoint Presentation</vt:lpstr>
      <vt:lpstr>OneNote and Teams</vt:lpstr>
      <vt:lpstr>PowerPoint Presentation</vt:lpstr>
      <vt:lpstr>The Hero Offer </vt:lpstr>
      <vt:lpstr>PowerPoint Presentation</vt:lpstr>
      <vt:lpstr>PowerPoint Presentation</vt:lpstr>
      <vt:lpstr>Choose the Right Windows 10 Device</vt:lpstr>
      <vt:lpstr>PowerPoint Presentation</vt:lpstr>
      <vt:lpstr>PowerPoint Presentation</vt:lpstr>
      <vt:lpstr>Showcasing the features of Office A1, Microsoft A3, &amp; A5</vt:lpstr>
      <vt:lpstr>Special Use Rights for CSP Education Products</vt:lpstr>
      <vt:lpstr>Selling Education Products through CSP</vt:lpstr>
      <vt:lpstr>PowerPoint Presentation</vt:lpstr>
      <vt:lpstr>Student Use Benefit Requirements</vt:lpstr>
      <vt:lpstr>Student Use Benefit Advantage</vt:lpstr>
      <vt:lpstr>Student Use Benefit (CSP)</vt:lpstr>
      <vt:lpstr>PowerPoint Presentation</vt:lpstr>
      <vt:lpstr>The sales opportunity</vt:lpstr>
      <vt:lpstr>Partner with SYNNEX and maximize your  Microsoft Education profitability</vt:lpstr>
      <vt:lpstr>Education Licensing Fundamentals</vt:lpstr>
      <vt:lpstr>PowerPoint Presentation</vt:lpstr>
      <vt:lpstr>Customer Ready Resources</vt:lpstr>
      <vt:lpstr>SYNNEX GOVSolv: your trusted resource for  reaching education customers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CSP Partner Guide</dc:title>
  <dc:creator>SYNNEX for Education</dc:creator>
  <cp:keywords>Microsoft, Education, Partner Guide, SYNNEX</cp:keywords>
  <cp:lastModifiedBy>Timothy Mohler</cp:lastModifiedBy>
  <cp:revision>21</cp:revision>
  <dcterms:created xsi:type="dcterms:W3CDTF">2019-01-24T22:00:13Z</dcterms:created>
  <dcterms:modified xsi:type="dcterms:W3CDTF">2019-07-31T15:08:17Z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lcraft@microsoft.com</vt:lpwstr>
  </property>
  <property fmtid="{D5CDD505-2E9C-101B-9397-08002B2CF9AE}" pid="5" name="MSIP_Label_f42aa342-8706-4288-bd11-ebb85995028c_SetDate">
    <vt:lpwstr>2019-01-24T22:06:16.5436916Z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5b96515c-651c-4073-9209-718f4d756644</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0x0101008FB353FC5CCB104D91CE7927B6B41B99</vt:lpwstr>
  </property>
  <property fmtid="{D5CDD505-2E9C-101B-9397-08002B2CF9AE}" pid="12" name="_dlc_DocIdItemGuid">
    <vt:lpwstr>55ec2361-5a62-4cf1-9fc9-d09218837100</vt:lpwstr>
  </property>
</Properties>
</file>