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7.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4077" r:id="rId6"/>
    <p:sldMasterId id="2147484063" r:id="rId7"/>
    <p:sldMasterId id="2147484091" r:id="rId8"/>
    <p:sldMasterId id="2147484133" r:id="rId9"/>
    <p:sldMasterId id="2147484162" r:id="rId10"/>
    <p:sldMasterId id="2147484166" r:id="rId11"/>
    <p:sldMasterId id="2147484197" r:id="rId12"/>
  </p:sldMasterIdLst>
  <p:notesMasterIdLst>
    <p:notesMasterId r:id="rId34"/>
  </p:notesMasterIdLst>
  <p:sldIdLst>
    <p:sldId id="2257" r:id="rId13"/>
    <p:sldId id="8480" r:id="rId14"/>
    <p:sldId id="1659" r:id="rId15"/>
    <p:sldId id="5695" r:id="rId16"/>
    <p:sldId id="2243" r:id="rId17"/>
    <p:sldId id="8490" r:id="rId18"/>
    <p:sldId id="311" r:id="rId19"/>
    <p:sldId id="5698" r:id="rId20"/>
    <p:sldId id="5699" r:id="rId21"/>
    <p:sldId id="5688" r:id="rId22"/>
    <p:sldId id="5636" r:id="rId23"/>
    <p:sldId id="5707" r:id="rId24"/>
    <p:sldId id="5717" r:id="rId25"/>
    <p:sldId id="8483" r:id="rId26"/>
    <p:sldId id="8477" r:id="rId27"/>
    <p:sldId id="5706" r:id="rId28"/>
    <p:sldId id="5704" r:id="rId29"/>
    <p:sldId id="5713" r:id="rId30"/>
    <p:sldId id="5719" r:id="rId31"/>
    <p:sldId id="8482" r:id="rId32"/>
    <p:sldId id="432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7FA6B73-EEA6-49CD-B8A4-C376850C11C7}">
          <p14:sldIdLst>
            <p14:sldId id="2257"/>
            <p14:sldId id="8480"/>
            <p14:sldId id="1659"/>
            <p14:sldId id="5695"/>
            <p14:sldId id="2243"/>
            <p14:sldId id="8490"/>
          </p14:sldIdLst>
        </p14:section>
        <p14:section name="Your journey to Teams." id="{50894602-98B0-48CA-86E9-F9CBEB3D9A77}">
          <p14:sldIdLst>
            <p14:sldId id="311"/>
            <p14:sldId id="5698"/>
            <p14:sldId id="5699"/>
            <p14:sldId id="5688"/>
            <p14:sldId id="5636"/>
          </p14:sldIdLst>
        </p14:section>
        <p14:section name="Teams upgrade paths." id="{1B13B99B-C95F-4733-8781-7CB8F18166C3}">
          <p14:sldIdLst>
            <p14:sldId id="5707"/>
            <p14:sldId id="5717"/>
            <p14:sldId id="8483"/>
            <p14:sldId id="8477"/>
          </p14:sldIdLst>
        </p14:section>
        <p14:section name="Upgrade support." id="{D9625E28-F4F8-4844-8B0F-51946C5455E5}">
          <p14:sldIdLst>
            <p14:sldId id="5706"/>
            <p14:sldId id="5704"/>
            <p14:sldId id="5713"/>
            <p14:sldId id="5719"/>
            <p14:sldId id="8482"/>
            <p14:sldId id="432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bbie Arbeeny" initials="DA" lastIdx="4" clrIdx="0">
    <p:extLst>
      <p:ext uri="{19B8F6BF-5375-455C-9EA6-DF929625EA0E}">
        <p15:presenceInfo xmlns:p15="http://schemas.microsoft.com/office/powerpoint/2012/main" userId="S::dearbeen@microsoft.com::a8dcfd18-0e8a-44de-a6c7-a3ee80dadf1e" providerId="AD"/>
      </p:ext>
    </p:extLst>
  </p:cmAuthor>
  <p:cmAuthor id="2" name="James Skay" initials="JS" lastIdx="24" clrIdx="1">
    <p:extLst>
      <p:ext uri="{19B8F6BF-5375-455C-9EA6-DF929625EA0E}">
        <p15:presenceInfo xmlns:p15="http://schemas.microsoft.com/office/powerpoint/2012/main" userId="S::jskay@microsoft.com::1066981d-2933-4694-b152-41317f705a32" providerId="AD"/>
      </p:ext>
    </p:extLst>
  </p:cmAuthor>
  <p:cmAuthor id="3" name="Buck Cockrell" initials="BC" lastIdx="17" clrIdx="2">
    <p:extLst>
      <p:ext uri="{19B8F6BF-5375-455C-9EA6-DF929625EA0E}">
        <p15:presenceInfo xmlns:p15="http://schemas.microsoft.com/office/powerpoint/2012/main" userId="Buck Cockrell" providerId="None"/>
      </p:ext>
    </p:extLst>
  </p:cmAuthor>
  <p:cmAuthor id="4" name="Lisa McKee (ANDERL)" initials="LM(" lastIdx="24" clrIdx="3">
    <p:extLst>
      <p:ext uri="{19B8F6BF-5375-455C-9EA6-DF929625EA0E}">
        <p15:presenceInfo xmlns:p15="http://schemas.microsoft.com/office/powerpoint/2012/main" userId="S::LANDERL@microsoft.com::1c3e729c-cee8-47aa-82be-7e46a75dceaa" providerId="AD"/>
      </p:ext>
    </p:extLst>
  </p:cmAuthor>
  <p:cmAuthor id="5" name="Bryan Nyce" initials="BN" lastIdx="2" clrIdx="4">
    <p:extLst>
      <p:ext uri="{19B8F6BF-5375-455C-9EA6-DF929625EA0E}">
        <p15:presenceInfo xmlns:p15="http://schemas.microsoft.com/office/powerpoint/2012/main" userId="S::bryanyce@microsoft.com::8d36c3c3-52f9-4ea2-b465-d95b2835a3f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4"/>
    <a:srgbClr val="F9F9F9"/>
    <a:srgbClr val="E5E5E5"/>
    <a:srgbClr val="D83B01"/>
    <a:srgbClr val="0070C0"/>
    <a:srgbClr val="BFDDF4"/>
    <a:srgbClr val="00BCF2"/>
    <a:srgbClr val="FFFFFF"/>
    <a:srgbClr val="3E4592"/>
    <a:srgbClr val="79B7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5109BB-2AC8-59C4-368E-9B5EE5C19743}" v="1" dt="2019-10-08T18:50:41.0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163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tableStyles" Target="tableStyles.xml"/><Relationship Id="rId21" Type="http://schemas.openxmlformats.org/officeDocument/2006/relationships/slide" Target="slides/slide9.xml"/><Relationship Id="rId34" Type="http://schemas.openxmlformats.org/officeDocument/2006/relationships/notesMaster" Target="notesMasters/notesMaster1.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presProps" Target="presProps.xml"/><Relationship Id="rId10" Type="http://schemas.openxmlformats.org/officeDocument/2006/relationships/slideMaster" Target="slideMasters/slideMaster6.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commentAuthors" Target="commentAuthors.xml"/><Relationship Id="rId8" Type="http://schemas.openxmlformats.org/officeDocument/2006/relationships/slideMaster" Target="slideMasters/slideMaster4.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463455-AA65-49C1-B795-BDB08D8F298D}" type="datetimeFigureOut">
              <a:rPr lang="en-US" smtClean="0"/>
              <a:t>10/22/2019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8F8422-4618-4036-BD00-FE6D8271279A}" type="slidenum">
              <a:rPr lang="en-US" smtClean="0"/>
              <a:t>‹#›</a:t>
            </a:fld>
            <a:endParaRPr lang="en-US"/>
          </a:p>
        </p:txBody>
      </p:sp>
    </p:spTree>
    <p:extLst>
      <p:ext uri="{BB962C8B-B14F-4D97-AF65-F5344CB8AC3E}">
        <p14:creationId xmlns:p14="http://schemas.microsoft.com/office/powerpoint/2010/main" val="3182020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aka.ms/OrgReadines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aka.ms/UserReadinessPlan"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682535D-607C-4772-952D-3C9FDB96EE65}"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10/22/2019 12:07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06123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2468563"/>
            <a:ext cx="7680325" cy="4321175"/>
          </a:xfrm>
        </p:spPr>
      </p:sp>
      <p:sp>
        <p:nvSpPr>
          <p:cNvPr id="3" name="Notes Placeholder 2"/>
          <p:cNvSpPr>
            <a:spLocks noGrp="1"/>
          </p:cNvSpPr>
          <p:nvPr>
            <p:ph type="body" idx="1"/>
          </p:nvPr>
        </p:nvSpPr>
        <p:spPr/>
        <p:txBody>
          <a:bodyPr/>
          <a:lstStyle/>
          <a:p>
            <a:r>
              <a:rPr lang="en-US" sz="1200" b="1" i="0" u="none" strike="noStrike" kern="1200">
                <a:solidFill>
                  <a:schemeClr val="bg2"/>
                </a:solidFill>
                <a:effectLst/>
                <a:latin typeface="+mn-lt"/>
                <a:ea typeface="+mn-ea"/>
                <a:cs typeface="+mn-cs"/>
              </a:rPr>
              <a:t>Plan for the human aspect of change as well</a:t>
            </a:r>
          </a:p>
          <a:p>
            <a:endParaRPr lang="en-US" sz="1200" b="0" i="0" u="none" strike="noStrike" kern="1200">
              <a:solidFill>
                <a:schemeClr val="bg2"/>
              </a:solidFill>
              <a:effectLst/>
              <a:latin typeface="+mn-lt"/>
              <a:ea typeface="+mn-ea"/>
              <a:cs typeface="+mn-cs"/>
            </a:endParaRPr>
          </a:p>
          <a:p>
            <a:r>
              <a:rPr lang="en-US" sz="1200" b="0" i="0" u="none" strike="noStrike" kern="1200">
                <a:solidFill>
                  <a:schemeClr val="bg2"/>
                </a:solidFill>
                <a:effectLst/>
                <a:latin typeface="+mn-lt"/>
                <a:ea typeface="+mn-ea"/>
                <a:cs typeface="+mn-cs"/>
              </a:rPr>
              <a:t>Though it’s an obvious statement, for organizations to realize value from Teams, users must actually use it.  But getting users to change the way they work isn’t always easy. Taking time to understand your users and design the right readiness plan can help facilitate change and accelerate adoption of Teams.</a:t>
            </a:r>
          </a:p>
          <a:p>
            <a:endParaRPr lang="en-US" sz="1200" b="0" i="0" u="none" strike="noStrike" kern="1200">
              <a:solidFill>
                <a:schemeClr val="bg2"/>
              </a:solidFill>
              <a:effectLst/>
              <a:latin typeface="+mn-lt"/>
              <a:ea typeface="+mn-ea"/>
              <a:cs typeface="+mn-cs"/>
            </a:endParaRPr>
          </a:p>
          <a:p>
            <a:r>
              <a:rPr lang="en-US" sz="1200" b="0" i="0" u="none" strike="noStrike" kern="1200">
                <a:solidFill>
                  <a:schemeClr val="bg2"/>
                </a:solidFill>
                <a:effectLst/>
                <a:latin typeface="+mn-lt"/>
                <a:ea typeface="+mn-ea"/>
                <a:cs typeface="+mn-cs"/>
              </a:rPr>
              <a:t>of awareness, training, and support activities, your readiness plan should address these activities should be completed in parallel with your technical readiness preparation:</a:t>
            </a:r>
          </a:p>
          <a:p>
            <a:pPr marL="171450" indent="-171450">
              <a:buFont typeface="Arial" panose="020B0604020202020204" pitchFamily="34" charset="0"/>
              <a:buChar char="•"/>
            </a:pPr>
            <a:r>
              <a:rPr lang="en-US" sz="1200" b="0" i="0" u="none" strike="noStrike" kern="1200">
                <a:solidFill>
                  <a:schemeClr val="bg2"/>
                </a:solidFill>
                <a:effectLst/>
                <a:latin typeface="+mn-lt"/>
                <a:ea typeface="+mn-ea"/>
                <a:cs typeface="+mn-cs"/>
                <a:hlinkClick r:id="rId3">
                  <a:extLst>
                    <a:ext uri="{A12FA001-AC4F-418D-AE19-62706E023703}">
                      <ahyp:hlinkClr xmlns:ahyp="http://schemas.microsoft.com/office/drawing/2018/hyperlinkcolor" val="tx"/>
                    </a:ext>
                  </a:extLst>
                </a:hlinkClick>
              </a:rPr>
              <a:t>Assessing organizational change readiness</a:t>
            </a:r>
            <a:r>
              <a:rPr lang="en-US" sz="1200" b="0" i="0" u="none" strike="noStrike" kern="1200">
                <a:solidFill>
                  <a:schemeClr val="bg2"/>
                </a:solidFill>
                <a:effectLst/>
                <a:latin typeface="+mn-lt"/>
                <a:ea typeface="+mn-ea"/>
                <a:cs typeface="+mn-cs"/>
              </a:rPr>
              <a:t>: This includes understanding who your users are, how they’ll use the new technology, and how readily they adapt to change. This is also an opportunity to identify specific user profiles who would benefit from focused onboarding.</a:t>
            </a:r>
          </a:p>
          <a:p>
            <a:pPr marL="171450" indent="-171450">
              <a:buFont typeface="Arial" panose="020B0604020202020204" pitchFamily="34" charset="0"/>
              <a:buChar char="•"/>
            </a:pPr>
            <a:r>
              <a:rPr lang="en-US" sz="1200" b="0" i="0" u="none" strike="noStrike" kern="1200">
                <a:solidFill>
                  <a:schemeClr val="bg2"/>
                </a:solidFill>
                <a:effectLst/>
                <a:latin typeface="+mn-lt"/>
                <a:ea typeface="+mn-ea"/>
                <a:cs typeface="+mn-cs"/>
                <a:hlinkClick r:id="rId4">
                  <a:extLst>
                    <a:ext uri="{A12FA001-AC4F-418D-AE19-62706E023703}">
                      <ahyp:hlinkClr xmlns:ahyp="http://schemas.microsoft.com/office/drawing/2018/hyperlinkcolor" val="tx"/>
                    </a:ext>
                  </a:extLst>
                </a:hlinkClick>
              </a:rPr>
              <a:t>Preparing a user readiness plan</a:t>
            </a:r>
            <a:r>
              <a:rPr lang="en-US" sz="1200" b="0" i="0" u="none" strike="noStrike" kern="1200">
                <a:solidFill>
                  <a:schemeClr val="bg2"/>
                </a:solidFill>
                <a:effectLst/>
                <a:latin typeface="+mn-lt"/>
                <a:ea typeface="+mn-ea"/>
                <a:cs typeface="+mn-cs"/>
              </a:rPr>
              <a:t>: Consisting ss both your broad user base and targeted profiles, as identified in the </a:t>
            </a:r>
            <a:r>
              <a:rPr lang="en-US" sz="1200" b="0" i="0" u="none" strike="noStrike" kern="1200">
                <a:solidFill>
                  <a:schemeClr val="bg2"/>
                </a:solidFill>
                <a:effectLst/>
                <a:latin typeface="+mn-lt"/>
                <a:ea typeface="+mn-ea"/>
                <a:cs typeface="+mn-cs"/>
                <a:hlinkClick r:id="rId3">
                  <a:extLst>
                    <a:ext uri="{A12FA001-AC4F-418D-AE19-62706E023703}">
                      <ahyp:hlinkClr xmlns:ahyp="http://schemas.microsoft.com/office/drawing/2018/hyperlinkcolor" val="tx"/>
                    </a:ext>
                  </a:extLst>
                </a:hlinkClick>
              </a:rPr>
              <a:t>assessing change readiness</a:t>
            </a:r>
            <a:r>
              <a:rPr lang="en-US" sz="1200" b="0" i="0" u="none" strike="noStrike" kern="1200">
                <a:solidFill>
                  <a:schemeClr val="bg2"/>
                </a:solidFill>
                <a:effectLst/>
                <a:latin typeface="+mn-lt"/>
                <a:ea typeface="+mn-ea"/>
                <a:cs typeface="+mn-cs"/>
              </a:rPr>
              <a:t> article.</a:t>
            </a:r>
          </a:p>
          <a:p>
            <a:endParaRPr lang="en-US">
              <a:solidFill>
                <a:schemeClr val="bg2"/>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F8422-4618-4036-BD00-FE6D827127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919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Skype for Business Online customers should start with </a:t>
            </a:r>
            <a:r>
              <a:rPr kumimoji="0" lang="en-US" sz="12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Islands mode </a:t>
            </a:r>
            <a:r>
              <a:rPr lang="en-US" sz="1200">
                <a:solidFill>
                  <a:srgbClr val="000000"/>
                </a:solidFill>
                <a:latin typeface="Segoe UI" panose="020B0502040204020203" pitchFamily="34" charset="0"/>
                <a:cs typeface="Segoe UI" panose="020B0502040204020203" pitchFamily="34" charset="0"/>
              </a:rPr>
              <a:t>so</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users can experience the full functionality of Teams at their speed. Once organization adoption of Teams hits 100% saturation, move to Teams-Only mode.</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6E8F8422-4618-4036-BD00-FE6D8271279A}" type="slidenum">
              <a:rPr lang="en-US" smtClean="0"/>
              <a:t>13</a:t>
            </a:fld>
            <a:endParaRPr lang="en-US"/>
          </a:p>
        </p:txBody>
      </p:sp>
    </p:spTree>
    <p:extLst>
      <p:ext uri="{BB962C8B-B14F-4D97-AF65-F5344CB8AC3E}">
        <p14:creationId xmlns:p14="http://schemas.microsoft.com/office/powerpoint/2010/main" val="2791693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Transitioning meetings workloads first </a:t>
            </a:r>
            <a:r>
              <a:rPr lang="en-US" sz="1200" b="1" i="0" u="none" strike="noStrike" kern="1200">
                <a:solidFill>
                  <a:schemeClr val="tx1"/>
                </a:solidFill>
                <a:effectLst/>
                <a:latin typeface="+mn-lt"/>
                <a:ea typeface="+mn-ea"/>
                <a:cs typeface="+mn-cs"/>
              </a:rPr>
              <a:t>(Meetings First) </a:t>
            </a:r>
            <a:r>
              <a:rPr lang="en-US" sz="1200" b="0" i="0" u="none" strike="noStrike" kern="1200">
                <a:solidFill>
                  <a:schemeClr val="tx1"/>
                </a:solidFill>
                <a:effectLst/>
                <a:latin typeface="+mn-lt"/>
                <a:ea typeface="+mn-ea"/>
                <a:cs typeface="+mn-cs"/>
              </a:rPr>
              <a:t>enables on-premise organizations to benefit from Teams meeting functionality in the event they are not yet ready to move calling to the cloud.</a:t>
            </a:r>
            <a:endParaRPr lang="en-US"/>
          </a:p>
        </p:txBody>
      </p:sp>
      <p:sp>
        <p:nvSpPr>
          <p:cNvPr id="4" name="Slide Number Placeholder 3"/>
          <p:cNvSpPr>
            <a:spLocks noGrp="1"/>
          </p:cNvSpPr>
          <p:nvPr>
            <p:ph type="sldNum" sz="quarter" idx="5"/>
          </p:nvPr>
        </p:nvSpPr>
        <p:spPr/>
        <p:txBody>
          <a:bodyPr/>
          <a:lstStyle/>
          <a:p>
            <a:fld id="{6E8F8422-4618-4036-BD00-FE6D8271279A}" type="slidenum">
              <a:rPr lang="en-US" smtClean="0"/>
              <a:t>14</a:t>
            </a:fld>
            <a:endParaRPr lang="en-US"/>
          </a:p>
        </p:txBody>
      </p:sp>
    </p:spTree>
    <p:extLst>
      <p:ext uri="{BB962C8B-B14F-4D97-AF65-F5344CB8AC3E}">
        <p14:creationId xmlns:p14="http://schemas.microsoft.com/office/powerpoint/2010/main" val="45252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t>
            </a:r>
            <a:r>
              <a:rPr lang="en-US" b="1"/>
              <a:t>Teams Only </a:t>
            </a:r>
            <a:r>
              <a:rPr lang="en-US"/>
              <a:t>mode, teams is used for everything, from Chat and Calling to Meetings, to Collaboration in Teams and Channels.</a:t>
            </a:r>
          </a:p>
        </p:txBody>
      </p:sp>
      <p:sp>
        <p:nvSpPr>
          <p:cNvPr id="4" name="Slide Number Placeholder 3"/>
          <p:cNvSpPr>
            <a:spLocks noGrp="1"/>
          </p:cNvSpPr>
          <p:nvPr>
            <p:ph type="sldNum" sz="quarter" idx="5"/>
          </p:nvPr>
        </p:nvSpPr>
        <p:spPr/>
        <p:txBody>
          <a:bodyPr/>
          <a:lstStyle/>
          <a:p>
            <a:fld id="{6E8F8422-4618-4036-BD00-FE6D8271279A}" type="slidenum">
              <a:rPr lang="en-US" smtClean="0"/>
              <a:t>15</a:t>
            </a:fld>
            <a:endParaRPr lang="en-US"/>
          </a:p>
        </p:txBody>
      </p:sp>
    </p:spTree>
    <p:extLst>
      <p:ext uri="{BB962C8B-B14F-4D97-AF65-F5344CB8AC3E}">
        <p14:creationId xmlns:p14="http://schemas.microsoft.com/office/powerpoint/2010/main" val="2238821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015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F8422-4618-4036-BD00-FE6D827127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084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8F8422-4618-4036-BD00-FE6D8271279A}" type="slidenum">
              <a:rPr lang="en-US" smtClean="0"/>
              <a:t>21</a:t>
            </a:fld>
            <a:endParaRPr lang="en-US"/>
          </a:p>
        </p:txBody>
      </p:sp>
    </p:spTree>
    <p:extLst>
      <p:ext uri="{BB962C8B-B14F-4D97-AF65-F5344CB8AC3E}">
        <p14:creationId xmlns:p14="http://schemas.microsoft.com/office/powerpoint/2010/main" val="36973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10/22/2019 12:07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2651666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2468563"/>
            <a:ext cx="7680325" cy="43211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1">
              <a:solidFill>
                <a:srgbClr val="282828"/>
              </a:solidFill>
              <a:latin typeface="Segoe UI Semibold"/>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a:solidFill>
                  <a:srgbClr val="282828"/>
                </a:solidFill>
                <a:latin typeface="Segoe UI Semibold"/>
              </a:rPr>
              <a:t>Rapid innovation delivering our rich Intelligent Communications roadmap - </a:t>
            </a:r>
            <a:r>
              <a:rPr lang="en-US"/>
              <a:t>We have delivered on our published Skype for Business to Microsoft Teams roadmap, first shared at Microsoft Ignite 2017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Teams is the fastest growing business app in Microsoft history.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At Ignite 2018 we shared the latest usage numbers that show the accelerated use and adoption of Teams.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Since bringing in Skype for Business workloads for meetings and calling, Microsoft Teams has become the single communications and collaboration application in Office 365.</a:t>
            </a:r>
          </a:p>
          <a:p>
            <a:endParaRPr lang="en-US"/>
          </a:p>
          <a:p>
            <a:pPr marL="171450" indent="-171450">
              <a:buFont typeface="Arial" panose="020B0604020202020204" pitchFamily="34" charset="0"/>
              <a:buChar char="•"/>
            </a:pPr>
            <a:r>
              <a:rPr lang="en-US"/>
              <a:t>As we look to transition Skype for Business Online organizations over to Microsoft Teams, </a:t>
            </a:r>
            <a:r>
              <a:rPr lang="en-US" b="1"/>
              <a:t>it’s important to note the value that Microsoft Teams can bring to organizations—big and small , such as:</a:t>
            </a:r>
          </a:p>
          <a:p>
            <a:pPr marL="628650" lvl="1" indent="-171450">
              <a:buFont typeface="Arial" panose="020B0604020202020204" pitchFamily="34" charset="0"/>
              <a:buChar char="•"/>
            </a:pPr>
            <a:r>
              <a:rPr lang="en-US" b="0"/>
              <a:t>Broader communication and collaboration functionality</a:t>
            </a:r>
          </a:p>
          <a:p>
            <a:pPr marL="628650" lvl="1" indent="-171450">
              <a:buFont typeface="Arial" panose="020B0604020202020204" pitchFamily="34" charset="0"/>
              <a:buChar char="•"/>
            </a:pPr>
            <a:r>
              <a:rPr lang="en-US" b="0"/>
              <a:t>Modern user experiences across platforms and devices</a:t>
            </a:r>
          </a:p>
          <a:p>
            <a:pPr marL="628650" lvl="1" indent="-171450">
              <a:buFont typeface="Arial" panose="020B0604020202020204" pitchFamily="34" charset="0"/>
              <a:buChar char="•"/>
            </a:pPr>
            <a:r>
              <a:rPr lang="en-US" b="0"/>
              <a:t>Cloud infrastructure for improved performance and operational metrics</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427A7F7-BB1E-479D-AFAA-B52F4D0C99F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10/22/2019 12:07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96251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F2958-B030-4903-94E4-0DDAD741B9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6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30000"/>
              </a:lnSpc>
              <a:spcBef>
                <a:spcPts val="300"/>
              </a:spcBef>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6E7D1D-C314-44AE-B7B1-BCE28A24C5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495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854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If your organization is already using Teams alongside Skype for Business, whether in </a:t>
            </a:r>
            <a:r>
              <a:rPr lang="en-US" sz="1200" b="1" i="0" u="none" strike="noStrike" kern="1200">
                <a:solidFill>
                  <a:schemeClr val="tx1"/>
                </a:solidFill>
                <a:effectLst/>
                <a:latin typeface="+mn-lt"/>
                <a:ea typeface="+mn-ea"/>
                <a:cs typeface="+mn-cs"/>
              </a:rPr>
              <a:t>Islands Mode</a:t>
            </a:r>
            <a:r>
              <a:rPr lang="en-US" sz="1200" b="0" i="0" u="none" strike="noStrike" kern="1200">
                <a:solidFill>
                  <a:schemeClr val="tx1"/>
                </a:solidFill>
                <a:effectLst/>
                <a:latin typeface="+mn-lt"/>
                <a:ea typeface="+mn-ea"/>
                <a:cs typeface="+mn-cs"/>
              </a:rPr>
              <a:t>, </a:t>
            </a:r>
            <a:r>
              <a:rPr lang="en-US" sz="1200" b="1" i="0" u="none" strike="noStrike" kern="1200">
                <a:solidFill>
                  <a:schemeClr val="tx1"/>
                </a:solidFill>
                <a:effectLst/>
                <a:latin typeface="+mn-lt"/>
                <a:ea typeface="+mn-ea"/>
                <a:cs typeface="+mn-cs"/>
              </a:rPr>
              <a:t>Skype for Business with Teams collaboration</a:t>
            </a:r>
            <a:r>
              <a:rPr lang="en-US" sz="1200" b="0" i="0" u="none" strike="noStrike" kern="1200">
                <a:solidFill>
                  <a:schemeClr val="tx1"/>
                </a:solidFill>
                <a:effectLst/>
                <a:latin typeface="+mn-lt"/>
                <a:ea typeface="+mn-ea"/>
                <a:cs typeface="+mn-cs"/>
              </a:rPr>
              <a:t>, or </a:t>
            </a:r>
            <a:r>
              <a:rPr lang="en-US" sz="1200" b="1" i="0" u="none" strike="noStrike" kern="1200">
                <a:solidFill>
                  <a:schemeClr val="tx1"/>
                </a:solidFill>
                <a:effectLst/>
                <a:latin typeface="+mn-lt"/>
                <a:ea typeface="+mn-ea"/>
                <a:cs typeface="+mn-cs"/>
              </a:rPr>
              <a:t>Skype for Business with Teams collaboration and meetings</a:t>
            </a:r>
            <a:r>
              <a:rPr lang="en-US" sz="1200" b="0" i="0" u="none" strike="noStrike" kern="1200">
                <a:solidFill>
                  <a:schemeClr val="tx1"/>
                </a:solidFill>
                <a:effectLst/>
                <a:latin typeface="+mn-lt"/>
                <a:ea typeface="+mn-ea"/>
                <a:cs typeface="+mn-cs"/>
              </a:rPr>
              <a:t>, you’re close to making the upgrade to a Teams Only, single-client experience.</a:t>
            </a:r>
          </a:p>
          <a:p>
            <a:endParaRPr lang="en-US" sz="1200" b="0" i="0" u="none" strike="noStrike" kern="1200">
              <a:solidFill>
                <a:schemeClr val="tx1"/>
              </a:solidFill>
              <a:effectLst/>
              <a:latin typeface="+mn-lt"/>
              <a:ea typeface="+mn-ea"/>
              <a:cs typeface="+mn-cs"/>
            </a:endParaRPr>
          </a:p>
          <a:p>
            <a:pPr defTabSz="457112">
              <a:lnSpc>
                <a:spcPct val="90000"/>
              </a:lnSpc>
              <a:spcAft>
                <a:spcPts val="600"/>
              </a:spcAft>
              <a:defRPr/>
            </a:pPr>
            <a:r>
              <a:rPr lang="en-US" b="1">
                <a:solidFill>
                  <a:srgbClr val="0078D7"/>
                </a:solidFill>
                <a:latin typeface="Segoe UI"/>
              </a:rPr>
              <a:t>Coexistence</a:t>
            </a:r>
            <a:r>
              <a:rPr lang="en-US">
                <a:gradFill>
                  <a:gsLst>
                    <a:gs pos="2917">
                      <a:srgbClr val="2F2F2F"/>
                    </a:gs>
                    <a:gs pos="30000">
                      <a:srgbClr val="2F2F2F"/>
                    </a:gs>
                  </a:gsLst>
                  <a:lin ang="5400000" scaled="0"/>
                </a:gradFill>
                <a:latin typeface="Segoe UI"/>
              </a:rPr>
              <a:t> is the presence of both Skype for Business and Teams in the Journey from Skype for Business to Teams.</a:t>
            </a:r>
          </a:p>
          <a:p>
            <a:pPr defTabSz="457112">
              <a:lnSpc>
                <a:spcPct val="90000"/>
              </a:lnSpc>
              <a:spcAft>
                <a:spcPts val="600"/>
              </a:spcAft>
              <a:defRPr/>
            </a:pPr>
            <a:endParaRPr lang="en-US">
              <a:gradFill>
                <a:gsLst>
                  <a:gs pos="2917">
                    <a:srgbClr val="2F2F2F"/>
                  </a:gs>
                  <a:gs pos="30000">
                    <a:srgbClr val="2F2F2F"/>
                  </a:gs>
                </a:gsLst>
                <a:lin ang="5400000" scaled="0"/>
              </a:gradFill>
              <a:latin typeface="Segoe UI"/>
            </a:endParaRPr>
          </a:p>
          <a:p>
            <a:pPr defTabSz="457112">
              <a:lnSpc>
                <a:spcPct val="90000"/>
              </a:lnSpc>
              <a:spcAft>
                <a:spcPts val="600"/>
              </a:spcAft>
              <a:defRPr/>
            </a:pPr>
            <a:r>
              <a:rPr lang="en-US">
                <a:gradFill>
                  <a:gsLst>
                    <a:gs pos="2917">
                      <a:srgbClr val="2F2F2F"/>
                    </a:gs>
                    <a:gs pos="30000">
                      <a:srgbClr val="2F2F2F"/>
                    </a:gs>
                  </a:gsLst>
                  <a:lin ang="5400000" scaled="0"/>
                </a:gradFill>
                <a:latin typeface="Segoe UI"/>
              </a:rPr>
              <a:t>Supported </a:t>
            </a:r>
            <a:r>
              <a:rPr lang="en-US" b="1" u="none">
                <a:latin typeface="Segoe UI"/>
              </a:rPr>
              <a:t>coexistence</a:t>
            </a:r>
            <a:r>
              <a:rPr lang="en-US" b="1">
                <a:gradFill>
                  <a:gsLst>
                    <a:gs pos="2917">
                      <a:srgbClr val="2F2F2F"/>
                    </a:gs>
                    <a:gs pos="30000">
                      <a:srgbClr val="2F2F2F"/>
                    </a:gs>
                  </a:gsLst>
                  <a:lin ang="5400000" scaled="0"/>
                </a:gradFill>
                <a:latin typeface="Segoe UI"/>
              </a:rPr>
              <a:t> </a:t>
            </a:r>
            <a:r>
              <a:rPr lang="en-US">
                <a:gradFill>
                  <a:gsLst>
                    <a:gs pos="2917">
                      <a:srgbClr val="2F2F2F"/>
                    </a:gs>
                    <a:gs pos="30000">
                      <a:srgbClr val="2F2F2F"/>
                    </a:gs>
                  </a:gsLst>
                  <a:lin ang="5400000" scaled="0"/>
                </a:gradFill>
                <a:latin typeface="Segoe UI"/>
              </a:rPr>
              <a:t>configurations for Skype for Business and Teams</a:t>
            </a:r>
          </a:p>
          <a:p>
            <a:pPr defTabSz="457112">
              <a:lnSpc>
                <a:spcPct val="90000"/>
              </a:lnSpc>
              <a:spcAft>
                <a:spcPts val="600"/>
              </a:spcAft>
              <a:defRPr/>
            </a:pPr>
            <a:endParaRPr lang="en-US">
              <a:gradFill>
                <a:gsLst>
                  <a:gs pos="2917">
                    <a:srgbClr val="2F2F2F"/>
                  </a:gs>
                  <a:gs pos="30000">
                    <a:srgbClr val="2F2F2F"/>
                  </a:gs>
                </a:gsLst>
                <a:lin ang="5400000" scaled="0"/>
              </a:gradFill>
              <a:latin typeface="Segoe UI"/>
            </a:endParaRPr>
          </a:p>
          <a:p>
            <a:pPr marL="171450" indent="-171450" defTabSz="457112">
              <a:lnSpc>
                <a:spcPct val="90000"/>
              </a:lnSpc>
              <a:spcAft>
                <a:spcPts val="600"/>
              </a:spcAft>
              <a:buFont typeface="Arial" panose="020B0604020202020204" pitchFamily="34" charset="0"/>
              <a:buChar char="•"/>
              <a:defRPr/>
            </a:pPr>
            <a:r>
              <a:rPr lang="en-US">
                <a:gradFill>
                  <a:gsLst>
                    <a:gs pos="2917">
                      <a:srgbClr val="2F2F2F"/>
                    </a:gs>
                    <a:gs pos="30000">
                      <a:srgbClr val="2F2F2F"/>
                    </a:gs>
                  </a:gsLst>
                  <a:lin ang="5400000" scaled="0"/>
                </a:gradFill>
                <a:latin typeface="Segoe UI"/>
              </a:rPr>
              <a:t>Skype for Business </a:t>
            </a:r>
            <a:r>
              <a:rPr lang="en-US" b="1" u="sng">
                <a:gradFill>
                  <a:gsLst>
                    <a:gs pos="2917">
                      <a:srgbClr val="2F2F2F"/>
                    </a:gs>
                    <a:gs pos="30000">
                      <a:srgbClr val="2F2F2F"/>
                    </a:gs>
                  </a:gsLst>
                  <a:lin ang="5400000" scaled="0"/>
                </a:gradFill>
                <a:latin typeface="Segoe UI"/>
              </a:rPr>
              <a:t>or</a:t>
            </a:r>
            <a:r>
              <a:rPr lang="en-US" b="1">
                <a:gradFill>
                  <a:gsLst>
                    <a:gs pos="2917">
                      <a:srgbClr val="2F2F2F"/>
                    </a:gs>
                    <a:gs pos="30000">
                      <a:srgbClr val="2F2F2F"/>
                    </a:gs>
                  </a:gsLst>
                  <a:lin ang="5400000" scaled="0"/>
                </a:gradFill>
                <a:latin typeface="Segoe UI"/>
              </a:rPr>
              <a:t> </a:t>
            </a:r>
            <a:r>
              <a:rPr lang="en-US">
                <a:gradFill>
                  <a:gsLst>
                    <a:gs pos="2917">
                      <a:srgbClr val="2F2F2F"/>
                    </a:gs>
                    <a:gs pos="30000">
                      <a:srgbClr val="2F2F2F"/>
                    </a:gs>
                  </a:gsLst>
                  <a:lin ang="5400000" scaled="0"/>
                </a:gradFill>
                <a:latin typeface="Segoe UI"/>
              </a:rPr>
              <a:t>Teams Only</a:t>
            </a:r>
          </a:p>
          <a:p>
            <a:pPr marL="171450" indent="-171450" defTabSz="457112">
              <a:lnSpc>
                <a:spcPct val="90000"/>
              </a:lnSpc>
              <a:spcAft>
                <a:spcPts val="600"/>
              </a:spcAft>
              <a:buFont typeface="Arial" panose="020B0604020202020204" pitchFamily="34" charset="0"/>
              <a:buChar char="•"/>
              <a:defRPr/>
            </a:pPr>
            <a:r>
              <a:rPr lang="en-US">
                <a:gradFill>
                  <a:gsLst>
                    <a:gs pos="2917">
                      <a:srgbClr val="2F2F2F"/>
                    </a:gs>
                    <a:gs pos="30000">
                      <a:srgbClr val="2F2F2F"/>
                    </a:gs>
                  </a:gsLst>
                  <a:lin ang="5400000" scaled="0"/>
                </a:gradFill>
                <a:latin typeface="Segoe UI"/>
              </a:rPr>
              <a:t>Skype for Business </a:t>
            </a:r>
            <a:r>
              <a:rPr lang="en-US" b="1" u="sng">
                <a:gradFill>
                  <a:gsLst>
                    <a:gs pos="2917">
                      <a:srgbClr val="2F2F2F"/>
                    </a:gs>
                    <a:gs pos="30000">
                      <a:srgbClr val="2F2F2F"/>
                    </a:gs>
                  </a:gsLst>
                  <a:lin ang="5400000" scaled="0"/>
                </a:gradFill>
                <a:latin typeface="Segoe UI"/>
              </a:rPr>
              <a:t>and</a:t>
            </a:r>
            <a:r>
              <a:rPr lang="en-US" b="1">
                <a:gradFill>
                  <a:gsLst>
                    <a:gs pos="2917">
                      <a:srgbClr val="2F2F2F"/>
                    </a:gs>
                    <a:gs pos="30000">
                      <a:srgbClr val="2F2F2F"/>
                    </a:gs>
                  </a:gsLst>
                  <a:lin ang="5400000" scaled="0"/>
                </a:gradFill>
                <a:latin typeface="Segoe UI"/>
              </a:rPr>
              <a:t> </a:t>
            </a:r>
            <a:r>
              <a:rPr lang="en-US">
                <a:gradFill>
                  <a:gsLst>
                    <a:gs pos="2917">
                      <a:srgbClr val="2F2F2F"/>
                    </a:gs>
                    <a:gs pos="30000">
                      <a:srgbClr val="2F2F2F"/>
                    </a:gs>
                  </a:gsLst>
                  <a:lin ang="5400000" scaled="0"/>
                </a:gradFill>
                <a:latin typeface="Segoe UI"/>
              </a:rPr>
              <a:t>Teams – Islands</a:t>
            </a:r>
          </a:p>
          <a:p>
            <a:pPr marL="171450" indent="-171450" defTabSz="457112">
              <a:lnSpc>
                <a:spcPct val="90000"/>
              </a:lnSpc>
              <a:spcAft>
                <a:spcPts val="600"/>
              </a:spcAft>
              <a:buFont typeface="Arial" panose="020B0604020202020204" pitchFamily="34" charset="0"/>
              <a:buChar char="•"/>
              <a:defRPr/>
            </a:pPr>
            <a:r>
              <a:rPr lang="en-US">
                <a:gradFill>
                  <a:gsLst>
                    <a:gs pos="2917">
                      <a:srgbClr val="2F2F2F"/>
                    </a:gs>
                    <a:gs pos="30000">
                      <a:srgbClr val="2F2F2F"/>
                    </a:gs>
                  </a:gsLst>
                  <a:lin ang="5400000" scaled="0"/>
                </a:gradFill>
                <a:latin typeface="Segoe UI"/>
              </a:rPr>
              <a:t>Combination (but no overlap) of functions across both</a:t>
            </a:r>
          </a:p>
          <a:p>
            <a:pPr defTabSz="457112">
              <a:lnSpc>
                <a:spcPct val="90000"/>
              </a:lnSpc>
              <a:spcAft>
                <a:spcPts val="600"/>
              </a:spcAft>
              <a:defRPr/>
            </a:pPr>
            <a:endParaRPr lang="en-US">
              <a:gradFill>
                <a:gsLst>
                  <a:gs pos="2917">
                    <a:srgbClr val="2F2F2F"/>
                  </a:gs>
                  <a:gs pos="30000">
                    <a:srgbClr val="2F2F2F"/>
                  </a:gs>
                </a:gsLst>
                <a:lin ang="5400000" scaled="0"/>
              </a:gradFill>
              <a:latin typeface="Segoe UI"/>
            </a:endParaRPr>
          </a:p>
          <a:p>
            <a:pPr defTabSz="457112">
              <a:lnSpc>
                <a:spcPct val="90000"/>
              </a:lnSpc>
              <a:spcAft>
                <a:spcPts val="600"/>
              </a:spcAft>
              <a:defRPr/>
            </a:pPr>
            <a:r>
              <a:rPr lang="en-US">
                <a:gradFill>
                  <a:gsLst>
                    <a:gs pos="2917">
                      <a:srgbClr val="2F2F2F"/>
                    </a:gs>
                    <a:gs pos="30000">
                      <a:srgbClr val="2F2F2F"/>
                    </a:gs>
                  </a:gsLst>
                  <a:lin ang="5400000" scaled="0"/>
                </a:gradFill>
                <a:latin typeface="Segoe UI"/>
              </a:rPr>
              <a:t>Customer deployments can involve multiple modes at different times</a:t>
            </a:r>
          </a:p>
          <a:p>
            <a:endParaRPr lang="en-US"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F8422-4618-4036-BD00-FE6D827127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356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URL on modes: https://docs.microsoft.com/en-us/microsoftteams/migration-interop-guidance-for-teams-with-skype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If you’re still planning your organization’s journey from Skype for Business to Teams, we’re here to help take the guesswork out of your upgrade journey. We’ve employed a proven success framework for driving change, incorporating guidance, tips, and resources throughout.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a:solidFill>
                <a:schemeClr val="tx1"/>
              </a:solidFill>
              <a:effectLst/>
              <a:latin typeface="+mn-lt"/>
              <a:ea typeface="+mn-ea"/>
              <a:cs typeface="+mn-cs"/>
            </a:endParaRPr>
          </a:p>
          <a:p>
            <a:pPr defTabSz="457112">
              <a:lnSpc>
                <a:spcPct val="90000"/>
              </a:lnSpc>
              <a:spcAft>
                <a:spcPts val="600"/>
              </a:spcAft>
              <a:defRPr/>
            </a:pPr>
            <a:r>
              <a:rPr lang="en-US" b="1">
                <a:solidFill>
                  <a:srgbClr val="0078D7"/>
                </a:solidFill>
                <a:latin typeface="Segoe UI"/>
              </a:rPr>
              <a:t>Coexistence</a:t>
            </a:r>
            <a:r>
              <a:rPr lang="en-US">
                <a:gradFill>
                  <a:gsLst>
                    <a:gs pos="2917">
                      <a:srgbClr val="2F2F2F"/>
                    </a:gs>
                    <a:gs pos="30000">
                      <a:srgbClr val="2F2F2F"/>
                    </a:gs>
                  </a:gsLst>
                  <a:lin ang="5400000" scaled="0"/>
                </a:gradFill>
                <a:latin typeface="Segoe UI"/>
              </a:rPr>
              <a:t> is the presence of both Skype for Business and Teams in the Journey from Skype for Business to Teams.</a:t>
            </a:r>
          </a:p>
          <a:p>
            <a:pPr defTabSz="457112">
              <a:lnSpc>
                <a:spcPct val="90000"/>
              </a:lnSpc>
              <a:spcAft>
                <a:spcPts val="600"/>
              </a:spcAft>
              <a:defRPr/>
            </a:pPr>
            <a:endParaRPr lang="en-US">
              <a:gradFill>
                <a:gsLst>
                  <a:gs pos="2917">
                    <a:srgbClr val="2F2F2F"/>
                  </a:gs>
                  <a:gs pos="30000">
                    <a:srgbClr val="2F2F2F"/>
                  </a:gs>
                </a:gsLst>
                <a:lin ang="5400000" scaled="0"/>
              </a:gradFill>
              <a:latin typeface="Segoe UI"/>
            </a:endParaRPr>
          </a:p>
          <a:p>
            <a:pPr defTabSz="457112">
              <a:lnSpc>
                <a:spcPct val="90000"/>
              </a:lnSpc>
              <a:spcAft>
                <a:spcPts val="600"/>
              </a:spcAft>
              <a:defRPr/>
            </a:pPr>
            <a:r>
              <a:rPr lang="en-US">
                <a:gradFill>
                  <a:gsLst>
                    <a:gs pos="2917">
                      <a:srgbClr val="2F2F2F"/>
                    </a:gs>
                    <a:gs pos="30000">
                      <a:srgbClr val="2F2F2F"/>
                    </a:gs>
                  </a:gsLst>
                  <a:lin ang="5400000" scaled="0"/>
                </a:gradFill>
                <a:latin typeface="Segoe UI"/>
              </a:rPr>
              <a:t>Supported </a:t>
            </a:r>
            <a:r>
              <a:rPr lang="en-US" b="1" u="none">
                <a:latin typeface="Segoe UI"/>
              </a:rPr>
              <a:t>coexistence</a:t>
            </a:r>
            <a:r>
              <a:rPr lang="en-US" b="1">
                <a:gradFill>
                  <a:gsLst>
                    <a:gs pos="2917">
                      <a:srgbClr val="2F2F2F"/>
                    </a:gs>
                    <a:gs pos="30000">
                      <a:srgbClr val="2F2F2F"/>
                    </a:gs>
                  </a:gsLst>
                  <a:lin ang="5400000" scaled="0"/>
                </a:gradFill>
                <a:latin typeface="Segoe UI"/>
              </a:rPr>
              <a:t> </a:t>
            </a:r>
            <a:r>
              <a:rPr lang="en-US">
                <a:gradFill>
                  <a:gsLst>
                    <a:gs pos="2917">
                      <a:srgbClr val="2F2F2F"/>
                    </a:gs>
                    <a:gs pos="30000">
                      <a:srgbClr val="2F2F2F"/>
                    </a:gs>
                  </a:gsLst>
                  <a:lin ang="5400000" scaled="0"/>
                </a:gradFill>
                <a:latin typeface="Segoe UI"/>
              </a:rPr>
              <a:t>configurations for Skype for Business and Teams</a:t>
            </a:r>
          </a:p>
          <a:p>
            <a:pPr defTabSz="457112">
              <a:lnSpc>
                <a:spcPct val="90000"/>
              </a:lnSpc>
              <a:spcAft>
                <a:spcPts val="600"/>
              </a:spcAft>
              <a:defRPr/>
            </a:pPr>
            <a:endParaRPr lang="en-US">
              <a:gradFill>
                <a:gsLst>
                  <a:gs pos="2917">
                    <a:srgbClr val="2F2F2F"/>
                  </a:gs>
                  <a:gs pos="30000">
                    <a:srgbClr val="2F2F2F"/>
                  </a:gs>
                </a:gsLst>
                <a:lin ang="5400000" scaled="0"/>
              </a:gradFill>
              <a:latin typeface="Segoe UI"/>
            </a:endParaRPr>
          </a:p>
          <a:p>
            <a:pPr marL="171450" indent="-171450" defTabSz="457112">
              <a:lnSpc>
                <a:spcPct val="90000"/>
              </a:lnSpc>
              <a:spcAft>
                <a:spcPts val="600"/>
              </a:spcAft>
              <a:buFont typeface="Arial" panose="020B0604020202020204" pitchFamily="34" charset="0"/>
              <a:buChar char="•"/>
              <a:defRPr/>
            </a:pPr>
            <a:r>
              <a:rPr lang="en-US">
                <a:gradFill>
                  <a:gsLst>
                    <a:gs pos="2917">
                      <a:srgbClr val="2F2F2F"/>
                    </a:gs>
                    <a:gs pos="30000">
                      <a:srgbClr val="2F2F2F"/>
                    </a:gs>
                  </a:gsLst>
                  <a:lin ang="5400000" scaled="0"/>
                </a:gradFill>
                <a:latin typeface="Segoe UI"/>
              </a:rPr>
              <a:t>Skype for Business </a:t>
            </a:r>
            <a:r>
              <a:rPr lang="en-US" b="1" u="sng">
                <a:gradFill>
                  <a:gsLst>
                    <a:gs pos="2917">
                      <a:srgbClr val="2F2F2F"/>
                    </a:gs>
                    <a:gs pos="30000">
                      <a:srgbClr val="2F2F2F"/>
                    </a:gs>
                  </a:gsLst>
                  <a:lin ang="5400000" scaled="0"/>
                </a:gradFill>
                <a:latin typeface="Segoe UI"/>
              </a:rPr>
              <a:t>or</a:t>
            </a:r>
            <a:r>
              <a:rPr lang="en-US" b="1">
                <a:gradFill>
                  <a:gsLst>
                    <a:gs pos="2917">
                      <a:srgbClr val="2F2F2F"/>
                    </a:gs>
                    <a:gs pos="30000">
                      <a:srgbClr val="2F2F2F"/>
                    </a:gs>
                  </a:gsLst>
                  <a:lin ang="5400000" scaled="0"/>
                </a:gradFill>
                <a:latin typeface="Segoe UI"/>
              </a:rPr>
              <a:t> </a:t>
            </a:r>
            <a:r>
              <a:rPr lang="en-US">
                <a:gradFill>
                  <a:gsLst>
                    <a:gs pos="2917">
                      <a:srgbClr val="2F2F2F"/>
                    </a:gs>
                    <a:gs pos="30000">
                      <a:srgbClr val="2F2F2F"/>
                    </a:gs>
                  </a:gsLst>
                  <a:lin ang="5400000" scaled="0"/>
                </a:gradFill>
                <a:latin typeface="Segoe UI"/>
              </a:rPr>
              <a:t>Teams Only</a:t>
            </a:r>
          </a:p>
          <a:p>
            <a:pPr marL="171450" indent="-171450" defTabSz="457112">
              <a:lnSpc>
                <a:spcPct val="90000"/>
              </a:lnSpc>
              <a:spcAft>
                <a:spcPts val="600"/>
              </a:spcAft>
              <a:buFont typeface="Arial" panose="020B0604020202020204" pitchFamily="34" charset="0"/>
              <a:buChar char="•"/>
              <a:defRPr/>
            </a:pPr>
            <a:r>
              <a:rPr lang="en-US">
                <a:gradFill>
                  <a:gsLst>
                    <a:gs pos="2917">
                      <a:srgbClr val="2F2F2F"/>
                    </a:gs>
                    <a:gs pos="30000">
                      <a:srgbClr val="2F2F2F"/>
                    </a:gs>
                  </a:gsLst>
                  <a:lin ang="5400000" scaled="0"/>
                </a:gradFill>
                <a:latin typeface="Segoe UI"/>
              </a:rPr>
              <a:t>Skype for Business </a:t>
            </a:r>
            <a:r>
              <a:rPr lang="en-US" b="1" u="sng">
                <a:gradFill>
                  <a:gsLst>
                    <a:gs pos="2917">
                      <a:srgbClr val="2F2F2F"/>
                    </a:gs>
                    <a:gs pos="30000">
                      <a:srgbClr val="2F2F2F"/>
                    </a:gs>
                  </a:gsLst>
                  <a:lin ang="5400000" scaled="0"/>
                </a:gradFill>
                <a:latin typeface="Segoe UI"/>
              </a:rPr>
              <a:t>and</a:t>
            </a:r>
            <a:r>
              <a:rPr lang="en-US" b="1">
                <a:gradFill>
                  <a:gsLst>
                    <a:gs pos="2917">
                      <a:srgbClr val="2F2F2F"/>
                    </a:gs>
                    <a:gs pos="30000">
                      <a:srgbClr val="2F2F2F"/>
                    </a:gs>
                  </a:gsLst>
                  <a:lin ang="5400000" scaled="0"/>
                </a:gradFill>
                <a:latin typeface="Segoe UI"/>
              </a:rPr>
              <a:t> </a:t>
            </a:r>
            <a:r>
              <a:rPr lang="en-US">
                <a:gradFill>
                  <a:gsLst>
                    <a:gs pos="2917">
                      <a:srgbClr val="2F2F2F"/>
                    </a:gs>
                    <a:gs pos="30000">
                      <a:srgbClr val="2F2F2F"/>
                    </a:gs>
                  </a:gsLst>
                  <a:lin ang="5400000" scaled="0"/>
                </a:gradFill>
                <a:latin typeface="Segoe UI"/>
              </a:rPr>
              <a:t>Teams – Islands</a:t>
            </a:r>
          </a:p>
          <a:p>
            <a:pPr marL="171450" indent="-171450" defTabSz="457112">
              <a:lnSpc>
                <a:spcPct val="90000"/>
              </a:lnSpc>
              <a:spcAft>
                <a:spcPts val="600"/>
              </a:spcAft>
              <a:buFont typeface="Arial" panose="020B0604020202020204" pitchFamily="34" charset="0"/>
              <a:buChar char="•"/>
              <a:defRPr/>
            </a:pPr>
            <a:r>
              <a:rPr lang="en-US">
                <a:gradFill>
                  <a:gsLst>
                    <a:gs pos="2917">
                      <a:srgbClr val="2F2F2F"/>
                    </a:gs>
                    <a:gs pos="30000">
                      <a:srgbClr val="2F2F2F"/>
                    </a:gs>
                  </a:gsLst>
                  <a:lin ang="5400000" scaled="0"/>
                </a:gradFill>
                <a:latin typeface="Segoe UI"/>
              </a:rPr>
              <a:t>Combination (but no overlap) of functions across both</a:t>
            </a:r>
          </a:p>
          <a:p>
            <a:pPr defTabSz="457112">
              <a:lnSpc>
                <a:spcPct val="90000"/>
              </a:lnSpc>
              <a:spcAft>
                <a:spcPts val="600"/>
              </a:spcAft>
              <a:defRPr/>
            </a:pPr>
            <a:endParaRPr lang="en-US">
              <a:gradFill>
                <a:gsLst>
                  <a:gs pos="2917">
                    <a:srgbClr val="2F2F2F"/>
                  </a:gs>
                  <a:gs pos="30000">
                    <a:srgbClr val="2F2F2F"/>
                  </a:gs>
                </a:gsLst>
                <a:lin ang="5400000" scaled="0"/>
              </a:gradFill>
              <a:latin typeface="Segoe UI"/>
            </a:endParaRPr>
          </a:p>
          <a:p>
            <a:pPr defTabSz="457112">
              <a:lnSpc>
                <a:spcPct val="90000"/>
              </a:lnSpc>
              <a:spcAft>
                <a:spcPts val="600"/>
              </a:spcAft>
              <a:defRPr/>
            </a:pPr>
            <a:r>
              <a:rPr lang="en-US">
                <a:gradFill>
                  <a:gsLst>
                    <a:gs pos="2917">
                      <a:srgbClr val="2F2F2F"/>
                    </a:gs>
                    <a:gs pos="30000">
                      <a:srgbClr val="2F2F2F"/>
                    </a:gs>
                  </a:gsLst>
                  <a:lin ang="5400000" scaled="0"/>
                </a:gradFill>
                <a:latin typeface="Segoe UI"/>
              </a:rPr>
              <a:t>Customer deployments can involve multiple modes at different times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F8422-4618-4036-BD00-FE6D827127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002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a:solidFill>
                  <a:schemeClr val="tx1"/>
                </a:solidFill>
                <a:effectLst/>
                <a:latin typeface="+mn-lt"/>
                <a:ea typeface="+mn-ea"/>
                <a:cs typeface="+mn-cs"/>
              </a:rPr>
              <a:t>Enlist your project stakeholders </a:t>
            </a: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Any successful project begins by bringing together the right stakeholders: the individuals who have a "stake," or need to be involved in planning and execution. Ensure your upgrade project team includes Executive Sponsors representing Business and IT, as well as designated IT Pro, Admin and User Readiness leads.​ </a:t>
            </a:r>
          </a:p>
          <a:p>
            <a:endParaRPr lang="en-US"/>
          </a:p>
          <a:p>
            <a:pPr marL="0" indent="0">
              <a:buFont typeface="Arial" panose="020B0604020202020204" pitchFamily="34" charset="0"/>
              <a:buNone/>
            </a:pPr>
            <a:r>
              <a:rPr lang="en-US" sz="1200" b="1" i="0" u="none" strike="noStrike" kern="1200">
                <a:solidFill>
                  <a:schemeClr val="tx1"/>
                </a:solidFill>
                <a:effectLst/>
                <a:latin typeface="+mn-lt"/>
                <a:ea typeface="+mn-ea"/>
                <a:cs typeface="+mn-cs"/>
              </a:rPr>
              <a:t>Define your project scope </a:t>
            </a: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Taking time to define key project logistics including scope, business goals, success metrics, risks and timeline will help ensure all stakeholders are aligned and working towards the same priority outcomes. </a:t>
            </a:r>
          </a:p>
          <a:p>
            <a:endParaRPr lang="en-US"/>
          </a:p>
          <a:p>
            <a:r>
              <a:rPr lang="en-US" sz="1200" b="1" i="0" u="none" strike="noStrike" kern="1200">
                <a:solidFill>
                  <a:schemeClr val="tx1"/>
                </a:solidFill>
                <a:effectLst/>
                <a:latin typeface="+mn-lt"/>
                <a:ea typeface="+mn-ea"/>
                <a:cs typeface="+mn-cs"/>
              </a:rPr>
              <a:t>Plan for technical and user readiness </a:t>
            </a: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The ideal upgrade approach addresses two critical planning areas: technical readiness and user acceptance. </a:t>
            </a:r>
            <a:br>
              <a:rPr lang="en-US" sz="1200" b="0" i="0" u="none" strike="noStrike" kern="1200">
                <a:solidFill>
                  <a:schemeClr val="tx1"/>
                </a:solidFill>
                <a:effectLst/>
                <a:latin typeface="+mn-lt"/>
                <a:ea typeface="+mn-ea"/>
                <a:cs typeface="+mn-cs"/>
              </a:rPr>
            </a:br>
            <a:r>
              <a:rPr lang="en-US" sz="1200" b="0" i="0" u="none" strike="noStrike" kern="1200">
                <a:solidFill>
                  <a:schemeClr val="tx1"/>
                </a:solidFill>
                <a:effectLst/>
                <a:latin typeface="+mn-lt"/>
                <a:ea typeface="+mn-ea"/>
                <a:cs typeface="+mn-cs"/>
              </a:rPr>
              <a:t>​By confirming that your environment is set up for success with Teams, you help ensure consistent, high-quality experiences. Through the understanding of your user communities and designing the right readiness plan, you help facilitate the desired behavior change, accelerating adoption and increasing value realization for both users and the organization as a whole. </a:t>
            </a:r>
          </a:p>
          <a:p>
            <a:endParaRPr lang="en-US"/>
          </a:p>
          <a:p>
            <a:r>
              <a:rPr lang="en-US" sz="1200" b="1" i="0" u="none" strike="noStrike" kern="1200">
                <a:solidFill>
                  <a:schemeClr val="tx1"/>
                </a:solidFill>
                <a:effectLst/>
                <a:latin typeface="+mn-lt"/>
                <a:ea typeface="+mn-ea"/>
                <a:cs typeface="+mn-cs"/>
              </a:rPr>
              <a:t>Implement your upgrade </a:t>
            </a: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You have flexibility in how and when you upgrade your organization to Teams. By piloting Teams, running Skype and Teams together in your environment, and then moving users fully to Teams in a manner that best fits your use cases and goals, you ensure the best experience with minimal business disruption for users. </a:t>
            </a:r>
          </a:p>
          <a:p>
            <a:endParaRPr lang="en-US"/>
          </a:p>
          <a:p>
            <a:r>
              <a:rPr lang="en-US" sz="1200" b="1" i="0" u="none" strike="noStrike" kern="1200">
                <a:solidFill>
                  <a:schemeClr val="tx1"/>
                </a:solidFill>
                <a:effectLst/>
                <a:latin typeface="+mn-lt"/>
                <a:ea typeface="+mn-ea"/>
                <a:cs typeface="+mn-cs"/>
              </a:rPr>
              <a:t>Maximize your long term success </a:t>
            </a: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An operations strategy that includes regular network monitoring and user satisfaction measurement is the best way to ensure consistent quality experiences, sustained adoption growth, and maximum business value realization. Ongoing optimization of your environment will ensure you build upon your upgrade success and enable users to explore additional use cases in Teams.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F8422-4618-4036-BD00-FE6D827127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6008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8.xml"/><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8.xml"/><Relationship Id="rId4" Type="http://schemas.openxmlformats.org/officeDocument/2006/relationships/image" Target="../media/image34.jpe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Master" Target="../slideMasters/slideMaster5.xml"/><Relationship Id="rId4" Type="http://schemas.openxmlformats.org/officeDocument/2006/relationships/image" Target="../media/image22.jp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23.emf"/><Relationship Id="rId4" Type="http://schemas.openxmlformats.org/officeDocument/2006/relationships/oleObject" Target="../embeddings/oleObject1.bin"/></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1950545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ub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3F17B8-821A-4FBB-A374-952CD230B0E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8488" t="18497"/>
          <a:stretch/>
        </p:blipFill>
        <p:spPr>
          <a:xfrm>
            <a:off x="0" y="0"/>
            <a:ext cx="12192000" cy="6858000"/>
          </a:xfrm>
          <a:prstGeom prst="rect">
            <a:avLst/>
          </a:prstGeom>
        </p:spPr>
      </p:pic>
    </p:spTree>
    <p:extLst>
      <p:ext uri="{BB962C8B-B14F-4D97-AF65-F5344CB8AC3E}">
        <p14:creationId xmlns:p14="http://schemas.microsoft.com/office/powerpoint/2010/main" val="1462414073"/>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882331"/>
            <a:ext cx="7454644" cy="90530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9"/>
            <a:ext cx="3618381" cy="2678201"/>
          </a:xfrm>
        </p:spPr>
        <p:txBody>
          <a:bodyPr lIns="0" tIns="0" rIns="0" bIns="0"/>
          <a:lstStyle>
            <a:lvl1pPr marL="0" indent="0">
              <a:lnSpc>
                <a:spcPts val="1765"/>
              </a:lnSpc>
              <a:spcBef>
                <a:spcPts val="882"/>
              </a:spcBef>
              <a:buNone/>
              <a:defRPr sz="1372" b="1">
                <a:solidFill>
                  <a:schemeClr val="accent1"/>
                </a:solidFill>
                <a:latin typeface="+mn-lt"/>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2"/>
            <a:ext cx="3597528" cy="2678201"/>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89"/>
            <a:ext cx="3622117" cy="2678201"/>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103943917"/>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5" y="1966312"/>
            <a:ext cx="5541959" cy="3793112"/>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2" y="1956351"/>
            <a:ext cx="5541959" cy="3793112"/>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1060372943"/>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1"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4"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2791279412"/>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8"/>
            <a:ext cx="1693247" cy="2778790"/>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5"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1928425752"/>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1932282455"/>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bg1"/>
                </a:solidFill>
              </a:defRPr>
            </a:lvl1pPr>
          </a:lstStyle>
          <a:p>
            <a:pPr marL="0" lvl="0">
              <a:lnSpc>
                <a:spcPts val="5490"/>
              </a:lnSpc>
            </a:pPr>
            <a:r>
              <a:rPr lang="en-US"/>
              <a:t>Section title</a:t>
            </a:r>
          </a:p>
        </p:txBody>
      </p:sp>
    </p:spTree>
    <p:extLst>
      <p:ext uri="{BB962C8B-B14F-4D97-AF65-F5344CB8AC3E}">
        <p14:creationId xmlns:p14="http://schemas.microsoft.com/office/powerpoint/2010/main" val="16931368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5138929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7069549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882332"/>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21331"/>
          </a:xfrm>
        </p:spPr>
        <p:txBody>
          <a:bodyPr lIns="0" tIns="0" rIns="0" bIns="0"/>
          <a:lstStyle>
            <a:lvl1pPr marL="280121" indent="-280121">
              <a:lnSpc>
                <a:spcPts val="1765"/>
              </a:lnSpc>
              <a:spcBef>
                <a:spcPts val="0"/>
              </a:spcBef>
              <a:buFont typeface="Arial" panose="020B0604020202020204" pitchFamily="34" charset="0"/>
              <a:buChar char="•"/>
              <a:defRPr sz="1372" b="0" i="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445423713"/>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3"/>
            <a:ext cx="1693247" cy="2803460"/>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3"/>
            <a:ext cx="1693247" cy="2803460"/>
          </a:xfrm>
        </p:spPr>
        <p:txBody>
          <a:bodyPr lIns="0" tIns="0" rIns="0" bIns="0"/>
          <a:lstStyle>
            <a:lvl1pPr marL="0" indent="0">
              <a:lnSpc>
                <a:spcPts val="1765"/>
              </a:lnSpc>
              <a:spcBef>
                <a:spcPts val="882"/>
              </a:spcBef>
              <a:buNone/>
              <a:defRPr lang="en-US" sz="1372" b="1" kern="1200" spc="0" baseline="0" dirty="0" smtClean="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272619202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12009279"/>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Tree>
    <p:extLst>
      <p:ext uri="{BB962C8B-B14F-4D97-AF65-F5344CB8AC3E}">
        <p14:creationId xmlns:p14="http://schemas.microsoft.com/office/powerpoint/2010/main" val="2467008704"/>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2126199"/>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5" y="5661040"/>
            <a:ext cx="3618381"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2" y="5815322"/>
            <a:ext cx="3618381" cy="301770"/>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2" y="5815322"/>
            <a:ext cx="3607487" cy="301770"/>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4" y="5661040"/>
            <a:ext cx="3629281"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2"/>
            <a:ext cx="3629278" cy="301770"/>
          </a:xfrm>
        </p:spPr>
        <p:txBody>
          <a:bodyPr vert="horz" wrap="square" lIns="0" tIns="0" rIns="0" bIns="0" rtlCol="0">
            <a:spAutoFit/>
          </a:bodyPr>
          <a:lstStyle>
            <a:lvl1pPr marL="454418" indent="-454418">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2126199"/>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2" y="2126199"/>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2971001428"/>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5" y="2126198"/>
            <a:ext cx="11306469" cy="673454"/>
          </a:xfrm>
        </p:spPr>
        <p:txBody>
          <a:bodyPr/>
          <a:lstStyle/>
          <a:p>
            <a:r>
              <a:rPr lang="en-US"/>
              <a:t>Click icon to add table</a:t>
            </a:r>
          </a:p>
        </p:txBody>
      </p:sp>
    </p:spTree>
    <p:extLst>
      <p:ext uri="{BB962C8B-B14F-4D97-AF65-F5344CB8AC3E}">
        <p14:creationId xmlns:p14="http://schemas.microsoft.com/office/powerpoint/2010/main" val="850429834"/>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14718226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6" y="440495"/>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6264530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5476451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27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79339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itle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BEBC5016-39BA-414D-BEE9-6CAE7ACF55F3}"/>
              </a:ext>
            </a:extLst>
          </p:cNvPr>
          <p:cNvSpPr>
            <a:spLocks noGrp="1"/>
          </p:cNvSpPr>
          <p:nvPr>
            <p:ph type="body" sz="quarter" idx="10"/>
          </p:nvPr>
        </p:nvSpPr>
        <p:spPr>
          <a:xfrm>
            <a:off x="588264" y="1108104"/>
            <a:ext cx="11018520" cy="307777"/>
          </a:xfrm>
        </p:spPr>
        <p:txBody>
          <a:bodyPr/>
          <a:lstStyle>
            <a:lvl1pPr marL="0" indent="0">
              <a:buNone/>
              <a:defRPr sz="2000" b="1" i="0">
                <a:solidFill>
                  <a:schemeClr val="accent3"/>
                </a:solidFill>
                <a:latin typeface="Segoe UI Semibold" panose="020B0502040204020203" pitchFamily="34" charset="0"/>
                <a:cs typeface="Segoe UI Semibold"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211194807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9440311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hoto layout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A2BEB94-8C9B-4514-BEDD-A759C627B967}"/>
              </a:ext>
            </a:extLst>
          </p:cNvPr>
          <p:cNvSpPr>
            <a:spLocks noGrp="1"/>
          </p:cNvSpPr>
          <p:nvPr>
            <p:ph type="pic" sz="quarter" idx="12"/>
          </p:nvPr>
        </p:nvSpPr>
        <p:spPr>
          <a:xfrm>
            <a:off x="6545751" y="444500"/>
            <a:ext cx="5206512" cy="5969000"/>
          </a:xfrm>
          <a:effectLst>
            <a:outerShdw blurRad="127000" dist="50800" dir="8100000" algn="tr" rotWithShape="0">
              <a:prstClr val="black">
                <a:alpha val="25000"/>
              </a:prstClr>
            </a:outerShdw>
          </a:effectLst>
        </p:spPr>
        <p:txBody>
          <a:bodyPr/>
          <a:lstStyle/>
          <a:p>
            <a:endParaRPr lang="en-US"/>
          </a:p>
        </p:txBody>
      </p:sp>
      <p:sp>
        <p:nvSpPr>
          <p:cNvPr id="8" name="Text Placeholder 7">
            <a:extLst>
              <a:ext uri="{FF2B5EF4-FFF2-40B4-BE49-F238E27FC236}">
                <a16:creationId xmlns:a16="http://schemas.microsoft.com/office/drawing/2014/main" id="{757C9CF2-527D-4308-8C50-4B6283C5A257}"/>
              </a:ext>
            </a:extLst>
          </p:cNvPr>
          <p:cNvSpPr>
            <a:spLocks noGrp="1"/>
          </p:cNvSpPr>
          <p:nvPr>
            <p:ph type="body" sz="quarter" idx="10" hasCustomPrompt="1"/>
          </p:nvPr>
        </p:nvSpPr>
        <p:spPr>
          <a:xfrm>
            <a:off x="439737" y="2163763"/>
            <a:ext cx="4937357" cy="2071688"/>
          </a:xfrm>
        </p:spPr>
        <p:txBody>
          <a:bodyPr tIns="0" rIns="0" bIns="0">
            <a:noAutofit/>
          </a:bodyPr>
          <a:lstStyle>
            <a:lvl1pPr>
              <a:spcBef>
                <a:spcPts val="1800"/>
              </a:spcBef>
              <a:defRPr sz="1400"/>
            </a:lvl1pPr>
            <a:lvl2pPr marL="171417" indent="-171417" algn="l" defTabSz="914225" rtl="0" eaLnBrk="1" latinLnBrk="0" hangingPunct="1">
              <a:lnSpc>
                <a:spcPct val="150000"/>
              </a:lnSpc>
              <a:spcBef>
                <a:spcPts val="1800"/>
              </a:spcBef>
              <a:buFont typeface="Arial" panose="020B0604020202020204" pitchFamily="34" charset="0"/>
              <a:buChar char="•"/>
              <a:defRPr lang="en-US" sz="1200" kern="1200" dirty="0" smtClean="0">
                <a:solidFill>
                  <a:srgbClr val="797979"/>
                </a:solidFill>
                <a:latin typeface="Segoe UI" panose="020B0502040204020203" pitchFamily="34" charset="0"/>
                <a:ea typeface="+mn-ea"/>
                <a:cs typeface="Segoe UI" panose="020B0502040204020203" pitchFamily="34" charset="0"/>
              </a:defRPr>
            </a:lvl2pPr>
          </a:lstStyle>
          <a:p>
            <a:pPr lvl="0"/>
            <a:r>
              <a:rPr lang="en-US"/>
              <a:t>The body copy goes here. This is an example of how the type could look for slides with longer paragraphs. This is an example of how the type could look for slides with longer paragraphs. The body copy goes here. This is an example of how the type could look for slides with longer paragraphs.</a:t>
            </a:r>
            <a:endParaRPr lang="en-US" sz="1200" kern="1200">
              <a:solidFill>
                <a:srgbClr val="797979"/>
              </a:solidFill>
              <a:latin typeface="Segoe UI" panose="020B0502040204020203" pitchFamily="34" charset="0"/>
              <a:ea typeface="+mn-ea"/>
              <a:cs typeface="Segoe UI" panose="020B0502040204020203" pitchFamily="34" charset="0"/>
            </a:endParaRPr>
          </a:p>
        </p:txBody>
      </p:sp>
      <p:sp>
        <p:nvSpPr>
          <p:cNvPr id="9" name="Text Placeholder 9">
            <a:extLst>
              <a:ext uri="{FF2B5EF4-FFF2-40B4-BE49-F238E27FC236}">
                <a16:creationId xmlns:a16="http://schemas.microsoft.com/office/drawing/2014/main" id="{6DEDB69F-E928-4C4A-ABEC-49FD09C48093}"/>
              </a:ext>
            </a:extLst>
          </p:cNvPr>
          <p:cNvSpPr>
            <a:spLocks noGrp="1"/>
          </p:cNvSpPr>
          <p:nvPr>
            <p:ph type="body" sz="quarter" idx="11" hasCustomPrompt="1"/>
          </p:nvPr>
        </p:nvSpPr>
        <p:spPr>
          <a:xfrm>
            <a:off x="445135" y="314084"/>
            <a:ext cx="4553123" cy="355600"/>
          </a:xfrm>
        </p:spPr>
        <p:txBody>
          <a:bodyPr>
            <a:noAutofit/>
          </a:bodyPr>
          <a:lstStyle>
            <a:lvl1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cap="all" spc="59" baseline="0" dirty="0" smtClean="0">
                <a:solidFill>
                  <a:schemeClr val="tx1">
                    <a:lumMod val="50000"/>
                    <a:lumOff val="50000"/>
                  </a:schemeClr>
                </a:solidFill>
                <a:latin typeface="Segoe UI"/>
                <a:ea typeface="Segoe UI"/>
                <a:cs typeface="Segoe UI"/>
                <a:sym typeface="Segoe UI"/>
              </a:defRPr>
            </a:lvl1pPr>
            <a:lvl2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spc="59" dirty="0" smtClean="0">
                <a:solidFill>
                  <a:schemeClr val="tx1">
                    <a:lumMod val="50000"/>
                    <a:lumOff val="50000"/>
                  </a:schemeClr>
                </a:solidFill>
                <a:latin typeface="Segoe UI"/>
                <a:ea typeface="Segoe UI"/>
                <a:cs typeface="Segoe UI"/>
                <a:sym typeface="Segoe UI"/>
              </a:defRPr>
            </a:lvl2pPr>
            <a:lvl3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spc="59" dirty="0" smtClean="0">
                <a:solidFill>
                  <a:schemeClr val="tx1">
                    <a:lumMod val="50000"/>
                    <a:lumOff val="50000"/>
                  </a:schemeClr>
                </a:solidFill>
                <a:latin typeface="Segoe UI"/>
                <a:ea typeface="Segoe UI"/>
                <a:cs typeface="Segoe UI"/>
                <a:sym typeface="Segoe UI"/>
              </a:defRPr>
            </a:lvl3pPr>
            <a:lvl4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spc="59" dirty="0" smtClean="0">
                <a:solidFill>
                  <a:schemeClr val="tx1">
                    <a:lumMod val="50000"/>
                    <a:lumOff val="50000"/>
                  </a:schemeClr>
                </a:solidFill>
                <a:latin typeface="Segoe UI"/>
                <a:ea typeface="Segoe UI"/>
                <a:cs typeface="Segoe UI"/>
                <a:sym typeface="Segoe UI"/>
              </a:defRPr>
            </a:lvl4pPr>
            <a:lvl5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spc="59" dirty="0">
                <a:solidFill>
                  <a:schemeClr val="tx1">
                    <a:lumMod val="50000"/>
                    <a:lumOff val="50000"/>
                  </a:schemeClr>
                </a:solidFill>
                <a:latin typeface="Segoe UI"/>
                <a:ea typeface="Segoe UI"/>
                <a:cs typeface="Segoe UI"/>
                <a:sym typeface="Segoe UI"/>
              </a:defRPr>
            </a:lvl5pPr>
          </a:lstStyle>
          <a:p>
            <a:pPr lvl="0"/>
            <a:r>
              <a:rPr lang="en-US"/>
              <a:t>SECTION NAME</a:t>
            </a:r>
          </a:p>
        </p:txBody>
      </p:sp>
      <p:sp>
        <p:nvSpPr>
          <p:cNvPr id="10" name="Title 1">
            <a:extLst>
              <a:ext uri="{FF2B5EF4-FFF2-40B4-BE49-F238E27FC236}">
                <a16:creationId xmlns:a16="http://schemas.microsoft.com/office/drawing/2014/main" id="{1A3DF149-8D0B-497C-94BD-59B05E17842B}"/>
              </a:ext>
            </a:extLst>
          </p:cNvPr>
          <p:cNvSpPr>
            <a:spLocks noGrp="1"/>
          </p:cNvSpPr>
          <p:nvPr>
            <p:ph type="title" hasCustomPrompt="1"/>
          </p:nvPr>
        </p:nvSpPr>
        <p:spPr>
          <a:xfrm>
            <a:off x="429383" y="438785"/>
            <a:ext cx="5537256" cy="678729"/>
          </a:xfrm>
        </p:spPr>
        <p:txBody>
          <a:bodyPr/>
          <a:lstStyle>
            <a:lvl1pPr>
              <a:defRPr/>
            </a:lvl1pPr>
          </a:lstStyle>
          <a:p>
            <a:r>
              <a:rPr lang="en-US"/>
              <a:t>Page name.</a:t>
            </a:r>
          </a:p>
        </p:txBody>
      </p:sp>
    </p:spTree>
    <p:extLst>
      <p:ext uri="{BB962C8B-B14F-4D97-AF65-F5344CB8AC3E}">
        <p14:creationId xmlns:p14="http://schemas.microsoft.com/office/powerpoint/2010/main" val="3814719064"/>
      </p:ext>
    </p:extLst>
  </p:cSld>
  <p:clrMapOvr>
    <a:masterClrMapping/>
  </p:clrMapOvr>
  <p:transition>
    <p:fade/>
  </p:transition>
  <p:hf sldNum="0" hdr="0" dt="0"/>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cstate="email">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email">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2772691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0691"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39350872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8"/>
            <a:ext cx="12192000" cy="685664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7448925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941692"/>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2"/>
            <a:ext cx="3837818" cy="3786998"/>
          </a:xfrm>
        </p:spPr>
        <p:txBody>
          <a:bodyPr wrap="square" lIns="0" tIns="0" rIns="0" bIns="0">
            <a:noAutofit/>
          </a:bodyPr>
          <a:lstStyle>
            <a:lvl1pPr marL="0" indent="0" defTabSz="507330">
              <a:buNone/>
              <a:defRPr sz="1765" spc="-49" baseline="0">
                <a:solidFill>
                  <a:schemeClr val="accent1"/>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Tree>
    <p:extLst>
      <p:ext uri="{BB962C8B-B14F-4D97-AF65-F5344CB8AC3E}">
        <p14:creationId xmlns:p14="http://schemas.microsoft.com/office/powerpoint/2010/main" val="2223763496"/>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882332"/>
            <a:ext cx="11306469" cy="287771"/>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5" y="3151388"/>
            <a:ext cx="11306469" cy="452654"/>
          </a:xfrm>
        </p:spPr>
        <p:txBody>
          <a:bodyPr lIns="0" tIns="0" rIns="0" bIns="0"/>
          <a:lstStyle>
            <a:lvl1pPr marL="0" indent="0">
              <a:lnSpc>
                <a:spcPts val="1765"/>
              </a:lnSpc>
              <a:spcBef>
                <a:spcPts val="0"/>
              </a:spcBef>
              <a:buNone/>
              <a:defRPr sz="1372" b="1">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5" y="4390304"/>
            <a:ext cx="11306469" cy="301770"/>
          </a:xfrm>
        </p:spPr>
        <p:txBody>
          <a:bodyPr lIns="0" tIns="0" rIns="0" bIns="0"/>
          <a:lstStyle>
            <a:lvl1pPr marL="0" indent="0">
              <a:lnSpc>
                <a:spcPts val="1176"/>
              </a:lnSpc>
              <a:spcBef>
                <a:spcPts val="0"/>
              </a:spcBef>
              <a:buNone/>
              <a:defRPr sz="980">
                <a:solidFill>
                  <a:schemeClr val="tx1"/>
                </a:solidFill>
              </a:defRPr>
            </a:lvl1pPr>
            <a:lvl2pPr marL="0" indent="0">
              <a:lnSpc>
                <a:spcPts val="1176"/>
              </a:lnSpc>
              <a:spcBef>
                <a:spcPts val="0"/>
              </a:spcBef>
              <a:buNone/>
              <a:defRPr sz="980">
                <a:solidFill>
                  <a:schemeClr val="tx1"/>
                </a:solidFill>
              </a:defRPr>
            </a:lvl2pPr>
            <a:lvl3pPr marL="448193" indent="0">
              <a:buNone/>
              <a:defRPr/>
            </a:lvl3pPr>
            <a:lvl4pPr marL="672290" indent="0">
              <a:buNone/>
              <a:defRPr/>
            </a:lvl4pPr>
            <a:lvl5pPr marL="896386"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2136224297"/>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882331"/>
            <a:ext cx="7454644" cy="90530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9"/>
            <a:ext cx="3618381" cy="2678201"/>
          </a:xfrm>
        </p:spPr>
        <p:txBody>
          <a:bodyPr lIns="0" tIns="0" rIns="0" bIns="0"/>
          <a:lstStyle>
            <a:lvl1pPr marL="0" indent="0">
              <a:lnSpc>
                <a:spcPts val="1765"/>
              </a:lnSpc>
              <a:spcBef>
                <a:spcPts val="882"/>
              </a:spcBef>
              <a:buNone/>
              <a:defRPr sz="1372" b="1">
                <a:solidFill>
                  <a:schemeClr val="accent1"/>
                </a:solidFill>
                <a:latin typeface="+mn-lt"/>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2"/>
            <a:ext cx="3597528" cy="2678201"/>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89"/>
            <a:ext cx="3622117" cy="2678201"/>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110260948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5" y="1966312"/>
            <a:ext cx="5541959" cy="3793112"/>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2" y="1956351"/>
            <a:ext cx="5541959" cy="3793112"/>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253184715"/>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1"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4"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1177613004"/>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8"/>
            <a:ext cx="1693247" cy="2778790"/>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5"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2138055106"/>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142840332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0B062-417E-4047-A9D5-69DCD4B8FD1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485719-D5F6-4CA2-8D6B-AD5026EB68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605EF7-FDE4-469B-B8A6-ADBBA0F8FFF7}"/>
              </a:ext>
            </a:extLst>
          </p:cNvPr>
          <p:cNvSpPr>
            <a:spLocks noGrp="1"/>
          </p:cNvSpPr>
          <p:nvPr>
            <p:ph type="dt" sz="half" idx="10"/>
          </p:nvPr>
        </p:nvSpPr>
        <p:spPr>
          <a:xfrm>
            <a:off x="838200" y="6356350"/>
            <a:ext cx="2743200" cy="365125"/>
          </a:xfrm>
          <a:prstGeom prst="rect">
            <a:avLst/>
          </a:prstGeom>
        </p:spPr>
        <p:txBody>
          <a:bodyPr/>
          <a:lstStyle/>
          <a:p>
            <a:fld id="{2DD426F4-99FE-4DE4-BFB8-6F84060EE39E}" type="datetimeFigureOut">
              <a:rPr lang="en-US" smtClean="0"/>
              <a:t>10/22/2019</a:t>
            </a:fld>
            <a:endParaRPr lang="en-US"/>
          </a:p>
        </p:txBody>
      </p:sp>
      <p:sp>
        <p:nvSpPr>
          <p:cNvPr id="5" name="Footer Placeholder 4">
            <a:extLst>
              <a:ext uri="{FF2B5EF4-FFF2-40B4-BE49-F238E27FC236}">
                <a16:creationId xmlns:a16="http://schemas.microsoft.com/office/drawing/2014/main" id="{48D28D20-13EC-42E6-A07D-CD560AA114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B2BA1A-0153-4C35-B87C-9265F229A0B0}"/>
              </a:ext>
            </a:extLst>
          </p:cNvPr>
          <p:cNvSpPr>
            <a:spLocks noGrp="1"/>
          </p:cNvSpPr>
          <p:nvPr>
            <p:ph type="sldNum" sz="quarter" idx="12"/>
          </p:nvPr>
        </p:nvSpPr>
        <p:spPr>
          <a:xfrm>
            <a:off x="8610600" y="6356350"/>
            <a:ext cx="2743200" cy="365125"/>
          </a:xfrm>
          <a:prstGeom prst="rect">
            <a:avLst/>
          </a:prstGeom>
        </p:spPr>
        <p:txBody>
          <a:bodyPr/>
          <a:lstStyle/>
          <a:p>
            <a:fld id="{F466C683-C658-459B-88E2-7F60540837AB}" type="slidenum">
              <a:rPr lang="en-US" smtClean="0"/>
              <a:t>‹#›</a:t>
            </a:fld>
            <a:endParaRPr lang="en-US"/>
          </a:p>
        </p:txBody>
      </p:sp>
    </p:spTree>
    <p:extLst>
      <p:ext uri="{BB962C8B-B14F-4D97-AF65-F5344CB8AC3E}">
        <p14:creationId xmlns:p14="http://schemas.microsoft.com/office/powerpoint/2010/main" val="35700574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bg1"/>
                </a:solidFill>
              </a:defRPr>
            </a:lvl1pPr>
          </a:lstStyle>
          <a:p>
            <a:pPr marL="0" lvl="0">
              <a:lnSpc>
                <a:spcPts val="5490"/>
              </a:lnSpc>
            </a:pPr>
            <a:r>
              <a:rPr lang="en-US"/>
              <a:t>Section title</a:t>
            </a:r>
          </a:p>
        </p:txBody>
      </p:sp>
    </p:spTree>
    <p:extLst>
      <p:ext uri="{BB962C8B-B14F-4D97-AF65-F5344CB8AC3E}">
        <p14:creationId xmlns:p14="http://schemas.microsoft.com/office/powerpoint/2010/main" val="10913839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8666121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29564058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5" y="0"/>
            <a:ext cx="12191129" cy="6858000"/>
          </a:xfrm>
          <a:prstGeom prst="rect">
            <a:avLst/>
          </a:prstGeom>
        </p:spPr>
      </p:pic>
      <p:sp>
        <p:nvSpPr>
          <p:cNvPr id="2" name="Title 1"/>
          <p:cNvSpPr>
            <a:spLocks noGrp="1"/>
          </p:cNvSpPr>
          <p:nvPr>
            <p:ph type="title" hasCustomPrompt="1"/>
          </p:nvPr>
        </p:nvSpPr>
        <p:spPr>
          <a:xfrm>
            <a:off x="455995" y="881922"/>
            <a:ext cx="7454644" cy="2649187"/>
          </a:xfrm>
          <a:noFill/>
        </p:spPr>
        <p:txBody>
          <a:bodyPr wrap="square" lIns="0" tIns="0" rIns="0" bIns="0" anchor="t" anchorCtr="0">
            <a:noAutofit/>
          </a:bodyPr>
          <a:lstStyle>
            <a:lvl1pPr>
              <a:lnSpc>
                <a:spcPts val="5490"/>
              </a:lnSpc>
              <a:defRPr sz="5294" spc="-14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067887277"/>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2" y="0"/>
            <a:ext cx="5962158" cy="6858000"/>
          </a:xfrm>
          <a:blipFill dpi="0" rotWithShape="1">
            <a:blip r:embed="rId2" cstate="screen">
              <a:extLst>
                <a:ext uri="{28A0092B-C50C-407E-A947-70E740481C1C}">
                  <a14:useLocalDpi xmlns:a14="http://schemas.microsoft.com/office/drawing/2010/main"/>
                </a:ext>
              </a:extLst>
            </a:blip>
            <a:srcRect/>
            <a:tile tx="-1530350" ty="0" sx="66000" sy="66000" flip="none" algn="tl"/>
          </a:blipFill>
        </p:spPr>
        <p:txBody>
          <a:bodyPr anchor="ctr">
            <a:noAutofit/>
          </a:bodyPr>
          <a:lstStyle>
            <a:lvl1pPr marL="0" indent="0" algn="ctr">
              <a:buNone/>
              <a:defRPr>
                <a:solidFill>
                  <a:schemeClr val="bg2"/>
                </a:solidFill>
              </a:defRPr>
            </a:lvl1pPr>
          </a:lstStyle>
          <a:p>
            <a:r>
              <a:rPr lang="en-US"/>
              <a:t>Click icon to add picture</a:t>
            </a:r>
          </a:p>
        </p:txBody>
      </p:sp>
    </p:spTree>
    <p:extLst>
      <p:ext uri="{BB962C8B-B14F-4D97-AF65-F5344CB8AC3E}">
        <p14:creationId xmlns:p14="http://schemas.microsoft.com/office/powerpoint/2010/main" val="4281252515"/>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8"/>
            <a:ext cx="2680310" cy="4286639"/>
          </a:xfrm>
          <a:blipFill dpi="0" rotWithShape="1">
            <a:blip r:embed="rId2" cstate="screen">
              <a:extLst>
                <a:ext uri="{28A0092B-C50C-407E-A947-70E740481C1C}">
                  <a14:useLocalDpi xmlns:a14="http://schemas.microsoft.com/office/drawing/2010/main"/>
                </a:ext>
              </a:extLst>
            </a:blip>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7"/>
            <a:ext cx="2680310" cy="4286639"/>
          </a:xfrm>
          <a:blipFill dpi="0" rotWithShape="1">
            <a:blip r:embed="rId3" cstate="screen">
              <a:extLst>
                <a:ext uri="{28A0092B-C50C-407E-A947-70E740481C1C}">
                  <a14:useLocalDpi xmlns:a14="http://schemas.microsoft.com/office/drawing/2010/main"/>
                </a:ext>
              </a:extLst>
            </a:blip>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7"/>
            <a:ext cx="2680310" cy="4286639"/>
          </a:xfrm>
          <a:blipFill dpi="0" rotWithShape="1">
            <a:blip r:embed="rId4" cstate="screen">
              <a:extLst>
                <a:ext uri="{28A0092B-C50C-407E-A947-70E740481C1C}">
                  <a14:useLocalDpi xmlns:a14="http://schemas.microsoft.com/office/drawing/2010/main"/>
                </a:ext>
              </a:extLst>
            </a:blip>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7"/>
            <a:ext cx="2680310" cy="4286639"/>
          </a:xfrm>
          <a:blipFill dpi="0" rotWithShape="1">
            <a:blip r:embed="rId5" cstate="screen">
              <a:extLst>
                <a:ext uri="{28A0092B-C50C-407E-A947-70E740481C1C}">
                  <a14:useLocalDpi xmlns:a14="http://schemas.microsoft.com/office/drawing/2010/main"/>
                </a:ext>
              </a:extLst>
            </a:blip>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Tree>
    <p:extLst>
      <p:ext uri="{BB962C8B-B14F-4D97-AF65-F5344CB8AC3E}">
        <p14:creationId xmlns:p14="http://schemas.microsoft.com/office/powerpoint/2010/main" val="4257301721"/>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5" y="2126198"/>
            <a:ext cx="3618381" cy="2602491"/>
          </a:xfrm>
          <a:blipFill>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961">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03151" y="2126198"/>
            <a:ext cx="3607487" cy="2602491"/>
          </a:xfrm>
          <a:blipFill>
            <a:blip r:embed="rId3"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961">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139413" y="2126198"/>
            <a:ext cx="3623050" cy="2602491"/>
          </a:xfrm>
          <a:blipFill>
            <a:blip r:embed="rId4"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961">
                <a:solidFill>
                  <a:schemeClr val="bg2"/>
                </a:solidFill>
              </a:defRPr>
            </a:lvl1pPr>
          </a:lstStyle>
          <a:p>
            <a:r>
              <a:rPr lang="en-US"/>
              <a:t>Click icon to add 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3680282324"/>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882332"/>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21331"/>
          </a:xfrm>
        </p:spPr>
        <p:txBody>
          <a:bodyPr lIns="0" tIns="0" rIns="0" bIns="0"/>
          <a:lstStyle>
            <a:lvl1pPr marL="280121" indent="-280121">
              <a:lnSpc>
                <a:spcPts val="1765"/>
              </a:lnSpc>
              <a:spcBef>
                <a:spcPts val="0"/>
              </a:spcBef>
              <a:buFont typeface="Arial" panose="020B0604020202020204" pitchFamily="34" charset="0"/>
              <a:buChar char="•"/>
              <a:defRPr sz="1372" b="0" i="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695289451"/>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3"/>
            <a:ext cx="1693247" cy="2803460"/>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3"/>
            <a:ext cx="1693247" cy="2803460"/>
          </a:xfrm>
        </p:spPr>
        <p:txBody>
          <a:bodyPr lIns="0" tIns="0" rIns="0" bIns="0"/>
          <a:lstStyle>
            <a:lvl1pPr marL="0" indent="0">
              <a:lnSpc>
                <a:spcPts val="1765"/>
              </a:lnSpc>
              <a:spcBef>
                <a:spcPts val="882"/>
              </a:spcBef>
              <a:buNone/>
              <a:defRPr lang="en-US" sz="1372" b="1" kern="1200" spc="0" baseline="0" dirty="0" smtClean="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336314401"/>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Tree>
    <p:extLst>
      <p:ext uri="{BB962C8B-B14F-4D97-AF65-F5344CB8AC3E}">
        <p14:creationId xmlns:p14="http://schemas.microsoft.com/office/powerpoint/2010/main" val="236334717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8A2D8-4B62-4E01-8F29-FA4E57FF66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A8F615-8CC4-411B-BAD2-901E6B3CB240}"/>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B6F877-B79D-4092-B3D2-C203C18523F5}"/>
              </a:ext>
            </a:extLst>
          </p:cNvPr>
          <p:cNvSpPr>
            <a:spLocks noGrp="1"/>
          </p:cNvSpPr>
          <p:nvPr>
            <p:ph type="dt" sz="half" idx="10"/>
          </p:nvPr>
        </p:nvSpPr>
        <p:spPr>
          <a:xfrm>
            <a:off x="838200" y="6356350"/>
            <a:ext cx="2743200" cy="365125"/>
          </a:xfrm>
          <a:prstGeom prst="rect">
            <a:avLst/>
          </a:prstGeom>
        </p:spPr>
        <p:txBody>
          <a:bodyPr/>
          <a:lstStyle/>
          <a:p>
            <a:fld id="{2DD426F4-99FE-4DE4-BFB8-6F84060EE39E}" type="datetimeFigureOut">
              <a:rPr lang="en-US" smtClean="0"/>
              <a:t>10/22/2019</a:t>
            </a:fld>
            <a:endParaRPr lang="en-US"/>
          </a:p>
        </p:txBody>
      </p:sp>
      <p:sp>
        <p:nvSpPr>
          <p:cNvPr id="5" name="Footer Placeholder 4">
            <a:extLst>
              <a:ext uri="{FF2B5EF4-FFF2-40B4-BE49-F238E27FC236}">
                <a16:creationId xmlns:a16="http://schemas.microsoft.com/office/drawing/2014/main" id="{BA8DCDC1-6C73-43DC-9C66-F50E1E3F05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D956ED-2608-4395-A1C5-D6F8576880E0}"/>
              </a:ext>
            </a:extLst>
          </p:cNvPr>
          <p:cNvSpPr>
            <a:spLocks noGrp="1"/>
          </p:cNvSpPr>
          <p:nvPr>
            <p:ph type="sldNum" sz="quarter" idx="12"/>
          </p:nvPr>
        </p:nvSpPr>
        <p:spPr>
          <a:xfrm>
            <a:off x="8610600" y="6356350"/>
            <a:ext cx="2743200" cy="365125"/>
          </a:xfrm>
          <a:prstGeom prst="rect">
            <a:avLst/>
          </a:prstGeom>
        </p:spPr>
        <p:txBody>
          <a:bodyPr/>
          <a:lstStyle/>
          <a:p>
            <a:fld id="{F466C683-C658-459B-88E2-7F60540837AB}" type="slidenum">
              <a:rPr lang="en-US" smtClean="0"/>
              <a:t>‹#›</a:t>
            </a:fld>
            <a:endParaRPr lang="en-US"/>
          </a:p>
        </p:txBody>
      </p:sp>
    </p:spTree>
    <p:extLst>
      <p:ext uri="{BB962C8B-B14F-4D97-AF65-F5344CB8AC3E}">
        <p14:creationId xmlns:p14="http://schemas.microsoft.com/office/powerpoint/2010/main" val="168752100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2126199"/>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5" y="5661040"/>
            <a:ext cx="3618381"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2" y="5815322"/>
            <a:ext cx="3618381" cy="301770"/>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2" y="5815322"/>
            <a:ext cx="3607487" cy="301770"/>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4" y="5661040"/>
            <a:ext cx="3629281"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2"/>
            <a:ext cx="3629278" cy="301770"/>
          </a:xfrm>
        </p:spPr>
        <p:txBody>
          <a:bodyPr vert="horz" wrap="square" lIns="0" tIns="0" rIns="0" bIns="0" rtlCol="0">
            <a:spAutoFit/>
          </a:bodyPr>
          <a:lstStyle>
            <a:lvl1pPr marL="454418" indent="-454418">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2126199"/>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2" y="2126199"/>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3633071792"/>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5" y="2126198"/>
            <a:ext cx="11306469" cy="673454"/>
          </a:xfrm>
        </p:spPr>
        <p:txBody>
          <a:bodyPr/>
          <a:lstStyle/>
          <a:p>
            <a:r>
              <a:rPr lang="en-US"/>
              <a:t>Click icon to add table</a:t>
            </a:r>
          </a:p>
        </p:txBody>
      </p:sp>
    </p:spTree>
    <p:extLst>
      <p:ext uri="{BB962C8B-B14F-4D97-AF65-F5344CB8AC3E}">
        <p14:creationId xmlns:p14="http://schemas.microsoft.com/office/powerpoint/2010/main" val="4274766428"/>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35058840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6" y="440495"/>
            <a:ext cx="914788" cy="196431"/>
            <a:chOff x="465139" y="449264"/>
            <a:chExt cx="933131" cy="200341"/>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cstate="email">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8404307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15280711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439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2"/>
          <p:cNvSpPr>
            <a:spLocks noGrp="1"/>
          </p:cNvSpPr>
          <p:nvPr>
            <p:ph sz="half" idx="1"/>
          </p:nvPr>
        </p:nvSpPr>
        <p:spPr>
          <a:xfrm>
            <a:off x="228601" y="902172"/>
            <a:ext cx="11734800" cy="22632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0499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E3693-4443-4ADD-B175-BFAFC9D0EFD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579C43-CF43-469F-AF43-526242B9A04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43F577C-03C2-4AD7-BB85-805EB41BCF7D}"/>
              </a:ext>
            </a:extLst>
          </p:cNvPr>
          <p:cNvSpPr>
            <a:spLocks noGrp="1"/>
          </p:cNvSpPr>
          <p:nvPr>
            <p:ph type="dt" sz="half" idx="10"/>
          </p:nvPr>
        </p:nvSpPr>
        <p:spPr>
          <a:xfrm>
            <a:off x="838200" y="6356350"/>
            <a:ext cx="2743200" cy="365125"/>
          </a:xfrm>
          <a:prstGeom prst="rect">
            <a:avLst/>
          </a:prstGeom>
        </p:spPr>
        <p:txBody>
          <a:bodyPr/>
          <a:lstStyle/>
          <a:p>
            <a:fld id="{2DD426F4-99FE-4DE4-BFB8-6F84060EE39E}" type="datetimeFigureOut">
              <a:rPr lang="en-US" smtClean="0"/>
              <a:t>10/22/2019</a:t>
            </a:fld>
            <a:endParaRPr lang="en-US"/>
          </a:p>
        </p:txBody>
      </p:sp>
      <p:sp>
        <p:nvSpPr>
          <p:cNvPr id="5" name="Footer Placeholder 4">
            <a:extLst>
              <a:ext uri="{FF2B5EF4-FFF2-40B4-BE49-F238E27FC236}">
                <a16:creationId xmlns:a16="http://schemas.microsoft.com/office/drawing/2014/main" id="{68A5CADE-AA56-48AF-B8A7-6A617A9B6C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7CE609-6D8A-4DDC-82B8-6E9A365D6BAC}"/>
              </a:ext>
            </a:extLst>
          </p:cNvPr>
          <p:cNvSpPr>
            <a:spLocks noGrp="1"/>
          </p:cNvSpPr>
          <p:nvPr>
            <p:ph type="sldNum" sz="quarter" idx="12"/>
          </p:nvPr>
        </p:nvSpPr>
        <p:spPr>
          <a:xfrm>
            <a:off x="8610600" y="6356350"/>
            <a:ext cx="2743200" cy="365125"/>
          </a:xfrm>
          <a:prstGeom prst="rect">
            <a:avLst/>
          </a:prstGeom>
        </p:spPr>
        <p:txBody>
          <a:bodyPr/>
          <a:lstStyle/>
          <a:p>
            <a:fld id="{F466C683-C658-459B-88E2-7F60540837AB}" type="slidenum">
              <a:rPr lang="en-US" smtClean="0"/>
              <a:t>‹#›</a:t>
            </a:fld>
            <a:endParaRPr lang="en-US"/>
          </a:p>
        </p:txBody>
      </p:sp>
    </p:spTree>
    <p:extLst>
      <p:ext uri="{BB962C8B-B14F-4D97-AF65-F5344CB8AC3E}">
        <p14:creationId xmlns:p14="http://schemas.microsoft.com/office/powerpoint/2010/main" val="3599322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53B54-A3F1-4634-9A1C-3EE609D5F0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23A504-BC1A-4B1A-B23F-B398B6986158}"/>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A02BCE-3B64-4466-B98F-9C1CCF51833B}"/>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FC56BA-AEEF-4CB1-ACE2-7BD2C89E23DE}"/>
              </a:ext>
            </a:extLst>
          </p:cNvPr>
          <p:cNvSpPr>
            <a:spLocks noGrp="1"/>
          </p:cNvSpPr>
          <p:nvPr>
            <p:ph type="dt" sz="half" idx="10"/>
          </p:nvPr>
        </p:nvSpPr>
        <p:spPr>
          <a:xfrm>
            <a:off x="838200" y="6356350"/>
            <a:ext cx="2743200" cy="365125"/>
          </a:xfrm>
          <a:prstGeom prst="rect">
            <a:avLst/>
          </a:prstGeom>
        </p:spPr>
        <p:txBody>
          <a:bodyPr/>
          <a:lstStyle/>
          <a:p>
            <a:fld id="{2DD426F4-99FE-4DE4-BFB8-6F84060EE39E}" type="datetimeFigureOut">
              <a:rPr lang="en-US" smtClean="0"/>
              <a:t>10/22/2019</a:t>
            </a:fld>
            <a:endParaRPr lang="en-US"/>
          </a:p>
        </p:txBody>
      </p:sp>
      <p:sp>
        <p:nvSpPr>
          <p:cNvPr id="6" name="Footer Placeholder 5">
            <a:extLst>
              <a:ext uri="{FF2B5EF4-FFF2-40B4-BE49-F238E27FC236}">
                <a16:creationId xmlns:a16="http://schemas.microsoft.com/office/drawing/2014/main" id="{8D2411FD-98B5-4739-B686-0A826E88B7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E6A3626-457E-48B9-9580-A1D8EEC566FF}"/>
              </a:ext>
            </a:extLst>
          </p:cNvPr>
          <p:cNvSpPr>
            <a:spLocks noGrp="1"/>
          </p:cNvSpPr>
          <p:nvPr>
            <p:ph type="sldNum" sz="quarter" idx="12"/>
          </p:nvPr>
        </p:nvSpPr>
        <p:spPr>
          <a:xfrm>
            <a:off x="8610600" y="6356350"/>
            <a:ext cx="2743200" cy="365125"/>
          </a:xfrm>
          <a:prstGeom prst="rect">
            <a:avLst/>
          </a:prstGeom>
        </p:spPr>
        <p:txBody>
          <a:bodyPr/>
          <a:lstStyle/>
          <a:p>
            <a:fld id="{F466C683-C658-459B-88E2-7F60540837AB}" type="slidenum">
              <a:rPr lang="en-US" smtClean="0"/>
              <a:t>‹#›</a:t>
            </a:fld>
            <a:endParaRPr lang="en-US"/>
          </a:p>
        </p:txBody>
      </p:sp>
    </p:spTree>
    <p:extLst>
      <p:ext uri="{BB962C8B-B14F-4D97-AF65-F5344CB8AC3E}">
        <p14:creationId xmlns:p14="http://schemas.microsoft.com/office/powerpoint/2010/main" val="3899582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B06A2-6F35-4397-89CA-4D1C226D716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E54B6C1-681B-4609-95F7-9EC535D2261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8F75891-F84C-4926-9261-AA9D6B8891B0}"/>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D08914-40AB-410E-9A6B-DD0FD0D37A2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0C26DAF-0DCF-43B4-B143-85EA1DD99D83}"/>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7B9A5D-B70A-4868-9D1F-94C16BC744CB}"/>
              </a:ext>
            </a:extLst>
          </p:cNvPr>
          <p:cNvSpPr>
            <a:spLocks noGrp="1"/>
          </p:cNvSpPr>
          <p:nvPr>
            <p:ph type="dt" sz="half" idx="10"/>
          </p:nvPr>
        </p:nvSpPr>
        <p:spPr>
          <a:xfrm>
            <a:off x="838200" y="6356350"/>
            <a:ext cx="2743200" cy="365125"/>
          </a:xfrm>
          <a:prstGeom prst="rect">
            <a:avLst/>
          </a:prstGeom>
        </p:spPr>
        <p:txBody>
          <a:bodyPr/>
          <a:lstStyle/>
          <a:p>
            <a:fld id="{2DD426F4-99FE-4DE4-BFB8-6F84060EE39E}" type="datetimeFigureOut">
              <a:rPr lang="en-US" smtClean="0"/>
              <a:t>10/22/2019</a:t>
            </a:fld>
            <a:endParaRPr lang="en-US"/>
          </a:p>
        </p:txBody>
      </p:sp>
      <p:sp>
        <p:nvSpPr>
          <p:cNvPr id="8" name="Footer Placeholder 7">
            <a:extLst>
              <a:ext uri="{FF2B5EF4-FFF2-40B4-BE49-F238E27FC236}">
                <a16:creationId xmlns:a16="http://schemas.microsoft.com/office/drawing/2014/main" id="{306754C2-635F-4335-B851-136DD4ADBE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98C3009-48E5-4DFE-901E-D2274847C9F9}"/>
              </a:ext>
            </a:extLst>
          </p:cNvPr>
          <p:cNvSpPr>
            <a:spLocks noGrp="1"/>
          </p:cNvSpPr>
          <p:nvPr>
            <p:ph type="sldNum" sz="quarter" idx="12"/>
          </p:nvPr>
        </p:nvSpPr>
        <p:spPr>
          <a:xfrm>
            <a:off x="8610600" y="6356350"/>
            <a:ext cx="2743200" cy="365125"/>
          </a:xfrm>
          <a:prstGeom prst="rect">
            <a:avLst/>
          </a:prstGeom>
        </p:spPr>
        <p:txBody>
          <a:bodyPr/>
          <a:lstStyle/>
          <a:p>
            <a:fld id="{F466C683-C658-459B-88E2-7F60540837AB}" type="slidenum">
              <a:rPr lang="en-US" smtClean="0"/>
              <a:t>‹#›</a:t>
            </a:fld>
            <a:endParaRPr lang="en-US"/>
          </a:p>
        </p:txBody>
      </p:sp>
    </p:spTree>
    <p:extLst>
      <p:ext uri="{BB962C8B-B14F-4D97-AF65-F5344CB8AC3E}">
        <p14:creationId xmlns:p14="http://schemas.microsoft.com/office/powerpoint/2010/main" val="3128825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59DC2-2A6D-461F-A0F9-922FD1758F0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D8AC580-6291-4FA0-9EBD-B224358833BE}"/>
              </a:ext>
            </a:extLst>
          </p:cNvPr>
          <p:cNvSpPr>
            <a:spLocks noGrp="1"/>
          </p:cNvSpPr>
          <p:nvPr>
            <p:ph type="dt" sz="half" idx="10"/>
          </p:nvPr>
        </p:nvSpPr>
        <p:spPr>
          <a:xfrm>
            <a:off x="838200" y="6356350"/>
            <a:ext cx="2743200" cy="365125"/>
          </a:xfrm>
          <a:prstGeom prst="rect">
            <a:avLst/>
          </a:prstGeom>
        </p:spPr>
        <p:txBody>
          <a:bodyPr/>
          <a:lstStyle/>
          <a:p>
            <a:fld id="{2DD426F4-99FE-4DE4-BFB8-6F84060EE39E}" type="datetimeFigureOut">
              <a:rPr lang="en-US" smtClean="0"/>
              <a:t>10/22/2019</a:t>
            </a:fld>
            <a:endParaRPr lang="en-US"/>
          </a:p>
        </p:txBody>
      </p:sp>
      <p:sp>
        <p:nvSpPr>
          <p:cNvPr id="4" name="Footer Placeholder 3">
            <a:extLst>
              <a:ext uri="{FF2B5EF4-FFF2-40B4-BE49-F238E27FC236}">
                <a16:creationId xmlns:a16="http://schemas.microsoft.com/office/drawing/2014/main" id="{1D9BA66B-AE1E-49AC-A53C-1DAE810F7F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E3C7021-CCCE-42E1-898D-037A1D2C4E19}"/>
              </a:ext>
            </a:extLst>
          </p:cNvPr>
          <p:cNvSpPr>
            <a:spLocks noGrp="1"/>
          </p:cNvSpPr>
          <p:nvPr>
            <p:ph type="sldNum" sz="quarter" idx="12"/>
          </p:nvPr>
        </p:nvSpPr>
        <p:spPr>
          <a:xfrm>
            <a:off x="8610600" y="6356350"/>
            <a:ext cx="2743200" cy="365125"/>
          </a:xfrm>
          <a:prstGeom prst="rect">
            <a:avLst/>
          </a:prstGeom>
        </p:spPr>
        <p:txBody>
          <a:bodyPr/>
          <a:lstStyle/>
          <a:p>
            <a:fld id="{F466C683-C658-459B-88E2-7F60540837AB}" type="slidenum">
              <a:rPr lang="en-US" smtClean="0"/>
              <a:t>‹#›</a:t>
            </a:fld>
            <a:endParaRPr lang="en-US"/>
          </a:p>
        </p:txBody>
      </p:sp>
    </p:spTree>
    <p:extLst>
      <p:ext uri="{BB962C8B-B14F-4D97-AF65-F5344CB8AC3E}">
        <p14:creationId xmlns:p14="http://schemas.microsoft.com/office/powerpoint/2010/main" val="485749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932A53-4933-443A-BCD1-2F0D05084F24}"/>
              </a:ext>
            </a:extLst>
          </p:cNvPr>
          <p:cNvSpPr>
            <a:spLocks noGrp="1"/>
          </p:cNvSpPr>
          <p:nvPr>
            <p:ph type="dt" sz="half" idx="10"/>
          </p:nvPr>
        </p:nvSpPr>
        <p:spPr>
          <a:xfrm>
            <a:off x="838200" y="6356350"/>
            <a:ext cx="2743200" cy="365125"/>
          </a:xfrm>
          <a:prstGeom prst="rect">
            <a:avLst/>
          </a:prstGeom>
        </p:spPr>
        <p:txBody>
          <a:bodyPr/>
          <a:lstStyle/>
          <a:p>
            <a:fld id="{2DD426F4-99FE-4DE4-BFB8-6F84060EE39E}" type="datetimeFigureOut">
              <a:rPr lang="en-US" smtClean="0"/>
              <a:t>10/22/2019</a:t>
            </a:fld>
            <a:endParaRPr lang="en-US"/>
          </a:p>
        </p:txBody>
      </p:sp>
      <p:sp>
        <p:nvSpPr>
          <p:cNvPr id="3" name="Footer Placeholder 2">
            <a:extLst>
              <a:ext uri="{FF2B5EF4-FFF2-40B4-BE49-F238E27FC236}">
                <a16:creationId xmlns:a16="http://schemas.microsoft.com/office/drawing/2014/main" id="{ACF1C1B3-A72A-4A27-8C7B-E5ABFA9CBD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C861AA-2A26-4FE0-8DE5-F89342716F4E}"/>
              </a:ext>
            </a:extLst>
          </p:cNvPr>
          <p:cNvSpPr>
            <a:spLocks noGrp="1"/>
          </p:cNvSpPr>
          <p:nvPr>
            <p:ph type="sldNum" sz="quarter" idx="12"/>
          </p:nvPr>
        </p:nvSpPr>
        <p:spPr>
          <a:xfrm>
            <a:off x="8610600" y="6356350"/>
            <a:ext cx="2743200" cy="365125"/>
          </a:xfrm>
          <a:prstGeom prst="rect">
            <a:avLst/>
          </a:prstGeom>
        </p:spPr>
        <p:txBody>
          <a:bodyPr/>
          <a:lstStyle/>
          <a:p>
            <a:fld id="{F466C683-C658-459B-88E2-7F60540837AB}" type="slidenum">
              <a:rPr lang="en-US" smtClean="0"/>
              <a:t>‹#›</a:t>
            </a:fld>
            <a:endParaRPr lang="en-US"/>
          </a:p>
        </p:txBody>
      </p:sp>
    </p:spTree>
    <p:extLst>
      <p:ext uri="{BB962C8B-B14F-4D97-AF65-F5344CB8AC3E}">
        <p14:creationId xmlns:p14="http://schemas.microsoft.com/office/powerpoint/2010/main" val="1156391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cstate="email">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email">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11148105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F82D-587E-44F3-9E09-1ABBFD3938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B25C30-1B4F-4AB9-8D48-C5E2B0D4F9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7B8E17-B2E1-4558-AA9B-3ACC5007E1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AA8362-ED95-4D33-B0B4-C0B343F21751}"/>
              </a:ext>
            </a:extLst>
          </p:cNvPr>
          <p:cNvSpPr>
            <a:spLocks noGrp="1"/>
          </p:cNvSpPr>
          <p:nvPr>
            <p:ph type="dt" sz="half" idx="10"/>
          </p:nvPr>
        </p:nvSpPr>
        <p:spPr>
          <a:xfrm>
            <a:off x="838200" y="6356350"/>
            <a:ext cx="2743200" cy="365125"/>
          </a:xfrm>
          <a:prstGeom prst="rect">
            <a:avLst/>
          </a:prstGeom>
        </p:spPr>
        <p:txBody>
          <a:bodyPr/>
          <a:lstStyle/>
          <a:p>
            <a:fld id="{2DD426F4-99FE-4DE4-BFB8-6F84060EE39E}" type="datetimeFigureOut">
              <a:rPr lang="en-US" smtClean="0"/>
              <a:t>10/22/2019</a:t>
            </a:fld>
            <a:endParaRPr lang="en-US"/>
          </a:p>
        </p:txBody>
      </p:sp>
      <p:sp>
        <p:nvSpPr>
          <p:cNvPr id="6" name="Footer Placeholder 5">
            <a:extLst>
              <a:ext uri="{FF2B5EF4-FFF2-40B4-BE49-F238E27FC236}">
                <a16:creationId xmlns:a16="http://schemas.microsoft.com/office/drawing/2014/main" id="{8AFD9459-ED0D-4FA1-920D-40CF90251C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19B9BA-F420-4753-9F72-EC168B8D7DF8}"/>
              </a:ext>
            </a:extLst>
          </p:cNvPr>
          <p:cNvSpPr>
            <a:spLocks noGrp="1"/>
          </p:cNvSpPr>
          <p:nvPr>
            <p:ph type="sldNum" sz="quarter" idx="12"/>
          </p:nvPr>
        </p:nvSpPr>
        <p:spPr>
          <a:xfrm>
            <a:off x="8610600" y="6356350"/>
            <a:ext cx="2743200" cy="365125"/>
          </a:xfrm>
          <a:prstGeom prst="rect">
            <a:avLst/>
          </a:prstGeom>
        </p:spPr>
        <p:txBody>
          <a:bodyPr/>
          <a:lstStyle/>
          <a:p>
            <a:fld id="{F466C683-C658-459B-88E2-7F60540837AB}" type="slidenum">
              <a:rPr lang="en-US" smtClean="0"/>
              <a:t>‹#›</a:t>
            </a:fld>
            <a:endParaRPr lang="en-US"/>
          </a:p>
        </p:txBody>
      </p:sp>
    </p:spTree>
    <p:extLst>
      <p:ext uri="{BB962C8B-B14F-4D97-AF65-F5344CB8AC3E}">
        <p14:creationId xmlns:p14="http://schemas.microsoft.com/office/powerpoint/2010/main" val="3849504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C3C86-13FB-4A37-8A87-B190066064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FC212B-B420-4930-803E-8C01F964325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5B3CE8-D6FB-4794-BE2D-68E873032AE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DF2BB44-1EAE-4DE1-9098-4503FFB6C591}"/>
              </a:ext>
            </a:extLst>
          </p:cNvPr>
          <p:cNvSpPr>
            <a:spLocks noGrp="1"/>
          </p:cNvSpPr>
          <p:nvPr>
            <p:ph type="dt" sz="half" idx="10"/>
          </p:nvPr>
        </p:nvSpPr>
        <p:spPr>
          <a:xfrm>
            <a:off x="838200" y="6356350"/>
            <a:ext cx="2743200" cy="365125"/>
          </a:xfrm>
          <a:prstGeom prst="rect">
            <a:avLst/>
          </a:prstGeom>
        </p:spPr>
        <p:txBody>
          <a:bodyPr/>
          <a:lstStyle/>
          <a:p>
            <a:fld id="{2DD426F4-99FE-4DE4-BFB8-6F84060EE39E}" type="datetimeFigureOut">
              <a:rPr lang="en-US" smtClean="0"/>
              <a:t>10/22/2019</a:t>
            </a:fld>
            <a:endParaRPr lang="en-US"/>
          </a:p>
        </p:txBody>
      </p:sp>
      <p:sp>
        <p:nvSpPr>
          <p:cNvPr id="6" name="Footer Placeholder 5">
            <a:extLst>
              <a:ext uri="{FF2B5EF4-FFF2-40B4-BE49-F238E27FC236}">
                <a16:creationId xmlns:a16="http://schemas.microsoft.com/office/drawing/2014/main" id="{D1CEFA0D-A705-4C92-B083-856B3EBAA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7C38A0-2347-4177-86D0-A51471CC5D12}"/>
              </a:ext>
            </a:extLst>
          </p:cNvPr>
          <p:cNvSpPr>
            <a:spLocks noGrp="1"/>
          </p:cNvSpPr>
          <p:nvPr>
            <p:ph type="sldNum" sz="quarter" idx="12"/>
          </p:nvPr>
        </p:nvSpPr>
        <p:spPr>
          <a:xfrm>
            <a:off x="8610600" y="6356350"/>
            <a:ext cx="2743200" cy="365125"/>
          </a:xfrm>
          <a:prstGeom prst="rect">
            <a:avLst/>
          </a:prstGeom>
        </p:spPr>
        <p:txBody>
          <a:bodyPr/>
          <a:lstStyle/>
          <a:p>
            <a:fld id="{F466C683-C658-459B-88E2-7F60540837AB}" type="slidenum">
              <a:rPr lang="en-US" smtClean="0"/>
              <a:t>‹#›</a:t>
            </a:fld>
            <a:endParaRPr lang="en-US"/>
          </a:p>
        </p:txBody>
      </p:sp>
    </p:spTree>
    <p:extLst>
      <p:ext uri="{BB962C8B-B14F-4D97-AF65-F5344CB8AC3E}">
        <p14:creationId xmlns:p14="http://schemas.microsoft.com/office/powerpoint/2010/main" val="2590507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33836-014D-45F3-84C8-E3152192C20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0A1C8C-E0B3-4707-9D90-9347F2EF32A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F6B538-A2D0-4434-BA48-BD05C62B50E4}"/>
              </a:ext>
            </a:extLst>
          </p:cNvPr>
          <p:cNvSpPr>
            <a:spLocks noGrp="1"/>
          </p:cNvSpPr>
          <p:nvPr>
            <p:ph type="dt" sz="half" idx="10"/>
          </p:nvPr>
        </p:nvSpPr>
        <p:spPr>
          <a:xfrm>
            <a:off x="838200" y="6356350"/>
            <a:ext cx="2743200" cy="365125"/>
          </a:xfrm>
          <a:prstGeom prst="rect">
            <a:avLst/>
          </a:prstGeom>
        </p:spPr>
        <p:txBody>
          <a:bodyPr/>
          <a:lstStyle/>
          <a:p>
            <a:fld id="{2DD426F4-99FE-4DE4-BFB8-6F84060EE39E}" type="datetimeFigureOut">
              <a:rPr lang="en-US" smtClean="0"/>
              <a:t>10/22/2019</a:t>
            </a:fld>
            <a:endParaRPr lang="en-US"/>
          </a:p>
        </p:txBody>
      </p:sp>
      <p:sp>
        <p:nvSpPr>
          <p:cNvPr id="5" name="Footer Placeholder 4">
            <a:extLst>
              <a:ext uri="{FF2B5EF4-FFF2-40B4-BE49-F238E27FC236}">
                <a16:creationId xmlns:a16="http://schemas.microsoft.com/office/drawing/2014/main" id="{0A3ECE95-5E5B-45D8-8293-D986DE0806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1DED9A-950E-4549-AB2D-F56FF46EA7FA}"/>
              </a:ext>
            </a:extLst>
          </p:cNvPr>
          <p:cNvSpPr>
            <a:spLocks noGrp="1"/>
          </p:cNvSpPr>
          <p:nvPr>
            <p:ph type="sldNum" sz="quarter" idx="12"/>
          </p:nvPr>
        </p:nvSpPr>
        <p:spPr>
          <a:xfrm>
            <a:off x="8610600" y="6356350"/>
            <a:ext cx="2743200" cy="365125"/>
          </a:xfrm>
          <a:prstGeom prst="rect">
            <a:avLst/>
          </a:prstGeom>
        </p:spPr>
        <p:txBody>
          <a:bodyPr/>
          <a:lstStyle/>
          <a:p>
            <a:fld id="{F466C683-C658-459B-88E2-7F60540837AB}" type="slidenum">
              <a:rPr lang="en-US" smtClean="0"/>
              <a:t>‹#›</a:t>
            </a:fld>
            <a:endParaRPr lang="en-US"/>
          </a:p>
        </p:txBody>
      </p:sp>
    </p:spTree>
    <p:extLst>
      <p:ext uri="{BB962C8B-B14F-4D97-AF65-F5344CB8AC3E}">
        <p14:creationId xmlns:p14="http://schemas.microsoft.com/office/powerpoint/2010/main" val="6661143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F598F1-77E9-4A49-A17B-61970830DFE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A2FB31-6970-40EF-93CC-265CB2DDC1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55087-1639-457B-94DE-9F4E872E0B73}"/>
              </a:ext>
            </a:extLst>
          </p:cNvPr>
          <p:cNvSpPr>
            <a:spLocks noGrp="1"/>
          </p:cNvSpPr>
          <p:nvPr>
            <p:ph type="dt" sz="half" idx="10"/>
          </p:nvPr>
        </p:nvSpPr>
        <p:spPr>
          <a:xfrm>
            <a:off x="838200" y="6356350"/>
            <a:ext cx="2743200" cy="365125"/>
          </a:xfrm>
          <a:prstGeom prst="rect">
            <a:avLst/>
          </a:prstGeom>
        </p:spPr>
        <p:txBody>
          <a:bodyPr/>
          <a:lstStyle/>
          <a:p>
            <a:fld id="{2DD426F4-99FE-4DE4-BFB8-6F84060EE39E}" type="datetimeFigureOut">
              <a:rPr lang="en-US" smtClean="0"/>
              <a:t>10/22/2019</a:t>
            </a:fld>
            <a:endParaRPr lang="en-US"/>
          </a:p>
        </p:txBody>
      </p:sp>
      <p:sp>
        <p:nvSpPr>
          <p:cNvPr id="5" name="Footer Placeholder 4">
            <a:extLst>
              <a:ext uri="{FF2B5EF4-FFF2-40B4-BE49-F238E27FC236}">
                <a16:creationId xmlns:a16="http://schemas.microsoft.com/office/drawing/2014/main" id="{5D64D7BB-A616-4A0C-977C-C45180178D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62DA65-D139-4B54-99F0-BAA7FC7593C5}"/>
              </a:ext>
            </a:extLst>
          </p:cNvPr>
          <p:cNvSpPr>
            <a:spLocks noGrp="1"/>
          </p:cNvSpPr>
          <p:nvPr>
            <p:ph type="sldNum" sz="quarter" idx="12"/>
          </p:nvPr>
        </p:nvSpPr>
        <p:spPr>
          <a:xfrm>
            <a:off x="8610600" y="6356350"/>
            <a:ext cx="2743200" cy="365125"/>
          </a:xfrm>
          <a:prstGeom prst="rect">
            <a:avLst/>
          </a:prstGeom>
        </p:spPr>
        <p:txBody>
          <a:bodyPr/>
          <a:lstStyle/>
          <a:p>
            <a:fld id="{F466C683-C658-459B-88E2-7F60540837AB}" type="slidenum">
              <a:rPr lang="en-US" smtClean="0"/>
              <a:t>‹#›</a:t>
            </a:fld>
            <a:endParaRPr lang="en-US"/>
          </a:p>
        </p:txBody>
      </p:sp>
    </p:spTree>
    <p:extLst>
      <p:ext uri="{BB962C8B-B14F-4D97-AF65-F5344CB8AC3E}">
        <p14:creationId xmlns:p14="http://schemas.microsoft.com/office/powerpoint/2010/main" val="2662401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84059-C093-497F-ACBF-9D11A9BBE5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95F30C-72B3-4299-A203-2D458B5278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D58C65-DD0C-40C1-9B27-7CE0508EA312}"/>
              </a:ext>
            </a:extLst>
          </p:cNvPr>
          <p:cNvSpPr>
            <a:spLocks noGrp="1"/>
          </p:cNvSpPr>
          <p:nvPr>
            <p:ph type="dt" sz="half" idx="10"/>
          </p:nvPr>
        </p:nvSpPr>
        <p:spPr/>
        <p:txBody>
          <a:bodyPr/>
          <a:lstStyle/>
          <a:p>
            <a:fld id="{08BDBBCF-52A4-45F1-8D90-6C44703DF818}" type="datetimeFigureOut">
              <a:rPr lang="en-US" smtClean="0"/>
              <a:t>10/22/2019</a:t>
            </a:fld>
            <a:endParaRPr lang="en-US"/>
          </a:p>
        </p:txBody>
      </p:sp>
      <p:sp>
        <p:nvSpPr>
          <p:cNvPr id="5" name="Footer Placeholder 4">
            <a:extLst>
              <a:ext uri="{FF2B5EF4-FFF2-40B4-BE49-F238E27FC236}">
                <a16:creationId xmlns:a16="http://schemas.microsoft.com/office/drawing/2014/main" id="{ADB66B0A-01BF-44FB-9C31-187EFEBBD1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7FBA97-34AF-47FF-B1D9-8817CC252D27}"/>
              </a:ext>
            </a:extLst>
          </p:cNvPr>
          <p:cNvSpPr>
            <a:spLocks noGrp="1"/>
          </p:cNvSpPr>
          <p:nvPr>
            <p:ph type="sldNum" sz="quarter" idx="12"/>
          </p:nvPr>
        </p:nvSpPr>
        <p:spPr/>
        <p:txBody>
          <a:bodyPr/>
          <a:lstStyle/>
          <a:p>
            <a:fld id="{ABD33754-08D4-4006-8966-CA4CF2FF6607}" type="slidenum">
              <a:rPr lang="en-US" smtClean="0"/>
              <a:t>‹#›</a:t>
            </a:fld>
            <a:endParaRPr lang="en-US"/>
          </a:p>
        </p:txBody>
      </p:sp>
    </p:spTree>
    <p:extLst>
      <p:ext uri="{BB962C8B-B14F-4D97-AF65-F5344CB8AC3E}">
        <p14:creationId xmlns:p14="http://schemas.microsoft.com/office/powerpoint/2010/main" val="3724243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5112A-45D0-422F-B536-C668EAE783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B145C6-7A7F-4E1E-B6CB-AA7FA74D087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51516C-AD70-4E30-8B4B-DF989BA946E7}"/>
              </a:ext>
            </a:extLst>
          </p:cNvPr>
          <p:cNvSpPr>
            <a:spLocks noGrp="1"/>
          </p:cNvSpPr>
          <p:nvPr>
            <p:ph type="dt" sz="half" idx="10"/>
          </p:nvPr>
        </p:nvSpPr>
        <p:spPr/>
        <p:txBody>
          <a:bodyPr/>
          <a:lstStyle/>
          <a:p>
            <a:fld id="{08BDBBCF-52A4-45F1-8D90-6C44703DF818}" type="datetimeFigureOut">
              <a:rPr lang="en-US" smtClean="0"/>
              <a:t>10/22/2019</a:t>
            </a:fld>
            <a:endParaRPr lang="en-US"/>
          </a:p>
        </p:txBody>
      </p:sp>
      <p:sp>
        <p:nvSpPr>
          <p:cNvPr id="5" name="Footer Placeholder 4">
            <a:extLst>
              <a:ext uri="{FF2B5EF4-FFF2-40B4-BE49-F238E27FC236}">
                <a16:creationId xmlns:a16="http://schemas.microsoft.com/office/drawing/2014/main" id="{41A4DAB7-49A2-4D57-8638-3A6FD4EEE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C62183-DD62-483D-B12D-67A375462591}"/>
              </a:ext>
            </a:extLst>
          </p:cNvPr>
          <p:cNvSpPr>
            <a:spLocks noGrp="1"/>
          </p:cNvSpPr>
          <p:nvPr>
            <p:ph type="sldNum" sz="quarter" idx="12"/>
          </p:nvPr>
        </p:nvSpPr>
        <p:spPr/>
        <p:txBody>
          <a:bodyPr/>
          <a:lstStyle/>
          <a:p>
            <a:fld id="{ABD33754-08D4-4006-8966-CA4CF2FF6607}" type="slidenum">
              <a:rPr lang="en-US" smtClean="0"/>
              <a:t>‹#›</a:t>
            </a:fld>
            <a:endParaRPr lang="en-US"/>
          </a:p>
        </p:txBody>
      </p:sp>
    </p:spTree>
    <p:extLst>
      <p:ext uri="{BB962C8B-B14F-4D97-AF65-F5344CB8AC3E}">
        <p14:creationId xmlns:p14="http://schemas.microsoft.com/office/powerpoint/2010/main" val="38402948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C0469-DE35-4F10-AC64-9CEBEE94BD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C5E735-0458-4D79-AF42-F9B831753A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EAA1E1C-C978-4363-BE6F-6A6DDF703B73}"/>
              </a:ext>
            </a:extLst>
          </p:cNvPr>
          <p:cNvSpPr>
            <a:spLocks noGrp="1"/>
          </p:cNvSpPr>
          <p:nvPr>
            <p:ph type="dt" sz="half" idx="10"/>
          </p:nvPr>
        </p:nvSpPr>
        <p:spPr/>
        <p:txBody>
          <a:bodyPr/>
          <a:lstStyle/>
          <a:p>
            <a:fld id="{08BDBBCF-52A4-45F1-8D90-6C44703DF818}" type="datetimeFigureOut">
              <a:rPr lang="en-US" smtClean="0"/>
              <a:t>10/22/2019</a:t>
            </a:fld>
            <a:endParaRPr lang="en-US"/>
          </a:p>
        </p:txBody>
      </p:sp>
      <p:sp>
        <p:nvSpPr>
          <p:cNvPr id="5" name="Footer Placeholder 4">
            <a:extLst>
              <a:ext uri="{FF2B5EF4-FFF2-40B4-BE49-F238E27FC236}">
                <a16:creationId xmlns:a16="http://schemas.microsoft.com/office/drawing/2014/main" id="{E9BF8AE7-E56A-4485-A68C-84A7C8D828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BE640E-53FA-46F4-919B-B045D9F07AD0}"/>
              </a:ext>
            </a:extLst>
          </p:cNvPr>
          <p:cNvSpPr>
            <a:spLocks noGrp="1"/>
          </p:cNvSpPr>
          <p:nvPr>
            <p:ph type="sldNum" sz="quarter" idx="12"/>
          </p:nvPr>
        </p:nvSpPr>
        <p:spPr/>
        <p:txBody>
          <a:bodyPr/>
          <a:lstStyle/>
          <a:p>
            <a:fld id="{ABD33754-08D4-4006-8966-CA4CF2FF6607}" type="slidenum">
              <a:rPr lang="en-US" smtClean="0"/>
              <a:t>‹#›</a:t>
            </a:fld>
            <a:endParaRPr lang="en-US"/>
          </a:p>
        </p:txBody>
      </p:sp>
    </p:spTree>
    <p:extLst>
      <p:ext uri="{BB962C8B-B14F-4D97-AF65-F5344CB8AC3E}">
        <p14:creationId xmlns:p14="http://schemas.microsoft.com/office/powerpoint/2010/main" val="3135145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1C0C6-194D-4671-9073-88CFB47308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53E7D9-5804-4DC7-88FE-A3744B2E0BD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812BE7-B017-4791-B75F-CFEF78B82BA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807B14-5DA1-4DF7-A9BB-AD11A838A877}"/>
              </a:ext>
            </a:extLst>
          </p:cNvPr>
          <p:cNvSpPr>
            <a:spLocks noGrp="1"/>
          </p:cNvSpPr>
          <p:nvPr>
            <p:ph type="dt" sz="half" idx="10"/>
          </p:nvPr>
        </p:nvSpPr>
        <p:spPr/>
        <p:txBody>
          <a:bodyPr/>
          <a:lstStyle/>
          <a:p>
            <a:fld id="{08BDBBCF-52A4-45F1-8D90-6C44703DF818}" type="datetimeFigureOut">
              <a:rPr lang="en-US" smtClean="0"/>
              <a:t>10/22/2019</a:t>
            </a:fld>
            <a:endParaRPr lang="en-US"/>
          </a:p>
        </p:txBody>
      </p:sp>
      <p:sp>
        <p:nvSpPr>
          <p:cNvPr id="6" name="Footer Placeholder 5">
            <a:extLst>
              <a:ext uri="{FF2B5EF4-FFF2-40B4-BE49-F238E27FC236}">
                <a16:creationId xmlns:a16="http://schemas.microsoft.com/office/drawing/2014/main" id="{49EEA97A-3F70-412F-B94D-DC5B5A948B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BFD657-D612-4664-A2E1-EB00909355C4}"/>
              </a:ext>
            </a:extLst>
          </p:cNvPr>
          <p:cNvSpPr>
            <a:spLocks noGrp="1"/>
          </p:cNvSpPr>
          <p:nvPr>
            <p:ph type="sldNum" sz="quarter" idx="12"/>
          </p:nvPr>
        </p:nvSpPr>
        <p:spPr/>
        <p:txBody>
          <a:bodyPr/>
          <a:lstStyle/>
          <a:p>
            <a:fld id="{ABD33754-08D4-4006-8966-CA4CF2FF6607}" type="slidenum">
              <a:rPr lang="en-US" smtClean="0"/>
              <a:t>‹#›</a:t>
            </a:fld>
            <a:endParaRPr lang="en-US"/>
          </a:p>
        </p:txBody>
      </p:sp>
    </p:spTree>
    <p:extLst>
      <p:ext uri="{BB962C8B-B14F-4D97-AF65-F5344CB8AC3E}">
        <p14:creationId xmlns:p14="http://schemas.microsoft.com/office/powerpoint/2010/main" val="4065449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6116A-2CAE-47D1-875C-370A54D507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763009-D47A-4D43-B694-B88C280679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2EF8F59-44EA-4A6B-83C1-DEA5BE08EF3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5ACCCB-9169-48A3-A8FA-80478E83ED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172BB7F-A090-4D37-990B-C718C2E7287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CCD0F6-664F-4E88-A458-A9508425F2FB}"/>
              </a:ext>
            </a:extLst>
          </p:cNvPr>
          <p:cNvSpPr>
            <a:spLocks noGrp="1"/>
          </p:cNvSpPr>
          <p:nvPr>
            <p:ph type="dt" sz="half" idx="10"/>
          </p:nvPr>
        </p:nvSpPr>
        <p:spPr/>
        <p:txBody>
          <a:bodyPr/>
          <a:lstStyle/>
          <a:p>
            <a:fld id="{08BDBBCF-52A4-45F1-8D90-6C44703DF818}" type="datetimeFigureOut">
              <a:rPr lang="en-US" smtClean="0"/>
              <a:t>10/22/2019</a:t>
            </a:fld>
            <a:endParaRPr lang="en-US"/>
          </a:p>
        </p:txBody>
      </p:sp>
      <p:sp>
        <p:nvSpPr>
          <p:cNvPr id="8" name="Footer Placeholder 7">
            <a:extLst>
              <a:ext uri="{FF2B5EF4-FFF2-40B4-BE49-F238E27FC236}">
                <a16:creationId xmlns:a16="http://schemas.microsoft.com/office/drawing/2014/main" id="{F8C25DBC-CBC5-4C92-853A-AE39E578CA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886321-2AB3-4A21-89E0-0D011792FC95}"/>
              </a:ext>
            </a:extLst>
          </p:cNvPr>
          <p:cNvSpPr>
            <a:spLocks noGrp="1"/>
          </p:cNvSpPr>
          <p:nvPr>
            <p:ph type="sldNum" sz="quarter" idx="12"/>
          </p:nvPr>
        </p:nvSpPr>
        <p:spPr/>
        <p:txBody>
          <a:bodyPr/>
          <a:lstStyle/>
          <a:p>
            <a:fld id="{ABD33754-08D4-4006-8966-CA4CF2FF6607}" type="slidenum">
              <a:rPr lang="en-US" smtClean="0"/>
              <a:t>‹#›</a:t>
            </a:fld>
            <a:endParaRPr lang="en-US"/>
          </a:p>
        </p:txBody>
      </p:sp>
    </p:spTree>
    <p:extLst>
      <p:ext uri="{BB962C8B-B14F-4D97-AF65-F5344CB8AC3E}">
        <p14:creationId xmlns:p14="http://schemas.microsoft.com/office/powerpoint/2010/main" val="15633079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9044B-F39D-4FFA-AC88-2BED5DFBBD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059279-7A95-47A4-A34F-6A29D3F00E01}"/>
              </a:ext>
            </a:extLst>
          </p:cNvPr>
          <p:cNvSpPr>
            <a:spLocks noGrp="1"/>
          </p:cNvSpPr>
          <p:nvPr>
            <p:ph type="dt" sz="half" idx="10"/>
          </p:nvPr>
        </p:nvSpPr>
        <p:spPr/>
        <p:txBody>
          <a:bodyPr/>
          <a:lstStyle/>
          <a:p>
            <a:fld id="{08BDBBCF-52A4-45F1-8D90-6C44703DF818}" type="datetimeFigureOut">
              <a:rPr lang="en-US" smtClean="0"/>
              <a:t>10/22/2019</a:t>
            </a:fld>
            <a:endParaRPr lang="en-US"/>
          </a:p>
        </p:txBody>
      </p:sp>
      <p:sp>
        <p:nvSpPr>
          <p:cNvPr id="4" name="Footer Placeholder 3">
            <a:extLst>
              <a:ext uri="{FF2B5EF4-FFF2-40B4-BE49-F238E27FC236}">
                <a16:creationId xmlns:a16="http://schemas.microsoft.com/office/drawing/2014/main" id="{AC337270-A59E-40CA-8AA1-5345EF81DA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34E37C-90E2-4EEA-9F66-5062B3559A23}"/>
              </a:ext>
            </a:extLst>
          </p:cNvPr>
          <p:cNvSpPr>
            <a:spLocks noGrp="1"/>
          </p:cNvSpPr>
          <p:nvPr>
            <p:ph type="sldNum" sz="quarter" idx="12"/>
          </p:nvPr>
        </p:nvSpPr>
        <p:spPr/>
        <p:txBody>
          <a:bodyPr/>
          <a:lstStyle/>
          <a:p>
            <a:fld id="{ABD33754-08D4-4006-8966-CA4CF2FF6607}" type="slidenum">
              <a:rPr lang="en-US" smtClean="0"/>
              <a:t>‹#›</a:t>
            </a:fld>
            <a:endParaRPr lang="en-US"/>
          </a:p>
        </p:txBody>
      </p:sp>
    </p:spTree>
    <p:extLst>
      <p:ext uri="{BB962C8B-B14F-4D97-AF65-F5344CB8AC3E}">
        <p14:creationId xmlns:p14="http://schemas.microsoft.com/office/powerpoint/2010/main" val="1678575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2"/>
          <p:cNvSpPr>
            <a:spLocks noGrp="1"/>
          </p:cNvSpPr>
          <p:nvPr>
            <p:ph sz="half" idx="1"/>
          </p:nvPr>
        </p:nvSpPr>
        <p:spPr>
          <a:xfrm>
            <a:off x="228601" y="902172"/>
            <a:ext cx="11734800" cy="22632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0672671"/>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203D71-6DFD-45FA-B3C1-7EACC91EABE3}"/>
              </a:ext>
            </a:extLst>
          </p:cNvPr>
          <p:cNvSpPr>
            <a:spLocks noGrp="1"/>
          </p:cNvSpPr>
          <p:nvPr>
            <p:ph type="dt" sz="half" idx="10"/>
          </p:nvPr>
        </p:nvSpPr>
        <p:spPr/>
        <p:txBody>
          <a:bodyPr/>
          <a:lstStyle/>
          <a:p>
            <a:fld id="{08BDBBCF-52A4-45F1-8D90-6C44703DF818}" type="datetimeFigureOut">
              <a:rPr lang="en-US" smtClean="0"/>
              <a:t>10/22/2019</a:t>
            </a:fld>
            <a:endParaRPr lang="en-US"/>
          </a:p>
        </p:txBody>
      </p:sp>
      <p:sp>
        <p:nvSpPr>
          <p:cNvPr id="3" name="Footer Placeholder 2">
            <a:extLst>
              <a:ext uri="{FF2B5EF4-FFF2-40B4-BE49-F238E27FC236}">
                <a16:creationId xmlns:a16="http://schemas.microsoft.com/office/drawing/2014/main" id="{6DB0B5EB-D162-49C3-884E-5572AA957B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82F1F3-6D08-440A-8614-9D3BF4E32186}"/>
              </a:ext>
            </a:extLst>
          </p:cNvPr>
          <p:cNvSpPr>
            <a:spLocks noGrp="1"/>
          </p:cNvSpPr>
          <p:nvPr>
            <p:ph type="sldNum" sz="quarter" idx="12"/>
          </p:nvPr>
        </p:nvSpPr>
        <p:spPr/>
        <p:txBody>
          <a:bodyPr/>
          <a:lstStyle/>
          <a:p>
            <a:fld id="{ABD33754-08D4-4006-8966-CA4CF2FF6607}" type="slidenum">
              <a:rPr lang="en-US" smtClean="0"/>
              <a:t>‹#›</a:t>
            </a:fld>
            <a:endParaRPr lang="en-US"/>
          </a:p>
        </p:txBody>
      </p:sp>
    </p:spTree>
    <p:extLst>
      <p:ext uri="{BB962C8B-B14F-4D97-AF65-F5344CB8AC3E}">
        <p14:creationId xmlns:p14="http://schemas.microsoft.com/office/powerpoint/2010/main" val="2398862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2DFBC-4652-4EB4-B7E0-DE387F5180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46D559-1C9C-4BB1-8AC0-C494AF9491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AA3402-74E8-4A9A-94AE-866CF0E40B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CA76B9-36C9-431A-9750-D9E8AABF4658}"/>
              </a:ext>
            </a:extLst>
          </p:cNvPr>
          <p:cNvSpPr>
            <a:spLocks noGrp="1"/>
          </p:cNvSpPr>
          <p:nvPr>
            <p:ph type="dt" sz="half" idx="10"/>
          </p:nvPr>
        </p:nvSpPr>
        <p:spPr/>
        <p:txBody>
          <a:bodyPr/>
          <a:lstStyle/>
          <a:p>
            <a:fld id="{08BDBBCF-52A4-45F1-8D90-6C44703DF818}" type="datetimeFigureOut">
              <a:rPr lang="en-US" smtClean="0"/>
              <a:t>10/22/2019</a:t>
            </a:fld>
            <a:endParaRPr lang="en-US"/>
          </a:p>
        </p:txBody>
      </p:sp>
      <p:sp>
        <p:nvSpPr>
          <p:cNvPr id="6" name="Footer Placeholder 5">
            <a:extLst>
              <a:ext uri="{FF2B5EF4-FFF2-40B4-BE49-F238E27FC236}">
                <a16:creationId xmlns:a16="http://schemas.microsoft.com/office/drawing/2014/main" id="{463310CC-62FA-4E6E-968C-E7DBE16905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520D6E-2E3D-46FA-8632-B8D1B3F6A3D4}"/>
              </a:ext>
            </a:extLst>
          </p:cNvPr>
          <p:cNvSpPr>
            <a:spLocks noGrp="1"/>
          </p:cNvSpPr>
          <p:nvPr>
            <p:ph type="sldNum" sz="quarter" idx="12"/>
          </p:nvPr>
        </p:nvSpPr>
        <p:spPr/>
        <p:txBody>
          <a:bodyPr/>
          <a:lstStyle/>
          <a:p>
            <a:fld id="{ABD33754-08D4-4006-8966-CA4CF2FF6607}" type="slidenum">
              <a:rPr lang="en-US" smtClean="0"/>
              <a:t>‹#›</a:t>
            </a:fld>
            <a:endParaRPr lang="en-US"/>
          </a:p>
        </p:txBody>
      </p:sp>
    </p:spTree>
    <p:extLst>
      <p:ext uri="{BB962C8B-B14F-4D97-AF65-F5344CB8AC3E}">
        <p14:creationId xmlns:p14="http://schemas.microsoft.com/office/powerpoint/2010/main" val="1580488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3FAC7-95C7-4566-90E3-1E67E8BA0A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5CCFD5-CEB4-471E-8A3A-7AA0EF793E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0CFEA0-E390-4B37-A001-E0822018BE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6D4FC6-E52F-4F0E-BB0D-05270DD900DA}"/>
              </a:ext>
            </a:extLst>
          </p:cNvPr>
          <p:cNvSpPr>
            <a:spLocks noGrp="1"/>
          </p:cNvSpPr>
          <p:nvPr>
            <p:ph type="dt" sz="half" idx="10"/>
          </p:nvPr>
        </p:nvSpPr>
        <p:spPr/>
        <p:txBody>
          <a:bodyPr/>
          <a:lstStyle/>
          <a:p>
            <a:fld id="{08BDBBCF-52A4-45F1-8D90-6C44703DF818}" type="datetimeFigureOut">
              <a:rPr lang="en-US" smtClean="0"/>
              <a:t>10/22/2019</a:t>
            </a:fld>
            <a:endParaRPr lang="en-US"/>
          </a:p>
        </p:txBody>
      </p:sp>
      <p:sp>
        <p:nvSpPr>
          <p:cNvPr id="6" name="Footer Placeholder 5">
            <a:extLst>
              <a:ext uri="{FF2B5EF4-FFF2-40B4-BE49-F238E27FC236}">
                <a16:creationId xmlns:a16="http://schemas.microsoft.com/office/drawing/2014/main" id="{F1E9D041-B127-42BF-8B11-44F64FE243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E12CB7-EB51-452D-B14F-FB9A22802617}"/>
              </a:ext>
            </a:extLst>
          </p:cNvPr>
          <p:cNvSpPr>
            <a:spLocks noGrp="1"/>
          </p:cNvSpPr>
          <p:nvPr>
            <p:ph type="sldNum" sz="quarter" idx="12"/>
          </p:nvPr>
        </p:nvSpPr>
        <p:spPr/>
        <p:txBody>
          <a:bodyPr/>
          <a:lstStyle/>
          <a:p>
            <a:fld id="{ABD33754-08D4-4006-8966-CA4CF2FF6607}" type="slidenum">
              <a:rPr lang="en-US" smtClean="0"/>
              <a:t>‹#›</a:t>
            </a:fld>
            <a:endParaRPr lang="en-US"/>
          </a:p>
        </p:txBody>
      </p:sp>
    </p:spTree>
    <p:extLst>
      <p:ext uri="{BB962C8B-B14F-4D97-AF65-F5344CB8AC3E}">
        <p14:creationId xmlns:p14="http://schemas.microsoft.com/office/powerpoint/2010/main" val="17444513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1040D-C43A-4E5E-9BB8-A51E288F89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6F9AFA-5F7C-4829-ADDC-61134EC4987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485262-6B39-4600-8226-56D42D4D75FB}"/>
              </a:ext>
            </a:extLst>
          </p:cNvPr>
          <p:cNvSpPr>
            <a:spLocks noGrp="1"/>
          </p:cNvSpPr>
          <p:nvPr>
            <p:ph type="dt" sz="half" idx="10"/>
          </p:nvPr>
        </p:nvSpPr>
        <p:spPr/>
        <p:txBody>
          <a:bodyPr/>
          <a:lstStyle/>
          <a:p>
            <a:fld id="{08BDBBCF-52A4-45F1-8D90-6C44703DF818}" type="datetimeFigureOut">
              <a:rPr lang="en-US" smtClean="0"/>
              <a:t>10/22/2019</a:t>
            </a:fld>
            <a:endParaRPr lang="en-US"/>
          </a:p>
        </p:txBody>
      </p:sp>
      <p:sp>
        <p:nvSpPr>
          <p:cNvPr id="5" name="Footer Placeholder 4">
            <a:extLst>
              <a:ext uri="{FF2B5EF4-FFF2-40B4-BE49-F238E27FC236}">
                <a16:creationId xmlns:a16="http://schemas.microsoft.com/office/drawing/2014/main" id="{9B97B5F8-6317-4AB4-A77A-211DF7149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0E504-BE98-4D54-AEA3-6160B6F62DD6}"/>
              </a:ext>
            </a:extLst>
          </p:cNvPr>
          <p:cNvSpPr>
            <a:spLocks noGrp="1"/>
          </p:cNvSpPr>
          <p:nvPr>
            <p:ph type="sldNum" sz="quarter" idx="12"/>
          </p:nvPr>
        </p:nvSpPr>
        <p:spPr/>
        <p:txBody>
          <a:bodyPr/>
          <a:lstStyle/>
          <a:p>
            <a:fld id="{ABD33754-08D4-4006-8966-CA4CF2FF6607}" type="slidenum">
              <a:rPr lang="en-US" smtClean="0"/>
              <a:t>‹#›</a:t>
            </a:fld>
            <a:endParaRPr lang="en-US"/>
          </a:p>
        </p:txBody>
      </p:sp>
    </p:spTree>
    <p:extLst>
      <p:ext uri="{BB962C8B-B14F-4D97-AF65-F5344CB8AC3E}">
        <p14:creationId xmlns:p14="http://schemas.microsoft.com/office/powerpoint/2010/main" val="30755004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831C94-1180-4E09-B4A4-FECB453E63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38B4F1-321C-4007-AB5F-08804ABF312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B2E04-21DA-4908-AC8C-B1BD23F6CCF8}"/>
              </a:ext>
            </a:extLst>
          </p:cNvPr>
          <p:cNvSpPr>
            <a:spLocks noGrp="1"/>
          </p:cNvSpPr>
          <p:nvPr>
            <p:ph type="dt" sz="half" idx="10"/>
          </p:nvPr>
        </p:nvSpPr>
        <p:spPr/>
        <p:txBody>
          <a:bodyPr/>
          <a:lstStyle/>
          <a:p>
            <a:fld id="{08BDBBCF-52A4-45F1-8D90-6C44703DF818}" type="datetimeFigureOut">
              <a:rPr lang="en-US" smtClean="0"/>
              <a:t>10/22/2019</a:t>
            </a:fld>
            <a:endParaRPr lang="en-US"/>
          </a:p>
        </p:txBody>
      </p:sp>
      <p:sp>
        <p:nvSpPr>
          <p:cNvPr id="5" name="Footer Placeholder 4">
            <a:extLst>
              <a:ext uri="{FF2B5EF4-FFF2-40B4-BE49-F238E27FC236}">
                <a16:creationId xmlns:a16="http://schemas.microsoft.com/office/drawing/2014/main" id="{048BD7FA-E413-4FEF-A41E-0B0423BAC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4F9AA7-9D5E-4D2A-874A-E3271ABB1BF4}"/>
              </a:ext>
            </a:extLst>
          </p:cNvPr>
          <p:cNvSpPr>
            <a:spLocks noGrp="1"/>
          </p:cNvSpPr>
          <p:nvPr>
            <p:ph type="sldNum" sz="quarter" idx="12"/>
          </p:nvPr>
        </p:nvSpPr>
        <p:spPr/>
        <p:txBody>
          <a:bodyPr/>
          <a:lstStyle/>
          <a:p>
            <a:fld id="{ABD33754-08D4-4006-8966-CA4CF2FF6607}" type="slidenum">
              <a:rPr lang="en-US" smtClean="0"/>
              <a:t>‹#›</a:t>
            </a:fld>
            <a:endParaRPr lang="en-US"/>
          </a:p>
        </p:txBody>
      </p:sp>
    </p:spTree>
    <p:extLst>
      <p:ext uri="{BB962C8B-B14F-4D97-AF65-F5344CB8AC3E}">
        <p14:creationId xmlns:p14="http://schemas.microsoft.com/office/powerpoint/2010/main" val="8554367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26719801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451148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115934466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31800209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165204812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26537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3366046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110850596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73837895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9755970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58579066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305434063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82049468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13194376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08733"/>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3816802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491A6-6EED-4A74-941C-7306A96DD5A5}"/>
              </a:ext>
            </a:extLst>
          </p:cNvPr>
          <p:cNvSpPr/>
          <p:nvPr userDrawn="1"/>
        </p:nvSpPr>
        <p:spPr bwMode="auto">
          <a:xfrm>
            <a:off x="8151780" y="-25400"/>
            <a:ext cx="4052715" cy="688339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algn="ctr" defTabSz="913927"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spTree>
    <p:extLst>
      <p:ext uri="{BB962C8B-B14F-4D97-AF65-F5344CB8AC3E}">
        <p14:creationId xmlns:p14="http://schemas.microsoft.com/office/powerpoint/2010/main" val="60478807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31636893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1276484"/>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557797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1_Device layou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26424" y="2145842"/>
            <a:ext cx="5138175" cy="2573509"/>
          </a:xfrm>
        </p:spPr>
        <p:txBody>
          <a:bodyPr wrap="square" lIns="0" tIns="0" rIns="0" bIns="0">
            <a:noAutofit/>
          </a:bodyPr>
          <a:lstStyle>
            <a:lvl1pPr marL="0" marR="0" indent="0" algn="l" defTabSz="914192"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5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07" indent="0">
              <a:buNone/>
              <a:defRPr/>
            </a:lvl3pPr>
            <a:lvl4pPr marL="672161" indent="0">
              <a:buNone/>
              <a:defRPr/>
            </a:lvl4pPr>
            <a:lvl5pPr marL="896214"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6"/>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288796533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765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1_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7" y="620430"/>
            <a:ext cx="11306469" cy="411972"/>
          </a:xfrm>
        </p:spPr>
        <p:txBody>
          <a:bodyPr vert="horz" wrap="square" lIns="0" tIns="0" rIns="0" bIns="0" rtlCol="0" anchor="t">
            <a:spAutoFit/>
          </a:bodyPr>
          <a:lstStyle>
            <a:lvl1pPr>
              <a:defRPr lang="en-US" sz="3919" dirty="0">
                <a:solidFill>
                  <a:schemeClr val="tx1"/>
                </a:solidFill>
                <a:cs typeface="Segoe UI Semibold" panose="020B0702040204020203" pitchFamily="34" charset="0"/>
              </a:defRPr>
            </a:lvl1pPr>
          </a:lstStyle>
          <a:p>
            <a:pPr lvl="0">
              <a:lnSpc>
                <a:spcPts val="3135"/>
              </a:lnSpc>
            </a:pPr>
            <a:r>
              <a:rPr lang="en-US"/>
              <a:t>Heading Segoe UI Light 40 </a:t>
            </a:r>
          </a:p>
        </p:txBody>
      </p:sp>
    </p:spTree>
    <p:extLst>
      <p:ext uri="{BB962C8B-B14F-4D97-AF65-F5344CB8AC3E}">
        <p14:creationId xmlns:p14="http://schemas.microsoft.com/office/powerpoint/2010/main" val="97836745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9275619" y="6589108"/>
            <a:ext cx="2743200" cy="216819"/>
          </a:xfrm>
        </p:spPr>
        <p:txBody>
          <a:bodyPr/>
          <a:lstStyle/>
          <a:p>
            <a:fld id="{77A80767-0168-4202-AF54-9FDB461E3B29}" type="slidenum">
              <a:rPr lang="en-US" smtClean="0"/>
              <a:pPr/>
              <a:t>‹#›</a:t>
            </a:fld>
            <a:endParaRPr lang="en-US"/>
          </a:p>
        </p:txBody>
      </p:sp>
    </p:spTree>
    <p:extLst>
      <p:ext uri="{BB962C8B-B14F-4D97-AF65-F5344CB8AC3E}">
        <p14:creationId xmlns:p14="http://schemas.microsoft.com/office/powerpoint/2010/main" val="42528238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1_M365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sz="4000">
                <a:solidFill>
                  <a:srgbClr val="0078D7"/>
                </a:solidFill>
              </a:defRPr>
            </a:lvl1pPr>
          </a:lstStyle>
          <a:p>
            <a:r>
              <a:rPr lang="en-US"/>
              <a:t>Click to edit Master title style</a:t>
            </a:r>
          </a:p>
        </p:txBody>
      </p:sp>
      <p:sp>
        <p:nvSpPr>
          <p:cNvPr id="4" name="Rectangle 3"/>
          <p:cNvSpPr/>
          <p:nvPr userDrawn="1"/>
        </p:nvSpPr>
        <p:spPr>
          <a:xfrm>
            <a:off x="-19251" y="0"/>
            <a:ext cx="135467" cy="685800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99875209"/>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7_M365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sz="4000">
                <a:solidFill>
                  <a:srgbClr val="0078D7"/>
                </a:solidFill>
              </a:defRPr>
            </a:lvl1pPr>
          </a:lstStyle>
          <a:p>
            <a:r>
              <a:rPr lang="en-US"/>
              <a:t>Click to edit Master title style</a:t>
            </a:r>
          </a:p>
        </p:txBody>
      </p:sp>
      <p:sp>
        <p:nvSpPr>
          <p:cNvPr id="4" name="Rectangle 3"/>
          <p:cNvSpPr/>
          <p:nvPr userDrawn="1"/>
        </p:nvSpPr>
        <p:spPr>
          <a:xfrm>
            <a:off x="-19251" y="0"/>
            <a:ext cx="135467" cy="685800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p:cNvSpPr txBox="1"/>
          <p:nvPr userDrawn="1"/>
        </p:nvSpPr>
        <p:spPr>
          <a:xfrm>
            <a:off x="11718219" y="6430610"/>
            <a:ext cx="369614" cy="275239"/>
          </a:xfrm>
          <a:prstGeom prst="rect">
            <a:avLst/>
          </a:prstGeom>
          <a:noFill/>
        </p:spPr>
        <p:txBody>
          <a:bodyPr wrap="none" rtlCol="0">
            <a:spAutoFit/>
          </a:bodyPr>
          <a:lstStyle/>
          <a:p>
            <a:pPr algn="l" defTabSz="932262"/>
            <a:fld id="{E56E1E0D-91DC-4CD6-A314-3A5ED6BDCB41}" type="slidenum">
              <a:rPr lang="en-US" sz="1200" b="0" smtClean="0">
                <a:solidFill>
                  <a:srgbClr val="000000"/>
                </a:solidFill>
                <a:latin typeface="+mn-lt"/>
                <a:cs typeface="Segoe UI Semibold" panose="020B0702040204020203" pitchFamily="34" charset="0"/>
              </a:rPr>
              <a:pPr algn="l" defTabSz="932262"/>
              <a:t>‹#›</a:t>
            </a:fld>
            <a:endParaRPr lang="en-US" sz="1400" b="0">
              <a:solidFill>
                <a:srgbClr val="000000"/>
              </a:solidFill>
              <a:latin typeface="+mn-lt"/>
              <a:cs typeface="Segoe UI Semibold" panose="020B0702040204020203" pitchFamily="34" charset="0"/>
            </a:endParaRPr>
          </a:p>
        </p:txBody>
      </p:sp>
    </p:spTree>
    <p:extLst>
      <p:ext uri="{BB962C8B-B14F-4D97-AF65-F5344CB8AC3E}">
        <p14:creationId xmlns:p14="http://schemas.microsoft.com/office/powerpoint/2010/main" val="105187309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9FD39-873E-4CD5-B4DB-E2B984FA77AF}"/>
              </a:ext>
            </a:extLst>
          </p:cNvPr>
          <p:cNvSpPr>
            <a:spLocks noGrp="1"/>
          </p:cNvSpPr>
          <p:nvPr>
            <p:ph type="ctrTitle"/>
          </p:nvPr>
        </p:nvSpPr>
        <p:spPr>
          <a:xfrm>
            <a:off x="1524000"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5C0EEB81-5388-4DA2-8F26-931145BA5831}"/>
              </a:ext>
            </a:extLst>
          </p:cNvPr>
          <p:cNvSpPr>
            <a:spLocks noGrp="1"/>
          </p:cNvSpPr>
          <p:nvPr>
            <p:ph type="subTitle" idx="1"/>
          </p:nvPr>
        </p:nvSpPr>
        <p:spPr>
          <a:xfrm>
            <a:off x="1524000" y="3602040"/>
            <a:ext cx="9144000" cy="332449"/>
          </a:xfrm>
        </p:spPr>
        <p:txBody>
          <a:bodyPr/>
          <a:lstStyle>
            <a:lvl1pPr marL="0" indent="0" algn="ctr">
              <a:buNone/>
              <a:defRPr sz="2400"/>
            </a:lvl1pPr>
            <a:lvl2pPr marL="457146" indent="0" algn="ctr">
              <a:buNone/>
              <a:defRPr sz="2000"/>
            </a:lvl2pPr>
            <a:lvl3pPr marL="914293" indent="0" algn="ctr">
              <a:buNone/>
              <a:defRPr sz="1800"/>
            </a:lvl3pPr>
            <a:lvl4pPr marL="1371440" indent="0" algn="ctr">
              <a:buNone/>
              <a:defRPr sz="1600"/>
            </a:lvl4pPr>
            <a:lvl5pPr marL="1828584" indent="0" algn="ctr">
              <a:buNone/>
              <a:defRPr sz="1600"/>
            </a:lvl5pPr>
            <a:lvl6pPr marL="2285732" indent="0" algn="ctr">
              <a:buNone/>
              <a:defRPr sz="1600"/>
            </a:lvl6pPr>
            <a:lvl7pPr marL="2742877" indent="0" algn="ctr">
              <a:buNone/>
              <a:defRPr sz="1600"/>
            </a:lvl7pPr>
            <a:lvl8pPr marL="3200024" indent="0" algn="ctr">
              <a:buNone/>
              <a:defRPr sz="1600"/>
            </a:lvl8pPr>
            <a:lvl9pPr marL="365717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D790CC-BCA4-474C-89BE-461E55E3F398}"/>
              </a:ext>
            </a:extLst>
          </p:cNvPr>
          <p:cNvSpPr>
            <a:spLocks noGrp="1"/>
          </p:cNvSpPr>
          <p:nvPr>
            <p:ph type="dt" sz="half" idx="10"/>
          </p:nvPr>
        </p:nvSpPr>
        <p:spPr/>
        <p:txBody>
          <a:bodyPr/>
          <a:lstStyle/>
          <a:p>
            <a:fld id="{DAF91369-26A0-4878-AB9A-3E6C21B2410B}" type="datetimeFigureOut">
              <a:rPr lang="en-US" smtClean="0"/>
              <a:t>10/22/2019</a:t>
            </a:fld>
            <a:endParaRPr lang="en-US"/>
          </a:p>
        </p:txBody>
      </p:sp>
      <p:sp>
        <p:nvSpPr>
          <p:cNvPr id="5" name="Footer Placeholder 4">
            <a:extLst>
              <a:ext uri="{FF2B5EF4-FFF2-40B4-BE49-F238E27FC236}">
                <a16:creationId xmlns:a16="http://schemas.microsoft.com/office/drawing/2014/main" id="{50D930AC-894C-4D30-BC6B-6CC9DD5F8E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9F2727-6052-4414-AAB2-37D90C985A3C}"/>
              </a:ext>
            </a:extLst>
          </p:cNvPr>
          <p:cNvSpPr>
            <a:spLocks noGrp="1"/>
          </p:cNvSpPr>
          <p:nvPr>
            <p:ph type="sldNum" sz="quarter" idx="12"/>
          </p:nvPr>
        </p:nvSpPr>
        <p:spPr/>
        <p:txBody>
          <a:bodyPr/>
          <a:lstStyle/>
          <a:p>
            <a:fld id="{856A2BF3-B317-4465-8A4D-9E47B94B2B7A}" type="slidenum">
              <a:rPr lang="en-US" smtClean="0"/>
              <a:t>‹#›</a:t>
            </a:fld>
            <a:endParaRPr lang="en-US"/>
          </a:p>
        </p:txBody>
      </p:sp>
    </p:spTree>
    <p:extLst>
      <p:ext uri="{BB962C8B-B14F-4D97-AF65-F5344CB8AC3E}">
        <p14:creationId xmlns:p14="http://schemas.microsoft.com/office/powerpoint/2010/main" val="1978559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Dem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3223"/>
            <a:ext cx="6126480" cy="498598"/>
          </a:xfrm>
          <a:noFill/>
        </p:spPr>
        <p:txBody>
          <a:bodyPr wrap="square"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7" y="3977320"/>
            <a:ext cx="6126480"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pic>
        <p:nvPicPr>
          <p:cNvPr id="6" name="Picture 5">
            <a:extLst>
              <a:ext uri="{FF2B5EF4-FFF2-40B4-BE49-F238E27FC236}">
                <a16:creationId xmlns:a16="http://schemas.microsoft.com/office/drawing/2014/main" id="{08287926-E14B-4A74-B7B0-29EC3FF1DB89}"/>
              </a:ext>
            </a:extLst>
          </p:cNvPr>
          <p:cNvPicPr>
            <a:picLocks noChangeAspect="1"/>
          </p:cNvPicPr>
          <p:nvPr userDrawn="1"/>
        </p:nvPicPr>
        <p:blipFill rotWithShape="1">
          <a:blip r:embed="rId2"/>
          <a:srcRect r="30816" b="20558"/>
          <a:stretch/>
        </p:blipFill>
        <p:spPr bwMode="invGray">
          <a:xfrm>
            <a:off x="6780914" y="1482272"/>
            <a:ext cx="5411087" cy="5375728"/>
          </a:xfrm>
          <a:prstGeom prst="rect">
            <a:avLst/>
          </a:prstGeom>
        </p:spPr>
      </p:pic>
    </p:spTree>
    <p:extLst>
      <p:ext uri="{BB962C8B-B14F-4D97-AF65-F5344CB8AC3E}">
        <p14:creationId xmlns:p14="http://schemas.microsoft.com/office/powerpoint/2010/main" val="29752435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B557C2-7FCC-42FC-8EAB-A1965C3677A3}"/>
              </a:ext>
            </a:extLst>
          </p:cNvPr>
          <p:cNvSpPr/>
          <p:nvPr userDrawn="1"/>
        </p:nvSpPr>
        <p:spPr bwMode="auto">
          <a:xfrm>
            <a:off x="0" y="0"/>
            <a:ext cx="4052715" cy="687506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algn="ctr" defTabSz="913927"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spTree>
    <p:extLst>
      <p:ext uri="{BB962C8B-B14F-4D97-AF65-F5344CB8AC3E}">
        <p14:creationId xmlns:p14="http://schemas.microsoft.com/office/powerpoint/2010/main" val="2728856121"/>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One Column">
    <p:bg>
      <p:bgPr>
        <a:solidFill>
          <a:srgbClr val="002050"/>
        </a:solidFill>
        <a:effectLst/>
      </p:bgPr>
    </p:bg>
    <p:spTree>
      <p:nvGrpSpPr>
        <p:cNvPr id="1" name=""/>
        <p:cNvGrpSpPr/>
        <p:nvPr/>
      </p:nvGrpSpPr>
      <p:grpSpPr>
        <a:xfrm>
          <a:off x="0" y="0"/>
          <a:ext cx="0" cy="0"/>
          <a:chOff x="0" y="0"/>
          <a:chExt cx="0" cy="0"/>
        </a:xfrm>
      </p:grpSpPr>
      <p:sp>
        <p:nvSpPr>
          <p:cNvPr id="7" name="Title 1"/>
          <p:cNvSpPr>
            <a:spLocks noGrp="1" noChangeAspect="1"/>
          </p:cNvSpPr>
          <p:nvPr>
            <p:ph type="title"/>
          </p:nvPr>
        </p:nvSpPr>
        <p:spPr>
          <a:xfrm>
            <a:off x="304800" y="358227"/>
            <a:ext cx="11582400" cy="889000"/>
          </a:xfrm>
          <a:prstGeom prst="rect">
            <a:avLst/>
          </a:prstGeom>
        </p:spPr>
        <p:txBody>
          <a:bodyPr lIns="0" tIns="0" rIns="0" bIns="0" anchor="ctr"/>
          <a:lstStyle>
            <a:lvl1pPr algn="l">
              <a:defRPr sz="5866">
                <a:solidFill>
                  <a:srgbClr val="FFFFFF"/>
                </a:solidFill>
                <a:latin typeface="Segoe UI Light"/>
                <a:cs typeface="Segoe UI Light"/>
              </a:defRPr>
            </a:lvl1pPr>
          </a:lstStyle>
          <a:p>
            <a:r>
              <a:rPr lang="en-US"/>
              <a:t>Click to edit Master title style</a:t>
            </a:r>
          </a:p>
        </p:txBody>
      </p:sp>
      <p:sp>
        <p:nvSpPr>
          <p:cNvPr id="8" name="Content Placeholder 2"/>
          <p:cNvSpPr>
            <a:spLocks noGrp="1"/>
          </p:cNvSpPr>
          <p:nvPr>
            <p:ph idx="1" hasCustomPrompt="1"/>
          </p:nvPr>
        </p:nvSpPr>
        <p:spPr>
          <a:xfrm>
            <a:off x="304800" y="1304262"/>
            <a:ext cx="11582400" cy="1992853"/>
          </a:xfrm>
          <a:prstGeom prst="rect">
            <a:avLst/>
          </a:prstGeom>
        </p:spPr>
        <p:txBody>
          <a:bodyPr lIns="0" tIns="0" rIns="0" bIns="0"/>
          <a:lstStyle>
            <a:lvl1pPr marL="243787" indent="-243787">
              <a:lnSpc>
                <a:spcPct val="100000"/>
              </a:lnSpc>
              <a:spcBef>
                <a:spcPts val="667"/>
              </a:spcBef>
              <a:buFont typeface="Arial" charset="0"/>
              <a:buChar char="•"/>
              <a:defRPr sz="3200" baseline="0">
                <a:solidFill>
                  <a:schemeClr val="bg1"/>
                </a:solidFill>
                <a:latin typeface="Segoe UI Light"/>
                <a:cs typeface="Segoe UI Light"/>
              </a:defRPr>
            </a:lvl1pPr>
            <a:lvl2pPr marL="609468" indent="-243787">
              <a:lnSpc>
                <a:spcPct val="100000"/>
              </a:lnSpc>
              <a:spcBef>
                <a:spcPts val="667"/>
              </a:spcBef>
              <a:buFont typeface="Arial" panose="020B0604020202020204" pitchFamily="34" charset="0"/>
              <a:buChar char="•"/>
              <a:defRPr sz="2932">
                <a:solidFill>
                  <a:schemeClr val="bg1"/>
                </a:solidFill>
                <a:latin typeface="Segoe UI Light"/>
                <a:cs typeface="Segoe UI Light"/>
              </a:defRPr>
            </a:lvl2pPr>
            <a:lvl3pPr marL="914201" indent="-243787">
              <a:lnSpc>
                <a:spcPct val="100000"/>
              </a:lnSpc>
              <a:spcBef>
                <a:spcPts val="667"/>
              </a:spcBef>
              <a:buFont typeface="Arial"/>
              <a:buChar char="•"/>
              <a:defRPr sz="2666">
                <a:solidFill>
                  <a:schemeClr val="bg1"/>
                </a:solidFill>
                <a:latin typeface="Segoe UI Light"/>
                <a:cs typeface="Segoe UI Light"/>
              </a:defRPr>
            </a:lvl3pPr>
            <a:lvl4pPr marL="1218935" marR="0" indent="-243787" algn="l" defTabSz="1218935" rtl="0" eaLnBrk="1" fontAlgn="auto" latinLnBrk="0" hangingPunct="1">
              <a:lnSpc>
                <a:spcPct val="100000"/>
              </a:lnSpc>
              <a:spcBef>
                <a:spcPts val="667"/>
              </a:spcBef>
              <a:spcAft>
                <a:spcPts val="0"/>
              </a:spcAft>
              <a:buClrTx/>
              <a:buSzTx/>
              <a:buFont typeface="Arial"/>
              <a:buChar char="•"/>
              <a:tabLst/>
              <a:defRPr sz="2400" baseline="0">
                <a:solidFill>
                  <a:schemeClr val="bg1"/>
                </a:solidFill>
                <a:latin typeface="Segoe UI Light"/>
                <a:cs typeface="Segoe UI Light"/>
              </a:defRPr>
            </a:lvl4pPr>
            <a:lvl5pPr marL="2072190" indent="243787">
              <a:spcBef>
                <a:spcPts val="1333"/>
              </a:spcBef>
              <a:buFont typeface="Arial"/>
              <a:buChar char="•"/>
              <a:tabLst>
                <a:tab pos="2135254" algn="l"/>
              </a:tabLst>
              <a:defRPr sz="2666" baseline="0">
                <a:solidFill>
                  <a:schemeClr val="bg1"/>
                </a:solidFill>
                <a:latin typeface="Segoe UI Light"/>
                <a:cs typeface="Segoe UI Light"/>
              </a:defRPr>
            </a:lvl5pPr>
          </a:lstStyle>
          <a:p>
            <a:pPr lvl="0"/>
            <a:r>
              <a:rPr lang="en-US"/>
              <a:t>Bullet first level</a:t>
            </a:r>
          </a:p>
          <a:p>
            <a:pPr lvl="1"/>
            <a:r>
              <a:rPr lang="en-US"/>
              <a:t>Bullet second level</a:t>
            </a:r>
          </a:p>
          <a:p>
            <a:pPr lvl="2"/>
            <a:r>
              <a:rPr lang="en-US"/>
              <a:t>Bullet third level</a:t>
            </a:r>
          </a:p>
          <a:p>
            <a:pPr lvl="3"/>
            <a:r>
              <a:rPr lang="en-US"/>
              <a:t>Bullet fourth level</a:t>
            </a:r>
          </a:p>
        </p:txBody>
      </p:sp>
    </p:spTree>
    <p:extLst>
      <p:ext uri="{BB962C8B-B14F-4D97-AF65-F5344CB8AC3E}">
        <p14:creationId xmlns:p14="http://schemas.microsoft.com/office/powerpoint/2010/main" val="32179754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12764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70146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274221"/>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274221"/>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8747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9" y="620432"/>
            <a:ext cx="11306469" cy="403137"/>
          </a:xfrm>
        </p:spPr>
        <p:txBody>
          <a:bodyPr wrap="square" lIns="0" tIns="0" rIns="0" bIns="0" anchor="ctr">
            <a:spAutoFit/>
          </a:bodyPr>
          <a:lstStyle>
            <a:lvl1pPr>
              <a:lnSpc>
                <a:spcPts val="3074"/>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3719974601"/>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7319" y="1866615"/>
            <a:ext cx="11336039" cy="1976903"/>
          </a:xfrm>
        </p:spPr>
        <p:txBody>
          <a:bodyPr/>
          <a:lstStyle>
            <a:lvl1pPr>
              <a:lnSpc>
                <a:spcPct val="120000"/>
              </a:lnSpc>
              <a:spcBef>
                <a:spcPts val="600"/>
              </a:spcBef>
              <a:defRPr/>
            </a:lvl1pPr>
            <a:lvl2pPr>
              <a:lnSpc>
                <a:spcPct val="120000"/>
              </a:lnSpc>
              <a:spcBef>
                <a:spcPts val="600"/>
              </a:spcBef>
              <a:defRPr/>
            </a:lvl2pPr>
            <a:lvl3pPr>
              <a:lnSpc>
                <a:spcPct val="120000"/>
              </a:lnSpc>
              <a:spcBef>
                <a:spcPts val="600"/>
              </a:spcBef>
              <a:defRPr/>
            </a:lvl3pPr>
            <a:lvl4pPr>
              <a:lnSpc>
                <a:spcPct val="120000"/>
              </a:lnSpc>
              <a:spcBef>
                <a:spcPts val="600"/>
              </a:spcBef>
              <a:defRPr/>
            </a:lvl4pPr>
            <a:lvl5pPr>
              <a:lnSpc>
                <a:spcPct val="12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E1E86FC-77D6-ED46-AAA9-49770FEAC486}" type="slidenum">
              <a:rPr lang="en-US" smtClean="0"/>
              <a:t>‹#›</a:t>
            </a:fld>
            <a:endParaRPr lang="en-US"/>
          </a:p>
        </p:txBody>
      </p:sp>
    </p:spTree>
    <p:extLst>
      <p:ext uri="{BB962C8B-B14F-4D97-AF65-F5344CB8AC3E}">
        <p14:creationId xmlns:p14="http://schemas.microsoft.com/office/powerpoint/2010/main" val="23285697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Featu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E8BC16-6258-45EB-895B-370624A2A1FF}"/>
              </a:ext>
            </a:extLst>
          </p:cNvPr>
          <p:cNvSpPr/>
          <p:nvPr userDrawn="1"/>
        </p:nvSpPr>
        <p:spPr bwMode="auto">
          <a:xfrm>
            <a:off x="0" y="1"/>
            <a:ext cx="6096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1E52ECF-031C-404E-85E6-441DD28D0CE3}"/>
              </a:ext>
            </a:extLst>
          </p:cNvPr>
          <p:cNvSpPr>
            <a:spLocks noGrp="1"/>
          </p:cNvSpPr>
          <p:nvPr>
            <p:ph type="title"/>
          </p:nvPr>
        </p:nvSpPr>
        <p:spPr>
          <a:xfrm>
            <a:off x="269241" y="289513"/>
            <a:ext cx="5605005" cy="822961"/>
          </a:xfrm>
        </p:spPr>
        <p:txBody>
          <a:bodyPr/>
          <a:lstStyle>
            <a:lvl1pPr>
              <a:defRPr sz="3600" spc="0">
                <a:solidFill>
                  <a:schemeClr val="bg2"/>
                </a:solidFill>
              </a:defRPr>
            </a:lvl1pPr>
          </a:lstStyle>
          <a:p>
            <a:r>
              <a:rPr lang="en-US"/>
              <a:t>Click to edit Master title</a:t>
            </a:r>
          </a:p>
        </p:txBody>
      </p:sp>
      <p:sp>
        <p:nvSpPr>
          <p:cNvPr id="10" name="Text Placeholder 9">
            <a:extLst>
              <a:ext uri="{FF2B5EF4-FFF2-40B4-BE49-F238E27FC236}">
                <a16:creationId xmlns:a16="http://schemas.microsoft.com/office/drawing/2014/main" id="{88CC2AC8-1EF6-485E-B8CA-AE419179106A}"/>
              </a:ext>
            </a:extLst>
          </p:cNvPr>
          <p:cNvSpPr>
            <a:spLocks noGrp="1"/>
          </p:cNvSpPr>
          <p:nvPr>
            <p:ph type="body" sz="quarter" idx="10"/>
          </p:nvPr>
        </p:nvSpPr>
        <p:spPr>
          <a:xfrm>
            <a:off x="269134" y="1159496"/>
            <a:ext cx="5605005" cy="1107933"/>
          </a:xfrm>
        </p:spPr>
        <p:txBody>
          <a:bodyPr/>
          <a:lstStyle>
            <a:lvl1pPr marL="0" indent="0">
              <a:spcBef>
                <a:spcPts val="1800"/>
              </a:spcBef>
              <a:buNone/>
              <a:defRPr sz="1800">
                <a:solidFill>
                  <a:schemeClr val="bg2"/>
                </a:solidFill>
              </a:defRPr>
            </a:lvl1pPr>
            <a:lvl2pPr marL="169830" indent="-169830">
              <a:defRPr sz="1800">
                <a:solidFill>
                  <a:schemeClr val="bg2"/>
                </a:solidFill>
              </a:defRPr>
            </a:lvl2pPr>
            <a:lvl3pPr marL="572978" indent="-223795">
              <a:defRPr sz="1600">
                <a:solidFill>
                  <a:schemeClr val="bg2"/>
                </a:solidFill>
              </a:defRPr>
            </a:lvl3pPr>
            <a:lvl4pPr marL="914225" indent="-223795">
              <a:defRPr sz="1400">
                <a:solidFill>
                  <a:schemeClr val="bg2"/>
                </a:solidFill>
              </a:defRPr>
            </a:lvl4pPr>
            <a:lvl5pPr>
              <a:defRPr sz="14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2993004"/>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2_Title and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9"/>
            <a:ext cx="11655840" cy="899665"/>
          </a:xfrm>
        </p:spPr>
        <p:txBody>
          <a:bodyPr/>
          <a:lstStyle>
            <a:lvl1pPr marL="0" algn="l" defTabSz="895874" rtl="0" eaLnBrk="1" latinLnBrk="0" hangingPunct="1">
              <a:spcBef>
                <a:spcPct val="0"/>
              </a:spcBef>
              <a:buNone/>
              <a:defRPr lang="en-US" sz="3600" b="0" i="0" u="none" kern="1200" spc="0" baseline="0" dirty="0">
                <a:solidFill>
                  <a:schemeClr val="accent5">
                    <a:lumMod val="50000"/>
                  </a:schemeClr>
                </a:solidFill>
                <a:latin typeface="Segoe UI Semibold" charset="0"/>
                <a:ea typeface="Segoe UI Semibold" charset="0"/>
                <a:cs typeface="Segoe UI Semibold"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A85DA4D-0F75-4990-989D-156F1519F92E}"/>
              </a:ext>
            </a:extLst>
          </p:cNvPr>
          <p:cNvSpPr>
            <a:spLocks noGrp="1"/>
          </p:cNvSpPr>
          <p:nvPr>
            <p:ph idx="1"/>
          </p:nvPr>
        </p:nvSpPr>
        <p:spPr>
          <a:xfrm>
            <a:off x="269240" y="1253332"/>
            <a:ext cx="11653520" cy="1357332"/>
          </a:xfrm>
        </p:spPr>
        <p:txBody>
          <a:bodyPr/>
          <a:lstStyle>
            <a:lvl1pPr>
              <a:defRPr sz="28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6889017"/>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811859"/>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nchor="ctr">
            <a:spAutoFit/>
          </a:bodyPr>
          <a:lstStyle>
            <a:lvl1pPr>
              <a:lnSpc>
                <a:spcPts val="3075"/>
              </a:lnSpc>
              <a:defRPr sz="2745" strike="noStrike">
                <a:solidFill>
                  <a:srgbClr val="2F2F2F"/>
                </a:solidFill>
              </a:defRPr>
            </a:lvl1pPr>
          </a:lstStyle>
          <a:p>
            <a:r>
              <a:rPr lang="en-US"/>
              <a:t>Title</a:t>
            </a:r>
          </a:p>
        </p:txBody>
      </p:sp>
      <p:pic>
        <p:nvPicPr>
          <p:cNvPr id="3" name="Picture 2">
            <a:extLst>
              <a:ext uri="{FF2B5EF4-FFF2-40B4-BE49-F238E27FC236}">
                <a16:creationId xmlns:a16="http://schemas.microsoft.com/office/drawing/2014/main" id="{327A0659-E0B2-44F6-B4DF-1BF31497F2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13054" y="1166932"/>
            <a:ext cx="7278947" cy="5691068"/>
          </a:xfrm>
          <a:prstGeom prst="rect">
            <a:avLst/>
          </a:prstGeom>
        </p:spPr>
      </p:pic>
      <p:pic>
        <p:nvPicPr>
          <p:cNvPr id="5" name="Picture 4" descr="A screenshot of a computer&#10;&#10;Description generated with very high confidence">
            <a:extLst>
              <a:ext uri="{FF2B5EF4-FFF2-40B4-BE49-F238E27FC236}">
                <a16:creationId xmlns:a16="http://schemas.microsoft.com/office/drawing/2014/main" id="{4C2C783E-C3C4-4908-A60D-1931FA7525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13054" y="1161160"/>
            <a:ext cx="7278947" cy="5696841"/>
          </a:xfrm>
          <a:prstGeom prst="rect">
            <a:avLst/>
          </a:prstGeom>
        </p:spPr>
      </p:pic>
    </p:spTree>
    <p:extLst>
      <p:ext uri="{BB962C8B-B14F-4D97-AF65-F5344CB8AC3E}">
        <p14:creationId xmlns:p14="http://schemas.microsoft.com/office/powerpoint/2010/main" val="2206599644"/>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7" name="Picture 6">
            <a:extLst>
              <a:ext uri="{FF2B5EF4-FFF2-40B4-BE49-F238E27FC236}">
                <a16:creationId xmlns:a16="http://schemas.microsoft.com/office/drawing/2014/main" id="{38A0A395-3392-45A6-B80A-0A4DF48B2C40}"/>
              </a:ext>
            </a:extLst>
          </p:cNvPr>
          <p:cNvPicPr>
            <a:picLocks noChangeAspect="1"/>
          </p:cNvPicPr>
          <p:nvPr/>
        </p:nvPicPr>
        <p:blipFill>
          <a:blip r:embed="rId2"/>
          <a:stretch>
            <a:fillRect/>
          </a:stretch>
        </p:blipFill>
        <p:spPr>
          <a:xfrm>
            <a:off x="426425" y="438484"/>
            <a:ext cx="1361869" cy="224138"/>
          </a:xfrm>
          <a:prstGeom prst="rect">
            <a:avLst/>
          </a:prstGeom>
        </p:spPr>
      </p:pic>
    </p:spTree>
    <p:extLst>
      <p:ext uri="{BB962C8B-B14F-4D97-AF65-F5344CB8AC3E}">
        <p14:creationId xmlns:p14="http://schemas.microsoft.com/office/powerpoint/2010/main" val="34372175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wiith photo_white text">
    <p:bg>
      <p:bgRef idx="1001">
        <a:schemeClr val="bg1"/>
      </p:bgRef>
    </p:bg>
    <p:spTree>
      <p:nvGrpSpPr>
        <p:cNvPr id="1" name=""/>
        <p:cNvGrpSpPr/>
        <p:nvPr/>
      </p:nvGrpSpPr>
      <p:grpSpPr>
        <a:xfrm>
          <a:off x="0" y="0"/>
          <a:ext cx="0" cy="0"/>
          <a:chOff x="0" y="0"/>
          <a:chExt cx="0" cy="0"/>
        </a:xfrm>
      </p:grpSpPr>
      <p:pic>
        <p:nvPicPr>
          <p:cNvPr id="7" name="Picture 6" descr="2 People having a meeting in an office - one male and one female" title="Microsoft brand photo">
            <a:extLst>
              <a:ext uri="{FF2B5EF4-FFF2-40B4-BE49-F238E27FC236}">
                <a16:creationId xmlns:a16="http://schemas.microsoft.com/office/drawing/2014/main" id="{447C1B48-3599-4397-9C48-452F94210C4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307777"/>
          </a:xfrm>
          <a:noFill/>
        </p:spPr>
        <p:txBody>
          <a:bodyPr wrap="square" lIns="0" tIns="0" rIns="0" bIns="0">
            <a:spAutoFit/>
          </a:bodyPr>
          <a:lstStyle>
            <a:lvl1pPr marL="0" indent="0">
              <a:spcBef>
                <a:spcPts val="0"/>
              </a:spcBef>
              <a:buNone/>
              <a:defRPr sz="20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white - EMF" descr="Microsoft logo white text version">
            <a:extLst>
              <a:ext uri="{FF2B5EF4-FFF2-40B4-BE49-F238E27FC236}">
                <a16:creationId xmlns:a16="http://schemas.microsoft.com/office/drawing/2014/main" id="{AA220987-CAF7-45F3-B22A-77038A8D813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5216" y="585788"/>
            <a:ext cx="1366245" cy="292608"/>
          </a:xfrm>
          <a:prstGeom prst="rect">
            <a:avLst/>
          </a:prstGeom>
        </p:spPr>
      </p:pic>
    </p:spTree>
    <p:extLst>
      <p:ext uri="{BB962C8B-B14F-4D97-AF65-F5344CB8AC3E}">
        <p14:creationId xmlns:p14="http://schemas.microsoft.com/office/powerpoint/2010/main" val="2001547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slide blue">
    <p:bg>
      <p:bgPr>
        <a:solidFill>
          <a:srgbClr val="0278D7"/>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EF8822D-F745-4E56-A540-A9547E7BCE07}"/>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9" name="Text Placeholder 4">
            <a:extLst>
              <a:ext uri="{FF2B5EF4-FFF2-40B4-BE49-F238E27FC236}">
                <a16:creationId xmlns:a16="http://schemas.microsoft.com/office/drawing/2014/main" id="{3A25CC0D-FC54-4BD7-82BD-929FB99709CA}"/>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5" name="Picture 4">
            <a:extLst>
              <a:ext uri="{FF2B5EF4-FFF2-40B4-BE49-F238E27FC236}">
                <a16:creationId xmlns:a16="http://schemas.microsoft.com/office/drawing/2014/main" id="{EC140D21-9CBD-4648-AC20-72B193B8E109}"/>
              </a:ext>
            </a:extLst>
          </p:cNvPr>
          <p:cNvPicPr>
            <a:picLocks noChangeAspect="1"/>
          </p:cNvPicPr>
          <p:nvPr/>
        </p:nvPicPr>
        <p:blipFill>
          <a:blip r:embed="rId2"/>
          <a:stretch>
            <a:fillRect/>
          </a:stretch>
        </p:blipFill>
        <p:spPr>
          <a:xfrm>
            <a:off x="426424" y="438438"/>
            <a:ext cx="1364901" cy="224637"/>
          </a:xfrm>
          <a:prstGeom prst="rect">
            <a:avLst/>
          </a:prstGeom>
        </p:spPr>
      </p:pic>
    </p:spTree>
    <p:extLst>
      <p:ext uri="{BB962C8B-B14F-4D97-AF65-F5344CB8AC3E}">
        <p14:creationId xmlns:p14="http://schemas.microsoft.com/office/powerpoint/2010/main" val="18178732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0357" y="1183795"/>
            <a:ext cx="3628455" cy="1174324"/>
          </a:xfrm>
        </p:spPr>
        <p:txBody>
          <a:bodyPr lIns="0" tIns="0" rIns="0" bIns="0"/>
          <a:lstStyle>
            <a:lvl1pPr>
              <a:lnSpc>
                <a:spcPct val="100000"/>
              </a:lnSpc>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183794"/>
            <a:ext cx="3618382" cy="3312974"/>
          </a:xfrm>
        </p:spPr>
        <p:txBody>
          <a:bodyPr wrap="square" lIns="0" tIns="0" rIns="0" bIns="0">
            <a:noAutofit/>
          </a:bodyPr>
          <a:lstStyle>
            <a:lvl1pPr marL="0" marR="0" indent="0" algn="l" defTabSz="507330" rtl="0" eaLnBrk="1" fontAlgn="auto" latinLnBrk="0" hangingPunct="1">
              <a:lnSpc>
                <a:spcPct val="100000"/>
              </a:lnSpc>
              <a:spcBef>
                <a:spcPts val="0"/>
              </a:spcBef>
              <a:spcAft>
                <a:spcPts val="98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4282685145"/>
      </p:ext>
    </p:extLst>
  </p:cSld>
  <p:clrMapOvr>
    <a:masterClrMapping/>
  </p:clrMapOvr>
  <p:transition>
    <p:fade/>
  </p:transition>
  <p:hf sldNum="0" hd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5810" y="2163763"/>
            <a:ext cx="11333080" cy="1498787"/>
          </a:xfrm>
        </p:spPr>
        <p:txBody>
          <a:bodyPr wrap="square" lIns="0" tIns="0" rIns="0" bIns="0">
            <a:spAutoFit/>
          </a:bodyPr>
          <a:lstStyle>
            <a:lvl1pPr marL="0" indent="0">
              <a:lnSpc>
                <a:spcPct val="100000"/>
              </a:lnSpc>
              <a:spcBef>
                <a:spcPts val="1961"/>
              </a:spcBef>
              <a:spcAft>
                <a:spcPts val="0"/>
              </a:spcAft>
              <a:buNone/>
              <a:defRPr sz="2549" b="0" i="0">
                <a:solidFill>
                  <a:srgbClr val="000000"/>
                </a:solidFill>
                <a:latin typeface="+mn-lt"/>
              </a:defRPr>
            </a:lvl1pPr>
            <a:lvl2pPr marL="224097" indent="0">
              <a:lnSpc>
                <a:spcPct val="100000"/>
              </a:lnSpc>
              <a:spcBef>
                <a:spcPts val="1961"/>
              </a:spcBef>
              <a:spcAft>
                <a:spcPts val="0"/>
              </a:spcAft>
              <a:buNone/>
              <a:defRPr sz="1961">
                <a:solidFill>
                  <a:srgbClr val="000000"/>
                </a:solidFill>
              </a:defRPr>
            </a:lvl2pPr>
            <a:lvl3pPr marL="448193" indent="0">
              <a:lnSpc>
                <a:spcPct val="100000"/>
              </a:lnSpc>
              <a:spcBef>
                <a:spcPts val="1961"/>
              </a:spcBef>
              <a:spcAft>
                <a:spcPts val="0"/>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a:t>
            </a:r>
          </a:p>
          <a:p>
            <a:pPr lvl="1"/>
            <a:r>
              <a:rPr lang="en-US"/>
              <a:t>Second level Segoe UI 20</a:t>
            </a:r>
          </a:p>
          <a:p>
            <a:pPr lvl="2"/>
            <a:r>
              <a:rPr lang="en-US"/>
              <a:t>Third level Segoe UI 20</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a:t>
            </a:r>
          </a:p>
        </p:txBody>
      </p:sp>
    </p:spTree>
    <p:extLst>
      <p:ext uri="{BB962C8B-B14F-4D97-AF65-F5344CB8AC3E}">
        <p14:creationId xmlns:p14="http://schemas.microsoft.com/office/powerpoint/2010/main" val="326387814"/>
      </p:ext>
    </p:extLst>
  </p:cSld>
  <p:clrMapOvr>
    <a:masterClrMapping/>
  </p:clrMapOvr>
  <p:transition>
    <p:fade/>
  </p:transition>
  <p:hf sldNum="0" hd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3F3274D-8F90-4F75-B990-F6B7A291DE2C}"/>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69745475"/>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A2BEB94-8C9B-4514-BEDD-A759C627B967}"/>
              </a:ext>
            </a:extLst>
          </p:cNvPr>
          <p:cNvSpPr>
            <a:spLocks noGrp="1"/>
          </p:cNvSpPr>
          <p:nvPr>
            <p:ph type="pic" sz="quarter" idx="12"/>
          </p:nvPr>
        </p:nvSpPr>
        <p:spPr>
          <a:xfrm>
            <a:off x="6545751" y="444500"/>
            <a:ext cx="5206512" cy="5969000"/>
          </a:xfrm>
          <a:effectLst>
            <a:outerShdw blurRad="127000" dist="50800" dir="8100000" algn="tr" rotWithShape="0">
              <a:prstClr val="black">
                <a:alpha val="25000"/>
              </a:prstClr>
            </a:outerShdw>
          </a:effectLst>
        </p:spPr>
        <p:txBody>
          <a:bodyPr/>
          <a:lstStyle/>
          <a:p>
            <a:endParaRPr lang="en-US"/>
          </a:p>
        </p:txBody>
      </p:sp>
      <p:sp>
        <p:nvSpPr>
          <p:cNvPr id="8" name="Text Placeholder 7">
            <a:extLst>
              <a:ext uri="{FF2B5EF4-FFF2-40B4-BE49-F238E27FC236}">
                <a16:creationId xmlns:a16="http://schemas.microsoft.com/office/drawing/2014/main" id="{757C9CF2-527D-4308-8C50-4B6283C5A257}"/>
              </a:ext>
            </a:extLst>
          </p:cNvPr>
          <p:cNvSpPr>
            <a:spLocks noGrp="1"/>
          </p:cNvSpPr>
          <p:nvPr>
            <p:ph type="body" sz="quarter" idx="10" hasCustomPrompt="1"/>
          </p:nvPr>
        </p:nvSpPr>
        <p:spPr>
          <a:xfrm>
            <a:off x="439737" y="2163763"/>
            <a:ext cx="4937357" cy="2071688"/>
          </a:xfrm>
        </p:spPr>
        <p:txBody>
          <a:bodyPr tIns="0" rIns="0" bIns="0">
            <a:noAutofit/>
          </a:bodyPr>
          <a:lstStyle>
            <a:lvl1pPr>
              <a:spcBef>
                <a:spcPts val="1800"/>
              </a:spcBef>
              <a:defRPr sz="1400"/>
            </a:lvl1pPr>
            <a:lvl2pPr marL="171417" indent="-171417" algn="l" defTabSz="914225" rtl="0" eaLnBrk="1" latinLnBrk="0" hangingPunct="1">
              <a:lnSpc>
                <a:spcPct val="150000"/>
              </a:lnSpc>
              <a:spcBef>
                <a:spcPts val="1800"/>
              </a:spcBef>
              <a:buFont typeface="Arial" panose="020B0604020202020204" pitchFamily="34" charset="0"/>
              <a:buChar char="•"/>
              <a:defRPr lang="en-US" sz="1200" kern="1200" dirty="0" smtClean="0">
                <a:solidFill>
                  <a:srgbClr val="797979"/>
                </a:solidFill>
                <a:latin typeface="Segoe UI" panose="020B0502040204020203" pitchFamily="34" charset="0"/>
                <a:ea typeface="+mn-ea"/>
                <a:cs typeface="Segoe UI" panose="020B0502040204020203" pitchFamily="34" charset="0"/>
              </a:defRPr>
            </a:lvl2pPr>
          </a:lstStyle>
          <a:p>
            <a:pPr lvl="0"/>
            <a:r>
              <a:rPr lang="en-US"/>
              <a:t>The body copy goes here. This is an example of how the type could look for slides with longer paragraphs. This is an example of how the type could look for slides with longer paragraphs. The body copy goes here. This is an example of how the type could look for slides with longer paragraphs.</a:t>
            </a:r>
            <a:endParaRPr lang="en-US" sz="1200" kern="1200">
              <a:solidFill>
                <a:srgbClr val="797979"/>
              </a:solidFill>
              <a:latin typeface="Segoe UI" panose="020B0502040204020203" pitchFamily="34" charset="0"/>
              <a:ea typeface="+mn-ea"/>
              <a:cs typeface="Segoe UI" panose="020B0502040204020203" pitchFamily="34" charset="0"/>
            </a:endParaRPr>
          </a:p>
        </p:txBody>
      </p:sp>
      <p:sp>
        <p:nvSpPr>
          <p:cNvPr id="9" name="Text Placeholder 9">
            <a:extLst>
              <a:ext uri="{FF2B5EF4-FFF2-40B4-BE49-F238E27FC236}">
                <a16:creationId xmlns:a16="http://schemas.microsoft.com/office/drawing/2014/main" id="{6DEDB69F-E928-4C4A-ABEC-49FD09C48093}"/>
              </a:ext>
            </a:extLst>
          </p:cNvPr>
          <p:cNvSpPr>
            <a:spLocks noGrp="1"/>
          </p:cNvSpPr>
          <p:nvPr>
            <p:ph type="body" sz="quarter" idx="11" hasCustomPrompt="1"/>
          </p:nvPr>
        </p:nvSpPr>
        <p:spPr>
          <a:xfrm>
            <a:off x="445135" y="314084"/>
            <a:ext cx="4553123" cy="355600"/>
          </a:xfrm>
        </p:spPr>
        <p:txBody>
          <a:bodyPr>
            <a:noAutofit/>
          </a:bodyPr>
          <a:lstStyle>
            <a:lvl1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cap="all" spc="59" baseline="0" dirty="0" smtClean="0">
                <a:solidFill>
                  <a:schemeClr val="tx1">
                    <a:lumMod val="50000"/>
                    <a:lumOff val="50000"/>
                  </a:schemeClr>
                </a:solidFill>
                <a:latin typeface="Segoe UI"/>
                <a:ea typeface="Segoe UI"/>
                <a:cs typeface="Segoe UI"/>
                <a:sym typeface="Segoe UI"/>
              </a:defRPr>
            </a:lvl1pPr>
            <a:lvl2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spc="59" dirty="0" smtClean="0">
                <a:solidFill>
                  <a:schemeClr val="tx1">
                    <a:lumMod val="50000"/>
                    <a:lumOff val="50000"/>
                  </a:schemeClr>
                </a:solidFill>
                <a:latin typeface="Segoe UI"/>
                <a:ea typeface="Segoe UI"/>
                <a:cs typeface="Segoe UI"/>
                <a:sym typeface="Segoe UI"/>
              </a:defRPr>
            </a:lvl2pPr>
            <a:lvl3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spc="59" dirty="0" smtClean="0">
                <a:solidFill>
                  <a:schemeClr val="tx1">
                    <a:lumMod val="50000"/>
                    <a:lumOff val="50000"/>
                  </a:schemeClr>
                </a:solidFill>
                <a:latin typeface="Segoe UI"/>
                <a:ea typeface="Segoe UI"/>
                <a:cs typeface="Segoe UI"/>
                <a:sym typeface="Segoe UI"/>
              </a:defRPr>
            </a:lvl3pPr>
            <a:lvl4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spc="59" dirty="0" smtClean="0">
                <a:solidFill>
                  <a:schemeClr val="tx1">
                    <a:lumMod val="50000"/>
                    <a:lumOff val="50000"/>
                  </a:schemeClr>
                </a:solidFill>
                <a:latin typeface="Segoe UI"/>
                <a:ea typeface="Segoe UI"/>
                <a:cs typeface="Segoe UI"/>
                <a:sym typeface="Segoe UI"/>
              </a:defRPr>
            </a:lvl4pPr>
            <a:lvl5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spc="59" dirty="0">
                <a:solidFill>
                  <a:schemeClr val="tx1">
                    <a:lumMod val="50000"/>
                    <a:lumOff val="50000"/>
                  </a:schemeClr>
                </a:solidFill>
                <a:latin typeface="Segoe UI"/>
                <a:ea typeface="Segoe UI"/>
                <a:cs typeface="Segoe UI"/>
                <a:sym typeface="Segoe UI"/>
              </a:defRPr>
            </a:lvl5pPr>
          </a:lstStyle>
          <a:p>
            <a:pPr lvl="0"/>
            <a:r>
              <a:rPr lang="en-US"/>
              <a:t>SECTION NAME</a:t>
            </a:r>
          </a:p>
        </p:txBody>
      </p:sp>
      <p:sp>
        <p:nvSpPr>
          <p:cNvPr id="10" name="Title 1">
            <a:extLst>
              <a:ext uri="{FF2B5EF4-FFF2-40B4-BE49-F238E27FC236}">
                <a16:creationId xmlns:a16="http://schemas.microsoft.com/office/drawing/2014/main" id="{1A3DF149-8D0B-497C-94BD-59B05E17842B}"/>
              </a:ext>
            </a:extLst>
          </p:cNvPr>
          <p:cNvSpPr>
            <a:spLocks noGrp="1"/>
          </p:cNvSpPr>
          <p:nvPr>
            <p:ph type="title" hasCustomPrompt="1"/>
          </p:nvPr>
        </p:nvSpPr>
        <p:spPr>
          <a:xfrm>
            <a:off x="429383" y="438785"/>
            <a:ext cx="5537256" cy="678729"/>
          </a:xfrm>
        </p:spPr>
        <p:txBody>
          <a:bodyPr/>
          <a:lstStyle>
            <a:lvl1pPr>
              <a:defRPr/>
            </a:lvl1pPr>
          </a:lstStyle>
          <a:p>
            <a:r>
              <a:rPr lang="en-US"/>
              <a:t>Page name.</a:t>
            </a:r>
          </a:p>
        </p:txBody>
      </p:sp>
    </p:spTree>
    <p:extLst>
      <p:ext uri="{BB962C8B-B14F-4D97-AF65-F5344CB8AC3E}">
        <p14:creationId xmlns:p14="http://schemas.microsoft.com/office/powerpoint/2010/main" val="2755728236"/>
      </p:ext>
    </p:extLst>
  </p:cSld>
  <p:clrMapOvr>
    <a:masterClrMapping/>
  </p:clrMapOvr>
  <p:transition>
    <p:fade/>
  </p:transition>
  <p:hf sldNum="0" hdr="0" dt="0"/>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Photo layout 2">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26425" y="4927922"/>
            <a:ext cx="3630521"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30929" y="440497"/>
            <a:ext cx="11326555" cy="739343"/>
          </a:xfrm>
          <a:prstGeom prst="rect">
            <a:avLst/>
          </a:prstGeom>
        </p:spPr>
        <p:txBody>
          <a:bodyPr vert="horz" wrap="square" lIns="0" tIns="164592" rIns="0" bIns="0" rtlCol="0" anchor="t">
            <a:noAutofit/>
          </a:bodyPr>
          <a:lstStyle>
            <a:lvl1pPr>
              <a:defRPr/>
            </a:lvl1pPr>
          </a:lstStyle>
          <a:p>
            <a:r>
              <a:rPr lang="en-US"/>
              <a:t>Photo layout 2</a:t>
            </a:r>
          </a:p>
        </p:txBody>
      </p:sp>
      <p:sp>
        <p:nvSpPr>
          <p:cNvPr id="15" name="Picture Placeholder 10">
            <a:extLst>
              <a:ext uri="{FF2B5EF4-FFF2-40B4-BE49-F238E27FC236}">
                <a16:creationId xmlns:a16="http://schemas.microsoft.com/office/drawing/2014/main" id="{2A24BECD-9F61-4DC6-BC63-6426A320F58D}"/>
              </a:ext>
            </a:extLst>
          </p:cNvPr>
          <p:cNvSpPr>
            <a:spLocks noGrp="1"/>
          </p:cNvSpPr>
          <p:nvPr>
            <p:ph type="pic" sz="quarter" idx="14" hasCustomPrompt="1"/>
          </p:nvPr>
        </p:nvSpPr>
        <p:spPr>
          <a:xfrm>
            <a:off x="426424" y="2135537"/>
            <a:ext cx="3632388" cy="2583813"/>
          </a:xfrm>
          <a:blipFill>
            <a:blip r:embed="rId2"/>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16" name="Picture Placeholder 10">
            <a:extLst>
              <a:ext uri="{FF2B5EF4-FFF2-40B4-BE49-F238E27FC236}">
                <a16:creationId xmlns:a16="http://schemas.microsoft.com/office/drawing/2014/main" id="{F4C8D9CF-70F4-4C96-8B25-C6E6B7E9A260}"/>
              </a:ext>
            </a:extLst>
          </p:cNvPr>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v</a:t>
            </a:r>
          </a:p>
        </p:txBody>
      </p:sp>
      <p:sp>
        <p:nvSpPr>
          <p:cNvPr id="17" name="Picture Placeholder 10">
            <a:extLst>
              <a:ext uri="{FF2B5EF4-FFF2-40B4-BE49-F238E27FC236}">
                <a16:creationId xmlns:a16="http://schemas.microsoft.com/office/drawing/2014/main" id="{C142A4C4-16C5-4F9B-8B41-005DE02869AB}"/>
              </a:ext>
            </a:extLst>
          </p:cNvPr>
          <p:cNvSpPr>
            <a:spLocks noGrp="1"/>
          </p:cNvSpPr>
          <p:nvPr>
            <p:ph type="pic" sz="quarter" idx="16" hasCustomPrompt="1"/>
          </p:nvPr>
        </p:nvSpPr>
        <p:spPr>
          <a:xfrm>
            <a:off x="8126964" y="2135538"/>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Tree>
    <p:extLst>
      <p:ext uri="{BB962C8B-B14F-4D97-AF65-F5344CB8AC3E}">
        <p14:creationId xmlns:p14="http://schemas.microsoft.com/office/powerpoint/2010/main" val="655759339"/>
      </p:ext>
    </p:extLst>
  </p:cSld>
  <p:clrMapOvr>
    <a:masterClrMapping/>
  </p:clrMapOvr>
  <p:transition>
    <p:fade/>
  </p:transition>
  <p:hf sldNum="0" hd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6213692" y="2126903"/>
            <a:ext cx="5545571" cy="3775398"/>
          </a:xfrm>
        </p:spPr>
        <p:txBody>
          <a:bodyPr anchor="ctr">
            <a:noAutofit/>
          </a:bodyPr>
          <a:lstStyle>
            <a:lvl1pPr algn="ctr">
              <a:defRPr sz="1961">
                <a:latin typeface="+mj-lt"/>
              </a:defRPr>
            </a:lvl1pPr>
          </a:lstStyle>
          <a:p>
            <a:r>
              <a:rPr lang="en-US"/>
              <a:t> </a:t>
            </a:r>
          </a:p>
        </p:txBody>
      </p:sp>
      <p:sp>
        <p:nvSpPr>
          <p:cNvPr id="4" name="Text Placeholder 3"/>
          <p:cNvSpPr>
            <a:spLocks noGrp="1"/>
          </p:cNvSpPr>
          <p:nvPr>
            <p:ph type="body" sz="quarter" idx="10" hasCustomPrompt="1"/>
          </p:nvPr>
        </p:nvSpPr>
        <p:spPr>
          <a:xfrm>
            <a:off x="432738" y="2126903"/>
            <a:ext cx="5228893" cy="2592447"/>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2" name="Title 1">
            <a:extLst>
              <a:ext uri="{FF2B5EF4-FFF2-40B4-BE49-F238E27FC236}">
                <a16:creationId xmlns:a16="http://schemas.microsoft.com/office/drawing/2014/main" id="{5B11769B-2C5C-4432-BC0E-481D5EFABA81}"/>
              </a:ext>
            </a:extLst>
          </p:cNvPr>
          <p:cNvSpPr>
            <a:spLocks noGrp="1"/>
          </p:cNvSpPr>
          <p:nvPr>
            <p:ph type="title" hasCustomPrompt="1"/>
          </p:nvPr>
        </p:nvSpPr>
        <p:spPr/>
        <p:txBody>
          <a:bodyPr/>
          <a:lstStyle>
            <a:lvl1pPr>
              <a:defRPr/>
            </a:lvl1pPr>
          </a:lstStyle>
          <a:p>
            <a:r>
              <a:rPr lang="en-US"/>
              <a:t>Device layout</a:t>
            </a:r>
          </a:p>
        </p:txBody>
      </p:sp>
    </p:spTree>
    <p:extLst>
      <p:ext uri="{BB962C8B-B14F-4D97-AF65-F5344CB8AC3E}">
        <p14:creationId xmlns:p14="http://schemas.microsoft.com/office/powerpoint/2010/main" val="3307942218"/>
      </p:ext>
    </p:extLst>
  </p:cSld>
  <p:clrMapOvr>
    <a:masterClrMapping/>
  </p:clrMapOvr>
  <p:transition>
    <p:fade/>
  </p:transition>
  <p:hf sldNum="0" hd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Graphic layout: three columns graphic and text">
    <p:spTree>
      <p:nvGrpSpPr>
        <p:cNvPr id="1" name=""/>
        <p:cNvGrpSpPr/>
        <p:nvPr/>
      </p:nvGrpSpPr>
      <p:grpSpPr>
        <a:xfrm>
          <a:off x="0" y="0"/>
          <a:ext cx="0" cy="0"/>
          <a:chOff x="0" y="0"/>
          <a:chExt cx="0" cy="0"/>
        </a:xfrm>
      </p:grpSpPr>
      <p:sp>
        <p:nvSpPr>
          <p:cNvPr id="3" name="Rectangle 2"/>
          <p:cNvSpPr/>
          <p:nvPr/>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p:ph type="title" hasCustomPrompt="1"/>
          </p:nvPr>
        </p:nvSpPr>
        <p:spPr>
          <a:xfrm>
            <a:off x="426424" y="440497"/>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p:ph type="body" sz="quarter" idx="11" hasCustomPrompt="1"/>
          </p:nvPr>
        </p:nvSpPr>
        <p:spPr>
          <a:xfrm>
            <a:off x="426426" y="4927922"/>
            <a:ext cx="3627659"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p:ph type="body" sz="quarter" idx="12" hasCustomPrompt="1"/>
          </p:nvPr>
        </p:nvSpPr>
        <p:spPr>
          <a:xfrm>
            <a:off x="4281363" y="4927922"/>
            <a:ext cx="3623051"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p:ph type="body" sz="quarter" idx="13" hasCustomPrompt="1"/>
          </p:nvPr>
        </p:nvSpPr>
        <p:spPr>
          <a:xfrm>
            <a:off x="8126964" y="4927922"/>
            <a:ext cx="3635502"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590323213"/>
      </p:ext>
    </p:extLst>
  </p:cSld>
  <p:clrMapOvr>
    <a:masterClrMapping/>
  </p:clrMapOvr>
  <p:transition>
    <p:fade/>
  </p:transition>
  <p:hf sldNum="0" hd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p:nvSpPr>
        <p:spPr bwMode="auto">
          <a:xfrm>
            <a:off x="910904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p:nvSpPr>
        <p:spPr bwMode="auto">
          <a:xfrm>
            <a:off x="6214841"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p:nvSpPr>
        <p:spPr bwMode="auto">
          <a:xfrm>
            <a:off x="3320634"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p:nvSpPr>
        <p:spPr bwMode="auto">
          <a:xfrm>
            <a:off x="42642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30463" y="439865"/>
            <a:ext cx="11332001" cy="739973"/>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4"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1"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230628784"/>
      </p:ext>
    </p:extLst>
  </p:cSld>
  <p:clrMapOvr>
    <a:masterClrMapping/>
  </p:clrMapOvr>
  <p:transition>
    <p:fade/>
  </p:transition>
  <p:hf sldNum="0" hd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30930" y="2126525"/>
            <a:ext cx="11331534"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30930" y="440497"/>
            <a:ext cx="11331534"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847016333"/>
      </p:ext>
    </p:extLst>
  </p:cSld>
  <p:clrMapOvr>
    <a:masterClrMapping/>
  </p:clrMapOvr>
  <p:transition>
    <p:fade/>
  </p:transition>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5B0026-52B0-4525-B174-9F9DD450E8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0530" b="20607"/>
          <a:stretch/>
        </p:blipFill>
        <p:spPr>
          <a:xfrm>
            <a:off x="0" y="0"/>
            <a:ext cx="12192000" cy="6858000"/>
          </a:xfrm>
          <a:prstGeom prst="rect">
            <a:avLst/>
          </a:prstGeom>
        </p:spPr>
      </p:pic>
    </p:spTree>
    <p:extLst>
      <p:ext uri="{BB962C8B-B14F-4D97-AF65-F5344CB8AC3E}">
        <p14:creationId xmlns:p14="http://schemas.microsoft.com/office/powerpoint/2010/main" val="50174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1993737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ection title blue">
    <p:bg>
      <p:bgPr>
        <a:solidFill>
          <a:srgbClr val="0278D7"/>
        </a:solidFill>
        <a:effectLst/>
      </p:bgPr>
    </p:bg>
    <p:spTree>
      <p:nvGrpSpPr>
        <p:cNvPr id="1" name=""/>
        <p:cNvGrpSpPr/>
        <p:nvPr/>
      </p:nvGrpSpPr>
      <p:grpSpPr>
        <a:xfrm>
          <a:off x="0" y="0"/>
          <a:ext cx="0" cy="0"/>
          <a:chOff x="0" y="0"/>
          <a:chExt cx="0" cy="0"/>
        </a:xfrm>
      </p:grpSpPr>
      <p:sp>
        <p:nvSpPr>
          <p:cNvPr id="4" name="Title 35">
            <a:extLst>
              <a:ext uri="{FF2B5EF4-FFF2-40B4-BE49-F238E27FC236}">
                <a16:creationId xmlns:a16="http://schemas.microsoft.com/office/drawing/2014/main" id="{1CB8D96F-CB58-48EC-B5B5-5C28F11ADE0C}"/>
              </a:ext>
            </a:extLst>
          </p:cNvPr>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FFFFFF"/>
                </a:solidFill>
              </a:defRPr>
            </a:lvl1pPr>
          </a:lstStyle>
          <a:p>
            <a:pPr marL="0" lvl="0">
              <a:lnSpc>
                <a:spcPts val="5490"/>
              </a:lnSpc>
            </a:pPr>
            <a:r>
              <a:rPr lang="en-US"/>
              <a:t>Section title</a:t>
            </a:r>
          </a:p>
        </p:txBody>
      </p:sp>
    </p:spTree>
    <p:extLst>
      <p:ext uri="{BB962C8B-B14F-4D97-AF65-F5344CB8AC3E}">
        <p14:creationId xmlns:p14="http://schemas.microsoft.com/office/powerpoint/2010/main" val="1753070940"/>
      </p:ext>
    </p:extLst>
  </p:cSld>
  <p:clrMapOvr>
    <a:overrideClrMapping bg1="dk1" tx1="lt1" bg2="dk2" tx2="lt2" accent1="accent1" accent2="accent2" accent3="accent3" accent4="accent4" accent5="accent5" accent6="accent6" hlink="hlink" folHlink="folHlink"/>
  </p:clrMapOvr>
  <p:transition>
    <p:fade/>
  </p:transition>
  <p:hf sldNum="0" hd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554484"/>
      </p:ext>
    </p:extLst>
  </p:cSld>
  <p:clrMapOvr>
    <a:masterClrMapping/>
  </p:clrMapOvr>
  <p:transition>
    <p:fade/>
  </p:transition>
  <p:hf sldNum="0" hd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30545" y="2125362"/>
            <a:ext cx="7474057" cy="1415708"/>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B4E5D379-8A6F-4F8A-AE3E-368C1746961B}"/>
              </a:ext>
            </a:extLst>
          </p:cNvPr>
          <p:cNvPicPr>
            <a:picLocks noChangeAspect="1"/>
          </p:cNvPicPr>
          <p:nvPr/>
        </p:nvPicPr>
        <p:blipFill>
          <a:blip r:embed="rId2"/>
          <a:stretch>
            <a:fillRect/>
          </a:stretch>
        </p:blipFill>
        <p:spPr>
          <a:xfrm>
            <a:off x="426425" y="438484"/>
            <a:ext cx="1361869" cy="224138"/>
          </a:xfrm>
          <a:prstGeom prst="rect">
            <a:avLst/>
          </a:prstGeom>
        </p:spPr>
      </p:pic>
    </p:spTree>
    <p:extLst>
      <p:ext uri="{BB962C8B-B14F-4D97-AF65-F5344CB8AC3E}">
        <p14:creationId xmlns:p14="http://schemas.microsoft.com/office/powerpoint/2010/main" val="30915022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hank you blue">
    <p:bg>
      <p:bgPr>
        <a:solidFill>
          <a:srgbClr val="0278D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2124920"/>
            <a:ext cx="7474869" cy="1416149"/>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88BBF88D-B97C-4F45-9617-663CF4FB2512}"/>
              </a:ext>
            </a:extLst>
          </p:cNvPr>
          <p:cNvPicPr>
            <a:picLocks noChangeAspect="1"/>
          </p:cNvPicPr>
          <p:nvPr/>
        </p:nvPicPr>
        <p:blipFill>
          <a:blip r:embed="rId2"/>
          <a:stretch>
            <a:fillRect/>
          </a:stretch>
        </p:blipFill>
        <p:spPr>
          <a:xfrm>
            <a:off x="426424" y="438438"/>
            <a:ext cx="1364901" cy="224637"/>
          </a:xfrm>
          <a:prstGeom prst="rect">
            <a:avLst/>
          </a:prstGeom>
        </p:spPr>
      </p:pic>
    </p:spTree>
    <p:extLst>
      <p:ext uri="{BB962C8B-B14F-4D97-AF65-F5344CB8AC3E}">
        <p14:creationId xmlns:p14="http://schemas.microsoft.com/office/powerpoint/2010/main" val="1054319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5" y="1966312"/>
            <a:ext cx="5541959" cy="3847207"/>
          </a:xfrm>
        </p:spPr>
        <p:txBody>
          <a:bodyPr lIns="0" tIns="0" rIns="0" bIns="0"/>
          <a:lstStyle>
            <a:lvl1pPr marL="0" indent="0">
              <a:lnSpc>
                <a:spcPts val="1765"/>
              </a:lnSpc>
              <a:spcBef>
                <a:spcPts val="882"/>
              </a:spcBef>
              <a:buNone/>
              <a:defRPr lang="en-US" sz="1372" b="1" kern="1200" spc="0" baseline="0" dirty="0">
                <a:solidFill>
                  <a:srgbClr val="2D78D7"/>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2" y="1956351"/>
            <a:ext cx="5541959" cy="3847207"/>
          </a:xfrm>
        </p:spPr>
        <p:txBody>
          <a:bodyPr lIns="0" tIns="0" rIns="0" bIns="0"/>
          <a:lstStyle>
            <a:lvl1pPr marL="0" indent="0">
              <a:lnSpc>
                <a:spcPts val="1765"/>
              </a:lnSpc>
              <a:spcBef>
                <a:spcPts val="882"/>
              </a:spcBef>
              <a:buNone/>
              <a:defRPr lang="en-US" sz="1372" b="1" kern="1200" spc="0" baseline="0" dirty="0">
                <a:solidFill>
                  <a:srgbClr val="2D78D7"/>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4028487659"/>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455313"/>
            <a:ext cx="11306469" cy="666336"/>
          </a:xfrm>
        </p:spPr>
        <p:txBody>
          <a:bodyPr vert="horz" wrap="square" lIns="0" tIns="164592" rIns="0" bIns="0" rtlCol="0" anchor="t">
            <a:noAutofit/>
          </a:bodyPr>
          <a:lstStyle>
            <a:lvl1pPr>
              <a:defRPr lang="en-US" sz="3137"/>
            </a:lvl1pPr>
          </a:lstStyle>
          <a:p>
            <a:pPr lvl="0"/>
            <a:r>
              <a:rPr lang="en-US"/>
              <a:t>Title</a:t>
            </a:r>
          </a:p>
        </p:txBody>
      </p:sp>
      <p:pic>
        <p:nvPicPr>
          <p:cNvPr id="3" name="Picture 2" descr="A screenshot of a computer&#10;&#10;Description generated with very high confidence">
            <a:extLst>
              <a:ext uri="{FF2B5EF4-FFF2-40B4-BE49-F238E27FC236}">
                <a16:creationId xmlns:a16="http://schemas.microsoft.com/office/drawing/2014/main" id="{A092B4B5-8E80-499B-99A0-F973AFF5B4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13054" y="1161160"/>
            <a:ext cx="7278947" cy="5696841"/>
          </a:xfrm>
          <a:prstGeom prst="rect">
            <a:avLst/>
          </a:prstGeom>
        </p:spPr>
      </p:pic>
    </p:spTree>
    <p:extLst>
      <p:ext uri="{BB962C8B-B14F-4D97-AF65-F5344CB8AC3E}">
        <p14:creationId xmlns:p14="http://schemas.microsoft.com/office/powerpoint/2010/main" val="1371796230"/>
      </p:ext>
    </p:extLst>
  </p:cSld>
  <p:clrMapOvr>
    <a:masterClrMapping/>
  </p:clrMapOvr>
  <p:transition>
    <p:fade/>
  </p:transition>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_Subtitle">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C6936D-68F4-495F-A9E2-596DF0EFB8C6}"/>
              </a:ext>
            </a:extLst>
          </p:cNvPr>
          <p:cNvSpPr>
            <a:spLocks noGrp="1"/>
          </p:cNvSpPr>
          <p:nvPr>
            <p:ph type="title"/>
          </p:nvPr>
        </p:nvSpPr>
        <p:spPr>
          <a:xfrm>
            <a:off x="269240" y="289513"/>
            <a:ext cx="11655840" cy="807768"/>
          </a:xfrm>
        </p:spPr>
        <p:txBody>
          <a:bodyPr/>
          <a:lstStyle>
            <a:lvl1pPr algn="ctr">
              <a:defRPr sz="3600" spc="0"/>
            </a:lvl1pPr>
          </a:lstStyle>
          <a:p>
            <a:r>
              <a:rPr lang="en-US"/>
              <a:t>Click to edit Master title style</a:t>
            </a:r>
          </a:p>
        </p:txBody>
      </p:sp>
      <p:sp>
        <p:nvSpPr>
          <p:cNvPr id="7" name="Text Placeholder 6">
            <a:extLst>
              <a:ext uri="{FF2B5EF4-FFF2-40B4-BE49-F238E27FC236}">
                <a16:creationId xmlns:a16="http://schemas.microsoft.com/office/drawing/2014/main" id="{F8D78C74-7CAF-4426-A442-234151ACC825}"/>
              </a:ext>
            </a:extLst>
          </p:cNvPr>
          <p:cNvSpPr>
            <a:spLocks noGrp="1"/>
          </p:cNvSpPr>
          <p:nvPr>
            <p:ph type="body" sz="quarter" idx="11"/>
          </p:nvPr>
        </p:nvSpPr>
        <p:spPr>
          <a:xfrm>
            <a:off x="269243" y="1075184"/>
            <a:ext cx="11655078" cy="369332"/>
          </a:xfrm>
        </p:spPr>
        <p:txBody>
          <a:bodyPr tIns="45720" bIns="45720"/>
          <a:lstStyle>
            <a:lvl1pPr marL="0" indent="0" algn="ctr">
              <a:buNone/>
              <a:defRPr sz="2000" spc="0">
                <a:solidFill>
                  <a:schemeClr val="accent1"/>
                </a:solidFill>
              </a:defRPr>
            </a:lvl1pPr>
            <a:lvl2pPr marL="335952" indent="0" algn="ctr">
              <a:buNone/>
              <a:defRPr sz="2000">
                <a:solidFill>
                  <a:schemeClr val="accent1"/>
                </a:solidFill>
              </a:defRPr>
            </a:lvl2pPr>
            <a:lvl3pPr marL="559919" indent="0" algn="ctr">
              <a:buNone/>
              <a:defRPr sz="2000">
                <a:solidFill>
                  <a:schemeClr val="accent1"/>
                </a:solidFill>
              </a:defRPr>
            </a:lvl3pPr>
            <a:lvl4pPr marL="783885" indent="0" algn="ctr">
              <a:buNone/>
              <a:defRPr sz="2000">
                <a:solidFill>
                  <a:schemeClr val="accent1"/>
                </a:solidFill>
              </a:defRPr>
            </a:lvl4pPr>
            <a:lvl5pPr marL="1007852" indent="0" algn="ctr">
              <a:buNone/>
              <a:defRPr sz="2000">
                <a:solidFill>
                  <a:schemeClr val="accent1"/>
                </a:solidFill>
              </a:defRPr>
            </a:lvl5pPr>
          </a:lstStyle>
          <a:p>
            <a:pPr lvl="0"/>
            <a:r>
              <a:rPr lang="en-US"/>
              <a:t>Edit Master text styles</a:t>
            </a:r>
          </a:p>
        </p:txBody>
      </p:sp>
    </p:spTree>
    <p:extLst>
      <p:ext uri="{BB962C8B-B14F-4D97-AF65-F5344CB8AC3E}">
        <p14:creationId xmlns:p14="http://schemas.microsoft.com/office/powerpoint/2010/main" val="8008500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3_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95233" name="think-cell Slide" r:id="rId4" imgW="353" imgH="353" progId="TCLayout.ActiveDocument.1">
                  <p:embed/>
                </p:oleObj>
              </mc:Choice>
              <mc:Fallback>
                <p:oleObj name="think-cell Slide" r:id="rId4" imgW="353" imgH="353" progId="TCLayout.ActiveDocument.1">
                  <p:embed/>
                  <p:pic>
                    <p:nvPicPr>
                      <p:cNvPr id="5" name="Object 4"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6" name="TextBox 5">
            <a:extLst>
              <a:ext uri="{FF2B5EF4-FFF2-40B4-BE49-F238E27FC236}">
                <a16:creationId xmlns:a16="http://schemas.microsoft.com/office/drawing/2014/main" id="{38811844-77C4-4399-8DF6-5D218FE902C8}"/>
              </a:ext>
            </a:extLst>
          </p:cNvPr>
          <p:cNvSpPr txBox="1"/>
          <p:nvPr userDrawn="1"/>
        </p:nvSpPr>
        <p:spPr>
          <a:xfrm>
            <a:off x="4572585" y="6683220"/>
            <a:ext cx="2120773" cy="90602"/>
          </a:xfrm>
          <a:prstGeom prst="rect">
            <a:avLst/>
          </a:prstGeom>
          <a:noFill/>
        </p:spPr>
        <p:txBody>
          <a:bodyPr wrap="none" lIns="0" tIns="0" rIns="0" bIns="0" rtlCol="0">
            <a:spAutoFit/>
          </a:bodyPr>
          <a:lstStyle/>
          <a:p>
            <a:pPr>
              <a:lnSpc>
                <a:spcPct val="90000"/>
              </a:lnSpc>
              <a:spcAft>
                <a:spcPts val="341"/>
              </a:spcAft>
            </a:pPr>
            <a:r>
              <a:rPr lang="en-US" sz="654">
                <a:gradFill>
                  <a:gsLst>
                    <a:gs pos="2917">
                      <a:schemeClr val="tx1"/>
                    </a:gs>
                    <a:gs pos="30000">
                      <a:schemeClr val="tx1"/>
                    </a:gs>
                  </a:gsLst>
                  <a:lin ang="5400000" scaled="0"/>
                </a:gradFill>
              </a:rPr>
              <a:t>MICROSOFT</a:t>
            </a:r>
            <a:r>
              <a:rPr lang="en-US" sz="654" baseline="0">
                <a:gradFill>
                  <a:gsLst>
                    <a:gs pos="2917">
                      <a:schemeClr val="tx1"/>
                    </a:gs>
                    <a:gs pos="30000">
                      <a:schemeClr val="tx1"/>
                    </a:gs>
                  </a:gsLst>
                  <a:lin ang="5400000" scaled="0"/>
                </a:gradFill>
              </a:rPr>
              <a:t> CONFIDENTIAL / </a:t>
            </a:r>
            <a:r>
              <a:rPr lang="en-US" sz="654" b="1" baseline="0">
                <a:gradFill>
                  <a:gsLst>
                    <a:gs pos="2917">
                      <a:schemeClr val="tx1"/>
                    </a:gs>
                    <a:gs pos="30000">
                      <a:schemeClr val="tx1"/>
                    </a:gs>
                  </a:gsLst>
                  <a:lin ang="5400000" scaled="0"/>
                </a:gradFill>
              </a:rPr>
              <a:t>FOR INTERNAL USE</a:t>
            </a:r>
            <a:r>
              <a:rPr lang="en-US" sz="654" baseline="0">
                <a:gradFill>
                  <a:gsLst>
                    <a:gs pos="2917">
                      <a:schemeClr val="tx1"/>
                    </a:gs>
                    <a:gs pos="30000">
                      <a:schemeClr val="tx1"/>
                    </a:gs>
                  </a:gsLst>
                  <a:lin ang="5400000" scaled="0"/>
                </a:gradFill>
              </a:rPr>
              <a:t> ONLY</a:t>
            </a:r>
            <a:endParaRPr lang="en-US" sz="654">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642847952"/>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084173"/>
            <a:ext cx="11653523" cy="1090170"/>
          </a:xfrm>
          <a:noFill/>
        </p:spPr>
        <p:txBody>
          <a:bodyPr tIns="91440" bIns="91440" anchor="t" anchorCtr="0">
            <a:spAutoFit/>
          </a:bodyPr>
          <a:lstStyle>
            <a:lvl1pPr>
              <a:defRPr sz="6538" spc="-91"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6561061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9635B2-E6D4-41E4-BF27-D4922A4F39A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487"/>
            <a:ext cx="12192002" cy="6854121"/>
          </a:xfrm>
          <a:prstGeom prst="rect">
            <a:avLst/>
          </a:prstGeom>
        </p:spPr>
      </p:pic>
    </p:spTree>
    <p:extLst>
      <p:ext uri="{BB962C8B-B14F-4D97-AF65-F5344CB8AC3E}">
        <p14:creationId xmlns:p14="http://schemas.microsoft.com/office/powerpoint/2010/main" val="3107700380"/>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8_Title Only">
    <p:spTree>
      <p:nvGrpSpPr>
        <p:cNvPr id="1" name=""/>
        <p:cNvGrpSpPr/>
        <p:nvPr/>
      </p:nvGrpSpPr>
      <p:grpSpPr>
        <a:xfrm>
          <a:off x="0" y="0"/>
          <a:ext cx="0" cy="0"/>
          <a:chOff x="0" y="0"/>
          <a:chExt cx="0" cy="0"/>
        </a:xfrm>
      </p:grpSpPr>
      <p:sp>
        <p:nvSpPr>
          <p:cNvPr id="5" name="Title 1"/>
          <p:cNvSpPr>
            <a:spLocks noGrp="1"/>
          </p:cNvSpPr>
          <p:nvPr>
            <p:ph type="title"/>
          </p:nvPr>
        </p:nvSpPr>
        <p:spPr>
          <a:xfrm>
            <a:off x="217718" y="7"/>
            <a:ext cx="11759184" cy="529407"/>
          </a:xfrm>
          <a:prstGeom prst="rect">
            <a:avLst/>
          </a:prstGeom>
        </p:spPr>
        <p:txBody>
          <a:bodyPr lIns="0" rIns="0" anchor="ctr"/>
          <a:lstStyle>
            <a:lvl1pPr>
              <a:defRPr sz="2594">
                <a:solidFill>
                  <a:schemeClr val="tx1"/>
                </a:solidFill>
                <a:latin typeface="+mj-lt"/>
              </a:defRPr>
            </a:lvl1pPr>
          </a:lstStyle>
          <a:p>
            <a:r>
              <a:rPr lang="en-US"/>
              <a:t>Click to edit Master title style</a:t>
            </a:r>
          </a:p>
        </p:txBody>
      </p:sp>
      <p:sp>
        <p:nvSpPr>
          <p:cNvPr id="6" name="Slide Number Placeholder 1"/>
          <p:cNvSpPr>
            <a:spLocks noGrp="1"/>
          </p:cNvSpPr>
          <p:nvPr>
            <p:ph type="sldNum" sz="quarter" idx="4"/>
          </p:nvPr>
        </p:nvSpPr>
        <p:spPr>
          <a:xfrm>
            <a:off x="4789715" y="6636008"/>
            <a:ext cx="2612571" cy="221992"/>
          </a:xfrm>
          <a:prstGeom prst="rect">
            <a:avLst/>
          </a:prstGeom>
        </p:spPr>
        <p:txBody>
          <a:bodyPr/>
          <a:lstStyle>
            <a:lvl1pPr algn="ctr">
              <a:defRPr sz="1140">
                <a:latin typeface="+mj-lt"/>
              </a:defRPr>
            </a:lvl1pPr>
          </a:lstStyle>
          <a:p>
            <a:fld id="{8589D787-66D8-4295-AEEA-C5F370B2D9FD}" type="slidenum">
              <a:rPr lang="en-US" smtClean="0"/>
              <a:pPr/>
              <a:t>‹#›</a:t>
            </a:fld>
            <a:endParaRPr lang="en-US"/>
          </a:p>
        </p:txBody>
      </p:sp>
    </p:spTree>
    <p:extLst>
      <p:ext uri="{BB962C8B-B14F-4D97-AF65-F5344CB8AC3E}">
        <p14:creationId xmlns:p14="http://schemas.microsoft.com/office/powerpoint/2010/main" val="1331757816"/>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E362D-CB0B-4D8C-BA86-786BF4E399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6CF896-B13D-4BBE-82D6-B961FC9CB3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E536F-EBD5-4E21-91AA-BFFDA6407C37}"/>
              </a:ext>
            </a:extLst>
          </p:cNvPr>
          <p:cNvSpPr>
            <a:spLocks noGrp="1"/>
          </p:cNvSpPr>
          <p:nvPr>
            <p:ph type="dt" sz="half" idx="10"/>
          </p:nvPr>
        </p:nvSpPr>
        <p:spPr/>
        <p:txBody>
          <a:bodyPr/>
          <a:lstStyle/>
          <a:p>
            <a:fld id="{C700EE92-8CC0-4D29-88E7-D180C184DCC4}" type="datetimeFigureOut">
              <a:rPr lang="en-US" smtClean="0"/>
              <a:t>10/22/2019</a:t>
            </a:fld>
            <a:endParaRPr lang="en-US"/>
          </a:p>
        </p:txBody>
      </p:sp>
      <p:sp>
        <p:nvSpPr>
          <p:cNvPr id="5" name="Footer Placeholder 4">
            <a:extLst>
              <a:ext uri="{FF2B5EF4-FFF2-40B4-BE49-F238E27FC236}">
                <a16:creationId xmlns:a16="http://schemas.microsoft.com/office/drawing/2014/main" id="{226B07A9-20B9-4682-8167-0A38D5F45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147373-F935-4482-9AD5-E57299F26A22}"/>
              </a:ext>
            </a:extLst>
          </p:cNvPr>
          <p:cNvSpPr>
            <a:spLocks noGrp="1"/>
          </p:cNvSpPr>
          <p:nvPr>
            <p:ph type="sldNum" sz="quarter" idx="12"/>
          </p:nvPr>
        </p:nvSpPr>
        <p:spPr/>
        <p:txBody>
          <a:bodyPr/>
          <a:lstStyle/>
          <a:p>
            <a:fld id="{9F0BAEB0-D2B6-44DA-BFD4-758A4AE013F1}" type="slidenum">
              <a:rPr lang="en-US" smtClean="0"/>
              <a:t>‹#›</a:t>
            </a:fld>
            <a:endParaRPr lang="en-US"/>
          </a:p>
        </p:txBody>
      </p:sp>
    </p:spTree>
    <p:extLst>
      <p:ext uri="{BB962C8B-B14F-4D97-AF65-F5344CB8AC3E}">
        <p14:creationId xmlns:p14="http://schemas.microsoft.com/office/powerpoint/2010/main" val="38415690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146304" tIns="91440" rIns="146304" bIns="91440" rtlCol="0" anchor="t">
            <a:noAutofit/>
          </a:bodyPr>
          <a:lstStyle>
            <a:lvl1pPr>
              <a:defRPr lang="en-US" dirty="0">
                <a:solidFill>
                  <a:schemeClr val="tx1"/>
                </a:solidFill>
              </a:defRPr>
            </a:lvl1pPr>
          </a:lstStyle>
          <a:p>
            <a:pPr lvl="0"/>
            <a:r>
              <a:rPr lang="en-US"/>
              <a:t>Click to edit Master title style</a:t>
            </a:r>
          </a:p>
        </p:txBody>
      </p:sp>
    </p:spTree>
    <p:extLst>
      <p:ext uri="{BB962C8B-B14F-4D97-AF65-F5344CB8AC3E}">
        <p14:creationId xmlns:p14="http://schemas.microsoft.com/office/powerpoint/2010/main" val="4184330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557285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0" rIns="0" bIns="0" rtlCol="0" anchor="t">
            <a:noAutofit/>
          </a:bodyPr>
          <a:lstStyle>
            <a:lvl1pPr>
              <a:defRPr sz="4000" spc="0" baseline="0">
                <a:solidFill>
                  <a:srgbClr val="000000"/>
                </a:solidFill>
              </a:defRPr>
            </a:lvl1pPr>
          </a:lstStyle>
          <a:p>
            <a:r>
              <a:rPr lang="en-US"/>
              <a:t>Title</a:t>
            </a:r>
          </a:p>
        </p:txBody>
      </p:sp>
    </p:spTree>
    <p:extLst>
      <p:ext uri="{BB962C8B-B14F-4D97-AF65-F5344CB8AC3E}">
        <p14:creationId xmlns:p14="http://schemas.microsoft.com/office/powerpoint/2010/main" val="3939427395"/>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9081" y="449109"/>
            <a:ext cx="11655840" cy="899665"/>
          </a:xfrm>
        </p:spPr>
        <p:txBody>
          <a:bodyPr anchor="t" anchorCtr="0"/>
          <a:lstStyle>
            <a:lvl1pPr>
              <a:defRPr sz="3921"/>
            </a:lvl1pPr>
          </a:lstStyle>
          <a:p>
            <a:r>
              <a:rPr lang="en-US"/>
              <a:t>Click to edit Master title style</a:t>
            </a:r>
          </a:p>
        </p:txBody>
      </p:sp>
    </p:spTree>
    <p:extLst>
      <p:ext uri="{BB962C8B-B14F-4D97-AF65-F5344CB8AC3E}">
        <p14:creationId xmlns:p14="http://schemas.microsoft.com/office/powerpoint/2010/main" val="226101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33432184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12596051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941692"/>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2"/>
            <a:ext cx="3837818" cy="3786998"/>
          </a:xfrm>
        </p:spPr>
        <p:txBody>
          <a:bodyPr wrap="square" lIns="0" tIns="0" rIns="0" bIns="0">
            <a:noAutofit/>
          </a:bodyPr>
          <a:lstStyle>
            <a:lvl1pPr marL="0" indent="0" defTabSz="507330">
              <a:buNone/>
              <a:defRPr sz="1765" spc="-49" baseline="0">
                <a:solidFill>
                  <a:schemeClr val="accent1"/>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Tree>
    <p:extLst>
      <p:ext uri="{BB962C8B-B14F-4D97-AF65-F5344CB8AC3E}">
        <p14:creationId xmlns:p14="http://schemas.microsoft.com/office/powerpoint/2010/main" val="3560720012"/>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882332"/>
            <a:ext cx="11306469" cy="287771"/>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5" y="3151388"/>
            <a:ext cx="11306469" cy="452654"/>
          </a:xfrm>
        </p:spPr>
        <p:txBody>
          <a:bodyPr lIns="0" tIns="0" rIns="0" bIns="0"/>
          <a:lstStyle>
            <a:lvl1pPr marL="0" indent="0">
              <a:lnSpc>
                <a:spcPts val="1765"/>
              </a:lnSpc>
              <a:spcBef>
                <a:spcPts val="0"/>
              </a:spcBef>
              <a:buNone/>
              <a:defRPr sz="1372" b="1">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5" y="4390304"/>
            <a:ext cx="11306469" cy="301770"/>
          </a:xfrm>
        </p:spPr>
        <p:txBody>
          <a:bodyPr lIns="0" tIns="0" rIns="0" bIns="0"/>
          <a:lstStyle>
            <a:lvl1pPr marL="0" indent="0">
              <a:lnSpc>
                <a:spcPts val="1176"/>
              </a:lnSpc>
              <a:spcBef>
                <a:spcPts val="0"/>
              </a:spcBef>
              <a:buNone/>
              <a:defRPr sz="980">
                <a:solidFill>
                  <a:schemeClr val="tx1"/>
                </a:solidFill>
              </a:defRPr>
            </a:lvl1pPr>
            <a:lvl2pPr marL="0" indent="0">
              <a:lnSpc>
                <a:spcPts val="1176"/>
              </a:lnSpc>
              <a:spcBef>
                <a:spcPts val="0"/>
              </a:spcBef>
              <a:buNone/>
              <a:defRPr sz="980">
                <a:solidFill>
                  <a:schemeClr val="tx1"/>
                </a:solidFill>
              </a:defRPr>
            </a:lvl2pPr>
            <a:lvl3pPr marL="448193" indent="0">
              <a:buNone/>
              <a:defRPr/>
            </a:lvl3pPr>
            <a:lvl4pPr marL="672290" indent="0">
              <a:buNone/>
              <a:defRPr/>
            </a:lvl4pPr>
            <a:lvl5pPr marL="896386"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89127794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image" Target="../media/image9.png"/><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image" Target="../media/image1.emf"/><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theme" Target="../theme/theme4.xml"/><Relationship Id="rId8" Type="http://schemas.openxmlformats.org/officeDocument/2006/relationships/slideLayout" Target="../slideLayouts/slideLayout42.xml"/><Relationship Id="rId3"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theme" Target="../theme/theme5.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image" Target="../media/image9.png"/><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95.xml"/><Relationship Id="rId1"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image" Target="../media/image1.emf"/><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theme" Target="../theme/theme7.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 Type="http://schemas.openxmlformats.org/officeDocument/2006/relationships/slideLayout" Target="../slideLayouts/slideLayout121.xml"/><Relationship Id="rId21" Type="http://schemas.openxmlformats.org/officeDocument/2006/relationships/slideLayout" Target="../slideLayouts/slideLayout139.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theme" Target="../theme/theme8.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1441145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8" r:id="rId3"/>
    <p:sldLayoutId id="2147483967" r:id="rId4"/>
    <p:sldLayoutId id="2147484058" r:id="rId5"/>
    <p:sldLayoutId id="2147484076" r:id="rId6"/>
    <p:sldLayoutId id="2147484059" r:id="rId7"/>
    <p:sldLayoutId id="2147484060" r:id="rId8"/>
    <p:sldLayoutId id="2147484075" r:id="rId9"/>
    <p:sldLayoutId id="2147484062" r:id="rId10"/>
    <p:sldLayoutId id="2147484089" r:id="rId11"/>
    <p:sldLayoutId id="2147484161" r:id="rId12"/>
  </p:sldLayoutIdLst>
  <p:transition>
    <p:fade/>
  </p:transition>
  <p:hf sldNum="0" hdr="0" ftr="0"/>
  <p:txStyles>
    <p:title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313156"/>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9CB3CA-CCD7-4C5B-94D0-768E2B7E25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71D0F9-7911-49D0-A76E-A032C8D068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3B99B1-ABBB-4E90-A524-4063CC4A7F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BDBBCF-52A4-45F1-8D90-6C44703DF818}" type="datetimeFigureOut">
              <a:rPr lang="en-US" smtClean="0"/>
              <a:t>10/22/2019</a:t>
            </a:fld>
            <a:endParaRPr lang="en-US"/>
          </a:p>
        </p:txBody>
      </p:sp>
      <p:sp>
        <p:nvSpPr>
          <p:cNvPr id="5" name="Footer Placeholder 4">
            <a:extLst>
              <a:ext uri="{FF2B5EF4-FFF2-40B4-BE49-F238E27FC236}">
                <a16:creationId xmlns:a16="http://schemas.microsoft.com/office/drawing/2014/main" id="{961AC2C3-76D3-4BD6-962B-C0B7EF93BA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DE55A7-B1D8-4979-B8CE-F064B6408F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D33754-08D4-4006-8966-CA4CF2FF6607}" type="slidenum">
              <a:rPr lang="en-US" smtClean="0"/>
              <a:t>‹#›</a:t>
            </a:fld>
            <a:endParaRPr lang="en-US"/>
          </a:p>
        </p:txBody>
      </p:sp>
    </p:spTree>
    <p:extLst>
      <p:ext uri="{BB962C8B-B14F-4D97-AF65-F5344CB8AC3E}">
        <p14:creationId xmlns:p14="http://schemas.microsoft.com/office/powerpoint/2010/main" val="3315390320"/>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1611530401"/>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5" r:id="rId3"/>
    <p:sldLayoutId id="2147484096" r:id="rId4"/>
    <p:sldLayoutId id="2147484097" r:id="rId5"/>
    <p:sldLayoutId id="2147484098" r:id="rId6"/>
    <p:sldLayoutId id="2147484100" r:id="rId7"/>
    <p:sldLayoutId id="2147484101" r:id="rId8"/>
    <p:sldLayoutId id="2147484102" r:id="rId9"/>
    <p:sldLayoutId id="2147484103" r:id="rId10"/>
    <p:sldLayoutId id="2147484104" r:id="rId11"/>
    <p:sldLayoutId id="2147484105" r:id="rId12"/>
    <p:sldLayoutId id="2147484106" r:id="rId13"/>
    <p:sldLayoutId id="2147484108" r:id="rId14"/>
    <p:sldLayoutId id="2147484109" r:id="rId15"/>
    <p:sldLayoutId id="2147484110" r:id="rId16"/>
    <p:sldLayoutId id="2147484111" r:id="rId17"/>
    <p:sldLayoutId id="2147484112" r:id="rId18"/>
    <p:sldLayoutId id="2147484113" r:id="rId19"/>
    <p:sldLayoutId id="2147484114" r:id="rId20"/>
    <p:sldLayoutId id="2147484115" r:id="rId21"/>
    <p:sldLayoutId id="2147484116" r:id="rId22"/>
    <p:sldLayoutId id="2147484117" r:id="rId23"/>
    <p:sldLayoutId id="2147484118" r:id="rId24"/>
    <p:sldLayoutId id="2147484120" r:id="rId25"/>
    <p:sldLayoutId id="2147484121" r:id="rId26"/>
    <p:sldLayoutId id="2147484122" r:id="rId27"/>
    <p:sldLayoutId id="2147484123" r:id="rId28"/>
    <p:sldLayoutId id="2147484124" r:id="rId29"/>
    <p:sldLayoutId id="2147484125" r:id="rId30"/>
    <p:sldLayoutId id="2147484126" r:id="rId31"/>
    <p:sldLayoutId id="2147484127" r:id="rId32"/>
    <p:sldLayoutId id="2147484129" r:id="rId33"/>
    <p:sldLayoutId id="2147484132" r:id="rId34"/>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9383" y="438785"/>
            <a:ext cx="11333080" cy="741053"/>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29383" y="2124488"/>
            <a:ext cx="11333080"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3976F6F8-4139-4D95-AC74-D58A77230BD6}"/>
              </a:ext>
            </a:extLst>
          </p:cNvPr>
          <p:cNvGrpSpPr/>
          <p:nvPr/>
        </p:nvGrpSpPr>
        <p:grpSpPr>
          <a:xfrm>
            <a:off x="13042277" y="608049"/>
            <a:ext cx="762212" cy="6249956"/>
            <a:chOff x="13152703" y="620154"/>
            <a:chExt cx="777496" cy="6374376"/>
          </a:xfrm>
        </p:grpSpPr>
        <p:pic>
          <p:nvPicPr>
            <p:cNvPr id="5" name="Picture 4"/>
            <p:cNvPicPr>
              <a:picLocks noChangeAspect="1"/>
            </p:cNvPicPr>
            <p:nvPr/>
          </p:nvPicPr>
          <p:blipFill rotWithShape="1">
            <a:blip r:embed="rId27" cstate="screen">
              <a:extLst>
                <a:ext uri="{28A0092B-C50C-407E-A947-70E740481C1C}">
                  <a14:useLocalDpi xmlns:a14="http://schemas.microsoft.com/office/drawing/2010/main"/>
                </a:ext>
              </a:extLst>
            </a:blip>
            <a:srcRect l="353" r="32"/>
            <a:stretch/>
          </p:blipFill>
          <p:spPr>
            <a:xfrm rot="5400000">
              <a:off x="10354263" y="3418594"/>
              <a:ext cx="6374376" cy="777496"/>
            </a:xfrm>
            <a:prstGeom prst="rect">
              <a:avLst/>
            </a:prstGeom>
          </p:spPr>
        </p:pic>
        <p:sp>
          <p:nvSpPr>
            <p:cNvPr id="9" name="TextBox 8">
              <a:extLst>
                <a:ext uri="{FF2B5EF4-FFF2-40B4-BE49-F238E27FC236}">
                  <a16:creationId xmlns:a16="http://schemas.microsoft.com/office/drawing/2014/main" id="{1964AF21-BDED-4B34-9026-5541103F0CE4}"/>
                </a:ext>
              </a:extLst>
            </p:cNvPr>
            <p:cNvSpPr txBox="1"/>
            <p:nvPr/>
          </p:nvSpPr>
          <p:spPr>
            <a:xfrm rot="5400000">
              <a:off x="12905715" y="867145"/>
              <a:ext cx="57708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Microsoft palette</a:t>
              </a:r>
            </a:p>
          </p:txBody>
        </p:sp>
      </p:grpSp>
      <p:grpSp>
        <p:nvGrpSpPr>
          <p:cNvPr id="21" name="Group 20">
            <a:extLst>
              <a:ext uri="{FF2B5EF4-FFF2-40B4-BE49-F238E27FC236}">
                <a16:creationId xmlns:a16="http://schemas.microsoft.com/office/drawing/2014/main" id="{BAEE98DB-090A-4DF4-AA3B-C90AD6676A47}"/>
              </a:ext>
            </a:extLst>
          </p:cNvPr>
          <p:cNvGrpSpPr/>
          <p:nvPr/>
        </p:nvGrpSpPr>
        <p:grpSpPr>
          <a:xfrm>
            <a:off x="12317498" y="604906"/>
            <a:ext cx="520495" cy="6253096"/>
            <a:chOff x="12419367" y="616948"/>
            <a:chExt cx="530932" cy="6377579"/>
          </a:xfrm>
        </p:grpSpPr>
        <p:pic>
          <p:nvPicPr>
            <p:cNvPr id="7" name="Picture 6">
              <a:extLst>
                <a:ext uri="{FF2B5EF4-FFF2-40B4-BE49-F238E27FC236}">
                  <a16:creationId xmlns:a16="http://schemas.microsoft.com/office/drawing/2014/main" id="{CEA717DA-903F-4934-BC3A-B053C9AA6EF7}"/>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rot="5400000">
              <a:off x="9568605" y="3612834"/>
              <a:ext cx="6377579" cy="385808"/>
            </a:xfrm>
            <a:prstGeom prst="rect">
              <a:avLst/>
            </a:prstGeom>
          </p:spPr>
        </p:pic>
        <p:sp>
          <p:nvSpPr>
            <p:cNvPr id="11" name="TextBox 10">
              <a:extLst>
                <a:ext uri="{FF2B5EF4-FFF2-40B4-BE49-F238E27FC236}">
                  <a16:creationId xmlns:a16="http://schemas.microsoft.com/office/drawing/2014/main" id="{68392C23-FA77-442E-BE3C-BC9963AE45BD}"/>
                </a:ext>
              </a:extLst>
            </p:cNvPr>
            <p:cNvSpPr txBox="1"/>
            <p:nvPr/>
          </p:nvSpPr>
          <p:spPr>
            <a:xfrm rot="5400000">
              <a:off x="12153941" y="882374"/>
              <a:ext cx="61395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Illustration palette</a:t>
              </a:r>
            </a:p>
          </p:txBody>
        </p:sp>
      </p:grpSp>
      <p:grpSp>
        <p:nvGrpSpPr>
          <p:cNvPr id="22" name="Group 21">
            <a:extLst>
              <a:ext uri="{FF2B5EF4-FFF2-40B4-BE49-F238E27FC236}">
                <a16:creationId xmlns:a16="http://schemas.microsoft.com/office/drawing/2014/main" id="{9C4E8054-BD9F-409A-9535-C24729DA0947}"/>
              </a:ext>
            </a:extLst>
          </p:cNvPr>
          <p:cNvGrpSpPr/>
          <p:nvPr/>
        </p:nvGrpSpPr>
        <p:grpSpPr>
          <a:xfrm>
            <a:off x="12317497" y="1"/>
            <a:ext cx="1471682" cy="447461"/>
            <a:chOff x="12419366" y="0"/>
            <a:chExt cx="1501192" cy="456369"/>
          </a:xfrm>
        </p:grpSpPr>
        <p:grpSp>
          <p:nvGrpSpPr>
            <p:cNvPr id="18" name="Group 17">
              <a:extLst>
                <a:ext uri="{FF2B5EF4-FFF2-40B4-BE49-F238E27FC236}">
                  <a16:creationId xmlns:a16="http://schemas.microsoft.com/office/drawing/2014/main" id="{9E58EE2C-0848-450C-AD44-4AEC62696286}"/>
                </a:ext>
              </a:extLst>
            </p:cNvPr>
            <p:cNvGrpSpPr/>
            <p:nvPr/>
          </p:nvGrpSpPr>
          <p:grpSpPr>
            <a:xfrm>
              <a:off x="12564490" y="0"/>
              <a:ext cx="1356068" cy="456369"/>
              <a:chOff x="12661790" y="0"/>
              <a:chExt cx="1201618" cy="404391"/>
            </a:xfrm>
          </p:grpSpPr>
          <p:sp>
            <p:nvSpPr>
              <p:cNvPr id="8" name="Rectangle 7">
                <a:extLst>
                  <a:ext uri="{FF2B5EF4-FFF2-40B4-BE49-F238E27FC236}">
                    <a16:creationId xmlns:a16="http://schemas.microsoft.com/office/drawing/2014/main" id="{1E6B14A8-85BE-4568-A496-3E8015CDE374}"/>
                  </a:ext>
                </a:extLst>
              </p:cNvPr>
              <p:cNvSpPr/>
              <p:nvPr/>
            </p:nvSpPr>
            <p:spPr bwMode="auto">
              <a:xfrm>
                <a:off x="12661790" y="1"/>
                <a:ext cx="399048" cy="398081"/>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White</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R255 G255 B255</a:t>
                </a:r>
              </a:p>
            </p:txBody>
          </p:sp>
          <p:sp>
            <p:nvSpPr>
              <p:cNvPr id="14" name="Rectangle 13">
                <a:extLst>
                  <a:ext uri="{FF2B5EF4-FFF2-40B4-BE49-F238E27FC236}">
                    <a16:creationId xmlns:a16="http://schemas.microsoft.com/office/drawing/2014/main" id="{8566B721-F701-489A-BBBF-284DD1BA035B}"/>
                  </a:ext>
                </a:extLst>
              </p:cNvPr>
              <p:cNvSpPr/>
              <p:nvPr/>
            </p:nvSpPr>
            <p:spPr bwMode="auto">
              <a:xfrm>
                <a:off x="13063844" y="0"/>
                <a:ext cx="399048" cy="398081"/>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FFFFFF"/>
                    </a:solidFill>
                    <a:ea typeface="Segoe UI" pitchFamily="34" charset="0"/>
                    <a:cs typeface="Segoe UI" pitchFamily="34" charset="0"/>
                  </a:rPr>
                  <a:t>Blue</a:t>
                </a:r>
              </a:p>
              <a:p>
                <a:pPr algn="l" defTabSz="914102" fontAlgn="base">
                  <a:lnSpc>
                    <a:spcPct val="100000"/>
                  </a:lnSpc>
                  <a:spcBef>
                    <a:spcPct val="0"/>
                  </a:spcBef>
                  <a:spcAft>
                    <a:spcPct val="0"/>
                  </a:spcAft>
                </a:pPr>
                <a:r>
                  <a:rPr lang="en-US" sz="294">
                    <a:solidFill>
                      <a:srgbClr val="FFFFFF"/>
                    </a:solidFill>
                    <a:ea typeface="Segoe UI" pitchFamily="34" charset="0"/>
                    <a:cs typeface="Segoe UI" pitchFamily="34" charset="0"/>
                  </a:rPr>
                  <a:t>R0 G120 B242</a:t>
                </a:r>
              </a:p>
            </p:txBody>
          </p:sp>
          <p:sp>
            <p:nvSpPr>
              <p:cNvPr id="15" name="Rectangle 14">
                <a:extLst>
                  <a:ext uri="{FF2B5EF4-FFF2-40B4-BE49-F238E27FC236}">
                    <a16:creationId xmlns:a16="http://schemas.microsoft.com/office/drawing/2014/main" id="{871C64D6-DD46-4073-B8A5-59A9D8564C22}"/>
                  </a:ext>
                </a:extLst>
              </p:cNvPr>
              <p:cNvSpPr/>
              <p:nvPr/>
            </p:nvSpPr>
            <p:spPr bwMode="auto">
              <a:xfrm>
                <a:off x="13464360" y="6310"/>
                <a:ext cx="399048" cy="398081"/>
              </a:xfrm>
              <a:prstGeom prst="rect">
                <a:avLst/>
              </a:prstGeom>
              <a:solidFill>
                <a:srgbClr val="F3F3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Light gray</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R243 G243 B243</a:t>
                </a:r>
              </a:p>
            </p:txBody>
          </p:sp>
        </p:grpSp>
        <p:sp>
          <p:nvSpPr>
            <p:cNvPr id="16" name="TextBox 15">
              <a:extLst>
                <a:ext uri="{FF2B5EF4-FFF2-40B4-BE49-F238E27FC236}">
                  <a16:creationId xmlns:a16="http://schemas.microsoft.com/office/drawing/2014/main" id="{08756331-43B5-4A4E-BCD3-F5DC6699B11A}"/>
                </a:ext>
              </a:extLst>
            </p:cNvPr>
            <p:cNvSpPr txBox="1"/>
            <p:nvPr/>
          </p:nvSpPr>
          <p:spPr>
            <a:xfrm rot="5400000">
              <a:off x="12284585" y="134782"/>
              <a:ext cx="352661" cy="83100"/>
            </a:xfrm>
            <a:prstGeom prst="rect">
              <a:avLst/>
            </a:prstGeom>
            <a:noFill/>
          </p:spPr>
          <p:txBody>
            <a:bodyPr wrap="none" lIns="0" tIns="0" rIns="0" bIns="0" rtlCol="0">
              <a:spAutoFit/>
            </a:bodyPr>
            <a:lstStyle/>
            <a:p>
              <a:pPr algn="l">
                <a:lnSpc>
                  <a:spcPct val="90000"/>
                </a:lnSpc>
                <a:spcAft>
                  <a:spcPts val="588"/>
                </a:spcAft>
              </a:pPr>
              <a:r>
                <a:rPr lang="en-US" sz="588">
                  <a:solidFill>
                    <a:schemeClr val="tx1"/>
                  </a:solidFill>
                </a:rPr>
                <a:t>BG palette</a:t>
              </a:r>
            </a:p>
          </p:txBody>
        </p:sp>
      </p:grpSp>
    </p:spTree>
    <p:extLst>
      <p:ext uri="{BB962C8B-B14F-4D97-AF65-F5344CB8AC3E}">
        <p14:creationId xmlns:p14="http://schemas.microsoft.com/office/powerpoint/2010/main" val="1467772667"/>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9" r:id="rId14"/>
    <p:sldLayoutId id="2147484150" r:id="rId15"/>
    <p:sldLayoutId id="2147484151" r:id="rId16"/>
    <p:sldLayoutId id="2147484152" r:id="rId17"/>
    <p:sldLayoutId id="2147484153" r:id="rId18"/>
    <p:sldLayoutId id="2147484154" r:id="rId19"/>
    <p:sldLayoutId id="2147484155" r:id="rId20"/>
    <p:sldLayoutId id="2147484156" r:id="rId21"/>
    <p:sldLayoutId id="2147484157" r:id="rId22"/>
    <p:sldLayoutId id="2147484158" r:id="rId23"/>
    <p:sldLayoutId id="2147484159" r:id="rId24"/>
    <p:sldLayoutId id="2147484160" r:id="rId25"/>
  </p:sldLayoutIdLst>
  <p:transition>
    <p:fade/>
  </p:transition>
  <p:hf sldNum="0" hdr="0" dt="0"/>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403">
          <p15:clr>
            <a:srgbClr val="F26B43"/>
          </p15:clr>
        </p15:guide>
        <p15:guide id="18" orient="horz" pos="758">
          <p15:clr>
            <a:srgbClr val="5ACBF0"/>
          </p15:clr>
        </p15:guide>
        <p15:guide id="19" orient="horz" pos="1363">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040">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4934176"/>
      </p:ext>
    </p:extLst>
  </p:cSld>
  <p:clrMap bg1="lt1" tx1="dk1" bg2="lt2" tx2="dk2" accent1="accent1" accent2="accent2" accent3="accent3" accent4="accent4" accent5="accent5" accent6="accent6" hlink="hlink" folHlink="folHlink"/>
  <p:sldLayoutIdLst>
    <p:sldLayoutId id="2147484163" r:id="rId1"/>
    <p:sldLayoutId id="2147484165" r:id="rId2"/>
  </p:sldLayoutIdLst>
  <p:transition>
    <p:fade/>
  </p:transition>
  <p:hf sldNum="0" hdr="0" ftr="0" dt="0"/>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5"/>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2184047937"/>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 id="2147484185" r:id="rId13"/>
    <p:sldLayoutId id="2147484186" r:id="rId14"/>
    <p:sldLayoutId id="2147484187" r:id="rId15"/>
    <p:sldLayoutId id="2147484188" r:id="rId16"/>
    <p:sldLayoutId id="2147484189" r:id="rId17"/>
    <p:sldLayoutId id="2147484190" r:id="rId18"/>
    <p:sldLayoutId id="2147484191" r:id="rId19"/>
    <p:sldLayoutId id="2147484192" r:id="rId20"/>
    <p:sldLayoutId id="2147484194" r:id="rId21"/>
    <p:sldLayoutId id="2147484195" r:id="rId22"/>
    <p:sldLayoutId id="2147484196" r:id="rId23"/>
  </p:sldLayoutIdLst>
  <p:transition>
    <p:fade/>
  </p:transition>
  <p:hf sldNum="0" hdr="0" ftr="0"/>
  <p:txStyles>
    <p:title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2296419903"/>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 id="2147484209" r:id="rId12"/>
    <p:sldLayoutId id="2147484210" r:id="rId13"/>
    <p:sldLayoutId id="2147484211" r:id="rId14"/>
    <p:sldLayoutId id="2147484212" r:id="rId15"/>
    <p:sldLayoutId id="2147484213" r:id="rId16"/>
    <p:sldLayoutId id="2147484214" r:id="rId17"/>
    <p:sldLayoutId id="2147484215" r:id="rId18"/>
    <p:sldLayoutId id="2147484216" r:id="rId19"/>
    <p:sldLayoutId id="2147484217" r:id="rId20"/>
    <p:sldLayoutId id="2147484218" r:id="rId21"/>
    <p:sldLayoutId id="2147484219" r:id="rId22"/>
    <p:sldLayoutId id="2147484220" r:id="rId23"/>
    <p:sldLayoutId id="2147484221" r:id="rId24"/>
    <p:sldLayoutId id="2147484222" r:id="rId25"/>
    <p:sldLayoutId id="2147484223" r:id="rId26"/>
    <p:sldLayoutId id="2147484224" r:id="rId27"/>
    <p:sldLayoutId id="2147484225" r:id="rId28"/>
  </p:sldLayoutIdLst>
  <p:transition>
    <p:fade/>
  </p:transition>
  <p:hf sldNum="0" hdr="0" ftr="0"/>
  <p:txStyles>
    <p:title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hyperlink" Target="http://aka.ms/skypetoteams" TargetMode="External"/><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svg"/></Relationships>
</file>

<file path=ppt/slides/_rels/slide1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70.jpg"/></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hyperlink" Target="http://aka.ms/successwithteams" TargetMode="External"/><Relationship Id="rId3" Type="http://schemas.openxmlformats.org/officeDocument/2006/relationships/image" Target="../media/image72.png"/><Relationship Id="rId7" Type="http://schemas.openxmlformats.org/officeDocument/2006/relationships/hyperlink" Target="https://www.microsoft.com/en-us/microsoft-365/roadmap?filters=Microsoft%20Teams"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https://aka.ms/teamslivetraining" TargetMode="External"/><Relationship Id="rId5" Type="http://schemas.openxmlformats.org/officeDocument/2006/relationships/hyperlink" Target="aka.ms/SkypeToTeams" TargetMode="External"/><Relationship Id="rId4" Type="http://schemas.openxmlformats.org/officeDocument/2006/relationships/hyperlink" Target="https://aka.ms/TeamsToolkit"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aka.ms/TeamsLiveTraining" TargetMode="External"/><Relationship Id="rId13" Type="http://schemas.openxmlformats.org/officeDocument/2006/relationships/hyperlink" Target="https://aka.ms/skypetoteams-operate" TargetMode="External"/><Relationship Id="rId18" Type="http://schemas.openxmlformats.org/officeDocument/2006/relationships/image" Target="../media/image76.svg"/><Relationship Id="rId3" Type="http://schemas.openxmlformats.org/officeDocument/2006/relationships/hyperlink" Target="https://aka.ms/SkypeToTeams" TargetMode="External"/><Relationship Id="rId21" Type="http://schemas.openxmlformats.org/officeDocument/2006/relationships/image" Target="../media/image50.png"/><Relationship Id="rId7" Type="http://schemas.openxmlformats.org/officeDocument/2006/relationships/hyperlink" Target="http://www.youtube.com/watch?v=lAoqEG777d8" TargetMode="External"/><Relationship Id="rId12" Type="http://schemas.openxmlformats.org/officeDocument/2006/relationships/hyperlink" Target="https://aka.ms/TeamsToolkit" TargetMode="External"/><Relationship Id="rId17" Type="http://schemas.openxmlformats.org/officeDocument/2006/relationships/image" Target="../media/image75.png"/><Relationship Id="rId2" Type="http://schemas.openxmlformats.org/officeDocument/2006/relationships/notesSlide" Target="../notesSlides/notesSlide16.xml"/><Relationship Id="rId16" Type="http://schemas.openxmlformats.org/officeDocument/2006/relationships/image" Target="../media/image48.png"/><Relationship Id="rId20" Type="http://schemas.openxmlformats.org/officeDocument/2006/relationships/image" Target="../media/image78.svg"/><Relationship Id="rId1" Type="http://schemas.openxmlformats.org/officeDocument/2006/relationships/slideLayout" Target="../slideLayouts/slideLayout4.xml"/><Relationship Id="rId6" Type="http://schemas.openxmlformats.org/officeDocument/2006/relationships/hyperlink" Target="https://aka.ms/skypetoteams-FAQ" TargetMode="External"/><Relationship Id="rId11" Type="http://schemas.openxmlformats.org/officeDocument/2006/relationships/hyperlink" Target="https://aka.ms/TeamsSuccessKit" TargetMode="External"/><Relationship Id="rId24" Type="http://schemas.openxmlformats.org/officeDocument/2006/relationships/image" Target="../media/image80.svg"/><Relationship Id="rId5" Type="http://schemas.openxmlformats.org/officeDocument/2006/relationships/hyperlink" Target="https://aka.ms/UpgradeSuccessKit" TargetMode="External"/><Relationship Id="rId15" Type="http://schemas.openxmlformats.org/officeDocument/2006/relationships/image" Target="../media/image74.png"/><Relationship Id="rId23" Type="http://schemas.openxmlformats.org/officeDocument/2006/relationships/image" Target="../media/image60.png"/><Relationship Id="rId10" Type="http://schemas.openxmlformats.org/officeDocument/2006/relationships/hyperlink" Target="https://docs.microsoft.com/en-us/microsoftteams/enduser-training" TargetMode="External"/><Relationship Id="rId19" Type="http://schemas.openxmlformats.org/officeDocument/2006/relationships/image" Target="../media/image77.png"/><Relationship Id="rId4" Type="http://schemas.openxmlformats.org/officeDocument/2006/relationships/hyperlink" Target="https://docs.microsoft.com/en-us/MicrosoftTeams/upgrade-start-here" TargetMode="External"/><Relationship Id="rId9" Type="http://schemas.openxmlformats.org/officeDocument/2006/relationships/hyperlink" Target="https://docs.microsoft.com/en-us/microsoftteams/itadmin-readiness" TargetMode="External"/><Relationship Id="rId14" Type="http://schemas.openxmlformats.org/officeDocument/2006/relationships/hyperlink" Target="https://techcommunity.microsoft.com/t5/Microsoft-Teams-Blog/bg-p/MicrosoftTeamsBlog" TargetMode="External"/><Relationship Id="rId22" Type="http://schemas.openxmlformats.org/officeDocument/2006/relationships/image" Target="../media/image79.svg"/></Relationships>
</file>

<file path=ppt/slides/_rels/slide3.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41.emf"/><Relationship Id="rId2" Type="http://schemas.openxmlformats.org/officeDocument/2006/relationships/notesSlide" Target="../notesSlides/notesSlide4.xml"/><Relationship Id="rId1" Type="http://schemas.openxmlformats.org/officeDocument/2006/relationships/slideLayout" Target="../slideLayouts/slideLayout146.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png"/><Relationship Id="rId4" Type="http://schemas.microsoft.com/office/2007/relationships/hdphoto" Target="../media/hdphoto1.wdp"/><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png"/><Relationship Id="rId4" Type="http://schemas.microsoft.com/office/2007/relationships/hdphoto" Target="../media/hdphoto1.wdp"/><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59235" y="2005068"/>
            <a:ext cx="5083629" cy="2215991"/>
          </a:xfrm>
        </p:spPr>
        <p:txBody>
          <a:bodyPr/>
          <a:lstStyle/>
          <a:p>
            <a:pPr>
              <a:lnSpc>
                <a:spcPct val="100000"/>
              </a:lnSpc>
            </a:pPr>
            <a:r>
              <a:rPr lang="en-US"/>
              <a:t>Upgrading from</a:t>
            </a:r>
            <a:br>
              <a:rPr lang="en-US"/>
            </a:br>
            <a:r>
              <a:rPr lang="en-US"/>
              <a:t>Skype for Business</a:t>
            </a:r>
            <a:br>
              <a:rPr lang="en-US"/>
            </a:br>
            <a:r>
              <a:rPr lang="en-US"/>
              <a:t>to Microsoft Teams</a:t>
            </a:r>
            <a:br>
              <a:rPr lang="en-US"/>
            </a:br>
            <a:endParaRPr lang="en-US"/>
          </a:p>
        </p:txBody>
      </p:sp>
      <p:sp>
        <p:nvSpPr>
          <p:cNvPr id="4" name="Rectangle 3">
            <a:extLst>
              <a:ext uri="{FF2B5EF4-FFF2-40B4-BE49-F238E27FC236}">
                <a16:creationId xmlns:a16="http://schemas.microsoft.com/office/drawing/2014/main" id="{E75B6689-26AC-4832-A4E7-CF145F8D2263}"/>
              </a:ext>
            </a:extLst>
          </p:cNvPr>
          <p:cNvSpPr/>
          <p:nvPr/>
        </p:nvSpPr>
        <p:spPr>
          <a:xfrm>
            <a:off x="5975614" y="3247027"/>
            <a:ext cx="240772" cy="363946"/>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 name="Rectangle 4">
            <a:extLst>
              <a:ext uri="{FF2B5EF4-FFF2-40B4-BE49-F238E27FC236}">
                <a16:creationId xmlns:a16="http://schemas.microsoft.com/office/drawing/2014/main" id="{17550A50-33C3-4A1E-9DAE-D1C9EB54BBED}"/>
              </a:ext>
            </a:extLst>
          </p:cNvPr>
          <p:cNvSpPr/>
          <p:nvPr/>
        </p:nvSpPr>
        <p:spPr>
          <a:xfrm>
            <a:off x="5975614" y="3247027"/>
            <a:ext cx="240772" cy="363946"/>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56613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76523821-E423-4354-9723-A1D1163B9738}"/>
              </a:ext>
            </a:extLst>
          </p:cNvPr>
          <p:cNvSpPr/>
          <p:nvPr/>
        </p:nvSpPr>
        <p:spPr bwMode="auto">
          <a:xfrm>
            <a:off x="-1" y="4432119"/>
            <a:ext cx="12192000" cy="963600"/>
          </a:xfrm>
          <a:prstGeom prst="rect">
            <a:avLst/>
          </a:prstGeom>
          <a:solidFill>
            <a:srgbClr val="BFDDF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Rectangle 2">
            <a:extLst>
              <a:ext uri="{FF2B5EF4-FFF2-40B4-BE49-F238E27FC236}">
                <a16:creationId xmlns:a16="http://schemas.microsoft.com/office/drawing/2014/main" id="{C46404A5-B8B3-415B-BA4E-BE6FEDA72ED1}"/>
              </a:ext>
            </a:extLst>
          </p:cNvPr>
          <p:cNvSpPr/>
          <p:nvPr/>
        </p:nvSpPr>
        <p:spPr bwMode="auto">
          <a:xfrm>
            <a:off x="1" y="2437331"/>
            <a:ext cx="12192000" cy="1994788"/>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6" name="Group 5">
            <a:extLst>
              <a:ext uri="{FF2B5EF4-FFF2-40B4-BE49-F238E27FC236}">
                <a16:creationId xmlns:a16="http://schemas.microsoft.com/office/drawing/2014/main" id="{F1B8FB83-BEF3-4F00-8B32-6B95276DFE72}"/>
              </a:ext>
            </a:extLst>
          </p:cNvPr>
          <p:cNvGrpSpPr>
            <a:grpSpLocks noChangeAspect="1"/>
          </p:cNvGrpSpPr>
          <p:nvPr/>
        </p:nvGrpSpPr>
        <p:grpSpPr>
          <a:xfrm>
            <a:off x="1278101" y="2831787"/>
            <a:ext cx="786825" cy="760208"/>
            <a:chOff x="5079760" y="449343"/>
            <a:chExt cx="1140542" cy="1101961"/>
          </a:xfrm>
        </p:grpSpPr>
        <p:sp>
          <p:nvSpPr>
            <p:cNvPr id="8" name="Oval 7">
              <a:extLst>
                <a:ext uri="{FF2B5EF4-FFF2-40B4-BE49-F238E27FC236}">
                  <a16:creationId xmlns:a16="http://schemas.microsoft.com/office/drawing/2014/main" id="{3E01E204-ED4C-4521-9473-B43AAF974094}"/>
                </a:ext>
              </a:extLst>
            </p:cNvPr>
            <p:cNvSpPr/>
            <p:nvPr/>
          </p:nvSpPr>
          <p:spPr>
            <a:xfrm>
              <a:off x="5079760" y="449343"/>
              <a:ext cx="1140542" cy="1101961"/>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aphic 8" descr="Meeting">
              <a:extLst>
                <a:ext uri="{FF2B5EF4-FFF2-40B4-BE49-F238E27FC236}">
                  <a16:creationId xmlns:a16="http://schemas.microsoft.com/office/drawing/2014/main" id="{017F2397-7215-4CA7-92DF-C4AA32A34B2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92831" y="510371"/>
              <a:ext cx="914401" cy="914401"/>
            </a:xfrm>
            <a:prstGeom prst="rect">
              <a:avLst/>
            </a:prstGeom>
          </p:spPr>
        </p:pic>
      </p:grpSp>
      <p:grpSp>
        <p:nvGrpSpPr>
          <p:cNvPr id="10" name="Group 9">
            <a:extLst>
              <a:ext uri="{FF2B5EF4-FFF2-40B4-BE49-F238E27FC236}">
                <a16:creationId xmlns:a16="http://schemas.microsoft.com/office/drawing/2014/main" id="{5CF15AD6-8E25-4055-A3BD-828429B16F81}"/>
              </a:ext>
            </a:extLst>
          </p:cNvPr>
          <p:cNvGrpSpPr>
            <a:grpSpLocks noChangeAspect="1"/>
          </p:cNvGrpSpPr>
          <p:nvPr/>
        </p:nvGrpSpPr>
        <p:grpSpPr>
          <a:xfrm>
            <a:off x="3099332" y="2831787"/>
            <a:ext cx="785831" cy="760208"/>
            <a:chOff x="5088197" y="1432299"/>
            <a:chExt cx="1482698" cy="1434358"/>
          </a:xfrm>
        </p:grpSpPr>
        <p:pic>
          <p:nvPicPr>
            <p:cNvPr id="13" name="Graphic 12" descr="Playbook">
              <a:extLst>
                <a:ext uri="{FF2B5EF4-FFF2-40B4-BE49-F238E27FC236}">
                  <a16:creationId xmlns:a16="http://schemas.microsoft.com/office/drawing/2014/main" id="{B6BA8DCD-B9C9-435A-BC42-79F2186F33C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05327" y="1552541"/>
              <a:ext cx="1190219" cy="1190218"/>
            </a:xfrm>
            <a:prstGeom prst="rect">
              <a:avLst/>
            </a:prstGeom>
          </p:spPr>
        </p:pic>
        <p:sp>
          <p:nvSpPr>
            <p:cNvPr id="14" name="Oval 13">
              <a:extLst>
                <a:ext uri="{FF2B5EF4-FFF2-40B4-BE49-F238E27FC236}">
                  <a16:creationId xmlns:a16="http://schemas.microsoft.com/office/drawing/2014/main" id="{A58EB200-907B-4ACC-9CAC-44D1B2D5B0BD}"/>
                </a:ext>
              </a:extLst>
            </p:cNvPr>
            <p:cNvSpPr>
              <a:spLocks noChangeAspect="1"/>
            </p:cNvSpPr>
            <p:nvPr/>
          </p:nvSpPr>
          <p:spPr>
            <a:xfrm>
              <a:off x="5088197" y="1432299"/>
              <a:ext cx="1482698" cy="1434358"/>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97359D0A-995F-40D6-A332-FAD3B044B857}"/>
              </a:ext>
            </a:extLst>
          </p:cNvPr>
          <p:cNvGrpSpPr/>
          <p:nvPr/>
        </p:nvGrpSpPr>
        <p:grpSpPr>
          <a:xfrm>
            <a:off x="5002356" y="2831298"/>
            <a:ext cx="785833" cy="759248"/>
            <a:chOff x="4183670" y="1914890"/>
            <a:chExt cx="785833" cy="759248"/>
          </a:xfrm>
        </p:grpSpPr>
        <p:pic>
          <p:nvPicPr>
            <p:cNvPr id="16" name="Graphic 15" descr="Tools">
              <a:extLst>
                <a:ext uri="{FF2B5EF4-FFF2-40B4-BE49-F238E27FC236}">
                  <a16:creationId xmlns:a16="http://schemas.microsoft.com/office/drawing/2014/main" id="{7262C405-9CF2-476C-BCA3-839BB496693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311619" y="2021136"/>
              <a:ext cx="533917" cy="533913"/>
            </a:xfrm>
            <a:prstGeom prst="rect">
              <a:avLst/>
            </a:prstGeom>
          </p:spPr>
        </p:pic>
        <p:sp>
          <p:nvSpPr>
            <p:cNvPr id="17" name="Oval 16">
              <a:extLst>
                <a:ext uri="{FF2B5EF4-FFF2-40B4-BE49-F238E27FC236}">
                  <a16:creationId xmlns:a16="http://schemas.microsoft.com/office/drawing/2014/main" id="{A4D1B8D0-09D9-4A05-AAEC-6E14DBBCA347}"/>
                </a:ext>
              </a:extLst>
            </p:cNvPr>
            <p:cNvSpPr>
              <a:spLocks noChangeAspect="1"/>
            </p:cNvSpPr>
            <p:nvPr/>
          </p:nvSpPr>
          <p:spPr>
            <a:xfrm>
              <a:off x="4183670" y="1914890"/>
              <a:ext cx="785833" cy="759248"/>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3F8B2DBC-318A-4D9D-B485-143115C902BF}"/>
              </a:ext>
            </a:extLst>
          </p:cNvPr>
          <p:cNvGrpSpPr/>
          <p:nvPr/>
        </p:nvGrpSpPr>
        <p:grpSpPr>
          <a:xfrm>
            <a:off x="6129785" y="2831298"/>
            <a:ext cx="785833" cy="759248"/>
            <a:chOff x="6052193" y="1893104"/>
            <a:chExt cx="785833" cy="759248"/>
          </a:xfrm>
        </p:grpSpPr>
        <p:sp>
          <p:nvSpPr>
            <p:cNvPr id="19" name="Oval 18">
              <a:extLst>
                <a:ext uri="{FF2B5EF4-FFF2-40B4-BE49-F238E27FC236}">
                  <a16:creationId xmlns:a16="http://schemas.microsoft.com/office/drawing/2014/main" id="{83361FB1-2F30-4D6C-8851-BE6F4C3FF733}"/>
                </a:ext>
              </a:extLst>
            </p:cNvPr>
            <p:cNvSpPr>
              <a:spLocks noChangeAspect="1"/>
            </p:cNvSpPr>
            <p:nvPr/>
          </p:nvSpPr>
          <p:spPr>
            <a:xfrm>
              <a:off x="6052193" y="1893104"/>
              <a:ext cx="785833" cy="759248"/>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Podium">
              <a:extLst>
                <a:ext uri="{FF2B5EF4-FFF2-40B4-BE49-F238E27FC236}">
                  <a16:creationId xmlns:a16="http://schemas.microsoft.com/office/drawing/2014/main" id="{7B5764C1-EAD1-49A8-A319-DA2D1D531C3E}"/>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178880" y="1961480"/>
              <a:ext cx="558698" cy="558698"/>
            </a:xfrm>
            <a:prstGeom prst="rect">
              <a:avLst/>
            </a:prstGeom>
          </p:spPr>
        </p:pic>
      </p:grpSp>
      <p:grpSp>
        <p:nvGrpSpPr>
          <p:cNvPr id="21" name="Group 20">
            <a:extLst>
              <a:ext uri="{FF2B5EF4-FFF2-40B4-BE49-F238E27FC236}">
                <a16:creationId xmlns:a16="http://schemas.microsoft.com/office/drawing/2014/main" id="{EBBA0ECD-7EA4-42A9-AD2F-48A459BB484E}"/>
              </a:ext>
            </a:extLst>
          </p:cNvPr>
          <p:cNvGrpSpPr>
            <a:grpSpLocks noChangeAspect="1"/>
          </p:cNvGrpSpPr>
          <p:nvPr/>
        </p:nvGrpSpPr>
        <p:grpSpPr>
          <a:xfrm>
            <a:off x="8152790" y="2832202"/>
            <a:ext cx="785833" cy="759248"/>
            <a:chOff x="9733935" y="3324072"/>
            <a:chExt cx="1140542" cy="1101961"/>
          </a:xfrm>
        </p:grpSpPr>
        <p:sp>
          <p:nvSpPr>
            <p:cNvPr id="22" name="Oval 21">
              <a:extLst>
                <a:ext uri="{FF2B5EF4-FFF2-40B4-BE49-F238E27FC236}">
                  <a16:creationId xmlns:a16="http://schemas.microsoft.com/office/drawing/2014/main" id="{09491C3F-A6C0-485B-B30D-82B8BB2AD477}"/>
                </a:ext>
              </a:extLst>
            </p:cNvPr>
            <p:cNvSpPr/>
            <p:nvPr/>
          </p:nvSpPr>
          <p:spPr>
            <a:xfrm>
              <a:off x="9733935" y="3324072"/>
              <a:ext cx="1140542" cy="1101961"/>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Graphic 22" descr="Rocket">
              <a:extLst>
                <a:ext uri="{FF2B5EF4-FFF2-40B4-BE49-F238E27FC236}">
                  <a16:creationId xmlns:a16="http://schemas.microsoft.com/office/drawing/2014/main" id="{B5795E42-6DFA-44D7-8525-267D01D345FA}"/>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811635" y="3458496"/>
              <a:ext cx="914400" cy="914400"/>
            </a:xfrm>
            <a:prstGeom prst="rect">
              <a:avLst/>
            </a:prstGeom>
          </p:spPr>
        </p:pic>
      </p:grpSp>
      <p:sp>
        <p:nvSpPr>
          <p:cNvPr id="24" name="Oval 23">
            <a:extLst>
              <a:ext uri="{FF2B5EF4-FFF2-40B4-BE49-F238E27FC236}">
                <a16:creationId xmlns:a16="http://schemas.microsoft.com/office/drawing/2014/main" id="{63ADE4CD-17F5-41BC-8699-DF69973CC626}"/>
              </a:ext>
            </a:extLst>
          </p:cNvPr>
          <p:cNvSpPr/>
          <p:nvPr/>
        </p:nvSpPr>
        <p:spPr>
          <a:xfrm>
            <a:off x="10028953" y="2833382"/>
            <a:ext cx="785833" cy="759248"/>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Graphic 24" descr="Upward trend">
            <a:extLst>
              <a:ext uri="{FF2B5EF4-FFF2-40B4-BE49-F238E27FC236}">
                <a16:creationId xmlns:a16="http://schemas.microsoft.com/office/drawing/2014/main" id="{8388BF2D-B672-4B90-A652-C13F0AB90F2F}"/>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126143" y="2901200"/>
            <a:ext cx="603504" cy="603504"/>
          </a:xfrm>
          <a:prstGeom prst="rect">
            <a:avLst/>
          </a:prstGeom>
        </p:spPr>
      </p:pic>
      <p:sp>
        <p:nvSpPr>
          <p:cNvPr id="26" name="Arrow: Down 25">
            <a:extLst>
              <a:ext uri="{FF2B5EF4-FFF2-40B4-BE49-F238E27FC236}">
                <a16:creationId xmlns:a16="http://schemas.microsoft.com/office/drawing/2014/main" id="{E993562F-83A7-4A5C-BB97-8BB09ED1BFCD}"/>
              </a:ext>
            </a:extLst>
          </p:cNvPr>
          <p:cNvSpPr/>
          <p:nvPr/>
        </p:nvSpPr>
        <p:spPr>
          <a:xfrm rot="16200000">
            <a:off x="2483167" y="2945999"/>
            <a:ext cx="239294" cy="542283"/>
          </a:xfrm>
          <a:prstGeom prst="downArrow">
            <a:avLst/>
          </a:prstGeom>
          <a:noFill/>
          <a:ln w="1905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Arrow: Down 26">
            <a:extLst>
              <a:ext uri="{FF2B5EF4-FFF2-40B4-BE49-F238E27FC236}">
                <a16:creationId xmlns:a16="http://schemas.microsoft.com/office/drawing/2014/main" id="{58E5F60C-6BEE-4F6A-9143-240377CA2A87}"/>
              </a:ext>
            </a:extLst>
          </p:cNvPr>
          <p:cNvSpPr/>
          <p:nvPr/>
        </p:nvSpPr>
        <p:spPr>
          <a:xfrm rot="16200000">
            <a:off x="9381178" y="2945999"/>
            <a:ext cx="239294" cy="542283"/>
          </a:xfrm>
          <a:prstGeom prst="downArrow">
            <a:avLst/>
          </a:prstGeom>
          <a:noFill/>
          <a:ln w="1905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Arrow: Down 27">
            <a:extLst>
              <a:ext uri="{FF2B5EF4-FFF2-40B4-BE49-F238E27FC236}">
                <a16:creationId xmlns:a16="http://schemas.microsoft.com/office/drawing/2014/main" id="{86B636FD-1266-4F3B-984B-50E9BD4374E5}"/>
              </a:ext>
            </a:extLst>
          </p:cNvPr>
          <p:cNvSpPr/>
          <p:nvPr/>
        </p:nvSpPr>
        <p:spPr>
          <a:xfrm rot="16200000">
            <a:off x="4348556" y="2923460"/>
            <a:ext cx="239294" cy="542283"/>
          </a:xfrm>
          <a:prstGeom prst="downArrow">
            <a:avLst/>
          </a:prstGeom>
          <a:noFill/>
          <a:ln w="1905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Arrow: Down 28">
            <a:extLst>
              <a:ext uri="{FF2B5EF4-FFF2-40B4-BE49-F238E27FC236}">
                <a16:creationId xmlns:a16="http://schemas.microsoft.com/office/drawing/2014/main" id="{CA6FB0E2-FBB2-43A1-8F25-C19E3589AB17}"/>
              </a:ext>
            </a:extLst>
          </p:cNvPr>
          <p:cNvSpPr/>
          <p:nvPr/>
        </p:nvSpPr>
        <p:spPr>
          <a:xfrm rot="16200000">
            <a:off x="7471799" y="2923459"/>
            <a:ext cx="239294" cy="542283"/>
          </a:xfrm>
          <a:prstGeom prst="downArrow">
            <a:avLst/>
          </a:prstGeom>
          <a:noFill/>
          <a:ln w="1905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8B36F79B-1C0A-411D-AB21-1655E4723AFB}"/>
              </a:ext>
            </a:extLst>
          </p:cNvPr>
          <p:cNvSpPr txBox="1"/>
          <p:nvPr/>
        </p:nvSpPr>
        <p:spPr>
          <a:xfrm>
            <a:off x="5767582" y="2873597"/>
            <a:ext cx="3459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
        <p:nvSpPr>
          <p:cNvPr id="31" name="TextBox 30">
            <a:extLst>
              <a:ext uri="{FF2B5EF4-FFF2-40B4-BE49-F238E27FC236}">
                <a16:creationId xmlns:a16="http://schemas.microsoft.com/office/drawing/2014/main" id="{E55D77AA-97C1-4113-8AE7-DCFC574BB397}"/>
              </a:ext>
            </a:extLst>
          </p:cNvPr>
          <p:cNvSpPr txBox="1"/>
          <p:nvPr/>
        </p:nvSpPr>
        <p:spPr>
          <a:xfrm>
            <a:off x="1078103" y="3721201"/>
            <a:ext cx="120387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ea typeface="+mn-ea"/>
                <a:cs typeface="Segoe UI Semilight" panose="020B0402040204020203" pitchFamily="34" charset="0"/>
              </a:rPr>
              <a:t>Project Stakeholders</a:t>
            </a:r>
          </a:p>
        </p:txBody>
      </p:sp>
      <p:sp>
        <p:nvSpPr>
          <p:cNvPr id="32" name="TextBox 31">
            <a:extLst>
              <a:ext uri="{FF2B5EF4-FFF2-40B4-BE49-F238E27FC236}">
                <a16:creationId xmlns:a16="http://schemas.microsoft.com/office/drawing/2014/main" id="{D2DA8360-1CB3-4BE8-B25B-2D601C44F5CD}"/>
              </a:ext>
            </a:extLst>
          </p:cNvPr>
          <p:cNvSpPr txBox="1"/>
          <p:nvPr/>
        </p:nvSpPr>
        <p:spPr>
          <a:xfrm>
            <a:off x="2919529" y="3721201"/>
            <a:ext cx="120387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ea typeface="+mn-ea"/>
                <a:cs typeface="Segoe UI Semilight" panose="020B0402040204020203" pitchFamily="34" charset="0"/>
              </a:rPr>
              <a:t>Project Definition</a:t>
            </a:r>
          </a:p>
        </p:txBody>
      </p:sp>
      <p:sp>
        <p:nvSpPr>
          <p:cNvPr id="33" name="TextBox 32">
            <a:extLst>
              <a:ext uri="{FF2B5EF4-FFF2-40B4-BE49-F238E27FC236}">
                <a16:creationId xmlns:a16="http://schemas.microsoft.com/office/drawing/2014/main" id="{0EF71544-E88D-4D4E-9015-D573D07350EB}"/>
              </a:ext>
            </a:extLst>
          </p:cNvPr>
          <p:cNvSpPr txBox="1"/>
          <p:nvPr/>
        </p:nvSpPr>
        <p:spPr>
          <a:xfrm>
            <a:off x="4870670" y="3721201"/>
            <a:ext cx="2222503"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ea typeface="+mn-ea"/>
                <a:cs typeface="Segoe UI Semilight" panose="020B0402040204020203" pitchFamily="34" charset="0"/>
              </a:rPr>
              <a:t>Technical Readiness and User Readiness</a:t>
            </a:r>
          </a:p>
        </p:txBody>
      </p:sp>
      <p:sp>
        <p:nvSpPr>
          <p:cNvPr id="34" name="TextBox 33">
            <a:extLst>
              <a:ext uri="{FF2B5EF4-FFF2-40B4-BE49-F238E27FC236}">
                <a16:creationId xmlns:a16="http://schemas.microsoft.com/office/drawing/2014/main" id="{F3018BD8-4112-43DC-ABFE-0B1D7F5B4F1E}"/>
              </a:ext>
            </a:extLst>
          </p:cNvPr>
          <p:cNvSpPr txBox="1"/>
          <p:nvPr/>
        </p:nvSpPr>
        <p:spPr>
          <a:xfrm>
            <a:off x="7763089" y="3721201"/>
            <a:ext cx="1559585"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ea typeface="+mn-ea"/>
                <a:cs typeface="Segoe UI Semilight" panose="020B0402040204020203" pitchFamily="34" charset="0"/>
              </a:rPr>
              <a:t>Deployment and Implementation</a:t>
            </a:r>
          </a:p>
        </p:txBody>
      </p:sp>
      <p:sp>
        <p:nvSpPr>
          <p:cNvPr id="35" name="TextBox 34">
            <a:extLst>
              <a:ext uri="{FF2B5EF4-FFF2-40B4-BE49-F238E27FC236}">
                <a16:creationId xmlns:a16="http://schemas.microsoft.com/office/drawing/2014/main" id="{EB77678A-4108-4331-A4BC-BCFA9973CD2C}"/>
              </a:ext>
            </a:extLst>
          </p:cNvPr>
          <p:cNvSpPr txBox="1"/>
          <p:nvPr/>
        </p:nvSpPr>
        <p:spPr>
          <a:xfrm>
            <a:off x="9642076" y="3721201"/>
            <a:ext cx="1559585"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ea typeface="+mn-ea"/>
                <a:cs typeface="Segoe UI Semilight" panose="020B0402040204020203" pitchFamily="34" charset="0"/>
              </a:rPr>
              <a:t>Operational Excellence</a:t>
            </a:r>
          </a:p>
        </p:txBody>
      </p:sp>
      <p:sp>
        <p:nvSpPr>
          <p:cNvPr id="36" name="Title 1">
            <a:extLst>
              <a:ext uri="{FF2B5EF4-FFF2-40B4-BE49-F238E27FC236}">
                <a16:creationId xmlns:a16="http://schemas.microsoft.com/office/drawing/2014/main" id="{4BECAEA4-6E40-4978-B24A-D7BCDF278C8A}"/>
              </a:ext>
            </a:extLst>
          </p:cNvPr>
          <p:cNvSpPr txBox="1">
            <a:spLocks/>
          </p:cNvSpPr>
          <p:nvPr/>
        </p:nvSpPr>
        <p:spPr>
          <a:xfrm>
            <a:off x="285008" y="456878"/>
            <a:ext cx="11023611" cy="899282"/>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a:solidFill>
                  <a:srgbClr val="2F2F2F"/>
                </a:solidFill>
                <a:latin typeface="Segoe UI Semibold" panose="020B0702040204020203" pitchFamily="34" charset="0"/>
                <a:cs typeface="Segoe UI Semibold" panose="020B0702040204020203" pitchFamily="34" charset="0"/>
              </a:rPr>
              <a:t>Planning for a successful upgrade</a:t>
            </a:r>
            <a:br>
              <a:rPr lang="en-US" sz="3600">
                <a:solidFill>
                  <a:srgbClr val="2F2F2F"/>
                </a:solidFill>
                <a:latin typeface="Segoe UI Semibold" panose="020B0702040204020203" pitchFamily="34" charset="0"/>
                <a:cs typeface="Segoe UI Semibold" panose="020B0702040204020203" pitchFamily="34" charset="0"/>
              </a:rPr>
            </a:br>
            <a:r>
              <a:rPr lang="en-US" sz="2000" spc="0">
                <a:ln>
                  <a:noFill/>
                </a:ln>
                <a:solidFill>
                  <a:srgbClr val="0078D4"/>
                </a:solidFill>
                <a:latin typeface="Segoe UI Semibold" panose="020B0502040204020203" pitchFamily="34" charset="0"/>
                <a:cs typeface="Segoe UI Semibold" panose="020B0502040204020203" pitchFamily="34" charset="0"/>
              </a:rPr>
              <a:t>A proven framework for driving technical and behavioral change</a:t>
            </a:r>
          </a:p>
        </p:txBody>
      </p:sp>
      <p:sp>
        <p:nvSpPr>
          <p:cNvPr id="50" name="Rectangle 49">
            <a:extLst>
              <a:ext uri="{FF2B5EF4-FFF2-40B4-BE49-F238E27FC236}">
                <a16:creationId xmlns:a16="http://schemas.microsoft.com/office/drawing/2014/main" id="{9C67C83C-78EF-4965-A024-87AAFA57DAE6}"/>
              </a:ext>
            </a:extLst>
          </p:cNvPr>
          <p:cNvSpPr/>
          <p:nvPr/>
        </p:nvSpPr>
        <p:spPr>
          <a:xfrm>
            <a:off x="-1" y="5694313"/>
            <a:ext cx="12192000" cy="341632"/>
          </a:xfrm>
          <a:prstGeom prst="rect">
            <a:avLst/>
          </a:prstGeom>
        </p:spPr>
        <p:txBody>
          <a:bodyPr wrap="square">
            <a:spAutoFit/>
          </a:bodyPr>
          <a:lstStyle/>
          <a:p>
            <a:pPr algn="ctr">
              <a:lnSpc>
                <a:spcPct val="90000"/>
              </a:lnSpc>
              <a:spcAft>
                <a:spcPts val="600"/>
              </a:spcAft>
            </a:pPr>
            <a:r>
              <a:rPr lang="en-US">
                <a:latin typeface="+mj-lt"/>
                <a:cs typeface="Segoe UI Semibold" panose="020B0502040204020203" pitchFamily="34" charset="0"/>
              </a:rPr>
              <a:t>Learn more at </a:t>
            </a:r>
            <a:r>
              <a:rPr lang="en-US">
                <a:solidFill>
                  <a:srgbClr val="0078D4"/>
                </a:solidFill>
                <a:latin typeface="+mj-lt"/>
                <a:hlinkClick r:id="rId15"/>
              </a:rPr>
              <a:t>aka.ms/SkypeToTeams</a:t>
            </a:r>
            <a:endParaRPr lang="en-US">
              <a:latin typeface="+mj-lt"/>
            </a:endParaRPr>
          </a:p>
        </p:txBody>
      </p:sp>
      <p:sp>
        <p:nvSpPr>
          <p:cNvPr id="54" name="Rectangle 53">
            <a:extLst>
              <a:ext uri="{FF2B5EF4-FFF2-40B4-BE49-F238E27FC236}">
                <a16:creationId xmlns:a16="http://schemas.microsoft.com/office/drawing/2014/main" id="{A38085BF-4B42-438F-A50C-69D5BC05B07A}"/>
              </a:ext>
            </a:extLst>
          </p:cNvPr>
          <p:cNvSpPr/>
          <p:nvPr/>
        </p:nvSpPr>
        <p:spPr>
          <a:xfrm>
            <a:off x="941284" y="4513955"/>
            <a:ext cx="1590273" cy="738664"/>
          </a:xfrm>
          <a:prstGeom prst="rect">
            <a:avLst/>
          </a:prstGeom>
        </p:spPr>
        <p:txBody>
          <a:bodyPr wrap="square">
            <a:spAutoFit/>
          </a:bodyPr>
          <a:lstStyle/>
          <a:p>
            <a:pPr algn="ctr"/>
            <a:r>
              <a:rPr lang="en-US" sz="1400"/>
              <a:t>Gather the right sponsors and project team</a:t>
            </a:r>
          </a:p>
        </p:txBody>
      </p:sp>
      <p:sp>
        <p:nvSpPr>
          <p:cNvPr id="55" name="Rectangle 54">
            <a:extLst>
              <a:ext uri="{FF2B5EF4-FFF2-40B4-BE49-F238E27FC236}">
                <a16:creationId xmlns:a16="http://schemas.microsoft.com/office/drawing/2014/main" id="{744F4E9F-295B-4C68-9F53-786302E4FC50}"/>
              </a:ext>
            </a:extLst>
          </p:cNvPr>
          <p:cNvSpPr/>
          <p:nvPr/>
        </p:nvSpPr>
        <p:spPr>
          <a:xfrm>
            <a:off x="2685823" y="4526363"/>
            <a:ext cx="1694753" cy="738664"/>
          </a:xfrm>
          <a:prstGeom prst="rect">
            <a:avLst/>
          </a:prstGeom>
        </p:spPr>
        <p:txBody>
          <a:bodyPr wrap="square">
            <a:spAutoFit/>
          </a:bodyPr>
          <a:lstStyle/>
          <a:p>
            <a:pPr algn="ctr"/>
            <a:r>
              <a:rPr lang="en-US" sz="1400"/>
              <a:t>Define your project scope, goals and timeline</a:t>
            </a:r>
          </a:p>
        </p:txBody>
      </p:sp>
      <p:sp>
        <p:nvSpPr>
          <p:cNvPr id="56" name="Rectangle 55">
            <a:extLst>
              <a:ext uri="{FF2B5EF4-FFF2-40B4-BE49-F238E27FC236}">
                <a16:creationId xmlns:a16="http://schemas.microsoft.com/office/drawing/2014/main" id="{4211C19E-A341-4D3E-A45E-9C1E38BD6471}"/>
              </a:ext>
            </a:extLst>
          </p:cNvPr>
          <p:cNvSpPr/>
          <p:nvPr/>
        </p:nvSpPr>
        <p:spPr>
          <a:xfrm>
            <a:off x="4597064" y="4526363"/>
            <a:ext cx="1559585" cy="738664"/>
          </a:xfrm>
          <a:prstGeom prst="rect">
            <a:avLst/>
          </a:prstGeom>
        </p:spPr>
        <p:txBody>
          <a:bodyPr wrap="square">
            <a:spAutoFit/>
          </a:bodyPr>
          <a:lstStyle/>
          <a:p>
            <a:pPr algn="ctr"/>
            <a:r>
              <a:rPr lang="en-US" sz="1400"/>
              <a:t>Assess network readiness; test for quality</a:t>
            </a:r>
          </a:p>
        </p:txBody>
      </p:sp>
      <p:sp>
        <p:nvSpPr>
          <p:cNvPr id="57" name="Rectangle 56">
            <a:extLst>
              <a:ext uri="{FF2B5EF4-FFF2-40B4-BE49-F238E27FC236}">
                <a16:creationId xmlns:a16="http://schemas.microsoft.com/office/drawing/2014/main" id="{ADDFB48C-F14D-4ECE-B36A-D14BE163A11F}"/>
              </a:ext>
            </a:extLst>
          </p:cNvPr>
          <p:cNvSpPr/>
          <p:nvPr/>
        </p:nvSpPr>
        <p:spPr>
          <a:xfrm>
            <a:off x="5960671" y="4513955"/>
            <a:ext cx="1607295" cy="738664"/>
          </a:xfrm>
          <a:prstGeom prst="rect">
            <a:avLst/>
          </a:prstGeom>
        </p:spPr>
        <p:txBody>
          <a:bodyPr wrap="square">
            <a:spAutoFit/>
          </a:bodyPr>
          <a:lstStyle/>
          <a:p>
            <a:pPr algn="ctr"/>
            <a:r>
              <a:rPr lang="en-US" sz="1400"/>
              <a:t>Assess user acceptance and design readiness</a:t>
            </a:r>
          </a:p>
        </p:txBody>
      </p:sp>
      <p:sp>
        <p:nvSpPr>
          <p:cNvPr id="58" name="Rectangle 57">
            <a:extLst>
              <a:ext uri="{FF2B5EF4-FFF2-40B4-BE49-F238E27FC236}">
                <a16:creationId xmlns:a16="http://schemas.microsoft.com/office/drawing/2014/main" id="{EBEA5E47-9EA7-4CEF-86D6-58584EBD9C0F}"/>
              </a:ext>
            </a:extLst>
          </p:cNvPr>
          <p:cNvSpPr/>
          <p:nvPr/>
        </p:nvSpPr>
        <p:spPr>
          <a:xfrm>
            <a:off x="7747745" y="4534935"/>
            <a:ext cx="1590272" cy="738664"/>
          </a:xfrm>
          <a:prstGeom prst="rect">
            <a:avLst/>
          </a:prstGeom>
        </p:spPr>
        <p:txBody>
          <a:bodyPr wrap="square">
            <a:spAutoFit/>
          </a:bodyPr>
          <a:lstStyle/>
          <a:p>
            <a:pPr algn="ctr"/>
            <a:r>
              <a:rPr lang="en-US" sz="1400"/>
              <a:t>Implement pilot, coexist and upgrade strategy</a:t>
            </a:r>
          </a:p>
        </p:txBody>
      </p:sp>
      <p:sp>
        <p:nvSpPr>
          <p:cNvPr id="59" name="Rectangle 58">
            <a:extLst>
              <a:ext uri="{FF2B5EF4-FFF2-40B4-BE49-F238E27FC236}">
                <a16:creationId xmlns:a16="http://schemas.microsoft.com/office/drawing/2014/main" id="{C98E6AD2-463B-4D27-9905-03098B4D2C55}"/>
              </a:ext>
            </a:extLst>
          </p:cNvPr>
          <p:cNvSpPr/>
          <p:nvPr/>
        </p:nvSpPr>
        <p:spPr>
          <a:xfrm>
            <a:off x="9531028" y="4544731"/>
            <a:ext cx="1769792" cy="738664"/>
          </a:xfrm>
          <a:prstGeom prst="rect">
            <a:avLst/>
          </a:prstGeom>
        </p:spPr>
        <p:txBody>
          <a:bodyPr wrap="square">
            <a:spAutoFit/>
          </a:bodyPr>
          <a:lstStyle/>
          <a:p>
            <a:pPr algn="ctr"/>
            <a:r>
              <a:rPr lang="en-US" sz="1400"/>
              <a:t>Drive value through optimization and adoption growth</a:t>
            </a:r>
          </a:p>
        </p:txBody>
      </p:sp>
    </p:spTree>
    <p:extLst>
      <p:ext uri="{BB962C8B-B14F-4D97-AF65-F5344CB8AC3E}">
        <p14:creationId xmlns:p14="http://schemas.microsoft.com/office/powerpoint/2010/main" val="3577858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childTnLst>
                          </p:cTn>
                        </p:par>
                        <p:par>
                          <p:cTn id="14" fill="hold">
                            <p:stCondLst>
                              <p:cond delay="500"/>
                            </p:stCondLst>
                            <p:childTnLst>
                              <p:par>
                                <p:cTn id="15" presetID="10" presetClass="entr" presetSubtype="0" fill="hold" nodeType="afterEffect">
                                  <p:stCondLst>
                                    <p:cond delay="75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75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10" presetClass="entr" presetSubtype="0" fill="hold" grpId="0" nodeType="withEffect">
                                  <p:stCondLst>
                                    <p:cond delay="75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500"/>
                                        <p:tgtEl>
                                          <p:spTgt spid="55"/>
                                        </p:tgtEl>
                                      </p:cBhvr>
                                    </p:animEffect>
                                  </p:childTnLst>
                                </p:cTn>
                              </p:par>
                            </p:childTnLst>
                          </p:cTn>
                        </p:par>
                        <p:par>
                          <p:cTn id="27" fill="hold">
                            <p:stCondLst>
                              <p:cond delay="1750"/>
                            </p:stCondLst>
                            <p:childTnLst>
                              <p:par>
                                <p:cTn id="28" presetID="10" presetClass="entr" presetSubtype="0" fill="hold" nodeType="afterEffect">
                                  <p:stCondLst>
                                    <p:cond delay="75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75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nodeType="withEffect">
                                  <p:stCondLst>
                                    <p:cond delay="75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grpId="0" nodeType="withEffect">
                                  <p:stCondLst>
                                    <p:cond delay="75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par>
                                <p:cTn id="43" presetID="10" presetClass="entr" presetSubtype="0" fill="hold" grpId="0" nodeType="withEffect">
                                  <p:stCondLst>
                                    <p:cond delay="750"/>
                                  </p:stCondLst>
                                  <p:childTnLst>
                                    <p:set>
                                      <p:cBhvr>
                                        <p:cTn id="44" dur="1" fill="hold">
                                          <p:stCondLst>
                                            <p:cond delay="0"/>
                                          </p:stCondLst>
                                        </p:cTn>
                                        <p:tgtEl>
                                          <p:spTgt spid="56"/>
                                        </p:tgtEl>
                                        <p:attrNameLst>
                                          <p:attrName>style.visibility</p:attrName>
                                        </p:attrNameLst>
                                      </p:cBhvr>
                                      <p:to>
                                        <p:strVal val="visible"/>
                                      </p:to>
                                    </p:set>
                                    <p:animEffect transition="in" filter="fade">
                                      <p:cBhvr>
                                        <p:cTn id="45" dur="500"/>
                                        <p:tgtEl>
                                          <p:spTgt spid="56"/>
                                        </p:tgtEl>
                                      </p:cBhvr>
                                    </p:animEffect>
                                  </p:childTnLst>
                                </p:cTn>
                              </p:par>
                              <p:par>
                                <p:cTn id="46" presetID="10" presetClass="entr" presetSubtype="0" fill="hold" grpId="0" nodeType="withEffect">
                                  <p:stCondLst>
                                    <p:cond delay="750"/>
                                  </p:stCondLst>
                                  <p:childTnLst>
                                    <p:set>
                                      <p:cBhvr>
                                        <p:cTn id="47" dur="1" fill="hold">
                                          <p:stCondLst>
                                            <p:cond delay="0"/>
                                          </p:stCondLst>
                                        </p:cTn>
                                        <p:tgtEl>
                                          <p:spTgt spid="57"/>
                                        </p:tgtEl>
                                        <p:attrNameLst>
                                          <p:attrName>style.visibility</p:attrName>
                                        </p:attrNameLst>
                                      </p:cBhvr>
                                      <p:to>
                                        <p:strVal val="visible"/>
                                      </p:to>
                                    </p:set>
                                    <p:animEffect transition="in" filter="fade">
                                      <p:cBhvr>
                                        <p:cTn id="48" dur="500"/>
                                        <p:tgtEl>
                                          <p:spTgt spid="57"/>
                                        </p:tgtEl>
                                      </p:cBhvr>
                                    </p:animEffect>
                                  </p:childTnLst>
                                </p:cTn>
                              </p:par>
                            </p:childTnLst>
                          </p:cTn>
                        </p:par>
                        <p:par>
                          <p:cTn id="49" fill="hold">
                            <p:stCondLst>
                              <p:cond delay="3000"/>
                            </p:stCondLst>
                            <p:childTnLst>
                              <p:par>
                                <p:cTn id="50" presetID="10" presetClass="entr" presetSubtype="0" fill="hold" nodeType="afterEffect">
                                  <p:stCondLst>
                                    <p:cond delay="75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p:stCondLst>
                                    <p:cond delay="75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par>
                                <p:cTn id="56" presetID="10" presetClass="entr" presetSubtype="0" fill="hold" grpId="0" nodeType="withEffect">
                                  <p:stCondLst>
                                    <p:cond delay="75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par>
                                <p:cTn id="59" presetID="10" presetClass="entr" presetSubtype="0" fill="hold" grpId="0" nodeType="withEffect">
                                  <p:stCondLst>
                                    <p:cond delay="75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500"/>
                                        <p:tgtEl>
                                          <p:spTgt spid="58"/>
                                        </p:tgtEl>
                                      </p:cBhvr>
                                    </p:animEffect>
                                  </p:childTnLst>
                                </p:cTn>
                              </p:par>
                            </p:childTnLst>
                          </p:cTn>
                        </p:par>
                        <p:par>
                          <p:cTn id="62" fill="hold">
                            <p:stCondLst>
                              <p:cond delay="4250"/>
                            </p:stCondLst>
                            <p:childTnLst>
                              <p:par>
                                <p:cTn id="63" presetID="10" presetClass="entr" presetSubtype="0" fill="hold" grpId="0" nodeType="afterEffect">
                                  <p:stCondLst>
                                    <p:cond delay="75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par>
                                <p:cTn id="66" presetID="10" presetClass="entr" presetSubtype="0" fill="hold" grpId="0" nodeType="withEffect">
                                  <p:stCondLst>
                                    <p:cond delay="75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cTn>
                              </p:par>
                              <p:par>
                                <p:cTn id="69" presetID="10" presetClass="entr" presetSubtype="0" fill="hold" nodeType="withEffect">
                                  <p:stCondLst>
                                    <p:cond delay="75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par>
                                <p:cTn id="72" presetID="10" presetClass="entr" presetSubtype="0" fill="hold" grpId="0" nodeType="withEffect">
                                  <p:stCondLst>
                                    <p:cond delay="750"/>
                                  </p:stCondLst>
                                  <p:childTnLst>
                                    <p:set>
                                      <p:cBhvr>
                                        <p:cTn id="73" dur="1" fill="hold">
                                          <p:stCondLst>
                                            <p:cond delay="0"/>
                                          </p:stCondLst>
                                        </p:cTn>
                                        <p:tgtEl>
                                          <p:spTgt spid="35"/>
                                        </p:tgtEl>
                                        <p:attrNameLst>
                                          <p:attrName>style.visibility</p:attrName>
                                        </p:attrNameLst>
                                      </p:cBhvr>
                                      <p:to>
                                        <p:strVal val="visible"/>
                                      </p:to>
                                    </p:set>
                                    <p:animEffect transition="in" filter="fade">
                                      <p:cBhvr>
                                        <p:cTn id="74" dur="500"/>
                                        <p:tgtEl>
                                          <p:spTgt spid="35"/>
                                        </p:tgtEl>
                                      </p:cBhvr>
                                    </p:animEffect>
                                  </p:childTnLst>
                                </p:cTn>
                              </p:par>
                              <p:par>
                                <p:cTn id="75" presetID="10" presetClass="entr" presetSubtype="0" fill="hold" grpId="0" nodeType="withEffect">
                                  <p:stCondLst>
                                    <p:cond delay="750"/>
                                  </p:stCondLst>
                                  <p:childTnLst>
                                    <p:set>
                                      <p:cBhvr>
                                        <p:cTn id="76" dur="1" fill="hold">
                                          <p:stCondLst>
                                            <p:cond delay="0"/>
                                          </p:stCondLst>
                                        </p:cTn>
                                        <p:tgtEl>
                                          <p:spTgt spid="59"/>
                                        </p:tgtEl>
                                        <p:attrNameLst>
                                          <p:attrName>style.visibility</p:attrName>
                                        </p:attrNameLst>
                                      </p:cBhvr>
                                      <p:to>
                                        <p:strVal val="visible"/>
                                      </p:to>
                                    </p:set>
                                    <p:animEffect transition="in" filter="fade">
                                      <p:cBhvr>
                                        <p:cTn id="77" dur="500"/>
                                        <p:tgtEl>
                                          <p:spTgt spid="59"/>
                                        </p:tgtEl>
                                      </p:cBhvr>
                                    </p:animEffect>
                                  </p:childTnLst>
                                </p:cTn>
                              </p:par>
                            </p:childTnLst>
                          </p:cTn>
                        </p:par>
                        <p:par>
                          <p:cTn id="78" fill="hold">
                            <p:stCondLst>
                              <p:cond delay="5500"/>
                            </p:stCondLst>
                            <p:childTnLst>
                              <p:par>
                                <p:cTn id="79" presetID="10" presetClass="entr" presetSubtype="0" fill="hold" grpId="0" nodeType="afterEffect">
                                  <p:stCondLst>
                                    <p:cond delay="750"/>
                                  </p:stCondLst>
                                  <p:childTnLst>
                                    <p:set>
                                      <p:cBhvr>
                                        <p:cTn id="80" dur="1" fill="hold">
                                          <p:stCondLst>
                                            <p:cond delay="0"/>
                                          </p:stCondLst>
                                        </p:cTn>
                                        <p:tgtEl>
                                          <p:spTgt spid="50"/>
                                        </p:tgtEl>
                                        <p:attrNameLst>
                                          <p:attrName>style.visibility</p:attrName>
                                        </p:attrNameLst>
                                      </p:cBhvr>
                                      <p:to>
                                        <p:strVal val="visible"/>
                                      </p:to>
                                    </p:set>
                                    <p:animEffect transition="in" filter="fade">
                                      <p:cBhvr>
                                        <p:cTn id="8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7" grpId="0" animBg="1"/>
      <p:bldP spid="28" grpId="0" animBg="1"/>
      <p:bldP spid="29" grpId="0" animBg="1"/>
      <p:bldP spid="30" grpId="0"/>
      <p:bldP spid="31" grpId="0"/>
      <p:bldP spid="32" grpId="0"/>
      <p:bldP spid="33" grpId="0"/>
      <p:bldP spid="34" grpId="0"/>
      <p:bldP spid="35" grpId="0"/>
      <p:bldP spid="50" grpId="0"/>
      <p:bldP spid="54" grpId="0"/>
      <p:bldP spid="55" grpId="0"/>
      <p:bldP spid="56" grpId="0"/>
      <p:bldP spid="57" grpId="0"/>
      <p:bldP spid="58" grpId="0"/>
      <p:bldP spid="5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1E5C1A-6B9C-426A-A335-B4E397FD8CC7}"/>
              </a:ext>
            </a:extLst>
          </p:cNvPr>
          <p:cNvSpPr txBox="1">
            <a:spLocks/>
          </p:cNvSpPr>
          <p:nvPr/>
        </p:nvSpPr>
        <p:spPr>
          <a:xfrm>
            <a:off x="254942" y="3983475"/>
            <a:ext cx="3662980" cy="1929733"/>
          </a:xfrm>
          <a:prstGeom prst="rect">
            <a:avLst/>
          </a:prstGeom>
        </p:spPr>
        <p:txBody>
          <a:bodyPr vert="horz" wrap="square" lIns="91427" tIns="91427" rIns="91427" bIns="91427" rtlCol="0">
            <a:sp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defTabSz="914016">
              <a:lnSpc>
                <a:spcPct val="90000"/>
              </a:lnSpc>
              <a:spcBef>
                <a:spcPct val="20000"/>
              </a:spcBef>
              <a:spcAft>
                <a:spcPts val="600"/>
              </a:spcAft>
              <a:buSzPct val="90000"/>
              <a:defRPr/>
            </a:pPr>
            <a:r>
              <a:rPr lang="en-US" sz="1600" b="1">
                <a:solidFill>
                  <a:srgbClr val="0078D4"/>
                </a:solidFill>
                <a:latin typeface="Segoe UI"/>
              </a:rPr>
              <a:t>Understand the impact of change </a:t>
            </a:r>
          </a:p>
          <a:p>
            <a:pPr marL="171450" indent="-171450" defTabSz="914016">
              <a:lnSpc>
                <a:spcPct val="90000"/>
              </a:lnSpc>
              <a:spcBef>
                <a:spcPct val="20000"/>
              </a:spcBef>
              <a:spcAft>
                <a:spcPts val="600"/>
              </a:spcAft>
              <a:buSzPct val="90000"/>
              <a:buFont typeface="Arial" panose="020B0604020202020204" pitchFamily="34" charset="0"/>
              <a:buChar char="•"/>
              <a:defRPr/>
            </a:pPr>
            <a:r>
              <a:rPr lang="en-US" sz="1400">
                <a:solidFill>
                  <a:srgbClr val="282828"/>
                </a:solidFill>
                <a:latin typeface="Segoe UI" panose="020B0502040204020203" pitchFamily="34" charset="0"/>
                <a:cs typeface="Segoe UI" panose="020B0502040204020203" pitchFamily="34" charset="0"/>
              </a:rPr>
              <a:t>Assess impact to the organization, reflect in adoption plan</a:t>
            </a:r>
          </a:p>
          <a:p>
            <a:pPr marL="171450" indent="-171450" defTabSz="914016">
              <a:lnSpc>
                <a:spcPct val="90000"/>
              </a:lnSpc>
              <a:spcBef>
                <a:spcPct val="20000"/>
              </a:spcBef>
              <a:spcAft>
                <a:spcPts val="600"/>
              </a:spcAft>
              <a:buSzPct val="90000"/>
              <a:buFont typeface="Arial" panose="020B0604020202020204" pitchFamily="34" charset="0"/>
              <a:buChar char="•"/>
              <a:defRPr/>
            </a:pPr>
            <a:r>
              <a:rPr lang="en-US" sz="1400">
                <a:solidFill>
                  <a:srgbClr val="282828"/>
                </a:solidFill>
                <a:latin typeface="Segoe UI" panose="020B0502040204020203" pitchFamily="34" charset="0"/>
                <a:cs typeface="Segoe UI" panose="020B0502040204020203" pitchFamily="34" charset="0"/>
              </a:rPr>
              <a:t>Build user engagement into your communications plan</a:t>
            </a:r>
          </a:p>
          <a:p>
            <a:pPr marL="171450" indent="-171450" defTabSz="914016">
              <a:lnSpc>
                <a:spcPct val="90000"/>
              </a:lnSpc>
              <a:spcBef>
                <a:spcPct val="20000"/>
              </a:spcBef>
              <a:spcAft>
                <a:spcPts val="600"/>
              </a:spcAft>
              <a:buSzPct val="90000"/>
              <a:buFont typeface="Arial" panose="020B0604020202020204" pitchFamily="34" charset="0"/>
              <a:buChar char="•"/>
              <a:defRPr/>
            </a:pPr>
            <a:r>
              <a:rPr lang="en-US" sz="1400">
                <a:solidFill>
                  <a:srgbClr val="282828"/>
                </a:solidFill>
                <a:latin typeface="Segoe UI" panose="020B0502040204020203" pitchFamily="34" charset="0"/>
                <a:cs typeface="Segoe UI" panose="020B0502040204020203" pitchFamily="34" charset="0"/>
              </a:rPr>
              <a:t>Use cases and role-specific benefits help users understand the value of Teams</a:t>
            </a:r>
          </a:p>
        </p:txBody>
      </p:sp>
      <p:sp>
        <p:nvSpPr>
          <p:cNvPr id="4" name="Text Placeholder 2">
            <a:extLst>
              <a:ext uri="{FF2B5EF4-FFF2-40B4-BE49-F238E27FC236}">
                <a16:creationId xmlns:a16="http://schemas.microsoft.com/office/drawing/2014/main" id="{0F394FEE-EDF3-4447-BB07-75668892BC59}"/>
              </a:ext>
            </a:extLst>
          </p:cNvPr>
          <p:cNvSpPr txBox="1">
            <a:spLocks/>
          </p:cNvSpPr>
          <p:nvPr/>
        </p:nvSpPr>
        <p:spPr>
          <a:xfrm>
            <a:off x="4305548" y="3983475"/>
            <a:ext cx="3968532" cy="2123632"/>
          </a:xfrm>
          <a:prstGeom prst="rect">
            <a:avLst/>
          </a:prstGeom>
        </p:spPr>
        <p:txBody>
          <a:bodyPr vert="horz" wrap="square" lIns="91427" tIns="91427" rIns="91427" bIns="91427" rtlCol="0">
            <a:sp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defTabSz="914016">
              <a:lnSpc>
                <a:spcPct val="90000"/>
              </a:lnSpc>
              <a:spcBef>
                <a:spcPct val="20000"/>
              </a:spcBef>
              <a:spcAft>
                <a:spcPts val="600"/>
              </a:spcAft>
              <a:buSzPct val="90000"/>
              <a:defRPr/>
            </a:pPr>
            <a:r>
              <a:rPr lang="en-US" sz="1600" b="1">
                <a:solidFill>
                  <a:srgbClr val="0078D4"/>
                </a:solidFill>
                <a:latin typeface="Segoe UI"/>
              </a:rPr>
              <a:t>Pilot before rolling out broadly</a:t>
            </a:r>
          </a:p>
          <a:p>
            <a:pPr marL="171450" indent="-171450" defTabSz="914016">
              <a:lnSpc>
                <a:spcPct val="90000"/>
              </a:lnSpc>
              <a:spcBef>
                <a:spcPct val="20000"/>
              </a:spcBef>
              <a:spcAft>
                <a:spcPts val="600"/>
              </a:spcAft>
              <a:buSzPct val="90000"/>
              <a:buFont typeface="Arial" panose="020B0604020202020204" pitchFamily="34" charset="0"/>
              <a:buChar char="•"/>
              <a:defRPr/>
            </a:pPr>
            <a:r>
              <a:rPr lang="en-US" sz="1400">
                <a:solidFill>
                  <a:srgbClr val="282828"/>
                </a:solidFill>
                <a:latin typeface="Segoe UI" panose="020B0502040204020203" pitchFamily="34" charset="0"/>
                <a:cs typeface="Segoe UI" panose="020B0502040204020203" pitchFamily="34" charset="0"/>
              </a:rPr>
              <a:t>Identify early adopters and evangelists to champion deployment and provide feedback</a:t>
            </a:r>
          </a:p>
          <a:p>
            <a:pPr marL="171450" indent="-171450" defTabSz="914016">
              <a:lnSpc>
                <a:spcPct val="90000"/>
              </a:lnSpc>
              <a:spcBef>
                <a:spcPct val="20000"/>
              </a:spcBef>
              <a:spcAft>
                <a:spcPts val="600"/>
              </a:spcAft>
              <a:buSzPct val="90000"/>
              <a:buFont typeface="Arial" panose="020B0604020202020204" pitchFamily="34" charset="0"/>
              <a:buChar char="•"/>
              <a:defRPr/>
            </a:pPr>
            <a:r>
              <a:rPr lang="en-US" sz="1400">
                <a:solidFill>
                  <a:srgbClr val="282828"/>
                </a:solidFill>
                <a:latin typeface="Segoe UI" panose="020B0502040204020203" pitchFamily="34" charset="0"/>
                <a:cs typeface="Segoe UI" panose="020B0502040204020203" pitchFamily="34" charset="0"/>
              </a:rPr>
              <a:t>Target users and departments with unique needs and edge-case requirements</a:t>
            </a:r>
          </a:p>
          <a:p>
            <a:pPr marL="171450" indent="-171450" defTabSz="914016">
              <a:lnSpc>
                <a:spcPct val="90000"/>
              </a:lnSpc>
              <a:spcBef>
                <a:spcPct val="20000"/>
              </a:spcBef>
              <a:spcAft>
                <a:spcPts val="600"/>
              </a:spcAft>
              <a:buSzPct val="90000"/>
              <a:buFont typeface="Arial" panose="020B0604020202020204" pitchFamily="34" charset="0"/>
              <a:buChar char="•"/>
              <a:defRPr/>
            </a:pPr>
            <a:r>
              <a:rPr lang="en-US" sz="1400">
                <a:solidFill>
                  <a:srgbClr val="282828"/>
                </a:solidFill>
                <a:latin typeface="Segoe UI" panose="020B0502040204020203" pitchFamily="34" charset="0"/>
                <a:cs typeface="Segoe UI" panose="020B0502040204020203" pitchFamily="34" charset="0"/>
              </a:rPr>
              <a:t>Evaluate awareness building, training, and support – iterate based upon feedback and analysis</a:t>
            </a:r>
            <a:endParaRPr lang="en-US" sz="1200">
              <a:solidFill>
                <a:srgbClr val="282828"/>
              </a:solidFill>
              <a:latin typeface="Segoe UI" panose="020B0502040204020203" pitchFamily="34" charset="0"/>
              <a:cs typeface="Segoe UI" panose="020B0502040204020203" pitchFamily="34" charset="0"/>
            </a:endParaRPr>
          </a:p>
        </p:txBody>
      </p:sp>
      <p:sp>
        <p:nvSpPr>
          <p:cNvPr id="5" name="Text Placeholder 2">
            <a:extLst>
              <a:ext uri="{FF2B5EF4-FFF2-40B4-BE49-F238E27FC236}">
                <a16:creationId xmlns:a16="http://schemas.microsoft.com/office/drawing/2014/main" id="{618543BD-37CC-4EFA-A2F3-2B37E5AD9280}"/>
              </a:ext>
            </a:extLst>
          </p:cNvPr>
          <p:cNvSpPr txBox="1">
            <a:spLocks/>
          </p:cNvSpPr>
          <p:nvPr/>
        </p:nvSpPr>
        <p:spPr>
          <a:xfrm>
            <a:off x="8305800" y="3983475"/>
            <a:ext cx="3442252" cy="1809700"/>
          </a:xfrm>
          <a:prstGeom prst="rect">
            <a:avLst/>
          </a:prstGeom>
        </p:spPr>
        <p:txBody>
          <a:bodyPr vert="horz" wrap="square" lIns="91427" tIns="91427" rIns="91427" bIns="91427" rtlCol="0">
            <a:sp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defTabSz="914016">
              <a:lnSpc>
                <a:spcPct val="90000"/>
              </a:lnSpc>
              <a:spcBef>
                <a:spcPct val="20000"/>
              </a:spcBef>
              <a:spcAft>
                <a:spcPts val="600"/>
              </a:spcAft>
              <a:buSzPct val="90000"/>
              <a:defRPr/>
            </a:pPr>
            <a:r>
              <a:rPr lang="en-US" sz="1600" b="1">
                <a:solidFill>
                  <a:srgbClr val="0078D4"/>
                </a:solidFill>
                <a:latin typeface="Segoe UI"/>
              </a:rPr>
              <a:t>Focus on driving sustained results</a:t>
            </a:r>
          </a:p>
          <a:p>
            <a:pPr marL="171450" indent="-171450" defTabSz="914016">
              <a:lnSpc>
                <a:spcPct val="90000"/>
              </a:lnSpc>
              <a:spcBef>
                <a:spcPct val="20000"/>
              </a:spcBef>
              <a:spcAft>
                <a:spcPts val="600"/>
              </a:spcAft>
              <a:buSzPct val="90000"/>
              <a:buFont typeface="Arial" panose="020B0604020202020204" pitchFamily="34" charset="0"/>
              <a:buChar char="•"/>
              <a:defRPr/>
            </a:pPr>
            <a:r>
              <a:rPr lang="en-US" sz="1400">
                <a:solidFill>
                  <a:srgbClr val="282828"/>
                </a:solidFill>
                <a:latin typeface="Segoe UI" panose="020B0502040204020203" pitchFamily="34" charset="0"/>
                <a:cs typeface="Segoe UI" panose="020B0502040204020203" pitchFamily="34" charset="0"/>
              </a:rPr>
              <a:t>Frequently communicate project progress, to-dos, and next steps</a:t>
            </a:r>
          </a:p>
          <a:p>
            <a:pPr marL="171450" indent="-171450" defTabSz="914016">
              <a:lnSpc>
                <a:spcPct val="90000"/>
              </a:lnSpc>
              <a:spcBef>
                <a:spcPct val="20000"/>
              </a:spcBef>
              <a:spcAft>
                <a:spcPts val="600"/>
              </a:spcAft>
              <a:buSzPct val="90000"/>
              <a:buFont typeface="Arial" panose="020B0604020202020204" pitchFamily="34" charset="0"/>
              <a:buChar char="•"/>
              <a:defRPr/>
            </a:pPr>
            <a:r>
              <a:rPr lang="en-US" sz="1400">
                <a:solidFill>
                  <a:srgbClr val="282828"/>
                </a:solidFill>
                <a:latin typeface="Segoe UI" panose="020B0502040204020203" pitchFamily="34" charset="0"/>
                <a:cs typeface="Segoe UI" panose="020B0502040204020203" pitchFamily="34" charset="0"/>
              </a:rPr>
              <a:t>Consider devices as part of your overall strategy, including personal computers, meeting room systems, and peripherals</a:t>
            </a:r>
          </a:p>
        </p:txBody>
      </p:sp>
      <p:pic>
        <p:nvPicPr>
          <p:cNvPr id="6" name="Content Placeholder 4">
            <a:extLst>
              <a:ext uri="{FF2B5EF4-FFF2-40B4-BE49-F238E27FC236}">
                <a16:creationId xmlns:a16="http://schemas.microsoft.com/office/drawing/2014/main" id="{90D797B7-C75E-4C30-901B-8BCD34698D8B}"/>
              </a:ext>
            </a:extLst>
          </p:cNvPr>
          <p:cNvPicPr>
            <a:picLocks noChangeAspect="1"/>
          </p:cNvPicPr>
          <p:nvPr/>
        </p:nvPicPr>
        <p:blipFill rotWithShape="1">
          <a:blip r:embed="rId4">
            <a:extLst>
              <a:ext uri="{28A0092B-C50C-407E-A947-70E740481C1C}">
                <a14:useLocalDpi xmlns:a14="http://schemas.microsoft.com/office/drawing/2010/main" val="0"/>
              </a:ext>
            </a:extLst>
          </a:blip>
          <a:srcRect l="505" t="33981" r="1530" b="19685"/>
          <a:stretch/>
        </p:blipFill>
        <p:spPr>
          <a:xfrm>
            <a:off x="864" y="1592827"/>
            <a:ext cx="12190272" cy="2162048"/>
          </a:xfrm>
          <a:prstGeom prst="rect">
            <a:avLst/>
          </a:prstGeom>
        </p:spPr>
      </p:pic>
      <p:sp>
        <p:nvSpPr>
          <p:cNvPr id="7" name="Rectangle 6">
            <a:extLst>
              <a:ext uri="{FF2B5EF4-FFF2-40B4-BE49-F238E27FC236}">
                <a16:creationId xmlns:a16="http://schemas.microsoft.com/office/drawing/2014/main" id="{9F31AB80-887A-417B-974F-79DC9B09DD36}"/>
              </a:ext>
            </a:extLst>
          </p:cNvPr>
          <p:cNvSpPr/>
          <p:nvPr/>
        </p:nvSpPr>
        <p:spPr bwMode="auto">
          <a:xfrm>
            <a:off x="865" y="1592827"/>
            <a:ext cx="12190271" cy="2162047"/>
          </a:xfrm>
          <a:prstGeom prst="rect">
            <a:avLst/>
          </a:prstGeom>
          <a:solidFill>
            <a:srgbClr val="171717">
              <a:alpha val="3607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algn="ctr" defTabSz="932293"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3" name="Title 1">
            <a:extLst>
              <a:ext uri="{FF2B5EF4-FFF2-40B4-BE49-F238E27FC236}">
                <a16:creationId xmlns:a16="http://schemas.microsoft.com/office/drawing/2014/main" id="{F6035905-7CC9-411C-A1E4-099CA6EE534C}"/>
              </a:ext>
            </a:extLst>
          </p:cNvPr>
          <p:cNvSpPr txBox="1">
            <a:spLocks/>
          </p:cNvSpPr>
          <p:nvPr/>
        </p:nvSpPr>
        <p:spPr>
          <a:xfrm>
            <a:off x="285008" y="456878"/>
            <a:ext cx="11023611" cy="899282"/>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a:solidFill>
                  <a:srgbClr val="2F2F2F"/>
                </a:solidFill>
                <a:latin typeface="Segoe UI Semibold" panose="020B0702040204020203" pitchFamily="34" charset="0"/>
                <a:cs typeface="Segoe UI Semibold" panose="020B0702040204020203" pitchFamily="34" charset="0"/>
              </a:rPr>
              <a:t>Identify champions and critical stakeholders</a:t>
            </a:r>
            <a:endParaRPr lang="en-US" sz="2000" spc="0">
              <a:ln>
                <a:noFill/>
              </a:ln>
              <a:solidFill>
                <a:srgbClr val="0078D4"/>
              </a:solidFill>
              <a:latin typeface="Segoe UI Semibold" panose="020B0502040204020203" pitchFamily="34" charset="0"/>
              <a:cs typeface="Segoe UI Semibold" panose="020B0502040204020203" pitchFamily="34" charset="0"/>
            </a:endParaRPr>
          </a:p>
        </p:txBody>
      </p:sp>
    </p:spTree>
    <p:custDataLst>
      <p:tags r:id="rId1"/>
    </p:custDataLst>
    <p:extLst>
      <p:ext uri="{BB962C8B-B14F-4D97-AF65-F5344CB8AC3E}">
        <p14:creationId xmlns:p14="http://schemas.microsoft.com/office/powerpoint/2010/main" val="1969914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7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750"/>
                            </p:stCondLst>
                            <p:childTnLst>
                              <p:par>
                                <p:cTn id="13" presetID="10" presetClass="entr" presetSubtype="0" fill="hold" grpId="0" nodeType="afterEffect">
                                  <p:stCondLst>
                                    <p:cond delay="75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844708-9811-41C3-995C-589367C0FF83}"/>
              </a:ext>
            </a:extLst>
          </p:cNvPr>
          <p:cNvSpPr/>
          <p:nvPr/>
        </p:nvSpPr>
        <p:spPr bwMode="auto">
          <a:xfrm>
            <a:off x="0" y="0"/>
            <a:ext cx="12188542" cy="6858001"/>
          </a:xfrm>
          <a:prstGeom prst="rect">
            <a:avLst/>
          </a:prstGeom>
          <a:solidFill>
            <a:srgbClr val="1A1A1A">
              <a:alpha val="5411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 name="TextBox 2">
            <a:extLst>
              <a:ext uri="{FF2B5EF4-FFF2-40B4-BE49-F238E27FC236}">
                <a16:creationId xmlns:a16="http://schemas.microsoft.com/office/drawing/2014/main" id="{D04A6A12-E22F-4F50-8D4D-EF2A5A23148A}"/>
              </a:ext>
            </a:extLst>
          </p:cNvPr>
          <p:cNvSpPr txBox="1"/>
          <p:nvPr/>
        </p:nvSpPr>
        <p:spPr>
          <a:xfrm>
            <a:off x="1624222" y="2355365"/>
            <a:ext cx="8940099" cy="1292365"/>
          </a:xfrm>
          <a:prstGeom prst="rect">
            <a:avLst/>
          </a:prstGeom>
          <a:noFill/>
        </p:spPr>
        <p:txBody>
          <a:bodyPr wrap="square" lIns="182854" tIns="146284" rIns="182854" bIns="146284" rtlCol="0">
            <a:spAutoFit/>
          </a:bodyPr>
          <a:lstStyle/>
          <a:p>
            <a:pPr marL="0" marR="0" lvl="0" indent="0" algn="ctr" defTabSz="914367" rtl="0" eaLnBrk="1" fontAlgn="auto" latinLnBrk="0" hangingPunct="1">
              <a:lnSpc>
                <a:spcPct val="90000"/>
              </a:lnSpc>
              <a:spcBef>
                <a:spcPts val="0"/>
              </a:spcBef>
              <a:spcAft>
                <a:spcPts val="600"/>
              </a:spcAft>
              <a:buClrTx/>
              <a:buSzTx/>
              <a:buFontTx/>
              <a:buNone/>
              <a:tabLst/>
              <a:defRPr/>
            </a:pPr>
            <a:r>
              <a:rPr lang="en-US" sz="7198">
                <a:solidFill>
                  <a:srgbClr val="FFFFFF"/>
                </a:solidFill>
                <a:latin typeface="Segoe UI Light"/>
              </a:rPr>
              <a:t>Teams upgrade </a:t>
            </a:r>
            <a:r>
              <a:rPr lang="en-US" sz="7198" b="1">
                <a:solidFill>
                  <a:srgbClr val="FFFFFF"/>
                </a:solidFill>
                <a:latin typeface="Segoe UI Semibold" panose="020B0702040204020203" pitchFamily="34" charset="0"/>
                <a:cs typeface="Segoe UI Semibold" panose="020B0702040204020203" pitchFamily="34" charset="0"/>
              </a:rPr>
              <a:t>paths</a:t>
            </a:r>
            <a:r>
              <a:rPr lang="en-US" sz="7198">
                <a:solidFill>
                  <a:srgbClr val="FFFFFF"/>
                </a:solidFill>
                <a:latin typeface="Segoe UI Light"/>
              </a:rPr>
              <a:t>.</a:t>
            </a:r>
            <a:endParaRPr kumimoji="0" lang="en-US" sz="7198"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292252859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C4F7C74E-6118-4158-91B1-A8BF69021508}"/>
              </a:ext>
            </a:extLst>
          </p:cNvPr>
          <p:cNvSpPr txBox="1">
            <a:spLocks/>
          </p:cNvSpPr>
          <p:nvPr/>
        </p:nvSpPr>
        <p:spPr>
          <a:xfrm>
            <a:off x="285008" y="456878"/>
            <a:ext cx="11906992" cy="899282"/>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a:solidFill>
                  <a:srgbClr val="0078D4"/>
                </a:solidFill>
                <a:latin typeface="Segoe UI Semibold" panose="020B0702040204020203" pitchFamily="34" charset="0"/>
                <a:cs typeface="Segoe UI Semibold" panose="020B0702040204020203" pitchFamily="34" charset="0"/>
              </a:rPr>
              <a:t>Islands mode: </a:t>
            </a:r>
            <a:r>
              <a:rPr lang="en-US" sz="3600">
                <a:solidFill>
                  <a:srgbClr val="2F2F2F"/>
                </a:solidFill>
                <a:latin typeface="Segoe UI Semibold" panose="020B0702040204020203" pitchFamily="34" charset="0"/>
                <a:cs typeface="Segoe UI Semibold" panose="020B0702040204020203" pitchFamily="34" charset="0"/>
              </a:rPr>
              <a:t>Teams and Skype for Business run side-by-side</a:t>
            </a:r>
            <a:endParaRPr lang="en-US" sz="3600" spc="0">
              <a:ln>
                <a:noFill/>
              </a:ln>
              <a:solidFill>
                <a:schemeClr val="tx1"/>
              </a:solidFill>
              <a:cs typeface="Segoe UI Semibold" panose="020B0502040204020203" pitchFamily="34" charset="0"/>
            </a:endParaRPr>
          </a:p>
        </p:txBody>
      </p:sp>
      <p:sp>
        <p:nvSpPr>
          <p:cNvPr id="20" name="Rectangle 19">
            <a:extLst>
              <a:ext uri="{FF2B5EF4-FFF2-40B4-BE49-F238E27FC236}">
                <a16:creationId xmlns:a16="http://schemas.microsoft.com/office/drawing/2014/main" id="{31D29876-2B96-4512-B616-3E4ADCC5A399}"/>
              </a:ext>
            </a:extLst>
          </p:cNvPr>
          <p:cNvSpPr/>
          <p:nvPr/>
        </p:nvSpPr>
        <p:spPr bwMode="auto">
          <a:xfrm>
            <a:off x="8474" y="1477926"/>
            <a:ext cx="12192000" cy="5380074"/>
          </a:xfrm>
          <a:prstGeom prst="rect">
            <a:avLst/>
          </a:prstGeom>
          <a:solidFill>
            <a:schemeClr val="bg1">
              <a:lumMod val="85000"/>
              <a:alpha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1600">
              <a:gradFill>
                <a:gsLst>
                  <a:gs pos="40075">
                    <a:srgbClr val="FFFFFF"/>
                  </a:gs>
                  <a:gs pos="30000">
                    <a:srgbClr val="FFFFFF"/>
                  </a:gs>
                </a:gsLst>
                <a:lin ang="5400000" scaled="0"/>
              </a:gradFill>
              <a:latin typeface="Segoe UI"/>
            </a:endParaRPr>
          </a:p>
        </p:txBody>
      </p:sp>
      <p:sp>
        <p:nvSpPr>
          <p:cNvPr id="27" name="Content Placeholder 2">
            <a:extLst>
              <a:ext uri="{FF2B5EF4-FFF2-40B4-BE49-F238E27FC236}">
                <a16:creationId xmlns:a16="http://schemas.microsoft.com/office/drawing/2014/main" id="{A62AEEB2-9156-4C2B-9B62-771F0BA3C95D}"/>
              </a:ext>
            </a:extLst>
          </p:cNvPr>
          <p:cNvSpPr txBox="1">
            <a:spLocks/>
          </p:cNvSpPr>
          <p:nvPr/>
        </p:nvSpPr>
        <p:spPr>
          <a:xfrm>
            <a:off x="2897812" y="2258834"/>
            <a:ext cx="2878999" cy="513144"/>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32563">
              <a:spcBef>
                <a:spcPts val="0"/>
              </a:spcBef>
              <a:buNone/>
              <a:defRPr/>
            </a:pPr>
            <a:endParaRPr lang="en-US" sz="2400">
              <a:solidFill>
                <a:srgbClr val="1A1A1A"/>
              </a:solidFill>
              <a:latin typeface="Segoe UI Semibold"/>
            </a:endParaRPr>
          </a:p>
        </p:txBody>
      </p:sp>
      <p:sp>
        <p:nvSpPr>
          <p:cNvPr id="28" name="Content Placeholder 2">
            <a:extLst>
              <a:ext uri="{FF2B5EF4-FFF2-40B4-BE49-F238E27FC236}">
                <a16:creationId xmlns:a16="http://schemas.microsoft.com/office/drawing/2014/main" id="{593498F1-D12B-4D0A-913B-358B0811F6D6}"/>
              </a:ext>
            </a:extLst>
          </p:cNvPr>
          <p:cNvSpPr txBox="1">
            <a:spLocks/>
          </p:cNvSpPr>
          <p:nvPr/>
        </p:nvSpPr>
        <p:spPr>
          <a:xfrm>
            <a:off x="2784530" y="2210834"/>
            <a:ext cx="656969" cy="421302"/>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32563">
              <a:spcBef>
                <a:spcPts val="0"/>
              </a:spcBef>
              <a:buNone/>
              <a:defRPr/>
            </a:pPr>
            <a:endParaRPr lang="en-US" sz="3200">
              <a:solidFill>
                <a:srgbClr val="1A1A1A"/>
              </a:solidFill>
            </a:endParaRPr>
          </a:p>
        </p:txBody>
      </p:sp>
      <p:sp>
        <p:nvSpPr>
          <p:cNvPr id="29" name="Content Placeholder 2">
            <a:extLst>
              <a:ext uri="{FF2B5EF4-FFF2-40B4-BE49-F238E27FC236}">
                <a16:creationId xmlns:a16="http://schemas.microsoft.com/office/drawing/2014/main" id="{8BE26255-4A9E-478A-B4AD-C8BB6CF9B363}"/>
              </a:ext>
            </a:extLst>
          </p:cNvPr>
          <p:cNvSpPr txBox="1">
            <a:spLocks/>
          </p:cNvSpPr>
          <p:nvPr/>
        </p:nvSpPr>
        <p:spPr>
          <a:xfrm>
            <a:off x="7408121" y="1775515"/>
            <a:ext cx="4706057" cy="2088405"/>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9863" lvl="1" indent="-163513" defTabSz="932563">
              <a:spcBef>
                <a:spcPts val="0"/>
              </a:spcBef>
              <a:spcAft>
                <a:spcPts val="600"/>
              </a:spcAft>
              <a:buNone/>
              <a:defRPr/>
            </a:pPr>
            <a:r>
              <a:rPr lang="en-US" b="1">
                <a:solidFill>
                  <a:srgbClr val="1A1A1A"/>
                </a:solidFill>
                <a:latin typeface="+mj-lt"/>
                <a:cs typeface="Segoe UI Semilight" panose="020B0402040204020203" pitchFamily="34" charset="0"/>
              </a:rPr>
              <a:t>Chat and Calling</a:t>
            </a:r>
          </a:p>
          <a:p>
            <a:pPr marL="292100" lvl="2" indent="-285750" defTabSz="932563">
              <a:spcBef>
                <a:spcPts val="0"/>
              </a:spcBef>
              <a:spcAft>
                <a:spcPts val="400"/>
              </a:spcAft>
              <a:buFont typeface="Arial" panose="020B0604020202020204" pitchFamily="34" charset="0"/>
              <a:buChar char="•"/>
              <a:defRPr/>
            </a:pPr>
            <a:r>
              <a:rPr lang="en-US">
                <a:solidFill>
                  <a:srgbClr val="1A1A1A"/>
                </a:solidFill>
                <a:cs typeface="Segoe UI Semilight" panose="020B0402040204020203" pitchFamily="34" charset="0"/>
              </a:rPr>
              <a:t>Users can initiate calls and chats from either client</a:t>
            </a:r>
          </a:p>
          <a:p>
            <a:pPr marL="292100" lvl="2" indent="-285750" defTabSz="932563">
              <a:spcBef>
                <a:spcPts val="0"/>
              </a:spcBef>
              <a:spcAft>
                <a:spcPts val="400"/>
              </a:spcAft>
              <a:buFont typeface="Arial" panose="020B0604020202020204" pitchFamily="34" charset="0"/>
              <a:buChar char="•"/>
              <a:defRPr/>
            </a:pPr>
            <a:r>
              <a:rPr lang="en-US">
                <a:solidFill>
                  <a:srgbClr val="1A1A1A"/>
                </a:solidFill>
                <a:cs typeface="Segoe UI Semilight" panose="020B0402040204020203" pitchFamily="34" charset="0"/>
              </a:rPr>
              <a:t>Incoming VOIP calls and chats land in same client as originator</a:t>
            </a:r>
          </a:p>
          <a:p>
            <a:pPr marL="292100" lvl="2" indent="-285750" defTabSz="932563">
              <a:spcBef>
                <a:spcPts val="0"/>
              </a:spcBef>
              <a:spcAft>
                <a:spcPts val="400"/>
              </a:spcAft>
              <a:buFont typeface="Arial" panose="020B0604020202020204" pitchFamily="34" charset="0"/>
              <a:buChar char="•"/>
              <a:defRPr/>
            </a:pPr>
            <a:r>
              <a:rPr lang="en-US">
                <a:solidFill>
                  <a:srgbClr val="1A1A1A"/>
                </a:solidFill>
                <a:cs typeface="Segoe UI Semilight" panose="020B0402040204020203" pitchFamily="34" charset="0"/>
              </a:rPr>
              <a:t>Presence is separate</a:t>
            </a:r>
          </a:p>
          <a:p>
            <a:pPr marL="292100" lvl="2" indent="-285750" defTabSz="932563">
              <a:spcBef>
                <a:spcPts val="0"/>
              </a:spcBef>
              <a:spcAft>
                <a:spcPts val="400"/>
              </a:spcAft>
              <a:buFont typeface="Arial" panose="020B0604020202020204" pitchFamily="34" charset="0"/>
              <a:buChar char="•"/>
              <a:defRPr/>
            </a:pPr>
            <a:r>
              <a:rPr lang="en-US">
                <a:solidFill>
                  <a:srgbClr val="1A1A1A"/>
                </a:solidFill>
                <a:cs typeface="Segoe UI Semilight" panose="020B0402040204020203" pitchFamily="34" charset="0"/>
              </a:rPr>
              <a:t>No interoperability</a:t>
            </a:r>
          </a:p>
        </p:txBody>
      </p:sp>
      <p:sp>
        <p:nvSpPr>
          <p:cNvPr id="31" name="people_11" title="Icon of two people with a chat bubble">
            <a:extLst>
              <a:ext uri="{FF2B5EF4-FFF2-40B4-BE49-F238E27FC236}">
                <a16:creationId xmlns:a16="http://schemas.microsoft.com/office/drawing/2014/main" id="{F347D11E-D7F9-4B24-9F24-03C6FC11F8F3}"/>
              </a:ext>
            </a:extLst>
          </p:cNvPr>
          <p:cNvSpPr>
            <a:spLocks noChangeAspect="1" noEditPoints="1"/>
          </p:cNvSpPr>
          <p:nvPr/>
        </p:nvSpPr>
        <p:spPr bwMode="auto">
          <a:xfrm>
            <a:off x="6652204" y="2542382"/>
            <a:ext cx="510016" cy="530477"/>
          </a:xfrm>
          <a:custGeom>
            <a:avLst/>
            <a:gdLst>
              <a:gd name="T0" fmla="*/ 72 w 348"/>
              <a:gd name="T1" fmla="*/ 196 h 334"/>
              <a:gd name="T2" fmla="*/ 128 w 348"/>
              <a:gd name="T3" fmla="*/ 140 h 334"/>
              <a:gd name="T4" fmla="*/ 184 w 348"/>
              <a:gd name="T5" fmla="*/ 196 h 334"/>
              <a:gd name="T6" fmla="*/ 128 w 348"/>
              <a:gd name="T7" fmla="*/ 252 h 334"/>
              <a:gd name="T8" fmla="*/ 72 w 348"/>
              <a:gd name="T9" fmla="*/ 196 h 334"/>
              <a:gd name="T10" fmla="*/ 210 w 348"/>
              <a:gd name="T11" fmla="*/ 334 h 334"/>
              <a:gd name="T12" fmla="*/ 128 w 348"/>
              <a:gd name="T13" fmla="*/ 252 h 334"/>
              <a:gd name="T14" fmla="*/ 47 w 348"/>
              <a:gd name="T15" fmla="*/ 334 h 334"/>
              <a:gd name="T16" fmla="*/ 265 w 348"/>
              <a:gd name="T17" fmla="*/ 118 h 334"/>
              <a:gd name="T18" fmla="*/ 321 w 348"/>
              <a:gd name="T19" fmla="*/ 62 h 334"/>
              <a:gd name="T20" fmla="*/ 265 w 348"/>
              <a:gd name="T21" fmla="*/ 6 h 334"/>
              <a:gd name="T22" fmla="*/ 209 w 348"/>
              <a:gd name="T23" fmla="*/ 62 h 334"/>
              <a:gd name="T24" fmla="*/ 265 w 348"/>
              <a:gd name="T25" fmla="*/ 118 h 334"/>
              <a:gd name="T26" fmla="*/ 348 w 348"/>
              <a:gd name="T27" fmla="*/ 200 h 334"/>
              <a:gd name="T28" fmla="*/ 266 w 348"/>
              <a:gd name="T29" fmla="*/ 118 h 334"/>
              <a:gd name="T30" fmla="*/ 184 w 348"/>
              <a:gd name="T31" fmla="*/ 200 h 334"/>
              <a:gd name="T32" fmla="*/ 141 w 348"/>
              <a:gd name="T33" fmla="*/ 71 h 334"/>
              <a:gd name="T34" fmla="*/ 141 w 348"/>
              <a:gd name="T35" fmla="*/ 31 h 334"/>
              <a:gd name="T36" fmla="*/ 110 w 348"/>
              <a:gd name="T37" fmla="*/ 0 h 334"/>
              <a:gd name="T38" fmla="*/ 29 w 348"/>
              <a:gd name="T39" fmla="*/ 0 h 334"/>
              <a:gd name="T40" fmla="*/ 29 w 348"/>
              <a:gd name="T41" fmla="*/ 0 h 334"/>
              <a:gd name="T42" fmla="*/ 0 w 348"/>
              <a:gd name="T43" fmla="*/ 31 h 334"/>
              <a:gd name="T44" fmla="*/ 0 w 348"/>
              <a:gd name="T45" fmla="*/ 71 h 334"/>
              <a:gd name="T46" fmla="*/ 0 w 348"/>
              <a:gd name="T47" fmla="*/ 71 h 334"/>
              <a:gd name="T48" fmla="*/ 29 w 348"/>
              <a:gd name="T49" fmla="*/ 102 h 334"/>
              <a:gd name="T50" fmla="*/ 29 w 348"/>
              <a:gd name="T51" fmla="*/ 102 h 334"/>
              <a:gd name="T52" fmla="*/ 110 w 348"/>
              <a:gd name="T53" fmla="*/ 102 h 334"/>
              <a:gd name="T54" fmla="*/ 179 w 348"/>
              <a:gd name="T55" fmla="*/ 102 h 334"/>
              <a:gd name="T56" fmla="*/ 141 w 348"/>
              <a:gd name="T57" fmla="*/ 7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8" h="334">
                <a:moveTo>
                  <a:pt x="72" y="196"/>
                </a:moveTo>
                <a:cubicBezTo>
                  <a:pt x="72" y="165"/>
                  <a:pt x="97" y="140"/>
                  <a:pt x="128" y="140"/>
                </a:cubicBezTo>
                <a:cubicBezTo>
                  <a:pt x="159" y="140"/>
                  <a:pt x="184" y="165"/>
                  <a:pt x="184" y="196"/>
                </a:cubicBezTo>
                <a:cubicBezTo>
                  <a:pt x="184" y="227"/>
                  <a:pt x="159" y="252"/>
                  <a:pt x="128" y="252"/>
                </a:cubicBezTo>
                <a:cubicBezTo>
                  <a:pt x="97" y="252"/>
                  <a:pt x="72" y="227"/>
                  <a:pt x="72" y="196"/>
                </a:cubicBezTo>
                <a:close/>
                <a:moveTo>
                  <a:pt x="210" y="334"/>
                </a:moveTo>
                <a:cubicBezTo>
                  <a:pt x="210" y="289"/>
                  <a:pt x="173" y="252"/>
                  <a:pt x="128" y="252"/>
                </a:cubicBezTo>
                <a:cubicBezTo>
                  <a:pt x="83" y="252"/>
                  <a:pt x="47" y="289"/>
                  <a:pt x="47" y="334"/>
                </a:cubicBezTo>
                <a:moveTo>
                  <a:pt x="265" y="118"/>
                </a:moveTo>
                <a:cubicBezTo>
                  <a:pt x="296" y="118"/>
                  <a:pt x="321" y="93"/>
                  <a:pt x="321" y="62"/>
                </a:cubicBezTo>
                <a:cubicBezTo>
                  <a:pt x="321" y="31"/>
                  <a:pt x="296" y="6"/>
                  <a:pt x="265" y="6"/>
                </a:cubicBezTo>
                <a:cubicBezTo>
                  <a:pt x="234" y="6"/>
                  <a:pt x="209" y="31"/>
                  <a:pt x="209" y="62"/>
                </a:cubicBezTo>
                <a:cubicBezTo>
                  <a:pt x="209" y="93"/>
                  <a:pt x="234" y="118"/>
                  <a:pt x="265" y="118"/>
                </a:cubicBezTo>
                <a:close/>
                <a:moveTo>
                  <a:pt x="348" y="200"/>
                </a:moveTo>
                <a:cubicBezTo>
                  <a:pt x="348" y="155"/>
                  <a:pt x="311" y="118"/>
                  <a:pt x="266" y="118"/>
                </a:cubicBezTo>
                <a:cubicBezTo>
                  <a:pt x="221" y="118"/>
                  <a:pt x="184" y="155"/>
                  <a:pt x="184" y="200"/>
                </a:cubicBezTo>
                <a:moveTo>
                  <a:pt x="141" y="71"/>
                </a:moveTo>
                <a:cubicBezTo>
                  <a:pt x="141" y="31"/>
                  <a:pt x="141" y="31"/>
                  <a:pt x="141" y="31"/>
                </a:cubicBezTo>
                <a:cubicBezTo>
                  <a:pt x="141" y="14"/>
                  <a:pt x="127" y="0"/>
                  <a:pt x="110" y="0"/>
                </a:cubicBezTo>
                <a:cubicBezTo>
                  <a:pt x="29" y="0"/>
                  <a:pt x="29" y="0"/>
                  <a:pt x="29" y="0"/>
                </a:cubicBezTo>
                <a:cubicBezTo>
                  <a:pt x="29" y="0"/>
                  <a:pt x="29" y="0"/>
                  <a:pt x="29" y="0"/>
                </a:cubicBezTo>
                <a:cubicBezTo>
                  <a:pt x="13" y="1"/>
                  <a:pt x="0" y="15"/>
                  <a:pt x="0" y="31"/>
                </a:cubicBezTo>
                <a:cubicBezTo>
                  <a:pt x="0" y="71"/>
                  <a:pt x="0" y="71"/>
                  <a:pt x="0" y="71"/>
                </a:cubicBezTo>
                <a:cubicBezTo>
                  <a:pt x="0" y="71"/>
                  <a:pt x="0" y="71"/>
                  <a:pt x="0" y="71"/>
                </a:cubicBezTo>
                <a:cubicBezTo>
                  <a:pt x="0" y="88"/>
                  <a:pt x="13" y="101"/>
                  <a:pt x="29" y="102"/>
                </a:cubicBezTo>
                <a:cubicBezTo>
                  <a:pt x="29" y="102"/>
                  <a:pt x="29" y="102"/>
                  <a:pt x="29" y="102"/>
                </a:cubicBezTo>
                <a:cubicBezTo>
                  <a:pt x="110" y="102"/>
                  <a:pt x="110" y="102"/>
                  <a:pt x="110" y="102"/>
                </a:cubicBezTo>
                <a:cubicBezTo>
                  <a:pt x="179" y="102"/>
                  <a:pt x="179" y="102"/>
                  <a:pt x="179" y="102"/>
                </a:cubicBezTo>
                <a:lnTo>
                  <a:pt x="141" y="71"/>
                </a:lnTo>
                <a:close/>
              </a:path>
            </a:pathLst>
          </a:custGeom>
          <a:solidFill>
            <a:srgbClr val="FFFFFF"/>
          </a:solidFill>
          <a:ln w="15875" cap="sq">
            <a:solidFill>
              <a:srgbClr val="00BCF2"/>
            </a:solidFill>
            <a:prstDash val="solid"/>
            <a:miter lim="800000"/>
            <a:headEnd/>
            <a:tailEnd/>
          </a:ln>
        </p:spPr>
        <p:txBody>
          <a:bodyPr vert="horz" wrap="square" lIns="91427" tIns="45713" rIns="91427" bIns="45713" numCol="1" anchor="t" anchorCtr="0" compatLnSpc="1">
            <a:prstTxWarp prst="textNoShape">
              <a:avLst/>
            </a:prstTxWarp>
          </a:bodyPr>
          <a:lstStyle/>
          <a:p>
            <a:pPr defTabSz="914192">
              <a:defRPr/>
            </a:pPr>
            <a:endParaRPr lang="en-US">
              <a:gradFill>
                <a:gsLst>
                  <a:gs pos="0">
                    <a:srgbClr val="505050"/>
                  </a:gs>
                  <a:gs pos="100000">
                    <a:srgbClr val="505050"/>
                  </a:gs>
                </a:gsLst>
              </a:gradFill>
              <a:latin typeface="Segoe UI"/>
            </a:endParaRPr>
          </a:p>
        </p:txBody>
      </p:sp>
      <p:grpSp>
        <p:nvGrpSpPr>
          <p:cNvPr id="39" name="Group 38">
            <a:extLst>
              <a:ext uri="{FF2B5EF4-FFF2-40B4-BE49-F238E27FC236}">
                <a16:creationId xmlns:a16="http://schemas.microsoft.com/office/drawing/2014/main" id="{28DE708A-6148-4FD4-9C8E-1BAF44315482}"/>
              </a:ext>
            </a:extLst>
          </p:cNvPr>
          <p:cNvGrpSpPr/>
          <p:nvPr/>
        </p:nvGrpSpPr>
        <p:grpSpPr>
          <a:xfrm>
            <a:off x="6661810" y="4440962"/>
            <a:ext cx="490803" cy="530477"/>
            <a:chOff x="6621026" y="3246448"/>
            <a:chExt cx="531588" cy="567397"/>
          </a:xfrm>
          <a:solidFill>
            <a:srgbClr val="F9F9F9"/>
          </a:solidFill>
        </p:grpSpPr>
        <p:sp>
          <p:nvSpPr>
            <p:cNvPr id="41" name="Rectangle 40">
              <a:extLst>
                <a:ext uri="{FF2B5EF4-FFF2-40B4-BE49-F238E27FC236}">
                  <a16:creationId xmlns:a16="http://schemas.microsoft.com/office/drawing/2014/main" id="{65CD1359-2B5D-406F-BE7F-18CDEDE3B022}"/>
                </a:ext>
              </a:extLst>
            </p:cNvPr>
            <p:cNvSpPr/>
            <p:nvPr/>
          </p:nvSpPr>
          <p:spPr bwMode="auto">
            <a:xfrm>
              <a:off x="6705600" y="3429000"/>
              <a:ext cx="381000" cy="381000"/>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44" name="MeetingPlanner_EBF2" title="Icon of a person in front of a calendar">
              <a:extLst>
                <a:ext uri="{FF2B5EF4-FFF2-40B4-BE49-F238E27FC236}">
                  <a16:creationId xmlns:a16="http://schemas.microsoft.com/office/drawing/2014/main" id="{AEBFEE60-AE73-49B4-BAE5-67622E42F5D2}"/>
                </a:ext>
              </a:extLst>
            </p:cNvPr>
            <p:cNvSpPr>
              <a:spLocks noChangeAspect="1" noEditPoints="1"/>
            </p:cNvSpPr>
            <p:nvPr/>
          </p:nvSpPr>
          <p:spPr bwMode="auto">
            <a:xfrm>
              <a:off x="6621026" y="3246448"/>
              <a:ext cx="531588" cy="567397"/>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grpFill/>
            <a:ln w="15875" cap="sq">
              <a:solidFill>
                <a:srgbClr val="00BCF2"/>
              </a:solidFill>
              <a:prstDash val="solid"/>
              <a:miter lim="800000"/>
              <a:headEnd/>
              <a:tailEnd/>
            </a:ln>
          </p:spPr>
          <p:txBody>
            <a:bodyPr vert="horz" wrap="square" lIns="91427" tIns="45713" rIns="91427" bIns="45713" numCol="1" anchor="t" anchorCtr="0" compatLnSpc="1">
              <a:prstTxWarp prst="textNoShape">
                <a:avLst/>
              </a:prstTxWarp>
            </a:bodyPr>
            <a:lstStyle/>
            <a:p>
              <a:pPr defTabSz="914192">
                <a:defRPr/>
              </a:pPr>
              <a:endParaRPr lang="en-US">
                <a:solidFill>
                  <a:srgbClr val="1A1A1A"/>
                </a:solidFill>
                <a:latin typeface="Segoe UI"/>
              </a:endParaRPr>
            </a:p>
          </p:txBody>
        </p:sp>
      </p:grpSp>
      <p:sp>
        <p:nvSpPr>
          <p:cNvPr id="15" name="Rectangle 14">
            <a:extLst>
              <a:ext uri="{FF2B5EF4-FFF2-40B4-BE49-F238E27FC236}">
                <a16:creationId xmlns:a16="http://schemas.microsoft.com/office/drawing/2014/main" id="{6EDA1D02-383C-456C-8F18-1649268680B4}"/>
              </a:ext>
            </a:extLst>
          </p:cNvPr>
          <p:cNvSpPr/>
          <p:nvPr/>
        </p:nvSpPr>
        <p:spPr>
          <a:xfrm>
            <a:off x="7408121" y="5430874"/>
            <a:ext cx="4706057"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Skype for Business Online customers should start with </a:t>
            </a:r>
            <a:r>
              <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Islands mode </a:t>
            </a:r>
            <a:r>
              <a:rPr lang="en-US" sz="1600">
                <a:solidFill>
                  <a:srgbClr val="000000"/>
                </a:solidFill>
                <a:latin typeface="Segoe UI" panose="020B0502040204020203" pitchFamily="34" charset="0"/>
                <a:cs typeface="Segoe UI" panose="020B0502040204020203" pitchFamily="34" charset="0"/>
              </a:rPr>
              <a:t>so</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users can experience the full functionality of Teams at their speed. Once organization adoption of Teams hits 100% saturation, move to Teams-Only mode.</a:t>
            </a:r>
            <a:endPar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21" name="Oval 20">
            <a:extLst>
              <a:ext uri="{FF2B5EF4-FFF2-40B4-BE49-F238E27FC236}">
                <a16:creationId xmlns:a16="http://schemas.microsoft.com/office/drawing/2014/main" id="{6546CD87-D187-4352-9EA4-32DE41B873BE}"/>
              </a:ext>
            </a:extLst>
          </p:cNvPr>
          <p:cNvSpPr/>
          <p:nvPr/>
        </p:nvSpPr>
        <p:spPr>
          <a:xfrm>
            <a:off x="6739420" y="5814763"/>
            <a:ext cx="339625" cy="339625"/>
          </a:xfrm>
          <a:prstGeom prst="ellipse">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Light bulb">
            <a:extLst>
              <a:ext uri="{FF2B5EF4-FFF2-40B4-BE49-F238E27FC236}">
                <a16:creationId xmlns:a16="http://schemas.microsoft.com/office/drawing/2014/main" id="{BACF8EFB-2083-45A6-8B54-AEA9499C82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66270" y="5753101"/>
            <a:ext cx="678333" cy="678333"/>
          </a:xfrm>
          <a:prstGeom prst="rect">
            <a:avLst/>
          </a:prstGeom>
        </p:spPr>
      </p:pic>
      <p:sp>
        <p:nvSpPr>
          <p:cNvPr id="23" name="Content Placeholder 2">
            <a:extLst>
              <a:ext uri="{FF2B5EF4-FFF2-40B4-BE49-F238E27FC236}">
                <a16:creationId xmlns:a16="http://schemas.microsoft.com/office/drawing/2014/main" id="{416E730F-6E40-42BC-9BBE-94C10B89BE51}"/>
              </a:ext>
            </a:extLst>
          </p:cNvPr>
          <p:cNvSpPr txBox="1">
            <a:spLocks/>
          </p:cNvSpPr>
          <p:nvPr/>
        </p:nvSpPr>
        <p:spPr>
          <a:xfrm>
            <a:off x="2897812" y="2142104"/>
            <a:ext cx="2878999" cy="513144"/>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2400" b="0" i="0" u="none" strike="noStrike" kern="1200" cap="none" spc="0" normalizeH="0" baseline="0" noProof="0">
              <a:ln>
                <a:noFill/>
              </a:ln>
              <a:solidFill>
                <a:srgbClr val="1A1A1A"/>
              </a:solidFill>
              <a:effectLst/>
              <a:uLnTx/>
              <a:uFillTx/>
              <a:latin typeface="Segoe UI Semibold"/>
              <a:ea typeface="+mn-ea"/>
              <a:cs typeface="Segoe UI Semilight" panose="020B0402040204020203" pitchFamily="34" charset="0"/>
            </a:endParaRPr>
          </a:p>
        </p:txBody>
      </p:sp>
      <p:sp>
        <p:nvSpPr>
          <p:cNvPr id="24" name="Content Placeholder 2">
            <a:extLst>
              <a:ext uri="{FF2B5EF4-FFF2-40B4-BE49-F238E27FC236}">
                <a16:creationId xmlns:a16="http://schemas.microsoft.com/office/drawing/2014/main" id="{183B6777-8847-49C8-8B94-822218D40829}"/>
              </a:ext>
            </a:extLst>
          </p:cNvPr>
          <p:cNvSpPr txBox="1">
            <a:spLocks/>
          </p:cNvSpPr>
          <p:nvPr/>
        </p:nvSpPr>
        <p:spPr>
          <a:xfrm>
            <a:off x="2784530" y="2094104"/>
            <a:ext cx="656969" cy="421302"/>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3200" b="0" i="0" u="none" strike="noStrike" kern="1200" cap="none" spc="0" normalizeH="0" baseline="0" noProof="0">
              <a:ln>
                <a:noFill/>
              </a:ln>
              <a:solidFill>
                <a:srgbClr val="1A1A1A"/>
              </a:solidFill>
              <a:effectLst/>
              <a:uLnTx/>
              <a:uFillTx/>
              <a:latin typeface="Segoe UI Semilight" panose="020B0402040204020203" pitchFamily="34" charset="0"/>
              <a:ea typeface="+mn-ea"/>
              <a:cs typeface="Segoe UI Semilight" panose="020B0402040204020203" pitchFamily="34" charset="0"/>
            </a:endParaRPr>
          </a:p>
        </p:txBody>
      </p:sp>
      <p:grpSp>
        <p:nvGrpSpPr>
          <p:cNvPr id="26" name="Group 25">
            <a:extLst>
              <a:ext uri="{FF2B5EF4-FFF2-40B4-BE49-F238E27FC236}">
                <a16:creationId xmlns:a16="http://schemas.microsoft.com/office/drawing/2014/main" id="{A7937D2C-E2A1-4769-A0DB-26CB659E9A30}"/>
              </a:ext>
            </a:extLst>
          </p:cNvPr>
          <p:cNvGrpSpPr/>
          <p:nvPr/>
        </p:nvGrpSpPr>
        <p:grpSpPr>
          <a:xfrm>
            <a:off x="2897813" y="1862880"/>
            <a:ext cx="3001461" cy="1464494"/>
            <a:chOff x="4708771" y="1571757"/>
            <a:chExt cx="3065702" cy="1495839"/>
          </a:xfrm>
          <a:effectLst>
            <a:outerShdw blurRad="50800" dist="38100" dir="2700000" algn="tl" rotWithShape="0">
              <a:prstClr val="black">
                <a:alpha val="40000"/>
              </a:prstClr>
            </a:outerShdw>
          </a:effectLst>
        </p:grpSpPr>
        <p:grpSp>
          <p:nvGrpSpPr>
            <p:cNvPr id="30" name="Group 29">
              <a:extLst>
                <a:ext uri="{FF2B5EF4-FFF2-40B4-BE49-F238E27FC236}">
                  <a16:creationId xmlns:a16="http://schemas.microsoft.com/office/drawing/2014/main" id="{1C8F127E-8226-4195-804F-B61D53E10D0A}"/>
                </a:ext>
              </a:extLst>
            </p:cNvPr>
            <p:cNvGrpSpPr/>
            <p:nvPr/>
          </p:nvGrpSpPr>
          <p:grpSpPr>
            <a:xfrm>
              <a:off x="4721332" y="1571757"/>
              <a:ext cx="3053141" cy="1495839"/>
              <a:chOff x="5304375" y="1882514"/>
              <a:chExt cx="3859503" cy="1829192"/>
            </a:xfrm>
          </p:grpSpPr>
          <p:pic>
            <p:nvPicPr>
              <p:cNvPr id="33" name="Picture 32">
                <a:extLst>
                  <a:ext uri="{FF2B5EF4-FFF2-40B4-BE49-F238E27FC236}">
                    <a16:creationId xmlns:a16="http://schemas.microsoft.com/office/drawing/2014/main" id="{F0F1E91F-8EC6-490D-B290-2562B8407A8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04375" y="1882514"/>
                <a:ext cx="3859503" cy="1829192"/>
              </a:xfrm>
              <a:prstGeom prst="rect">
                <a:avLst/>
              </a:prstGeom>
            </p:spPr>
          </p:pic>
          <p:pic>
            <p:nvPicPr>
              <p:cNvPr id="34" name="Picture 33">
                <a:extLst>
                  <a:ext uri="{FF2B5EF4-FFF2-40B4-BE49-F238E27FC236}">
                    <a16:creationId xmlns:a16="http://schemas.microsoft.com/office/drawing/2014/main" id="{FEFCCA35-D3CA-45CF-8237-0D166A4F026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04375" y="1882514"/>
                <a:ext cx="3839627" cy="1009657"/>
              </a:xfrm>
              <a:prstGeom prst="rect">
                <a:avLst/>
              </a:prstGeom>
            </p:spPr>
          </p:pic>
        </p:grpSp>
        <p:sp>
          <p:nvSpPr>
            <p:cNvPr id="32" name="Rectangle 31">
              <a:extLst>
                <a:ext uri="{FF2B5EF4-FFF2-40B4-BE49-F238E27FC236}">
                  <a16:creationId xmlns:a16="http://schemas.microsoft.com/office/drawing/2014/main" id="{A6EC0996-B883-4799-A3CF-070DB4F2D871}"/>
                </a:ext>
              </a:extLst>
            </p:cNvPr>
            <p:cNvSpPr/>
            <p:nvPr/>
          </p:nvSpPr>
          <p:spPr bwMode="auto">
            <a:xfrm>
              <a:off x="4708771" y="2408038"/>
              <a:ext cx="3065701" cy="457134"/>
            </a:xfrm>
            <a:prstGeom prst="rect">
              <a:avLst/>
            </a:prstGeom>
            <a:no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52" name="Picture 51" descr="A screenshot of a cell phone&#10;&#10;Description generated with very high confidence">
            <a:extLst>
              <a:ext uri="{FF2B5EF4-FFF2-40B4-BE49-F238E27FC236}">
                <a16:creationId xmlns:a16="http://schemas.microsoft.com/office/drawing/2014/main" id="{555F8282-6E96-4DAD-B7E7-612C6876F97E}"/>
              </a:ext>
            </a:extLst>
          </p:cNvPr>
          <p:cNvPicPr>
            <a:picLocks noChangeAspect="1"/>
          </p:cNvPicPr>
          <p:nvPr/>
        </p:nvPicPr>
        <p:blipFill rotWithShape="1">
          <a:blip r:embed="rId7"/>
          <a:srcRect l="-1" r="75440"/>
          <a:stretch/>
        </p:blipFill>
        <p:spPr>
          <a:xfrm>
            <a:off x="456361" y="1862880"/>
            <a:ext cx="2042392" cy="4677620"/>
          </a:xfrm>
          <a:prstGeom prst="rect">
            <a:avLst/>
          </a:prstGeom>
          <a:effectLst>
            <a:outerShdw blurRad="50800" dist="38100" dir="2700000" algn="tl" rotWithShape="0">
              <a:prstClr val="black">
                <a:alpha val="40000"/>
              </a:prstClr>
            </a:outerShdw>
          </a:effectLst>
        </p:spPr>
      </p:pic>
      <p:sp>
        <p:nvSpPr>
          <p:cNvPr id="51" name="Rectangle 50">
            <a:extLst>
              <a:ext uri="{FF2B5EF4-FFF2-40B4-BE49-F238E27FC236}">
                <a16:creationId xmlns:a16="http://schemas.microsoft.com/office/drawing/2014/main" id="{5E655356-FACB-4254-BAF9-6420CD207212}"/>
              </a:ext>
            </a:extLst>
          </p:cNvPr>
          <p:cNvSpPr/>
          <p:nvPr/>
        </p:nvSpPr>
        <p:spPr bwMode="auto">
          <a:xfrm>
            <a:off x="440968" y="2349499"/>
            <a:ext cx="380300" cy="1176867"/>
          </a:xfrm>
          <a:prstGeom prst="rect">
            <a:avLst/>
          </a:prstGeom>
          <a:no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3" name="Picture 52">
            <a:extLst>
              <a:ext uri="{FF2B5EF4-FFF2-40B4-BE49-F238E27FC236}">
                <a16:creationId xmlns:a16="http://schemas.microsoft.com/office/drawing/2014/main" id="{AEE93C83-7529-4A38-AE8F-1E12D9C1882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77866" y="4045425"/>
            <a:ext cx="2989164" cy="1222435"/>
          </a:xfrm>
          <a:prstGeom prst="rect">
            <a:avLst/>
          </a:prstGeom>
          <a:effectLst>
            <a:outerShdw blurRad="50800" dist="38100" dir="2700000" algn="tl" rotWithShape="0">
              <a:prstClr val="black">
                <a:alpha val="40000"/>
              </a:prstClr>
            </a:outerShdw>
          </a:effectLst>
        </p:spPr>
      </p:pic>
      <p:sp>
        <p:nvSpPr>
          <p:cNvPr id="54" name="Rectangle 53">
            <a:extLst>
              <a:ext uri="{FF2B5EF4-FFF2-40B4-BE49-F238E27FC236}">
                <a16:creationId xmlns:a16="http://schemas.microsoft.com/office/drawing/2014/main" id="{7C2CC9B5-EA0D-4D97-B238-7C7D9B26D63F}"/>
              </a:ext>
            </a:extLst>
          </p:cNvPr>
          <p:cNvSpPr/>
          <p:nvPr/>
        </p:nvSpPr>
        <p:spPr bwMode="auto">
          <a:xfrm>
            <a:off x="4474681" y="4308475"/>
            <a:ext cx="1392347" cy="967267"/>
          </a:xfrm>
          <a:prstGeom prst="rect">
            <a:avLst/>
          </a:prstGeom>
          <a:no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Rectangle 3">
            <a:extLst>
              <a:ext uri="{FF2B5EF4-FFF2-40B4-BE49-F238E27FC236}">
                <a16:creationId xmlns:a16="http://schemas.microsoft.com/office/drawing/2014/main" id="{77AFA287-15A9-4504-99E6-CC6053963D97}"/>
              </a:ext>
            </a:extLst>
          </p:cNvPr>
          <p:cNvSpPr/>
          <p:nvPr/>
        </p:nvSpPr>
        <p:spPr>
          <a:xfrm>
            <a:off x="7343444" y="3863920"/>
            <a:ext cx="4657588" cy="1516313"/>
          </a:xfrm>
          <a:prstGeom prst="rect">
            <a:avLst/>
          </a:prstGeom>
        </p:spPr>
        <p:txBody>
          <a:bodyPr wrap="square">
            <a:spAutoFit/>
          </a:bodyPr>
          <a:lstStyle/>
          <a:p>
            <a:pPr marL="6350" lvl="2" indent="0" defTabSz="932563">
              <a:spcBef>
                <a:spcPts val="0"/>
              </a:spcBef>
              <a:spcAft>
                <a:spcPts val="400"/>
              </a:spcAft>
              <a:buNone/>
              <a:defRPr/>
            </a:pPr>
            <a:r>
              <a:rPr lang="en-US" sz="2000" b="1">
                <a:solidFill>
                  <a:srgbClr val="1A1A1A"/>
                </a:solidFill>
                <a:latin typeface="+mj-lt"/>
                <a:cs typeface="Segoe UI Semilight" panose="020B0402040204020203" pitchFamily="34" charset="0"/>
              </a:rPr>
              <a:t>Meetings</a:t>
            </a:r>
          </a:p>
          <a:p>
            <a:pPr marL="285750" lvl="0" indent="-285750">
              <a:spcAft>
                <a:spcPts val="600"/>
              </a:spcAft>
              <a:buFont typeface="Arial" panose="020B0604020202020204" pitchFamily="34" charset="0"/>
              <a:buChar char="•"/>
              <a:defRPr/>
            </a:pPr>
            <a:r>
              <a:rPr lang="en-US" sz="1600">
                <a:solidFill>
                  <a:srgbClr val="2C292A"/>
                </a:solidFill>
                <a:cs typeface="Segoe UI" panose="020B0502040204020203" pitchFamily="34" charset="0"/>
              </a:rPr>
              <a:t>Users can schedule meetings from either client</a:t>
            </a:r>
          </a:p>
          <a:p>
            <a:pPr marL="285750" lvl="0" indent="-285750">
              <a:lnSpc>
                <a:spcPct val="90000"/>
              </a:lnSpc>
              <a:spcAft>
                <a:spcPts val="600"/>
              </a:spcAft>
              <a:buFont typeface="Arial" panose="020B0604020202020204" pitchFamily="34" charset="0"/>
              <a:buChar char="•"/>
              <a:defRPr/>
            </a:pPr>
            <a:r>
              <a:rPr lang="en-US" sz="1600">
                <a:gradFill>
                  <a:gsLst>
                    <a:gs pos="2917">
                      <a:srgbClr val="2C292A"/>
                    </a:gs>
                    <a:gs pos="30000">
                      <a:srgbClr val="2C292A"/>
                    </a:gs>
                  </a:gsLst>
                  <a:lin ang="5400000" scaled="0"/>
                </a:gradFill>
                <a:cs typeface="Segoe UI" panose="020B0502040204020203" pitchFamily="34" charset="0"/>
              </a:rPr>
              <a:t>Outlook shows both add-ins</a:t>
            </a:r>
          </a:p>
          <a:p>
            <a:pPr marL="285750" lvl="0" indent="-285750">
              <a:lnSpc>
                <a:spcPct val="90000"/>
              </a:lnSpc>
              <a:spcAft>
                <a:spcPts val="600"/>
              </a:spcAft>
              <a:buFont typeface="Arial" panose="020B0604020202020204" pitchFamily="34" charset="0"/>
              <a:buChar char="•"/>
              <a:defRPr/>
            </a:pPr>
            <a:r>
              <a:rPr lang="en-US" sz="1600">
                <a:gradFill>
                  <a:gsLst>
                    <a:gs pos="2917">
                      <a:srgbClr val="2C292A"/>
                    </a:gs>
                    <a:gs pos="30000">
                      <a:srgbClr val="2C292A"/>
                    </a:gs>
                  </a:gsLst>
                  <a:lin ang="5400000" scaled="0"/>
                </a:gradFill>
                <a:cs typeface="Segoe UI" panose="020B0502040204020203" pitchFamily="34" charset="0"/>
              </a:rPr>
              <a:t>End user can join meetings from the respective clients</a:t>
            </a:r>
          </a:p>
        </p:txBody>
      </p:sp>
    </p:spTree>
    <p:extLst>
      <p:ext uri="{BB962C8B-B14F-4D97-AF65-F5344CB8AC3E}">
        <p14:creationId xmlns:p14="http://schemas.microsoft.com/office/powerpoint/2010/main" val="16259477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C4F7C74E-6118-4158-91B1-A8BF69021508}"/>
              </a:ext>
            </a:extLst>
          </p:cNvPr>
          <p:cNvSpPr txBox="1">
            <a:spLocks/>
          </p:cNvSpPr>
          <p:nvPr/>
        </p:nvSpPr>
        <p:spPr>
          <a:xfrm>
            <a:off x="285008" y="456878"/>
            <a:ext cx="11023611" cy="899282"/>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a:solidFill>
                  <a:srgbClr val="0078D4"/>
                </a:solidFill>
                <a:latin typeface="Segoe UI Semibold" panose="020B0702040204020203" pitchFamily="34" charset="0"/>
                <a:cs typeface="Segoe UI Semibold" panose="020B0702040204020203" pitchFamily="34" charset="0"/>
              </a:rPr>
              <a:t>Meetings First: </a:t>
            </a:r>
            <a:r>
              <a:rPr lang="en-US" sz="3600">
                <a:solidFill>
                  <a:srgbClr val="2F2F2F"/>
                </a:solidFill>
                <a:latin typeface="Segoe UI Semibold" panose="020B0702040204020203" pitchFamily="34" charset="0"/>
                <a:cs typeface="Segoe UI Semibold" panose="020B0702040204020203" pitchFamily="34" charset="0"/>
              </a:rPr>
              <a:t>move meetings workload to Teams first</a:t>
            </a:r>
            <a:endParaRPr lang="en-US" sz="3600" spc="0">
              <a:ln>
                <a:noFill/>
              </a:ln>
              <a:solidFill>
                <a:schemeClr val="tx1"/>
              </a:solidFill>
              <a:cs typeface="Segoe UI Semibold" panose="020B0502040204020203" pitchFamily="34" charset="0"/>
            </a:endParaRPr>
          </a:p>
        </p:txBody>
      </p:sp>
      <p:sp>
        <p:nvSpPr>
          <p:cNvPr id="20" name="Rectangle 19">
            <a:extLst>
              <a:ext uri="{FF2B5EF4-FFF2-40B4-BE49-F238E27FC236}">
                <a16:creationId xmlns:a16="http://schemas.microsoft.com/office/drawing/2014/main" id="{31D29876-2B96-4512-B616-3E4ADCC5A399}"/>
              </a:ext>
            </a:extLst>
          </p:cNvPr>
          <p:cNvSpPr/>
          <p:nvPr/>
        </p:nvSpPr>
        <p:spPr bwMode="auto">
          <a:xfrm>
            <a:off x="1" y="1477926"/>
            <a:ext cx="12192000" cy="5380074"/>
          </a:xfrm>
          <a:prstGeom prst="rect">
            <a:avLst/>
          </a:prstGeom>
          <a:solidFill>
            <a:schemeClr val="bg1">
              <a:lumMod val="85000"/>
              <a:alpha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1600">
              <a:gradFill>
                <a:gsLst>
                  <a:gs pos="40075">
                    <a:srgbClr val="FFFFFF"/>
                  </a:gs>
                  <a:gs pos="30000">
                    <a:srgbClr val="FFFFFF"/>
                  </a:gs>
                </a:gsLst>
                <a:lin ang="5400000" scaled="0"/>
              </a:gradFill>
              <a:latin typeface="Segoe UI"/>
            </a:endParaRPr>
          </a:p>
        </p:txBody>
      </p:sp>
      <p:sp>
        <p:nvSpPr>
          <p:cNvPr id="27" name="Content Placeholder 2">
            <a:extLst>
              <a:ext uri="{FF2B5EF4-FFF2-40B4-BE49-F238E27FC236}">
                <a16:creationId xmlns:a16="http://schemas.microsoft.com/office/drawing/2014/main" id="{A62AEEB2-9156-4C2B-9B62-771F0BA3C95D}"/>
              </a:ext>
            </a:extLst>
          </p:cNvPr>
          <p:cNvSpPr txBox="1">
            <a:spLocks/>
          </p:cNvSpPr>
          <p:nvPr/>
        </p:nvSpPr>
        <p:spPr>
          <a:xfrm>
            <a:off x="3312136" y="2295843"/>
            <a:ext cx="2878999" cy="513144"/>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32563">
              <a:spcBef>
                <a:spcPts val="0"/>
              </a:spcBef>
              <a:buNone/>
              <a:defRPr/>
            </a:pPr>
            <a:endParaRPr lang="en-US" sz="2400">
              <a:solidFill>
                <a:srgbClr val="1A1A1A"/>
              </a:solidFill>
              <a:latin typeface="Segoe UI Semibold"/>
            </a:endParaRPr>
          </a:p>
        </p:txBody>
      </p:sp>
      <p:sp>
        <p:nvSpPr>
          <p:cNvPr id="28" name="Content Placeholder 2">
            <a:extLst>
              <a:ext uri="{FF2B5EF4-FFF2-40B4-BE49-F238E27FC236}">
                <a16:creationId xmlns:a16="http://schemas.microsoft.com/office/drawing/2014/main" id="{593498F1-D12B-4D0A-913B-358B0811F6D6}"/>
              </a:ext>
            </a:extLst>
          </p:cNvPr>
          <p:cNvSpPr txBox="1">
            <a:spLocks/>
          </p:cNvSpPr>
          <p:nvPr/>
        </p:nvSpPr>
        <p:spPr>
          <a:xfrm>
            <a:off x="2784530" y="2210834"/>
            <a:ext cx="656969" cy="421302"/>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32563">
              <a:spcBef>
                <a:spcPts val="0"/>
              </a:spcBef>
              <a:buNone/>
              <a:defRPr/>
            </a:pPr>
            <a:endParaRPr lang="en-US" sz="3200">
              <a:solidFill>
                <a:srgbClr val="1A1A1A"/>
              </a:solidFill>
            </a:endParaRPr>
          </a:p>
        </p:txBody>
      </p:sp>
      <p:sp>
        <p:nvSpPr>
          <p:cNvPr id="17" name="Text Placeholder 5">
            <a:extLst>
              <a:ext uri="{FF2B5EF4-FFF2-40B4-BE49-F238E27FC236}">
                <a16:creationId xmlns:a16="http://schemas.microsoft.com/office/drawing/2014/main" id="{5E7A9915-2479-45A7-AF95-3181FDBBF797}"/>
              </a:ext>
            </a:extLst>
          </p:cNvPr>
          <p:cNvSpPr txBox="1">
            <a:spLocks/>
          </p:cNvSpPr>
          <p:nvPr/>
        </p:nvSpPr>
        <p:spPr>
          <a:xfrm>
            <a:off x="7199742" y="1613487"/>
            <a:ext cx="4430980" cy="5121402"/>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1"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chemeClr val="tx1"/>
                </a:solidFill>
                <a:effectLst/>
                <a:uLnTx/>
                <a:uFillTx/>
                <a:latin typeface="Segoe UI Semibold" panose="020B0702040204020203" pitchFamily="34" charset="0"/>
                <a:cs typeface="Segoe UI Semibold" panose="020B0702040204020203" pitchFamily="34" charset="0"/>
              </a:rPr>
              <a:t>Skype for Business Server for Chat and Calling</a:t>
            </a:r>
          </a:p>
          <a:p>
            <a:pPr marL="514350" marR="0" lvl="1" indent="-28575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6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Address meetings, then Enterprise Voice</a:t>
            </a:r>
            <a:r>
              <a:rPr kumimoji="0" lang="en-US" sz="1600" b="0" i="0" u="none" strike="noStrike" kern="1200" cap="none" spc="0" normalizeH="0" noProof="0">
                <a:ln>
                  <a:noFill/>
                </a:ln>
                <a:gradFill>
                  <a:gsLst>
                    <a:gs pos="1250">
                      <a:srgbClr val="1A1A1A"/>
                    </a:gs>
                    <a:gs pos="100000">
                      <a:srgbClr val="1A1A1A"/>
                    </a:gs>
                  </a:gsLst>
                  <a:lin ang="5400000" scaled="0"/>
                </a:gradFill>
                <a:effectLst/>
                <a:uLnTx/>
                <a:uFillTx/>
                <a:latin typeface="Segoe UI"/>
                <a:ea typeface="+mn-ea"/>
                <a:cs typeface="+mn-cs"/>
              </a:rPr>
              <a:t> </a:t>
            </a:r>
            <a:r>
              <a:rPr kumimoji="0" lang="en-US" sz="16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and Chat</a:t>
            </a:r>
          </a:p>
          <a:p>
            <a:pPr marL="514350" marR="0" lvl="1" indent="-28575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600" b="0" i="0" u="none" strike="noStrike" kern="1200" cap="none" spc="0" normalizeH="0" baseline="0" noProof="0">
                <a:ln>
                  <a:noFill/>
                </a:ln>
                <a:effectLst/>
                <a:uLnTx/>
                <a:uFillTx/>
                <a:latin typeface="Segoe UI"/>
                <a:ea typeface="+mn-ea"/>
                <a:cs typeface="+mn-cs"/>
              </a:rPr>
              <a:t>Simplifies</a:t>
            </a:r>
            <a:r>
              <a:rPr kumimoji="0" lang="en-US" sz="1600" b="0" i="0" u="none" strike="noStrike" kern="1200" cap="none" spc="0" normalizeH="0" noProof="0">
                <a:ln>
                  <a:noFill/>
                </a:ln>
                <a:effectLst/>
                <a:uLnTx/>
                <a:uFillTx/>
                <a:latin typeface="Segoe UI"/>
                <a:ea typeface="+mn-ea"/>
                <a:cs typeface="+mn-cs"/>
              </a:rPr>
              <a:t> and streamlines a</a:t>
            </a:r>
            <a:r>
              <a:rPr kumimoji="0" lang="en-US" sz="1600" b="0" i="0" u="none" strike="noStrike" kern="1200" cap="none" spc="0" normalizeH="0" baseline="0" noProof="0">
                <a:ln>
                  <a:noFill/>
                </a:ln>
                <a:effectLst/>
                <a:uLnTx/>
                <a:uFillTx/>
                <a:latin typeface="Segoe UI"/>
                <a:ea typeface="+mn-ea"/>
                <a:cs typeface="+mn-cs"/>
              </a:rPr>
              <a:t> meetings-centric Teams experience</a:t>
            </a:r>
            <a:endParaRPr lang="en-US" sz="1600" b="0" i="0" u="none" strike="noStrike" kern="1200" cap="none" spc="0" baseline="0" noProof="0">
              <a:latin typeface="Segoe UI"/>
              <a:cs typeface="Segoe UI"/>
            </a:endParaRPr>
          </a:p>
          <a:p>
            <a:pPr marL="514350" lvl="1" indent="-285750">
              <a:buFont typeface="Arial" panose="020B0604020202020204" pitchFamily="34" charset="0"/>
              <a:buChar char="•"/>
            </a:pPr>
            <a:endParaRPr lang="en-US" sz="600">
              <a:latin typeface="Segoe UI"/>
              <a:cs typeface="Segoe UI"/>
            </a:endParaRPr>
          </a:p>
          <a:p>
            <a:pPr lvl="1"/>
            <a:r>
              <a:rPr lang="en-US">
                <a:solidFill>
                  <a:schemeClr val="tx1"/>
                </a:solidFill>
                <a:latin typeface="Segoe UI Semibold" panose="020B0702040204020203" pitchFamily="34" charset="0"/>
                <a:cs typeface="Segoe UI Semibold" panose="020B0702040204020203" pitchFamily="34" charset="0"/>
              </a:rPr>
              <a:t>Teams for Meetings</a:t>
            </a:r>
          </a:p>
          <a:p>
            <a:pPr marL="514350" marR="0" lvl="1" indent="-28575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6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Provides richest meetings experience</a:t>
            </a:r>
          </a:p>
          <a:p>
            <a:pPr marL="514350" marR="0" lvl="1" indent="-28575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6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Includes meeting rooms, devices, and services (Cloud Video Interoperability)</a:t>
            </a:r>
          </a:p>
          <a:p>
            <a:pPr marL="457200" marR="0" lvl="2"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6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endParaRPr>
          </a:p>
          <a:p>
            <a:pPr lvl="1">
              <a:defRPr/>
            </a:pPr>
            <a:r>
              <a:rPr lang="en-US">
                <a:solidFill>
                  <a:schemeClr val="tx1"/>
                </a:solidFill>
                <a:latin typeface="Segoe UI Semibold" panose="020B0702040204020203" pitchFamily="34" charset="0"/>
                <a:cs typeface="Segoe UI Semibold" panose="020B0702040204020203" pitchFamily="34" charset="0"/>
              </a:rPr>
              <a:t>Skype and Teams co-exist</a:t>
            </a:r>
          </a:p>
          <a:p>
            <a:pPr marL="514350" marR="0" lvl="1" indent="-28575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6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Teams and Skype for Business clients play nice with each other</a:t>
            </a:r>
          </a:p>
          <a:p>
            <a:pPr marL="514350" marR="0" lvl="1" indent="-28575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6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Skype for Business meetings are now Teams meetings</a:t>
            </a:r>
          </a:p>
          <a:p>
            <a:pPr marL="514350" marR="0" lvl="1" indent="-28575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6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IT benefits include ease with provisioning and reporting in a single location</a:t>
            </a:r>
            <a:endParaRPr kumimoji="0" lang="en-US" sz="20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endParaRPr>
          </a:p>
        </p:txBody>
      </p:sp>
      <p:sp>
        <p:nvSpPr>
          <p:cNvPr id="18" name="people_11" title="Icon of two people with a chat bubble">
            <a:extLst>
              <a:ext uri="{FF2B5EF4-FFF2-40B4-BE49-F238E27FC236}">
                <a16:creationId xmlns:a16="http://schemas.microsoft.com/office/drawing/2014/main" id="{A0ADB7A0-0B0A-4646-9F9C-A79AC94EEAD8}"/>
              </a:ext>
            </a:extLst>
          </p:cNvPr>
          <p:cNvSpPr>
            <a:spLocks noChangeAspect="1" noEditPoints="1"/>
          </p:cNvSpPr>
          <p:nvPr/>
        </p:nvSpPr>
        <p:spPr bwMode="auto">
          <a:xfrm>
            <a:off x="6661348" y="2310513"/>
            <a:ext cx="510016" cy="530477"/>
          </a:xfrm>
          <a:custGeom>
            <a:avLst/>
            <a:gdLst>
              <a:gd name="T0" fmla="*/ 72 w 348"/>
              <a:gd name="T1" fmla="*/ 196 h 334"/>
              <a:gd name="T2" fmla="*/ 128 w 348"/>
              <a:gd name="T3" fmla="*/ 140 h 334"/>
              <a:gd name="T4" fmla="*/ 184 w 348"/>
              <a:gd name="T5" fmla="*/ 196 h 334"/>
              <a:gd name="T6" fmla="*/ 128 w 348"/>
              <a:gd name="T7" fmla="*/ 252 h 334"/>
              <a:gd name="T8" fmla="*/ 72 w 348"/>
              <a:gd name="T9" fmla="*/ 196 h 334"/>
              <a:gd name="T10" fmla="*/ 210 w 348"/>
              <a:gd name="T11" fmla="*/ 334 h 334"/>
              <a:gd name="T12" fmla="*/ 128 w 348"/>
              <a:gd name="T13" fmla="*/ 252 h 334"/>
              <a:gd name="T14" fmla="*/ 47 w 348"/>
              <a:gd name="T15" fmla="*/ 334 h 334"/>
              <a:gd name="T16" fmla="*/ 265 w 348"/>
              <a:gd name="T17" fmla="*/ 118 h 334"/>
              <a:gd name="T18" fmla="*/ 321 w 348"/>
              <a:gd name="T19" fmla="*/ 62 h 334"/>
              <a:gd name="T20" fmla="*/ 265 w 348"/>
              <a:gd name="T21" fmla="*/ 6 h 334"/>
              <a:gd name="T22" fmla="*/ 209 w 348"/>
              <a:gd name="T23" fmla="*/ 62 h 334"/>
              <a:gd name="T24" fmla="*/ 265 w 348"/>
              <a:gd name="T25" fmla="*/ 118 h 334"/>
              <a:gd name="T26" fmla="*/ 348 w 348"/>
              <a:gd name="T27" fmla="*/ 200 h 334"/>
              <a:gd name="T28" fmla="*/ 266 w 348"/>
              <a:gd name="T29" fmla="*/ 118 h 334"/>
              <a:gd name="T30" fmla="*/ 184 w 348"/>
              <a:gd name="T31" fmla="*/ 200 h 334"/>
              <a:gd name="T32" fmla="*/ 141 w 348"/>
              <a:gd name="T33" fmla="*/ 71 h 334"/>
              <a:gd name="T34" fmla="*/ 141 w 348"/>
              <a:gd name="T35" fmla="*/ 31 h 334"/>
              <a:gd name="T36" fmla="*/ 110 w 348"/>
              <a:gd name="T37" fmla="*/ 0 h 334"/>
              <a:gd name="T38" fmla="*/ 29 w 348"/>
              <a:gd name="T39" fmla="*/ 0 h 334"/>
              <a:gd name="T40" fmla="*/ 29 w 348"/>
              <a:gd name="T41" fmla="*/ 0 h 334"/>
              <a:gd name="T42" fmla="*/ 0 w 348"/>
              <a:gd name="T43" fmla="*/ 31 h 334"/>
              <a:gd name="T44" fmla="*/ 0 w 348"/>
              <a:gd name="T45" fmla="*/ 71 h 334"/>
              <a:gd name="T46" fmla="*/ 0 w 348"/>
              <a:gd name="T47" fmla="*/ 71 h 334"/>
              <a:gd name="T48" fmla="*/ 29 w 348"/>
              <a:gd name="T49" fmla="*/ 102 h 334"/>
              <a:gd name="T50" fmla="*/ 29 w 348"/>
              <a:gd name="T51" fmla="*/ 102 h 334"/>
              <a:gd name="T52" fmla="*/ 110 w 348"/>
              <a:gd name="T53" fmla="*/ 102 h 334"/>
              <a:gd name="T54" fmla="*/ 179 w 348"/>
              <a:gd name="T55" fmla="*/ 102 h 334"/>
              <a:gd name="T56" fmla="*/ 141 w 348"/>
              <a:gd name="T57" fmla="*/ 7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8" h="334">
                <a:moveTo>
                  <a:pt x="72" y="196"/>
                </a:moveTo>
                <a:cubicBezTo>
                  <a:pt x="72" y="165"/>
                  <a:pt x="97" y="140"/>
                  <a:pt x="128" y="140"/>
                </a:cubicBezTo>
                <a:cubicBezTo>
                  <a:pt x="159" y="140"/>
                  <a:pt x="184" y="165"/>
                  <a:pt x="184" y="196"/>
                </a:cubicBezTo>
                <a:cubicBezTo>
                  <a:pt x="184" y="227"/>
                  <a:pt x="159" y="252"/>
                  <a:pt x="128" y="252"/>
                </a:cubicBezTo>
                <a:cubicBezTo>
                  <a:pt x="97" y="252"/>
                  <a:pt x="72" y="227"/>
                  <a:pt x="72" y="196"/>
                </a:cubicBezTo>
                <a:close/>
                <a:moveTo>
                  <a:pt x="210" y="334"/>
                </a:moveTo>
                <a:cubicBezTo>
                  <a:pt x="210" y="289"/>
                  <a:pt x="173" y="252"/>
                  <a:pt x="128" y="252"/>
                </a:cubicBezTo>
                <a:cubicBezTo>
                  <a:pt x="83" y="252"/>
                  <a:pt x="47" y="289"/>
                  <a:pt x="47" y="334"/>
                </a:cubicBezTo>
                <a:moveTo>
                  <a:pt x="265" y="118"/>
                </a:moveTo>
                <a:cubicBezTo>
                  <a:pt x="296" y="118"/>
                  <a:pt x="321" y="93"/>
                  <a:pt x="321" y="62"/>
                </a:cubicBezTo>
                <a:cubicBezTo>
                  <a:pt x="321" y="31"/>
                  <a:pt x="296" y="6"/>
                  <a:pt x="265" y="6"/>
                </a:cubicBezTo>
                <a:cubicBezTo>
                  <a:pt x="234" y="6"/>
                  <a:pt x="209" y="31"/>
                  <a:pt x="209" y="62"/>
                </a:cubicBezTo>
                <a:cubicBezTo>
                  <a:pt x="209" y="93"/>
                  <a:pt x="234" y="118"/>
                  <a:pt x="265" y="118"/>
                </a:cubicBezTo>
                <a:close/>
                <a:moveTo>
                  <a:pt x="348" y="200"/>
                </a:moveTo>
                <a:cubicBezTo>
                  <a:pt x="348" y="155"/>
                  <a:pt x="311" y="118"/>
                  <a:pt x="266" y="118"/>
                </a:cubicBezTo>
                <a:cubicBezTo>
                  <a:pt x="221" y="118"/>
                  <a:pt x="184" y="155"/>
                  <a:pt x="184" y="200"/>
                </a:cubicBezTo>
                <a:moveTo>
                  <a:pt x="141" y="71"/>
                </a:moveTo>
                <a:cubicBezTo>
                  <a:pt x="141" y="31"/>
                  <a:pt x="141" y="31"/>
                  <a:pt x="141" y="31"/>
                </a:cubicBezTo>
                <a:cubicBezTo>
                  <a:pt x="141" y="14"/>
                  <a:pt x="127" y="0"/>
                  <a:pt x="110" y="0"/>
                </a:cubicBezTo>
                <a:cubicBezTo>
                  <a:pt x="29" y="0"/>
                  <a:pt x="29" y="0"/>
                  <a:pt x="29" y="0"/>
                </a:cubicBezTo>
                <a:cubicBezTo>
                  <a:pt x="29" y="0"/>
                  <a:pt x="29" y="0"/>
                  <a:pt x="29" y="0"/>
                </a:cubicBezTo>
                <a:cubicBezTo>
                  <a:pt x="13" y="1"/>
                  <a:pt x="0" y="15"/>
                  <a:pt x="0" y="31"/>
                </a:cubicBezTo>
                <a:cubicBezTo>
                  <a:pt x="0" y="71"/>
                  <a:pt x="0" y="71"/>
                  <a:pt x="0" y="71"/>
                </a:cubicBezTo>
                <a:cubicBezTo>
                  <a:pt x="0" y="71"/>
                  <a:pt x="0" y="71"/>
                  <a:pt x="0" y="71"/>
                </a:cubicBezTo>
                <a:cubicBezTo>
                  <a:pt x="0" y="88"/>
                  <a:pt x="13" y="101"/>
                  <a:pt x="29" y="102"/>
                </a:cubicBezTo>
                <a:cubicBezTo>
                  <a:pt x="29" y="102"/>
                  <a:pt x="29" y="102"/>
                  <a:pt x="29" y="102"/>
                </a:cubicBezTo>
                <a:cubicBezTo>
                  <a:pt x="110" y="102"/>
                  <a:pt x="110" y="102"/>
                  <a:pt x="110" y="102"/>
                </a:cubicBezTo>
                <a:cubicBezTo>
                  <a:pt x="179" y="102"/>
                  <a:pt x="179" y="102"/>
                  <a:pt x="179" y="102"/>
                </a:cubicBezTo>
                <a:lnTo>
                  <a:pt x="141" y="71"/>
                </a:lnTo>
                <a:close/>
              </a:path>
            </a:pathLst>
          </a:custGeom>
          <a:solidFill>
            <a:srgbClr val="FFFFFF"/>
          </a:solidFill>
          <a:ln w="15875" cap="sq">
            <a:solidFill>
              <a:srgbClr val="00BCF2"/>
            </a:solidFill>
            <a:prstDash val="solid"/>
            <a:miter lim="800000"/>
            <a:headEnd/>
            <a:tailEnd/>
          </a:ln>
        </p:spPr>
        <p:txBody>
          <a:bodyPr vert="horz" wrap="square" lIns="91427" tIns="45713" rIns="91427" bIns="45713" numCol="1" anchor="t" anchorCtr="0" compatLnSpc="1">
            <a:prstTxWarp prst="textNoShape">
              <a:avLst/>
            </a:prstTxWarp>
          </a:bodyPr>
          <a:lstStyle/>
          <a:p>
            <a:pPr defTabSz="914192">
              <a:defRPr/>
            </a:pPr>
            <a:endParaRPr lang="en-US">
              <a:gradFill>
                <a:gsLst>
                  <a:gs pos="0">
                    <a:srgbClr val="505050"/>
                  </a:gs>
                  <a:gs pos="100000">
                    <a:srgbClr val="505050"/>
                  </a:gs>
                </a:gsLst>
              </a:gradFill>
              <a:latin typeface="Segoe UI"/>
            </a:endParaRPr>
          </a:p>
        </p:txBody>
      </p:sp>
      <p:grpSp>
        <p:nvGrpSpPr>
          <p:cNvPr id="19" name="Group 18">
            <a:extLst>
              <a:ext uri="{FF2B5EF4-FFF2-40B4-BE49-F238E27FC236}">
                <a16:creationId xmlns:a16="http://schemas.microsoft.com/office/drawing/2014/main" id="{3273258D-BBB5-4FD6-8B82-51BB73361C46}"/>
              </a:ext>
            </a:extLst>
          </p:cNvPr>
          <p:cNvGrpSpPr/>
          <p:nvPr/>
        </p:nvGrpSpPr>
        <p:grpSpPr>
          <a:xfrm>
            <a:off x="6670955" y="3840984"/>
            <a:ext cx="490803" cy="530477"/>
            <a:chOff x="6621026" y="3300784"/>
            <a:chExt cx="531588" cy="567397"/>
          </a:xfrm>
          <a:solidFill>
            <a:srgbClr val="F9F9F9"/>
          </a:solidFill>
        </p:grpSpPr>
        <p:sp>
          <p:nvSpPr>
            <p:cNvPr id="21" name="Rectangle 20">
              <a:extLst>
                <a:ext uri="{FF2B5EF4-FFF2-40B4-BE49-F238E27FC236}">
                  <a16:creationId xmlns:a16="http://schemas.microsoft.com/office/drawing/2014/main" id="{E4E709FC-4B5B-4F0A-A74A-D728729F9A7D}"/>
                </a:ext>
              </a:extLst>
            </p:cNvPr>
            <p:cNvSpPr/>
            <p:nvPr/>
          </p:nvSpPr>
          <p:spPr bwMode="auto">
            <a:xfrm>
              <a:off x="6705600" y="3429000"/>
              <a:ext cx="381000" cy="381000"/>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22" name="MeetingPlanner_EBF2" title="Icon of a person in front of a calendar">
              <a:extLst>
                <a:ext uri="{FF2B5EF4-FFF2-40B4-BE49-F238E27FC236}">
                  <a16:creationId xmlns:a16="http://schemas.microsoft.com/office/drawing/2014/main" id="{CE28F4E6-CD06-43D3-B94F-BA2291828A11}"/>
                </a:ext>
              </a:extLst>
            </p:cNvPr>
            <p:cNvSpPr>
              <a:spLocks noChangeAspect="1" noEditPoints="1"/>
            </p:cNvSpPr>
            <p:nvPr/>
          </p:nvSpPr>
          <p:spPr bwMode="auto">
            <a:xfrm>
              <a:off x="6621026" y="3300784"/>
              <a:ext cx="531588" cy="567397"/>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grpFill/>
            <a:ln w="15875" cap="sq">
              <a:solidFill>
                <a:srgbClr val="00BCF2"/>
              </a:solidFill>
              <a:prstDash val="solid"/>
              <a:miter lim="800000"/>
              <a:headEnd/>
              <a:tailEnd/>
            </a:ln>
          </p:spPr>
          <p:txBody>
            <a:bodyPr vert="horz" wrap="square" lIns="91427" tIns="45713" rIns="91427" bIns="45713" numCol="1" anchor="t" anchorCtr="0" compatLnSpc="1">
              <a:prstTxWarp prst="textNoShape">
                <a:avLst/>
              </a:prstTxWarp>
            </a:bodyPr>
            <a:lstStyle/>
            <a:p>
              <a:pPr defTabSz="914192">
                <a:defRPr/>
              </a:pPr>
              <a:endParaRPr lang="en-US">
                <a:solidFill>
                  <a:srgbClr val="1A1A1A"/>
                </a:solidFill>
                <a:latin typeface="Segoe UI"/>
              </a:endParaRPr>
            </a:p>
          </p:txBody>
        </p:sp>
      </p:grpSp>
      <p:grpSp>
        <p:nvGrpSpPr>
          <p:cNvPr id="3" name="Group 2">
            <a:extLst>
              <a:ext uri="{FF2B5EF4-FFF2-40B4-BE49-F238E27FC236}">
                <a16:creationId xmlns:a16="http://schemas.microsoft.com/office/drawing/2014/main" id="{012886C1-68F8-47CD-AC20-21A760CD70BF}"/>
              </a:ext>
            </a:extLst>
          </p:cNvPr>
          <p:cNvGrpSpPr/>
          <p:nvPr/>
        </p:nvGrpSpPr>
        <p:grpSpPr>
          <a:xfrm>
            <a:off x="6687756" y="5562107"/>
            <a:ext cx="457200" cy="457200"/>
            <a:chOff x="6293931" y="5380074"/>
            <a:chExt cx="367893" cy="365760"/>
          </a:xfrm>
        </p:grpSpPr>
        <p:sp>
          <p:nvSpPr>
            <p:cNvPr id="2" name="Oval 1">
              <a:extLst>
                <a:ext uri="{FF2B5EF4-FFF2-40B4-BE49-F238E27FC236}">
                  <a16:creationId xmlns:a16="http://schemas.microsoft.com/office/drawing/2014/main" id="{C3230081-521B-42D4-8687-C4133260D138}"/>
                </a:ext>
              </a:extLst>
            </p:cNvPr>
            <p:cNvSpPr/>
            <p:nvPr/>
          </p:nvSpPr>
          <p:spPr bwMode="auto">
            <a:xfrm>
              <a:off x="6349117" y="5424488"/>
              <a:ext cx="266909" cy="270824"/>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3" name="check 3" title="Icon of a checkmark with a circle around it">
              <a:extLst>
                <a:ext uri="{FF2B5EF4-FFF2-40B4-BE49-F238E27FC236}">
                  <a16:creationId xmlns:a16="http://schemas.microsoft.com/office/drawing/2014/main" id="{72AB7724-F7A7-4189-933C-743A9BE19586}"/>
                </a:ext>
              </a:extLst>
            </p:cNvPr>
            <p:cNvSpPr>
              <a:spLocks noChangeAspect="1" noEditPoints="1"/>
            </p:cNvSpPr>
            <p:nvPr/>
          </p:nvSpPr>
          <p:spPr bwMode="auto">
            <a:xfrm>
              <a:off x="6293931" y="5380074"/>
              <a:ext cx="367893" cy="365760"/>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solidFill>
              <a:schemeClr val="bg2"/>
            </a:solidFill>
            <a:ln w="15875" cap="sq">
              <a:solidFill>
                <a:srgbClr val="00BCF2"/>
              </a:solidFill>
              <a:prstDash val="solid"/>
              <a:miter lim="800000"/>
              <a:headEnd/>
              <a:tailEnd/>
            </a:ln>
          </p:spPr>
          <p:txBody>
            <a:bodyPr vert="horz" wrap="square" lIns="91427" tIns="45713" rIns="91427" bIns="45713" numCol="1" anchor="t" anchorCtr="0" compatLnSpc="1">
              <a:prstTxWarp prst="textNoShape">
                <a:avLst/>
              </a:prstTxWarp>
            </a:bodyPr>
            <a:lstStyle/>
            <a:p>
              <a:pPr defTabSz="914192"/>
              <a:endParaRPr lang="en-US">
                <a:solidFill>
                  <a:srgbClr val="1A1A1A"/>
                </a:solidFill>
                <a:latin typeface="Segoe UI"/>
              </a:endParaRPr>
            </a:p>
          </p:txBody>
        </p:sp>
      </p:grpSp>
      <p:pic>
        <p:nvPicPr>
          <p:cNvPr id="7" name="Picture 6" descr="A screenshot of a cell phone&#10;&#10;Description automatically generated">
            <a:extLst>
              <a:ext uri="{FF2B5EF4-FFF2-40B4-BE49-F238E27FC236}">
                <a16:creationId xmlns:a16="http://schemas.microsoft.com/office/drawing/2014/main" id="{48C00B74-E42D-421A-91A7-4B3DD9EE5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73" y="1699370"/>
            <a:ext cx="5050880" cy="3456830"/>
          </a:xfrm>
          <a:prstGeom prst="rect">
            <a:avLst/>
          </a:prstGeom>
          <a:effectLst>
            <a:outerShdw blurRad="50800" dist="38100" dir="2700000" algn="tl" rotWithShape="0">
              <a:prstClr val="black">
                <a:alpha val="40000"/>
              </a:prstClr>
            </a:outerShdw>
          </a:effectLst>
        </p:spPr>
      </p:pic>
      <p:sp>
        <p:nvSpPr>
          <p:cNvPr id="25" name="Rectangle 24">
            <a:extLst>
              <a:ext uri="{FF2B5EF4-FFF2-40B4-BE49-F238E27FC236}">
                <a16:creationId xmlns:a16="http://schemas.microsoft.com/office/drawing/2014/main" id="{735CDB0B-DB0C-4A54-BCDD-5803AC3D0C71}"/>
              </a:ext>
            </a:extLst>
          </p:cNvPr>
          <p:cNvSpPr/>
          <p:nvPr/>
        </p:nvSpPr>
        <p:spPr bwMode="auto">
          <a:xfrm>
            <a:off x="463573" y="2451097"/>
            <a:ext cx="332293" cy="275167"/>
          </a:xfrm>
          <a:prstGeom prst="rect">
            <a:avLst/>
          </a:prstGeom>
          <a:no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 name="Picture 4" descr="A screenshot of a cell phone&#10;&#10;Description automatically generated">
            <a:extLst>
              <a:ext uri="{FF2B5EF4-FFF2-40B4-BE49-F238E27FC236}">
                <a16:creationId xmlns:a16="http://schemas.microsoft.com/office/drawing/2014/main" id="{D73E90F9-6CEE-4514-BCDC-77E19C7DA9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8960" y="3963498"/>
            <a:ext cx="1444752" cy="2583180"/>
          </a:xfrm>
          <a:prstGeom prst="rect">
            <a:avLst/>
          </a:prstGeom>
          <a:effectLst>
            <a:outerShdw blurRad="50800" dist="38100" dir="2700000" algn="tl" rotWithShape="0">
              <a:prstClr val="black">
                <a:alpha val="40000"/>
              </a:prstClr>
            </a:outerShdw>
          </a:effectLst>
        </p:spPr>
      </p:pic>
      <p:sp>
        <p:nvSpPr>
          <p:cNvPr id="26" name="Rectangle 25">
            <a:extLst>
              <a:ext uri="{FF2B5EF4-FFF2-40B4-BE49-F238E27FC236}">
                <a16:creationId xmlns:a16="http://schemas.microsoft.com/office/drawing/2014/main" id="{5B0A1EA3-5C33-42AB-8594-868B0E483043}"/>
              </a:ext>
            </a:extLst>
          </p:cNvPr>
          <p:cNvSpPr/>
          <p:nvPr/>
        </p:nvSpPr>
        <p:spPr bwMode="auto">
          <a:xfrm>
            <a:off x="4868960" y="4391868"/>
            <a:ext cx="1444752" cy="199383"/>
          </a:xfrm>
          <a:prstGeom prst="rect">
            <a:avLst/>
          </a:prstGeom>
          <a:no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56228188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C4F7C74E-6118-4158-91B1-A8BF69021508}"/>
              </a:ext>
            </a:extLst>
          </p:cNvPr>
          <p:cNvSpPr txBox="1">
            <a:spLocks/>
          </p:cNvSpPr>
          <p:nvPr/>
        </p:nvSpPr>
        <p:spPr>
          <a:xfrm>
            <a:off x="285008" y="456878"/>
            <a:ext cx="11023611" cy="899282"/>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a:solidFill>
                  <a:srgbClr val="0078D4"/>
                </a:solidFill>
                <a:latin typeface="Segoe UI Semibold" panose="020B0702040204020203" pitchFamily="34" charset="0"/>
                <a:cs typeface="Segoe UI Semibold" panose="020B0702040204020203" pitchFamily="34" charset="0"/>
              </a:rPr>
              <a:t>Teams Only mode: </a:t>
            </a:r>
            <a:r>
              <a:rPr lang="en-US" sz="3600">
                <a:solidFill>
                  <a:srgbClr val="2F2F2F"/>
                </a:solidFill>
                <a:latin typeface="Segoe UI Semibold" panose="020B0702040204020203" pitchFamily="34" charset="0"/>
                <a:cs typeface="Segoe UI Semibold" panose="020B0702040204020203" pitchFamily="34" charset="0"/>
              </a:rPr>
              <a:t>Teams is used</a:t>
            </a:r>
            <a:r>
              <a:rPr lang="en-US" sz="3600">
                <a:solidFill>
                  <a:srgbClr val="2F2F2F"/>
                </a:solidFill>
                <a:cs typeface="Segoe UI Semibold" panose="020B0702040204020203" pitchFamily="34" charset="0"/>
              </a:rPr>
              <a:t> </a:t>
            </a:r>
            <a:r>
              <a:rPr lang="en-US" sz="3600">
                <a:solidFill>
                  <a:schemeClr val="tx1"/>
                </a:solidFill>
              </a:rPr>
              <a:t>for everything</a:t>
            </a:r>
            <a:endParaRPr lang="en-US" sz="3600" spc="0">
              <a:ln>
                <a:noFill/>
              </a:ln>
              <a:solidFill>
                <a:schemeClr val="tx1"/>
              </a:solidFill>
              <a:cs typeface="Segoe UI Semibold" panose="020B0502040204020203" pitchFamily="34" charset="0"/>
            </a:endParaRPr>
          </a:p>
        </p:txBody>
      </p:sp>
      <p:sp>
        <p:nvSpPr>
          <p:cNvPr id="20" name="Rectangle 19">
            <a:extLst>
              <a:ext uri="{FF2B5EF4-FFF2-40B4-BE49-F238E27FC236}">
                <a16:creationId xmlns:a16="http://schemas.microsoft.com/office/drawing/2014/main" id="{31D29876-2B96-4512-B616-3E4ADCC5A399}"/>
              </a:ext>
            </a:extLst>
          </p:cNvPr>
          <p:cNvSpPr/>
          <p:nvPr/>
        </p:nvSpPr>
        <p:spPr bwMode="auto">
          <a:xfrm>
            <a:off x="1" y="1477926"/>
            <a:ext cx="12192000" cy="5380074"/>
          </a:xfrm>
          <a:prstGeom prst="rect">
            <a:avLst/>
          </a:prstGeom>
          <a:solidFill>
            <a:schemeClr val="bg1">
              <a:lumMod val="85000"/>
              <a:alpha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1600">
              <a:gradFill>
                <a:gsLst>
                  <a:gs pos="40075">
                    <a:srgbClr val="FFFFFF"/>
                  </a:gs>
                  <a:gs pos="30000">
                    <a:srgbClr val="FFFFFF"/>
                  </a:gs>
                </a:gsLst>
                <a:lin ang="5400000" scaled="0"/>
              </a:gradFill>
              <a:latin typeface="Segoe UI"/>
            </a:endParaRPr>
          </a:p>
        </p:txBody>
      </p:sp>
      <p:sp>
        <p:nvSpPr>
          <p:cNvPr id="27" name="Content Placeholder 2">
            <a:extLst>
              <a:ext uri="{FF2B5EF4-FFF2-40B4-BE49-F238E27FC236}">
                <a16:creationId xmlns:a16="http://schemas.microsoft.com/office/drawing/2014/main" id="{A62AEEB2-9156-4C2B-9B62-771F0BA3C95D}"/>
              </a:ext>
            </a:extLst>
          </p:cNvPr>
          <p:cNvSpPr txBox="1">
            <a:spLocks/>
          </p:cNvSpPr>
          <p:nvPr/>
        </p:nvSpPr>
        <p:spPr>
          <a:xfrm>
            <a:off x="3312136" y="2295843"/>
            <a:ext cx="2878999" cy="513144"/>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32563">
              <a:spcBef>
                <a:spcPts val="0"/>
              </a:spcBef>
              <a:buNone/>
              <a:defRPr/>
            </a:pPr>
            <a:endParaRPr lang="en-US" sz="2400">
              <a:solidFill>
                <a:srgbClr val="1A1A1A"/>
              </a:solidFill>
              <a:latin typeface="Segoe UI Semibold"/>
            </a:endParaRPr>
          </a:p>
        </p:txBody>
      </p:sp>
      <p:sp>
        <p:nvSpPr>
          <p:cNvPr id="28" name="Content Placeholder 2">
            <a:extLst>
              <a:ext uri="{FF2B5EF4-FFF2-40B4-BE49-F238E27FC236}">
                <a16:creationId xmlns:a16="http://schemas.microsoft.com/office/drawing/2014/main" id="{593498F1-D12B-4D0A-913B-358B0811F6D6}"/>
              </a:ext>
            </a:extLst>
          </p:cNvPr>
          <p:cNvSpPr txBox="1">
            <a:spLocks/>
          </p:cNvSpPr>
          <p:nvPr/>
        </p:nvSpPr>
        <p:spPr>
          <a:xfrm>
            <a:off x="2784530" y="2210834"/>
            <a:ext cx="656969" cy="421302"/>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32563">
              <a:spcBef>
                <a:spcPts val="0"/>
              </a:spcBef>
              <a:buNone/>
              <a:defRPr/>
            </a:pPr>
            <a:endParaRPr lang="en-US" sz="3200">
              <a:solidFill>
                <a:srgbClr val="1A1A1A"/>
              </a:solidFill>
            </a:endParaRPr>
          </a:p>
        </p:txBody>
      </p:sp>
      <p:sp>
        <p:nvSpPr>
          <p:cNvPr id="29" name="Content Placeholder 2">
            <a:extLst>
              <a:ext uri="{FF2B5EF4-FFF2-40B4-BE49-F238E27FC236}">
                <a16:creationId xmlns:a16="http://schemas.microsoft.com/office/drawing/2014/main" id="{8BE26255-4A9E-478A-B4AD-C8BB6CF9B363}"/>
              </a:ext>
            </a:extLst>
          </p:cNvPr>
          <p:cNvSpPr txBox="1">
            <a:spLocks/>
          </p:cNvSpPr>
          <p:nvPr/>
        </p:nvSpPr>
        <p:spPr>
          <a:xfrm>
            <a:off x="7408121" y="1775515"/>
            <a:ext cx="4706057" cy="1727772"/>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9863" lvl="1" indent="-163513" defTabSz="932563">
              <a:spcBef>
                <a:spcPts val="3000"/>
              </a:spcBef>
              <a:spcAft>
                <a:spcPts val="600"/>
              </a:spcAft>
              <a:buNone/>
              <a:defRPr/>
            </a:pPr>
            <a:r>
              <a:rPr lang="en-US" b="1">
                <a:solidFill>
                  <a:srgbClr val="1A1A1A"/>
                </a:solidFill>
                <a:latin typeface="+mj-lt"/>
                <a:cs typeface="Segoe UI Semilight" panose="020B0402040204020203" pitchFamily="34" charset="0"/>
              </a:rPr>
              <a:t>Chat and Calling</a:t>
            </a:r>
          </a:p>
          <a:p>
            <a:pPr marL="169863" lvl="2" indent="-163513" defTabSz="932563">
              <a:spcBef>
                <a:spcPts val="0"/>
              </a:spcBef>
              <a:spcAft>
                <a:spcPts val="400"/>
              </a:spcAft>
              <a:defRPr/>
            </a:pPr>
            <a:r>
              <a:rPr lang="en-US">
                <a:solidFill>
                  <a:srgbClr val="1A1A1A"/>
                </a:solidFill>
                <a:cs typeface="Segoe UI Semilight" panose="020B0402040204020203" pitchFamily="34" charset="0"/>
              </a:rPr>
              <a:t>Receive and initiate all chats and calls in Teams</a:t>
            </a:r>
          </a:p>
          <a:p>
            <a:pPr marL="169863" lvl="2" indent="-163513" defTabSz="932563">
              <a:spcBef>
                <a:spcPts val="0"/>
              </a:spcBef>
              <a:spcAft>
                <a:spcPts val="400"/>
              </a:spcAft>
              <a:defRPr/>
            </a:pPr>
            <a:r>
              <a:rPr lang="en-US">
                <a:solidFill>
                  <a:srgbClr val="1A1A1A"/>
                </a:solidFill>
                <a:cs typeface="Segoe UI Semilight" panose="020B0402040204020203" pitchFamily="34" charset="0"/>
              </a:rPr>
              <a:t>Interop (IM/call) with any Skype for Business user</a:t>
            </a:r>
          </a:p>
          <a:p>
            <a:pPr marL="169863" lvl="2" indent="-163513" defTabSz="932563">
              <a:spcBef>
                <a:spcPts val="0"/>
              </a:spcBef>
              <a:spcAft>
                <a:spcPts val="400"/>
              </a:spcAft>
              <a:defRPr/>
            </a:pPr>
            <a:r>
              <a:rPr lang="en-US">
                <a:solidFill>
                  <a:srgbClr val="1A1A1A"/>
                </a:solidFill>
                <a:cs typeface="Segoe UI Semilight" panose="020B0402040204020203" pitchFamily="34" charset="0"/>
              </a:rPr>
              <a:t>Redirects to Teams if users try to sign in to Skype for Business.</a:t>
            </a:r>
          </a:p>
        </p:txBody>
      </p:sp>
      <p:sp>
        <p:nvSpPr>
          <p:cNvPr id="31" name="people_11" title="Icon of two people with a chat bubble">
            <a:extLst>
              <a:ext uri="{FF2B5EF4-FFF2-40B4-BE49-F238E27FC236}">
                <a16:creationId xmlns:a16="http://schemas.microsoft.com/office/drawing/2014/main" id="{F347D11E-D7F9-4B24-9F24-03C6FC11F8F3}"/>
              </a:ext>
            </a:extLst>
          </p:cNvPr>
          <p:cNvSpPr>
            <a:spLocks noChangeAspect="1" noEditPoints="1"/>
          </p:cNvSpPr>
          <p:nvPr/>
        </p:nvSpPr>
        <p:spPr bwMode="auto">
          <a:xfrm>
            <a:off x="6653181" y="2167001"/>
            <a:ext cx="510016" cy="530477"/>
          </a:xfrm>
          <a:custGeom>
            <a:avLst/>
            <a:gdLst>
              <a:gd name="T0" fmla="*/ 72 w 348"/>
              <a:gd name="T1" fmla="*/ 196 h 334"/>
              <a:gd name="T2" fmla="*/ 128 w 348"/>
              <a:gd name="T3" fmla="*/ 140 h 334"/>
              <a:gd name="T4" fmla="*/ 184 w 348"/>
              <a:gd name="T5" fmla="*/ 196 h 334"/>
              <a:gd name="T6" fmla="*/ 128 w 348"/>
              <a:gd name="T7" fmla="*/ 252 h 334"/>
              <a:gd name="T8" fmla="*/ 72 w 348"/>
              <a:gd name="T9" fmla="*/ 196 h 334"/>
              <a:gd name="T10" fmla="*/ 210 w 348"/>
              <a:gd name="T11" fmla="*/ 334 h 334"/>
              <a:gd name="T12" fmla="*/ 128 w 348"/>
              <a:gd name="T13" fmla="*/ 252 h 334"/>
              <a:gd name="T14" fmla="*/ 47 w 348"/>
              <a:gd name="T15" fmla="*/ 334 h 334"/>
              <a:gd name="T16" fmla="*/ 265 w 348"/>
              <a:gd name="T17" fmla="*/ 118 h 334"/>
              <a:gd name="T18" fmla="*/ 321 w 348"/>
              <a:gd name="T19" fmla="*/ 62 h 334"/>
              <a:gd name="T20" fmla="*/ 265 w 348"/>
              <a:gd name="T21" fmla="*/ 6 h 334"/>
              <a:gd name="T22" fmla="*/ 209 w 348"/>
              <a:gd name="T23" fmla="*/ 62 h 334"/>
              <a:gd name="T24" fmla="*/ 265 w 348"/>
              <a:gd name="T25" fmla="*/ 118 h 334"/>
              <a:gd name="T26" fmla="*/ 348 w 348"/>
              <a:gd name="T27" fmla="*/ 200 h 334"/>
              <a:gd name="T28" fmla="*/ 266 w 348"/>
              <a:gd name="T29" fmla="*/ 118 h 334"/>
              <a:gd name="T30" fmla="*/ 184 w 348"/>
              <a:gd name="T31" fmla="*/ 200 h 334"/>
              <a:gd name="T32" fmla="*/ 141 w 348"/>
              <a:gd name="T33" fmla="*/ 71 h 334"/>
              <a:gd name="T34" fmla="*/ 141 w 348"/>
              <a:gd name="T35" fmla="*/ 31 h 334"/>
              <a:gd name="T36" fmla="*/ 110 w 348"/>
              <a:gd name="T37" fmla="*/ 0 h 334"/>
              <a:gd name="T38" fmla="*/ 29 w 348"/>
              <a:gd name="T39" fmla="*/ 0 h 334"/>
              <a:gd name="T40" fmla="*/ 29 w 348"/>
              <a:gd name="T41" fmla="*/ 0 h 334"/>
              <a:gd name="T42" fmla="*/ 0 w 348"/>
              <a:gd name="T43" fmla="*/ 31 h 334"/>
              <a:gd name="T44" fmla="*/ 0 w 348"/>
              <a:gd name="T45" fmla="*/ 71 h 334"/>
              <a:gd name="T46" fmla="*/ 0 w 348"/>
              <a:gd name="T47" fmla="*/ 71 h 334"/>
              <a:gd name="T48" fmla="*/ 29 w 348"/>
              <a:gd name="T49" fmla="*/ 102 h 334"/>
              <a:gd name="T50" fmla="*/ 29 w 348"/>
              <a:gd name="T51" fmla="*/ 102 h 334"/>
              <a:gd name="T52" fmla="*/ 110 w 348"/>
              <a:gd name="T53" fmla="*/ 102 h 334"/>
              <a:gd name="T54" fmla="*/ 179 w 348"/>
              <a:gd name="T55" fmla="*/ 102 h 334"/>
              <a:gd name="T56" fmla="*/ 141 w 348"/>
              <a:gd name="T57" fmla="*/ 7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8" h="334">
                <a:moveTo>
                  <a:pt x="72" y="196"/>
                </a:moveTo>
                <a:cubicBezTo>
                  <a:pt x="72" y="165"/>
                  <a:pt x="97" y="140"/>
                  <a:pt x="128" y="140"/>
                </a:cubicBezTo>
                <a:cubicBezTo>
                  <a:pt x="159" y="140"/>
                  <a:pt x="184" y="165"/>
                  <a:pt x="184" y="196"/>
                </a:cubicBezTo>
                <a:cubicBezTo>
                  <a:pt x="184" y="227"/>
                  <a:pt x="159" y="252"/>
                  <a:pt x="128" y="252"/>
                </a:cubicBezTo>
                <a:cubicBezTo>
                  <a:pt x="97" y="252"/>
                  <a:pt x="72" y="227"/>
                  <a:pt x="72" y="196"/>
                </a:cubicBezTo>
                <a:close/>
                <a:moveTo>
                  <a:pt x="210" y="334"/>
                </a:moveTo>
                <a:cubicBezTo>
                  <a:pt x="210" y="289"/>
                  <a:pt x="173" y="252"/>
                  <a:pt x="128" y="252"/>
                </a:cubicBezTo>
                <a:cubicBezTo>
                  <a:pt x="83" y="252"/>
                  <a:pt x="47" y="289"/>
                  <a:pt x="47" y="334"/>
                </a:cubicBezTo>
                <a:moveTo>
                  <a:pt x="265" y="118"/>
                </a:moveTo>
                <a:cubicBezTo>
                  <a:pt x="296" y="118"/>
                  <a:pt x="321" y="93"/>
                  <a:pt x="321" y="62"/>
                </a:cubicBezTo>
                <a:cubicBezTo>
                  <a:pt x="321" y="31"/>
                  <a:pt x="296" y="6"/>
                  <a:pt x="265" y="6"/>
                </a:cubicBezTo>
                <a:cubicBezTo>
                  <a:pt x="234" y="6"/>
                  <a:pt x="209" y="31"/>
                  <a:pt x="209" y="62"/>
                </a:cubicBezTo>
                <a:cubicBezTo>
                  <a:pt x="209" y="93"/>
                  <a:pt x="234" y="118"/>
                  <a:pt x="265" y="118"/>
                </a:cubicBezTo>
                <a:close/>
                <a:moveTo>
                  <a:pt x="348" y="200"/>
                </a:moveTo>
                <a:cubicBezTo>
                  <a:pt x="348" y="155"/>
                  <a:pt x="311" y="118"/>
                  <a:pt x="266" y="118"/>
                </a:cubicBezTo>
                <a:cubicBezTo>
                  <a:pt x="221" y="118"/>
                  <a:pt x="184" y="155"/>
                  <a:pt x="184" y="200"/>
                </a:cubicBezTo>
                <a:moveTo>
                  <a:pt x="141" y="71"/>
                </a:moveTo>
                <a:cubicBezTo>
                  <a:pt x="141" y="31"/>
                  <a:pt x="141" y="31"/>
                  <a:pt x="141" y="31"/>
                </a:cubicBezTo>
                <a:cubicBezTo>
                  <a:pt x="141" y="14"/>
                  <a:pt x="127" y="0"/>
                  <a:pt x="110" y="0"/>
                </a:cubicBezTo>
                <a:cubicBezTo>
                  <a:pt x="29" y="0"/>
                  <a:pt x="29" y="0"/>
                  <a:pt x="29" y="0"/>
                </a:cubicBezTo>
                <a:cubicBezTo>
                  <a:pt x="29" y="0"/>
                  <a:pt x="29" y="0"/>
                  <a:pt x="29" y="0"/>
                </a:cubicBezTo>
                <a:cubicBezTo>
                  <a:pt x="13" y="1"/>
                  <a:pt x="0" y="15"/>
                  <a:pt x="0" y="31"/>
                </a:cubicBezTo>
                <a:cubicBezTo>
                  <a:pt x="0" y="71"/>
                  <a:pt x="0" y="71"/>
                  <a:pt x="0" y="71"/>
                </a:cubicBezTo>
                <a:cubicBezTo>
                  <a:pt x="0" y="71"/>
                  <a:pt x="0" y="71"/>
                  <a:pt x="0" y="71"/>
                </a:cubicBezTo>
                <a:cubicBezTo>
                  <a:pt x="0" y="88"/>
                  <a:pt x="13" y="101"/>
                  <a:pt x="29" y="102"/>
                </a:cubicBezTo>
                <a:cubicBezTo>
                  <a:pt x="29" y="102"/>
                  <a:pt x="29" y="102"/>
                  <a:pt x="29" y="102"/>
                </a:cubicBezTo>
                <a:cubicBezTo>
                  <a:pt x="110" y="102"/>
                  <a:pt x="110" y="102"/>
                  <a:pt x="110" y="102"/>
                </a:cubicBezTo>
                <a:cubicBezTo>
                  <a:pt x="179" y="102"/>
                  <a:pt x="179" y="102"/>
                  <a:pt x="179" y="102"/>
                </a:cubicBezTo>
                <a:lnTo>
                  <a:pt x="141" y="71"/>
                </a:lnTo>
                <a:close/>
              </a:path>
            </a:pathLst>
          </a:custGeom>
          <a:solidFill>
            <a:srgbClr val="FFFFFF"/>
          </a:solidFill>
          <a:ln w="15875" cap="sq">
            <a:solidFill>
              <a:srgbClr val="00BCF2"/>
            </a:solidFill>
            <a:prstDash val="solid"/>
            <a:miter lim="800000"/>
            <a:headEnd/>
            <a:tailEnd/>
          </a:ln>
        </p:spPr>
        <p:txBody>
          <a:bodyPr vert="horz" wrap="square" lIns="91427" tIns="45713" rIns="91427" bIns="45713" numCol="1" anchor="t" anchorCtr="0" compatLnSpc="1">
            <a:prstTxWarp prst="textNoShape">
              <a:avLst/>
            </a:prstTxWarp>
          </a:bodyPr>
          <a:lstStyle/>
          <a:p>
            <a:pPr defTabSz="914192">
              <a:defRPr/>
            </a:pPr>
            <a:endParaRPr lang="en-US">
              <a:gradFill>
                <a:gsLst>
                  <a:gs pos="0">
                    <a:srgbClr val="505050"/>
                  </a:gs>
                  <a:gs pos="100000">
                    <a:srgbClr val="505050"/>
                  </a:gs>
                </a:gsLst>
              </a:gradFill>
              <a:latin typeface="Segoe UI"/>
            </a:endParaRPr>
          </a:p>
        </p:txBody>
      </p:sp>
      <p:sp>
        <p:nvSpPr>
          <p:cNvPr id="35" name="Send" title="Icon of a paper airplane">
            <a:extLst>
              <a:ext uri="{FF2B5EF4-FFF2-40B4-BE49-F238E27FC236}">
                <a16:creationId xmlns:a16="http://schemas.microsoft.com/office/drawing/2014/main" id="{477982A3-EFB1-47C7-8943-8288C053A929}"/>
              </a:ext>
            </a:extLst>
          </p:cNvPr>
          <p:cNvSpPr>
            <a:spLocks noChangeAspect="1" noEditPoints="1"/>
          </p:cNvSpPr>
          <p:nvPr/>
        </p:nvSpPr>
        <p:spPr bwMode="auto">
          <a:xfrm>
            <a:off x="6641302" y="5773191"/>
            <a:ext cx="514939" cy="373156"/>
          </a:xfrm>
          <a:custGeom>
            <a:avLst/>
            <a:gdLst>
              <a:gd name="T0" fmla="*/ 44 w 556"/>
              <a:gd name="T1" fmla="*/ 14 h 372"/>
              <a:gd name="T2" fmla="*/ 556 w 556"/>
              <a:gd name="T3" fmla="*/ 187 h 372"/>
              <a:gd name="T4" fmla="*/ 0 w 556"/>
              <a:gd name="T5" fmla="*/ 372 h 372"/>
              <a:gd name="T6" fmla="*/ 64 w 556"/>
              <a:gd name="T7" fmla="*/ 187 h 372"/>
              <a:gd name="T8" fmla="*/ 14 w 556"/>
              <a:gd name="T9" fmla="*/ 43 h 372"/>
              <a:gd name="T10" fmla="*/ 14 w 556"/>
              <a:gd name="T11" fmla="*/ 43 h 372"/>
              <a:gd name="T12" fmla="*/ 0 w 556"/>
              <a:gd name="T13" fmla="*/ 0 h 372"/>
              <a:gd name="T14" fmla="*/ 44 w 556"/>
              <a:gd name="T15" fmla="*/ 14 h 372"/>
              <a:gd name="T16" fmla="*/ 64 w 556"/>
              <a:gd name="T17" fmla="*/ 187 h 372"/>
              <a:gd name="T18" fmla="*/ 556 w 556"/>
              <a:gd name="T19" fmla="*/ 187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6" h="372">
                <a:moveTo>
                  <a:pt x="44" y="14"/>
                </a:moveTo>
                <a:lnTo>
                  <a:pt x="556" y="187"/>
                </a:lnTo>
                <a:lnTo>
                  <a:pt x="0" y="372"/>
                </a:lnTo>
                <a:lnTo>
                  <a:pt x="64" y="187"/>
                </a:lnTo>
                <a:lnTo>
                  <a:pt x="14" y="43"/>
                </a:lnTo>
                <a:moveTo>
                  <a:pt x="14" y="43"/>
                </a:moveTo>
                <a:lnTo>
                  <a:pt x="0" y="0"/>
                </a:lnTo>
                <a:lnTo>
                  <a:pt x="44" y="14"/>
                </a:lnTo>
                <a:moveTo>
                  <a:pt x="64" y="187"/>
                </a:moveTo>
                <a:lnTo>
                  <a:pt x="556" y="187"/>
                </a:lnTo>
              </a:path>
            </a:pathLst>
          </a:custGeom>
          <a:solidFill>
            <a:srgbClr val="FFFFFF"/>
          </a:solidFill>
          <a:ln w="15875" cap="sq">
            <a:solidFill>
              <a:srgbClr val="00BCF2"/>
            </a:solidFill>
            <a:prstDash val="solid"/>
            <a:miter lim="800000"/>
            <a:headEnd/>
            <a:tailEnd/>
          </a:ln>
        </p:spPr>
        <p:txBody>
          <a:bodyPr vert="horz" wrap="square" lIns="91427" tIns="45713" rIns="91427" bIns="45713" numCol="1" anchor="t" anchorCtr="0" compatLnSpc="1">
            <a:prstTxWarp prst="textNoShape">
              <a:avLst/>
            </a:prstTxWarp>
          </a:bodyPr>
          <a:lstStyle/>
          <a:p>
            <a:pPr defTabSz="914192">
              <a:defRPr/>
            </a:pPr>
            <a:endParaRPr lang="en-US">
              <a:gradFill>
                <a:gsLst>
                  <a:gs pos="0">
                    <a:srgbClr val="505050"/>
                  </a:gs>
                  <a:gs pos="100000">
                    <a:srgbClr val="505050"/>
                  </a:gs>
                </a:gsLst>
              </a:gradFill>
              <a:latin typeface="Segoe UI"/>
            </a:endParaRPr>
          </a:p>
        </p:txBody>
      </p:sp>
      <p:pic>
        <p:nvPicPr>
          <p:cNvPr id="38" name="Picture 37" descr="A screenshot of a cell phone&#10;&#10;Description automatically generated">
            <a:extLst>
              <a:ext uri="{FF2B5EF4-FFF2-40B4-BE49-F238E27FC236}">
                <a16:creationId xmlns:a16="http://schemas.microsoft.com/office/drawing/2014/main" id="{E9AF8EA4-96C9-43ED-91B3-DF6474BB28D6}"/>
              </a:ext>
            </a:extLst>
          </p:cNvPr>
          <p:cNvPicPr>
            <a:picLocks noChangeAspect="1"/>
          </p:cNvPicPr>
          <p:nvPr/>
        </p:nvPicPr>
        <p:blipFill>
          <a:blip r:embed="rId3"/>
          <a:stretch>
            <a:fillRect/>
          </a:stretch>
        </p:blipFill>
        <p:spPr>
          <a:xfrm>
            <a:off x="448400" y="1842080"/>
            <a:ext cx="5751319" cy="4477218"/>
          </a:xfrm>
          <a:prstGeom prst="rect">
            <a:avLst/>
          </a:prstGeom>
          <a:ln>
            <a:noFill/>
          </a:ln>
          <a:effectLst>
            <a:outerShdw blurRad="50800" dist="38100" dir="2700000" algn="tl" rotWithShape="0">
              <a:prstClr val="black">
                <a:alpha val="40000"/>
              </a:prstClr>
            </a:outerShdw>
          </a:effectLst>
        </p:spPr>
      </p:pic>
      <p:grpSp>
        <p:nvGrpSpPr>
          <p:cNvPr id="39" name="Group 38">
            <a:extLst>
              <a:ext uri="{FF2B5EF4-FFF2-40B4-BE49-F238E27FC236}">
                <a16:creationId xmlns:a16="http://schemas.microsoft.com/office/drawing/2014/main" id="{28DE708A-6148-4FD4-9C8E-1BAF44315482}"/>
              </a:ext>
            </a:extLst>
          </p:cNvPr>
          <p:cNvGrpSpPr/>
          <p:nvPr/>
        </p:nvGrpSpPr>
        <p:grpSpPr>
          <a:xfrm>
            <a:off x="6658014" y="4058168"/>
            <a:ext cx="490803" cy="530477"/>
            <a:chOff x="6621026" y="3300784"/>
            <a:chExt cx="531588" cy="567397"/>
          </a:xfrm>
          <a:solidFill>
            <a:srgbClr val="F9F9F9"/>
          </a:solidFill>
        </p:grpSpPr>
        <p:sp>
          <p:nvSpPr>
            <p:cNvPr id="41" name="Rectangle 40">
              <a:extLst>
                <a:ext uri="{FF2B5EF4-FFF2-40B4-BE49-F238E27FC236}">
                  <a16:creationId xmlns:a16="http://schemas.microsoft.com/office/drawing/2014/main" id="{65CD1359-2B5D-406F-BE7F-18CDEDE3B022}"/>
                </a:ext>
              </a:extLst>
            </p:cNvPr>
            <p:cNvSpPr/>
            <p:nvPr/>
          </p:nvSpPr>
          <p:spPr bwMode="auto">
            <a:xfrm>
              <a:off x="6705600" y="3429000"/>
              <a:ext cx="381000" cy="381000"/>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44" name="MeetingPlanner_EBF2" title="Icon of a person in front of a calendar">
              <a:extLst>
                <a:ext uri="{FF2B5EF4-FFF2-40B4-BE49-F238E27FC236}">
                  <a16:creationId xmlns:a16="http://schemas.microsoft.com/office/drawing/2014/main" id="{AEBFEE60-AE73-49B4-BAE5-67622E42F5D2}"/>
                </a:ext>
              </a:extLst>
            </p:cNvPr>
            <p:cNvSpPr>
              <a:spLocks noChangeAspect="1" noEditPoints="1"/>
            </p:cNvSpPr>
            <p:nvPr/>
          </p:nvSpPr>
          <p:spPr bwMode="auto">
            <a:xfrm>
              <a:off x="6621026" y="3300784"/>
              <a:ext cx="531588" cy="567397"/>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grpFill/>
            <a:ln w="15875" cap="sq">
              <a:solidFill>
                <a:srgbClr val="00BCF2"/>
              </a:solidFill>
              <a:prstDash val="solid"/>
              <a:miter lim="800000"/>
              <a:headEnd/>
              <a:tailEnd/>
            </a:ln>
          </p:spPr>
          <p:txBody>
            <a:bodyPr vert="horz" wrap="square" lIns="91427" tIns="45713" rIns="91427" bIns="45713" numCol="1" anchor="t" anchorCtr="0" compatLnSpc="1">
              <a:prstTxWarp prst="textNoShape">
                <a:avLst/>
              </a:prstTxWarp>
            </a:bodyPr>
            <a:lstStyle/>
            <a:p>
              <a:pPr defTabSz="914192">
                <a:defRPr/>
              </a:pPr>
              <a:endParaRPr lang="en-US">
                <a:solidFill>
                  <a:srgbClr val="1A1A1A"/>
                </a:solidFill>
                <a:latin typeface="Segoe UI"/>
              </a:endParaRPr>
            </a:p>
          </p:txBody>
        </p:sp>
      </p:grpSp>
      <p:sp>
        <p:nvSpPr>
          <p:cNvPr id="13" name="Content Placeholder 2">
            <a:extLst>
              <a:ext uri="{FF2B5EF4-FFF2-40B4-BE49-F238E27FC236}">
                <a16:creationId xmlns:a16="http://schemas.microsoft.com/office/drawing/2014/main" id="{5C842B5C-A977-491B-A31E-36747A6532EB}"/>
              </a:ext>
            </a:extLst>
          </p:cNvPr>
          <p:cNvSpPr txBox="1">
            <a:spLocks/>
          </p:cNvSpPr>
          <p:nvPr/>
        </p:nvSpPr>
        <p:spPr>
          <a:xfrm>
            <a:off x="7447031" y="5284614"/>
            <a:ext cx="4706057" cy="1576236"/>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 lvl="2" indent="0" defTabSz="932563">
              <a:spcBef>
                <a:spcPts val="0"/>
              </a:spcBef>
              <a:spcAft>
                <a:spcPts val="400"/>
              </a:spcAft>
              <a:buNone/>
              <a:defRPr/>
            </a:pPr>
            <a:r>
              <a:rPr lang="en-US" altLang="zh-CN" sz="2000" b="1">
                <a:solidFill>
                  <a:srgbClr val="1A1A1A"/>
                </a:solidFill>
                <a:latin typeface="+mj-lt"/>
                <a:cs typeface="Segoe UI Semilight" panose="020B0402040204020203" pitchFamily="34" charset="0"/>
              </a:rPr>
              <a:t>Data that gets migrated</a:t>
            </a:r>
          </a:p>
          <a:p>
            <a:pPr marL="169863" lvl="2" indent="-163513" defTabSz="932563">
              <a:spcBef>
                <a:spcPts val="0"/>
              </a:spcBef>
              <a:spcAft>
                <a:spcPts val="400"/>
              </a:spcAft>
              <a:defRPr/>
            </a:pPr>
            <a:r>
              <a:rPr lang="en-US" altLang="zh-CN">
                <a:solidFill>
                  <a:srgbClr val="1A1A1A"/>
                </a:solidFill>
                <a:cs typeface="Segoe UI Semilight" panose="020B0402040204020203" pitchFamily="34" charset="0"/>
              </a:rPr>
              <a:t>Existing contacts from </a:t>
            </a:r>
            <a:r>
              <a:rPr lang="en-US">
                <a:solidFill>
                  <a:srgbClr val="1A1A1A"/>
                </a:solidFill>
                <a:cs typeface="Segoe UI Semilight" panose="020B0402040204020203" pitchFamily="34" charset="0"/>
              </a:rPr>
              <a:t>Skype for Business</a:t>
            </a:r>
            <a:r>
              <a:rPr lang="en-US" altLang="zh-CN">
                <a:solidFill>
                  <a:srgbClr val="1A1A1A"/>
                </a:solidFill>
                <a:cs typeface="Segoe UI Semilight" panose="020B0402040204020203" pitchFamily="34" charset="0"/>
              </a:rPr>
              <a:t> including federated</a:t>
            </a:r>
          </a:p>
          <a:p>
            <a:pPr marL="169863" lvl="2" indent="-163513" defTabSz="932563">
              <a:spcBef>
                <a:spcPts val="0"/>
              </a:spcBef>
              <a:spcAft>
                <a:spcPts val="400"/>
              </a:spcAft>
              <a:defRPr/>
            </a:pPr>
            <a:r>
              <a:rPr lang="en-US" altLang="zh-CN">
                <a:solidFill>
                  <a:srgbClr val="1A1A1A"/>
                </a:solidFill>
                <a:cs typeface="Segoe UI Semilight" panose="020B0402040204020203" pitchFamily="34" charset="0"/>
              </a:rPr>
              <a:t>Existing meetings</a:t>
            </a:r>
            <a:endParaRPr lang="en-US" sz="1400">
              <a:solidFill>
                <a:srgbClr val="1A1A1A"/>
              </a:solidFill>
              <a:cs typeface="Segoe UI Semilight" panose="020B0402040204020203" pitchFamily="34" charset="0"/>
            </a:endParaRPr>
          </a:p>
        </p:txBody>
      </p:sp>
      <p:sp>
        <p:nvSpPr>
          <p:cNvPr id="14" name="Content Placeholder 2">
            <a:extLst>
              <a:ext uri="{FF2B5EF4-FFF2-40B4-BE49-F238E27FC236}">
                <a16:creationId xmlns:a16="http://schemas.microsoft.com/office/drawing/2014/main" id="{C49D11C4-AF9A-47CA-907C-9F0DE87B0FFE}"/>
              </a:ext>
            </a:extLst>
          </p:cNvPr>
          <p:cNvSpPr txBox="1">
            <a:spLocks/>
          </p:cNvSpPr>
          <p:nvPr/>
        </p:nvSpPr>
        <p:spPr>
          <a:xfrm>
            <a:off x="7447032" y="3669656"/>
            <a:ext cx="4517989" cy="1837978"/>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 lvl="2" indent="0" defTabSz="932563">
              <a:spcBef>
                <a:spcPts val="0"/>
              </a:spcBef>
              <a:spcAft>
                <a:spcPts val="400"/>
              </a:spcAft>
              <a:buNone/>
              <a:defRPr/>
            </a:pPr>
            <a:r>
              <a:rPr lang="en-US" sz="2000" b="1">
                <a:solidFill>
                  <a:srgbClr val="1A1A1A"/>
                </a:solidFill>
                <a:latin typeface="+mj-lt"/>
                <a:cs typeface="Segoe UI Semilight" panose="020B0402040204020203" pitchFamily="34" charset="0"/>
              </a:rPr>
              <a:t>Meetings</a:t>
            </a:r>
          </a:p>
          <a:p>
            <a:pPr marL="169863" lvl="2" indent="-163513" defTabSz="932563">
              <a:spcBef>
                <a:spcPts val="0"/>
              </a:spcBef>
              <a:spcAft>
                <a:spcPts val="400"/>
              </a:spcAft>
              <a:defRPr/>
            </a:pPr>
            <a:r>
              <a:rPr lang="en-US">
                <a:solidFill>
                  <a:srgbClr val="1A1A1A"/>
                </a:solidFill>
                <a:cs typeface="Segoe UI Semilight" panose="020B0402040204020203" pitchFamily="34" charset="0"/>
              </a:rPr>
              <a:t>Newly scheduled meetings take place in Teams </a:t>
            </a:r>
          </a:p>
          <a:p>
            <a:pPr marL="169863" lvl="2" indent="-163513" defTabSz="932563">
              <a:spcBef>
                <a:spcPts val="0"/>
              </a:spcBef>
              <a:spcAft>
                <a:spcPts val="400"/>
              </a:spcAft>
              <a:defRPr/>
            </a:pPr>
            <a:r>
              <a:rPr lang="en-US">
                <a:solidFill>
                  <a:srgbClr val="1A1A1A"/>
                </a:solidFill>
                <a:cs typeface="Segoe UI Semilight" panose="020B0402040204020203" pitchFamily="34" charset="0"/>
              </a:rPr>
              <a:t>Previously scheduled Skype for Business meetings still happen in Skype for Business</a:t>
            </a:r>
          </a:p>
        </p:txBody>
      </p:sp>
      <p:sp>
        <p:nvSpPr>
          <p:cNvPr id="15" name="Rectangle 14">
            <a:extLst>
              <a:ext uri="{FF2B5EF4-FFF2-40B4-BE49-F238E27FC236}">
                <a16:creationId xmlns:a16="http://schemas.microsoft.com/office/drawing/2014/main" id="{367CEC80-D390-4FDF-B46C-4746A7EE6F8D}"/>
              </a:ext>
            </a:extLst>
          </p:cNvPr>
          <p:cNvSpPr/>
          <p:nvPr/>
        </p:nvSpPr>
        <p:spPr bwMode="auto">
          <a:xfrm>
            <a:off x="429350" y="2463800"/>
            <a:ext cx="421550" cy="1352550"/>
          </a:xfrm>
          <a:prstGeom prst="rect">
            <a:avLst/>
          </a:prstGeom>
          <a:noFill/>
          <a:ln w="28575">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55786780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AD0A6FF-4053-44CC-91C2-393104DAD7A9}"/>
              </a:ext>
            </a:extLst>
          </p:cNvPr>
          <p:cNvSpPr/>
          <p:nvPr/>
        </p:nvSpPr>
        <p:spPr bwMode="auto">
          <a:xfrm>
            <a:off x="0" y="0"/>
            <a:ext cx="12188542" cy="6858001"/>
          </a:xfrm>
          <a:prstGeom prst="rect">
            <a:avLst/>
          </a:prstGeom>
          <a:solidFill>
            <a:srgbClr val="1A1A1A">
              <a:alpha val="5411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 name="Rectangle 1">
            <a:extLst>
              <a:ext uri="{FF2B5EF4-FFF2-40B4-BE49-F238E27FC236}">
                <a16:creationId xmlns:a16="http://schemas.microsoft.com/office/drawing/2014/main" id="{515E3536-A3AF-4EFF-8FAA-E0111F5EF0C2}"/>
              </a:ext>
            </a:extLst>
          </p:cNvPr>
          <p:cNvSpPr/>
          <p:nvPr/>
        </p:nvSpPr>
        <p:spPr bwMode="auto">
          <a:xfrm>
            <a:off x="369652" y="2355365"/>
            <a:ext cx="12188542" cy="4496335"/>
          </a:xfrm>
          <a:prstGeom prst="rect">
            <a:avLst/>
          </a:prstGeom>
          <a:gradFill flip="none" rotWithShape="1">
            <a:gsLst>
              <a:gs pos="0">
                <a:srgbClr val="000000">
                  <a:alpha val="39000"/>
                </a:srgbClr>
              </a:gs>
              <a:gs pos="67000">
                <a:srgbClr val="000000">
                  <a:alpha val="0"/>
                </a:srgb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3" name="TextBox 22">
            <a:extLst>
              <a:ext uri="{FF2B5EF4-FFF2-40B4-BE49-F238E27FC236}">
                <a16:creationId xmlns:a16="http://schemas.microsoft.com/office/drawing/2014/main" id="{FD2BAE80-C493-47C3-8025-C1C0787E6E49}"/>
              </a:ext>
            </a:extLst>
          </p:cNvPr>
          <p:cNvSpPr txBox="1"/>
          <p:nvPr/>
        </p:nvSpPr>
        <p:spPr>
          <a:xfrm>
            <a:off x="1624222" y="2355365"/>
            <a:ext cx="8940099" cy="1292365"/>
          </a:xfrm>
          <a:prstGeom prst="rect">
            <a:avLst/>
          </a:prstGeom>
          <a:noFill/>
        </p:spPr>
        <p:txBody>
          <a:bodyPr wrap="square" lIns="182854" tIns="146284" rIns="182854" bIns="146284" rtlCol="0">
            <a:spAutoFit/>
          </a:bodyPr>
          <a:lstStyle/>
          <a:p>
            <a:pPr marL="0" marR="0" lvl="0" indent="0" algn="ctr" defTabSz="914367" rtl="0" eaLnBrk="1" fontAlgn="auto" latinLnBrk="0" hangingPunct="1">
              <a:lnSpc>
                <a:spcPct val="90000"/>
              </a:lnSpc>
              <a:spcBef>
                <a:spcPts val="0"/>
              </a:spcBef>
              <a:spcAft>
                <a:spcPts val="600"/>
              </a:spcAft>
              <a:buClrTx/>
              <a:buSzTx/>
              <a:buFontTx/>
              <a:buNone/>
              <a:tabLst/>
              <a:defRPr/>
            </a:pPr>
            <a:r>
              <a:rPr lang="en-US" sz="7198">
                <a:solidFill>
                  <a:srgbClr val="FFFFFF"/>
                </a:solidFill>
                <a:latin typeface="Segoe UI Light"/>
              </a:rPr>
              <a:t>Upgrade </a:t>
            </a:r>
            <a:r>
              <a:rPr lang="en-US" sz="7198" b="1">
                <a:solidFill>
                  <a:srgbClr val="FFFFFF"/>
                </a:solidFill>
                <a:latin typeface="Segoe UI Semibold" panose="020B0702040204020203" pitchFamily="34" charset="0"/>
                <a:cs typeface="Segoe UI Semibold" panose="020B0702040204020203" pitchFamily="34" charset="0"/>
              </a:rPr>
              <a:t>support</a:t>
            </a:r>
            <a:r>
              <a:rPr lang="en-US" sz="7198">
                <a:solidFill>
                  <a:srgbClr val="FFFFFF"/>
                </a:solidFill>
                <a:latin typeface="Segoe UI Light"/>
              </a:rPr>
              <a:t>.</a:t>
            </a:r>
            <a:endParaRPr kumimoji="0" lang="en-US" sz="7198"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3359907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EA5ECB24-5B03-404E-805C-694B9FEB3A10}"/>
              </a:ext>
            </a:extLst>
          </p:cNvPr>
          <p:cNvSpPr txBox="1">
            <a:spLocks/>
          </p:cNvSpPr>
          <p:nvPr/>
        </p:nvSpPr>
        <p:spPr>
          <a:xfrm>
            <a:off x="285009" y="456878"/>
            <a:ext cx="9405402" cy="899282"/>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a:solidFill>
                  <a:srgbClr val="2F2F2F"/>
                </a:solidFill>
                <a:latin typeface="Segoe UI Semibold" panose="020B0702040204020203" pitchFamily="34" charset="0"/>
                <a:cs typeface="Segoe UI Semibold" panose="020B0702040204020203" pitchFamily="34" charset="0"/>
              </a:rPr>
              <a:t>Teams adoption and upgrade support</a:t>
            </a:r>
            <a:br>
              <a:rPr lang="en-US" sz="3600">
                <a:solidFill>
                  <a:srgbClr val="2F2F2F"/>
                </a:solidFill>
                <a:latin typeface="Segoe UI Semibold" panose="020B0702040204020203" pitchFamily="34" charset="0"/>
                <a:cs typeface="Segoe UI Semibold" panose="020B0702040204020203" pitchFamily="34" charset="0"/>
              </a:rPr>
            </a:br>
            <a:r>
              <a:rPr lang="en-US" sz="2000" spc="0">
                <a:ln>
                  <a:noFill/>
                </a:ln>
                <a:solidFill>
                  <a:srgbClr val="0078D4"/>
                </a:solidFill>
                <a:latin typeface="Segoe UI Semibold" panose="020B0502040204020203" pitchFamily="34" charset="0"/>
                <a:cs typeface="Segoe UI Semibold" panose="020B0502040204020203" pitchFamily="34" charset="0"/>
              </a:rPr>
              <a:t>Programs and resources to enable your success</a:t>
            </a:r>
          </a:p>
        </p:txBody>
      </p:sp>
      <p:sp>
        <p:nvSpPr>
          <p:cNvPr id="49" name="Text Placeholder 5">
            <a:extLst>
              <a:ext uri="{FF2B5EF4-FFF2-40B4-BE49-F238E27FC236}">
                <a16:creationId xmlns:a16="http://schemas.microsoft.com/office/drawing/2014/main" id="{FF62AA1E-9A48-472A-85EE-D58D1DECD491}"/>
              </a:ext>
            </a:extLst>
          </p:cNvPr>
          <p:cNvSpPr txBox="1">
            <a:spLocks/>
          </p:cNvSpPr>
          <p:nvPr/>
        </p:nvSpPr>
        <p:spPr>
          <a:xfrm>
            <a:off x="432525" y="1661877"/>
            <a:ext cx="7098575" cy="1831271"/>
          </a:xfrm>
          <a:prstGeom prst="rect">
            <a:avLst/>
          </a:prstGeom>
        </p:spPr>
        <p:txBody>
          <a:bodyPr vert="horz" wrap="square" lIns="0" tIns="0" rIns="0" bIns="0" rtlCol="0">
            <a:sp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marL="6348" lvl="1" defTabSz="932563">
              <a:spcBef>
                <a:spcPct val="20000"/>
              </a:spcBef>
              <a:spcAft>
                <a:spcPts val="600"/>
              </a:spcAft>
              <a:buSzPct val="90000"/>
              <a:defRPr/>
            </a:pPr>
            <a:r>
              <a:rPr lang="en-US" sz="2400" b="1">
                <a:solidFill>
                  <a:srgbClr val="0078D4"/>
                </a:solidFill>
                <a:latin typeface="Segoe UI Semibold"/>
              </a:rPr>
              <a:t>Upgrade planning and guidance from Microsoft</a:t>
            </a:r>
            <a:endParaRPr lang="en-US" sz="2400" b="1" baseline="30000">
              <a:solidFill>
                <a:srgbClr val="0078D4"/>
              </a:solidFill>
              <a:latin typeface="Segoe UI Semibold"/>
            </a:endParaRPr>
          </a:p>
          <a:p>
            <a:pPr marL="292098" lvl="2" indent="-285750" defTabSz="932563">
              <a:spcAft>
                <a:spcPts val="600"/>
              </a:spcAft>
              <a:buSzPct val="90000"/>
              <a:buFont typeface="Arial" panose="020B0604020202020204" pitchFamily="34" charset="0"/>
              <a:buChar char="•"/>
              <a:defRPr/>
            </a:pPr>
            <a:r>
              <a:rPr lang="en-US" sz="1600">
                <a:solidFill>
                  <a:srgbClr val="1A1A1A">
                    <a:lumMod val="90000"/>
                    <a:lumOff val="10000"/>
                  </a:srgbClr>
                </a:solidFill>
              </a:rPr>
              <a:t>Microsoft will help you design a strategic plan based upon a proven change management framework and the specific needs of your organization</a:t>
            </a:r>
            <a:r>
              <a:rPr lang="en-US" sz="1600" baseline="30000">
                <a:solidFill>
                  <a:srgbClr val="1A1A1A">
                    <a:lumMod val="90000"/>
                    <a:lumOff val="10000"/>
                  </a:srgbClr>
                </a:solidFill>
              </a:rPr>
              <a:t>1</a:t>
            </a:r>
          </a:p>
          <a:p>
            <a:pPr marL="292098" lvl="2" indent="-285750" defTabSz="932563">
              <a:spcAft>
                <a:spcPts val="600"/>
              </a:spcAft>
              <a:buSzPct val="90000"/>
              <a:buFont typeface="Arial" panose="020B0604020202020204" pitchFamily="34" charset="0"/>
              <a:buChar char="•"/>
              <a:defRPr/>
            </a:pPr>
            <a:r>
              <a:rPr lang="en-US" sz="1600">
                <a:solidFill>
                  <a:srgbClr val="1A1A1A">
                    <a:lumMod val="90000"/>
                    <a:lumOff val="10000"/>
                  </a:srgbClr>
                </a:solidFill>
              </a:rPr>
              <a:t>Access upgrade tools, guidance, planning workshops, blocker </a:t>
            </a:r>
            <a:r>
              <a:rPr lang="en-US" sz="1600"/>
              <a:t>mitigation, and monitoring</a:t>
            </a:r>
          </a:p>
          <a:p>
            <a:pPr marL="292098" lvl="2" indent="-285750" defTabSz="932563">
              <a:spcAft>
                <a:spcPts val="600"/>
              </a:spcAft>
              <a:buSzPct val="90000"/>
              <a:buFont typeface="Arial" panose="020B0604020202020204" pitchFamily="34" charset="0"/>
              <a:buChar char="•"/>
              <a:defRPr/>
            </a:pPr>
            <a:r>
              <a:rPr lang="en-US" sz="1600"/>
              <a:t>We’re here to help you with your upgrade</a:t>
            </a:r>
            <a:endParaRPr lang="en-US" sz="1600">
              <a:solidFill>
                <a:srgbClr val="1A1A1A">
                  <a:lumMod val="90000"/>
                  <a:lumOff val="10000"/>
                </a:srgbClr>
              </a:solidFill>
              <a:latin typeface="Segoe UI"/>
            </a:endParaRPr>
          </a:p>
        </p:txBody>
      </p:sp>
      <p:pic>
        <p:nvPicPr>
          <p:cNvPr id="28" name="Picture 27">
            <a:extLst>
              <a:ext uri="{FF2B5EF4-FFF2-40B4-BE49-F238E27FC236}">
                <a16:creationId xmlns:a16="http://schemas.microsoft.com/office/drawing/2014/main" id="{646F2325-6ED1-4F0A-8E60-0ABA2293F2D7}"/>
              </a:ext>
            </a:extLst>
          </p:cNvPr>
          <p:cNvPicPr>
            <a:picLocks noChangeAspect="1"/>
          </p:cNvPicPr>
          <p:nvPr/>
        </p:nvPicPr>
        <p:blipFill>
          <a:blip r:embed="rId3"/>
          <a:stretch>
            <a:fillRect/>
          </a:stretch>
        </p:blipFill>
        <p:spPr>
          <a:xfrm>
            <a:off x="432525" y="3848269"/>
            <a:ext cx="3446555" cy="2227537"/>
          </a:xfrm>
          <a:prstGeom prst="rect">
            <a:avLst/>
          </a:prstGeom>
          <a:effectLst>
            <a:outerShdw blurRad="50800" dist="38100" dir="2700000" algn="tl" rotWithShape="0">
              <a:prstClr val="black">
                <a:alpha val="40000"/>
              </a:prstClr>
            </a:outerShdw>
          </a:effectLst>
        </p:spPr>
      </p:pic>
      <p:grpSp>
        <p:nvGrpSpPr>
          <p:cNvPr id="34" name="Group 33">
            <a:extLst>
              <a:ext uri="{FF2B5EF4-FFF2-40B4-BE49-F238E27FC236}">
                <a16:creationId xmlns:a16="http://schemas.microsoft.com/office/drawing/2014/main" id="{02DEDC45-5FE9-4902-9A9C-1160757AA1AD}"/>
              </a:ext>
            </a:extLst>
          </p:cNvPr>
          <p:cNvGrpSpPr/>
          <p:nvPr/>
        </p:nvGrpSpPr>
        <p:grpSpPr>
          <a:xfrm>
            <a:off x="4225555" y="3766855"/>
            <a:ext cx="3597645" cy="2327119"/>
            <a:chOff x="4136655" y="4193713"/>
            <a:chExt cx="3394445" cy="2327119"/>
          </a:xfrm>
        </p:grpSpPr>
        <p:sp>
          <p:nvSpPr>
            <p:cNvPr id="107" name="Text Placeholder 5">
              <a:extLst>
                <a:ext uri="{FF2B5EF4-FFF2-40B4-BE49-F238E27FC236}">
                  <a16:creationId xmlns:a16="http://schemas.microsoft.com/office/drawing/2014/main" id="{8767D368-6D72-493D-870E-3FD5AEF68B60}"/>
                </a:ext>
              </a:extLst>
            </p:cNvPr>
            <p:cNvSpPr txBox="1">
              <a:spLocks/>
            </p:cNvSpPr>
            <p:nvPr/>
          </p:nvSpPr>
          <p:spPr>
            <a:xfrm>
              <a:off x="4196418" y="4193713"/>
              <a:ext cx="3334682" cy="1754326"/>
            </a:xfrm>
            <a:prstGeom prst="rect">
              <a:avLst/>
            </a:prstGeom>
          </p:spPr>
          <p:txBody>
            <a:bodyPr vert="horz" wrap="square" lIns="0" tIns="0" rIns="0" bIns="0" rtlCol="0">
              <a:sp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marL="6348" lvl="1" defTabSz="932563">
                <a:spcBef>
                  <a:spcPct val="20000"/>
                </a:spcBef>
                <a:spcAft>
                  <a:spcPts val="600"/>
                </a:spcAft>
                <a:buSzPct val="90000"/>
                <a:defRPr/>
              </a:pPr>
              <a:r>
                <a:rPr lang="en-US" sz="2400" b="1">
                  <a:solidFill>
                    <a:srgbClr val="0078D4"/>
                  </a:solidFill>
                  <a:latin typeface="Segoe UI Semibold"/>
                </a:rPr>
                <a:t>Teams Adoption Toolkit</a:t>
              </a:r>
            </a:p>
            <a:p>
              <a:pPr marL="285750" indent="-285750">
                <a:spcAft>
                  <a:spcPts val="600"/>
                </a:spcAft>
                <a:buFont typeface="Arial" panose="020B0604020202020204" pitchFamily="34" charset="0"/>
                <a:buChar char="•"/>
              </a:pPr>
              <a:r>
                <a:rPr lang="en-US" sz="1600">
                  <a:solidFill>
                    <a:srgbClr val="333333"/>
                  </a:solidFill>
                </a:rPr>
                <a:t>Understand business outcomes, best practices and real-world use cases for Teams</a:t>
              </a:r>
            </a:p>
            <a:p>
              <a:pPr marL="285750" indent="-285750">
                <a:spcAft>
                  <a:spcPts val="600"/>
                </a:spcAft>
                <a:buFont typeface="Arial" panose="020B0604020202020204" pitchFamily="34" charset="0"/>
                <a:buChar char="•"/>
              </a:pPr>
              <a:r>
                <a:rPr lang="en-US" sz="1600">
                  <a:solidFill>
                    <a:srgbClr val="333333"/>
                  </a:solidFill>
                </a:rPr>
                <a:t>D</a:t>
              </a:r>
              <a:r>
                <a:rPr lang="en-US" sz="1600"/>
                <a:t>ownload assets to onboard your Helpdesk</a:t>
              </a:r>
            </a:p>
          </p:txBody>
        </p:sp>
        <p:sp>
          <p:nvSpPr>
            <p:cNvPr id="108" name="Freeform 9">
              <a:extLst>
                <a:ext uri="{FF2B5EF4-FFF2-40B4-BE49-F238E27FC236}">
                  <a16:creationId xmlns:a16="http://schemas.microsoft.com/office/drawing/2014/main" id="{F72F1DD3-DCCD-4114-9592-3CC0007F9DA0}"/>
                </a:ext>
              </a:extLst>
            </p:cNvPr>
            <p:cNvSpPr>
              <a:spLocks noEditPoints="1"/>
            </p:cNvSpPr>
            <p:nvPr/>
          </p:nvSpPr>
          <p:spPr bwMode="black">
            <a:xfrm>
              <a:off x="4136655" y="6107342"/>
              <a:ext cx="394080" cy="413490"/>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0078D4"/>
            </a:solidFill>
            <a:ln>
              <a:noFill/>
            </a:ln>
          </p:spPr>
          <p:txBody>
            <a:bodyPr vert="horz" wrap="square" lIns="121886" tIns="60943" rIns="121886" bIns="60943" numCol="1" anchor="t" anchorCtr="0" compatLnSpc="1">
              <a:prstTxWarp prst="textNoShape">
                <a:avLst/>
              </a:prstTxWarp>
            </a:bodyPr>
            <a:lstStyle/>
            <a:p>
              <a:pPr defTabSz="1218701">
                <a:defRPr/>
              </a:pPr>
              <a:endParaRPr lang="en-US" sz="2400">
                <a:solidFill>
                  <a:srgbClr val="0078D4"/>
                </a:solidFill>
                <a:latin typeface="Segoe UI"/>
              </a:endParaRPr>
            </a:p>
          </p:txBody>
        </p:sp>
        <p:sp>
          <p:nvSpPr>
            <p:cNvPr id="109" name="Rectangle 108">
              <a:extLst>
                <a:ext uri="{FF2B5EF4-FFF2-40B4-BE49-F238E27FC236}">
                  <a16:creationId xmlns:a16="http://schemas.microsoft.com/office/drawing/2014/main" id="{FC6353C8-A1CC-452F-B9A8-F3754D699C3C}"/>
                </a:ext>
              </a:extLst>
            </p:cNvPr>
            <p:cNvSpPr/>
            <p:nvPr/>
          </p:nvSpPr>
          <p:spPr>
            <a:xfrm>
              <a:off x="4626812" y="6132742"/>
              <a:ext cx="1712350" cy="307777"/>
            </a:xfrm>
            <a:prstGeom prst="rect">
              <a:avLst/>
            </a:prstGeom>
          </p:spPr>
          <p:txBody>
            <a:bodyPr wrap="none">
              <a:spAutoFit/>
            </a:bodyPr>
            <a:lstStyle/>
            <a:p>
              <a:r>
                <a:rPr lang="en-US" sz="1400">
                  <a:solidFill>
                    <a:srgbClr val="0078D4"/>
                  </a:solidFill>
                  <a:hlinkClick r:id="rId4">
                    <a:extLst>
                      <a:ext uri="{A12FA001-AC4F-418D-AE19-62706E023703}">
                        <ahyp:hlinkClr xmlns:ahyp="http://schemas.microsoft.com/office/drawing/2018/hyperlinkcolor" val="tx"/>
                      </a:ext>
                    </a:extLst>
                  </a:hlinkClick>
                </a:rPr>
                <a:t>aka.ms/</a:t>
              </a:r>
              <a:r>
                <a:rPr lang="en-US" sz="1400" u="sng">
                  <a:solidFill>
                    <a:srgbClr val="0078D4"/>
                  </a:solidFill>
                </a:rPr>
                <a:t>TeamsToolkit</a:t>
              </a:r>
            </a:p>
          </p:txBody>
        </p:sp>
      </p:grpSp>
      <p:sp>
        <p:nvSpPr>
          <p:cNvPr id="4" name="Rectangle 3">
            <a:extLst>
              <a:ext uri="{FF2B5EF4-FFF2-40B4-BE49-F238E27FC236}">
                <a16:creationId xmlns:a16="http://schemas.microsoft.com/office/drawing/2014/main" id="{8127627C-AFE9-4E27-AC2E-912E4269AED8}"/>
              </a:ext>
            </a:extLst>
          </p:cNvPr>
          <p:cNvSpPr/>
          <p:nvPr/>
        </p:nvSpPr>
        <p:spPr>
          <a:xfrm>
            <a:off x="270949" y="6285911"/>
            <a:ext cx="7260151" cy="461665"/>
          </a:xfrm>
          <a:prstGeom prst="rect">
            <a:avLst/>
          </a:prstGeom>
        </p:spPr>
        <p:txBody>
          <a:bodyPr wrap="square">
            <a:spAutoFit/>
          </a:bodyPr>
          <a:lstStyle/>
          <a:p>
            <a:pPr marL="112713" indent="-112713"/>
            <a:r>
              <a:rPr lang="en-US" sz="1200" baseline="30000"/>
              <a:t>1 	</a:t>
            </a:r>
            <a:r>
              <a:rPr lang="en-US" sz="1200"/>
              <a:t>All customers have access to online tools and training. FastTrack-led engagements available for qualifying customers.  </a:t>
            </a:r>
          </a:p>
        </p:txBody>
      </p:sp>
      <p:grpSp>
        <p:nvGrpSpPr>
          <p:cNvPr id="32" name="Group 31">
            <a:extLst>
              <a:ext uri="{FF2B5EF4-FFF2-40B4-BE49-F238E27FC236}">
                <a16:creationId xmlns:a16="http://schemas.microsoft.com/office/drawing/2014/main" id="{82782CF9-78BB-40CD-9C82-5FA1539B10D9}"/>
              </a:ext>
            </a:extLst>
          </p:cNvPr>
          <p:cNvGrpSpPr/>
          <p:nvPr/>
        </p:nvGrpSpPr>
        <p:grpSpPr>
          <a:xfrm>
            <a:off x="8472872" y="197979"/>
            <a:ext cx="3499590" cy="1389266"/>
            <a:chOff x="8498272" y="96379"/>
            <a:chExt cx="3499590" cy="1389266"/>
          </a:xfrm>
        </p:grpSpPr>
        <p:sp>
          <p:nvSpPr>
            <p:cNvPr id="63" name="TextBox 62">
              <a:extLst>
                <a:ext uri="{FF2B5EF4-FFF2-40B4-BE49-F238E27FC236}">
                  <a16:creationId xmlns:a16="http://schemas.microsoft.com/office/drawing/2014/main" id="{921AEB57-94E5-4E95-A47B-FE5784AF4DED}"/>
                </a:ext>
              </a:extLst>
            </p:cNvPr>
            <p:cNvSpPr txBox="1"/>
            <p:nvPr/>
          </p:nvSpPr>
          <p:spPr>
            <a:xfrm>
              <a:off x="8498272" y="96379"/>
              <a:ext cx="3499590" cy="658989"/>
            </a:xfrm>
            <a:prstGeom prst="rect">
              <a:avLst/>
            </a:prstGeom>
            <a:noFill/>
          </p:spPr>
          <p:txBody>
            <a:bodyPr wrap="square" lIns="179285" tIns="143428" rIns="179285" bIns="143428" rtlCol="0">
              <a:spAutoFit/>
            </a:bodyPr>
            <a:lstStyle/>
            <a:p>
              <a:pPr defTabSz="914367"/>
              <a:r>
                <a:rPr lang="en-US" sz="2400">
                  <a:gradFill>
                    <a:gsLst>
                      <a:gs pos="2917">
                        <a:srgbClr val="2F2F2F"/>
                      </a:gs>
                      <a:gs pos="30000">
                        <a:srgbClr val="2F2F2F"/>
                      </a:gs>
                    </a:gsLst>
                    <a:lin ang="5400000" scaled="0"/>
                  </a:gradFill>
                  <a:latin typeface="Segoe UI Semibold"/>
                </a:rPr>
                <a:t>Upgrade </a:t>
              </a:r>
              <a:r>
                <a:rPr lang="en-US" sz="2400">
                  <a:solidFill>
                    <a:srgbClr val="0078D4"/>
                  </a:solidFill>
                  <a:latin typeface="Segoe UI Semibold"/>
                </a:rPr>
                <a:t>Guidance</a:t>
              </a:r>
            </a:p>
          </p:txBody>
        </p:sp>
        <p:sp>
          <p:nvSpPr>
            <p:cNvPr id="20" name="Rectangle 19">
              <a:extLst>
                <a:ext uri="{FF2B5EF4-FFF2-40B4-BE49-F238E27FC236}">
                  <a16:creationId xmlns:a16="http://schemas.microsoft.com/office/drawing/2014/main" id="{B9C86E40-FDE6-4C4C-A2BC-682C2256A7AB}"/>
                </a:ext>
              </a:extLst>
            </p:cNvPr>
            <p:cNvSpPr/>
            <p:nvPr/>
          </p:nvSpPr>
          <p:spPr>
            <a:xfrm>
              <a:off x="9151429" y="1111497"/>
              <a:ext cx="2016834" cy="307777"/>
            </a:xfrm>
            <a:prstGeom prst="rect">
              <a:avLst/>
            </a:prstGeom>
          </p:spPr>
          <p:txBody>
            <a:bodyPr wrap="none">
              <a:spAutoFit/>
            </a:bodyPr>
            <a:lstStyle/>
            <a:p>
              <a:r>
                <a:rPr lang="en-US" sz="1400">
                  <a:solidFill>
                    <a:srgbClr val="0078D4"/>
                  </a:solidFill>
                  <a:hlinkClick r:id="rId5"/>
                </a:rPr>
                <a:t>aka.ms/SkypeToTeams</a:t>
              </a:r>
              <a:endParaRPr lang="en-US" sz="1400"/>
            </a:p>
          </p:txBody>
        </p:sp>
        <p:sp>
          <p:nvSpPr>
            <p:cNvPr id="40" name="Freeform 9">
              <a:extLst>
                <a:ext uri="{FF2B5EF4-FFF2-40B4-BE49-F238E27FC236}">
                  <a16:creationId xmlns:a16="http://schemas.microsoft.com/office/drawing/2014/main" id="{8F501074-AA8A-4B32-815D-35B3F8961743}"/>
                </a:ext>
              </a:extLst>
            </p:cNvPr>
            <p:cNvSpPr>
              <a:spLocks noEditPoints="1"/>
            </p:cNvSpPr>
            <p:nvPr/>
          </p:nvSpPr>
          <p:spPr bwMode="black">
            <a:xfrm>
              <a:off x="8668706" y="1072155"/>
              <a:ext cx="429497" cy="413490"/>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0078D4"/>
            </a:solidFill>
            <a:ln>
              <a:noFill/>
            </a:ln>
          </p:spPr>
          <p:txBody>
            <a:bodyPr vert="horz" wrap="square" lIns="121886" tIns="60943" rIns="121886" bIns="60943" numCol="1" anchor="t" anchorCtr="0" compatLnSpc="1">
              <a:prstTxWarp prst="textNoShape">
                <a:avLst/>
              </a:prstTxWarp>
            </a:bodyPr>
            <a:lstStyle/>
            <a:p>
              <a:pPr defTabSz="1218701">
                <a:defRPr/>
              </a:pPr>
              <a:endParaRPr lang="en-US" sz="2400">
                <a:solidFill>
                  <a:srgbClr val="0078D4"/>
                </a:solidFill>
                <a:latin typeface="Segoe UI"/>
              </a:endParaRPr>
            </a:p>
          </p:txBody>
        </p:sp>
        <p:sp>
          <p:nvSpPr>
            <p:cNvPr id="11" name="Rectangle 10">
              <a:extLst>
                <a:ext uri="{FF2B5EF4-FFF2-40B4-BE49-F238E27FC236}">
                  <a16:creationId xmlns:a16="http://schemas.microsoft.com/office/drawing/2014/main" id="{5A12918A-893C-4462-B1D6-9FD589543A8F}"/>
                </a:ext>
              </a:extLst>
            </p:cNvPr>
            <p:cNvSpPr/>
            <p:nvPr/>
          </p:nvSpPr>
          <p:spPr>
            <a:xfrm>
              <a:off x="8612021" y="655500"/>
              <a:ext cx="2731710" cy="338554"/>
            </a:xfrm>
            <a:prstGeom prst="rect">
              <a:avLst/>
            </a:prstGeom>
          </p:spPr>
          <p:txBody>
            <a:bodyPr wrap="none">
              <a:spAutoFit/>
            </a:bodyPr>
            <a:lstStyle/>
            <a:p>
              <a:pPr defTabSz="914049">
                <a:spcBef>
                  <a:spcPts val="1200"/>
                </a:spcBef>
                <a:buClr>
                  <a:schemeClr val="tx1"/>
                </a:buClr>
                <a:defRPr/>
              </a:pPr>
              <a:r>
                <a:rPr lang="en-US" sz="1600">
                  <a:solidFill>
                    <a:srgbClr val="2F2F2F"/>
                  </a:solidFill>
                </a:rPr>
                <a:t>Start planning your upgrade</a:t>
              </a:r>
            </a:p>
          </p:txBody>
        </p:sp>
      </p:grpSp>
      <p:grpSp>
        <p:nvGrpSpPr>
          <p:cNvPr id="21" name="Group 20">
            <a:extLst>
              <a:ext uri="{FF2B5EF4-FFF2-40B4-BE49-F238E27FC236}">
                <a16:creationId xmlns:a16="http://schemas.microsoft.com/office/drawing/2014/main" id="{F444A740-41C0-4779-A5CE-205EA5044734}"/>
              </a:ext>
            </a:extLst>
          </p:cNvPr>
          <p:cNvGrpSpPr/>
          <p:nvPr/>
        </p:nvGrpSpPr>
        <p:grpSpPr>
          <a:xfrm>
            <a:off x="8487238" y="1771567"/>
            <a:ext cx="3499590" cy="1339550"/>
            <a:chOff x="8487238" y="1593767"/>
            <a:chExt cx="3499590" cy="1339550"/>
          </a:xfrm>
        </p:grpSpPr>
        <p:sp>
          <p:nvSpPr>
            <p:cNvPr id="29" name="TextBox 28">
              <a:extLst>
                <a:ext uri="{FF2B5EF4-FFF2-40B4-BE49-F238E27FC236}">
                  <a16:creationId xmlns:a16="http://schemas.microsoft.com/office/drawing/2014/main" id="{E8719BB4-1637-4786-A1F5-FC486B1E4A5A}"/>
                </a:ext>
              </a:extLst>
            </p:cNvPr>
            <p:cNvSpPr txBox="1"/>
            <p:nvPr/>
          </p:nvSpPr>
          <p:spPr>
            <a:xfrm>
              <a:off x="8487238" y="1593767"/>
              <a:ext cx="3499590" cy="658989"/>
            </a:xfrm>
            <a:prstGeom prst="rect">
              <a:avLst/>
            </a:prstGeom>
            <a:noFill/>
          </p:spPr>
          <p:txBody>
            <a:bodyPr wrap="square" lIns="179285" tIns="143428" rIns="179285" bIns="143428" rtlCol="0">
              <a:spAutoFit/>
            </a:bodyPr>
            <a:lstStyle/>
            <a:p>
              <a:pPr defTabSz="914367"/>
              <a:r>
                <a:rPr lang="en-US" sz="2400">
                  <a:gradFill>
                    <a:gsLst>
                      <a:gs pos="2917">
                        <a:srgbClr val="2F2F2F"/>
                      </a:gs>
                      <a:gs pos="30000">
                        <a:srgbClr val="2F2F2F"/>
                      </a:gs>
                    </a:gsLst>
                    <a:lin ang="5400000" scaled="0"/>
                  </a:gradFill>
                  <a:latin typeface="Segoe UI Semibold"/>
                </a:rPr>
                <a:t>Teams </a:t>
              </a:r>
              <a:r>
                <a:rPr lang="en-US" sz="2400">
                  <a:solidFill>
                    <a:srgbClr val="0078D4"/>
                  </a:solidFill>
                  <a:latin typeface="Segoe UI Semibold"/>
                </a:rPr>
                <a:t>Training</a:t>
              </a:r>
            </a:p>
          </p:txBody>
        </p:sp>
        <p:sp>
          <p:nvSpPr>
            <p:cNvPr id="31" name="Rectangle 30">
              <a:extLst>
                <a:ext uri="{FF2B5EF4-FFF2-40B4-BE49-F238E27FC236}">
                  <a16:creationId xmlns:a16="http://schemas.microsoft.com/office/drawing/2014/main" id="{B9F6C2A6-42E6-478F-A4D3-452678CEFEF9}"/>
                </a:ext>
              </a:extLst>
            </p:cNvPr>
            <p:cNvSpPr/>
            <p:nvPr/>
          </p:nvSpPr>
          <p:spPr>
            <a:xfrm>
              <a:off x="9140395" y="2545385"/>
              <a:ext cx="2225481" cy="307777"/>
            </a:xfrm>
            <a:prstGeom prst="rect">
              <a:avLst/>
            </a:prstGeom>
          </p:spPr>
          <p:txBody>
            <a:bodyPr wrap="none">
              <a:spAutoFit/>
            </a:bodyPr>
            <a:lstStyle/>
            <a:p>
              <a:r>
                <a:rPr lang="en-US" sz="1400">
                  <a:solidFill>
                    <a:srgbClr val="0078D4"/>
                  </a:solidFill>
                  <a:hlinkClick r:id="rId6"/>
                </a:rPr>
                <a:t>aka.ms/TeamsLiveTraining</a:t>
              </a:r>
              <a:endParaRPr lang="en-US" sz="1400"/>
            </a:p>
          </p:txBody>
        </p:sp>
        <p:sp>
          <p:nvSpPr>
            <p:cNvPr id="39" name="Freeform 9">
              <a:extLst>
                <a:ext uri="{FF2B5EF4-FFF2-40B4-BE49-F238E27FC236}">
                  <a16:creationId xmlns:a16="http://schemas.microsoft.com/office/drawing/2014/main" id="{E23AA9E3-1B90-4E6C-8792-61E94CEC42D9}"/>
                </a:ext>
              </a:extLst>
            </p:cNvPr>
            <p:cNvSpPr>
              <a:spLocks noEditPoints="1"/>
            </p:cNvSpPr>
            <p:nvPr/>
          </p:nvSpPr>
          <p:spPr bwMode="black">
            <a:xfrm>
              <a:off x="8659085" y="2519827"/>
              <a:ext cx="429497" cy="413490"/>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0078D4"/>
            </a:solidFill>
            <a:ln>
              <a:noFill/>
            </a:ln>
          </p:spPr>
          <p:txBody>
            <a:bodyPr vert="horz" wrap="square" lIns="121886" tIns="60943" rIns="121886" bIns="60943" numCol="1" anchor="t" anchorCtr="0" compatLnSpc="1">
              <a:prstTxWarp prst="textNoShape">
                <a:avLst/>
              </a:prstTxWarp>
            </a:bodyPr>
            <a:lstStyle/>
            <a:p>
              <a:pPr defTabSz="1218701">
                <a:defRPr/>
              </a:pPr>
              <a:endParaRPr lang="en-US" sz="2400">
                <a:solidFill>
                  <a:srgbClr val="0078D4"/>
                </a:solidFill>
                <a:latin typeface="Segoe UI"/>
              </a:endParaRPr>
            </a:p>
          </p:txBody>
        </p:sp>
        <p:sp>
          <p:nvSpPr>
            <p:cNvPr id="12" name="Rectangle 11">
              <a:extLst>
                <a:ext uri="{FF2B5EF4-FFF2-40B4-BE49-F238E27FC236}">
                  <a16:creationId xmlns:a16="http://schemas.microsoft.com/office/drawing/2014/main" id="{5CF377F4-34EE-4527-A7E3-CFA6CF716571}"/>
                </a:ext>
              </a:extLst>
            </p:cNvPr>
            <p:cNvSpPr/>
            <p:nvPr/>
          </p:nvSpPr>
          <p:spPr>
            <a:xfrm>
              <a:off x="8582730" y="2104182"/>
              <a:ext cx="3338286" cy="338554"/>
            </a:xfrm>
            <a:prstGeom prst="rect">
              <a:avLst/>
            </a:prstGeom>
          </p:spPr>
          <p:txBody>
            <a:bodyPr wrap="none">
              <a:spAutoFit/>
            </a:bodyPr>
            <a:lstStyle/>
            <a:p>
              <a:pPr defTabSz="914049">
                <a:spcBef>
                  <a:spcPts val="1200"/>
                </a:spcBef>
                <a:buClr>
                  <a:schemeClr val="tx1"/>
                </a:buClr>
                <a:defRPr/>
              </a:pPr>
              <a:r>
                <a:rPr lang="en-US" sz="1600">
                  <a:solidFill>
                    <a:srgbClr val="2F2F2F"/>
                  </a:solidFill>
                </a:rPr>
                <a:t>Learn with free, live, online training</a:t>
              </a:r>
            </a:p>
          </p:txBody>
        </p:sp>
      </p:grpSp>
      <p:grpSp>
        <p:nvGrpSpPr>
          <p:cNvPr id="17" name="Group 16">
            <a:extLst>
              <a:ext uri="{FF2B5EF4-FFF2-40B4-BE49-F238E27FC236}">
                <a16:creationId xmlns:a16="http://schemas.microsoft.com/office/drawing/2014/main" id="{769941BF-935D-4CFD-8D44-5EA5572081B1}"/>
              </a:ext>
            </a:extLst>
          </p:cNvPr>
          <p:cNvGrpSpPr/>
          <p:nvPr/>
        </p:nvGrpSpPr>
        <p:grpSpPr>
          <a:xfrm>
            <a:off x="8477126" y="3157962"/>
            <a:ext cx="3675743" cy="1674609"/>
            <a:chOff x="8477126" y="2967462"/>
            <a:chExt cx="3675743" cy="1674609"/>
          </a:xfrm>
        </p:grpSpPr>
        <p:grpSp>
          <p:nvGrpSpPr>
            <p:cNvPr id="6" name="Group 5">
              <a:extLst>
                <a:ext uri="{FF2B5EF4-FFF2-40B4-BE49-F238E27FC236}">
                  <a16:creationId xmlns:a16="http://schemas.microsoft.com/office/drawing/2014/main" id="{6F12DA77-5AAB-421C-BFE4-089018C3B60A}"/>
                </a:ext>
              </a:extLst>
            </p:cNvPr>
            <p:cNvGrpSpPr/>
            <p:nvPr/>
          </p:nvGrpSpPr>
          <p:grpSpPr>
            <a:xfrm>
              <a:off x="8477126" y="2967462"/>
              <a:ext cx="3675743" cy="1674609"/>
              <a:chOff x="8451726" y="2967462"/>
              <a:chExt cx="3675743" cy="1674609"/>
            </a:xfrm>
          </p:grpSpPr>
          <p:grpSp>
            <p:nvGrpSpPr>
              <p:cNvPr id="22" name="Group 21">
                <a:extLst>
                  <a:ext uri="{FF2B5EF4-FFF2-40B4-BE49-F238E27FC236}">
                    <a16:creationId xmlns:a16="http://schemas.microsoft.com/office/drawing/2014/main" id="{673D67B6-FD76-421B-A58A-77E96559149A}"/>
                  </a:ext>
                </a:extLst>
              </p:cNvPr>
              <p:cNvGrpSpPr/>
              <p:nvPr/>
            </p:nvGrpSpPr>
            <p:grpSpPr>
              <a:xfrm>
                <a:off x="8451726" y="2967462"/>
                <a:ext cx="3675743" cy="1609270"/>
                <a:chOff x="8407400" y="473942"/>
                <a:chExt cx="3675743" cy="1609270"/>
              </a:xfrm>
            </p:grpSpPr>
            <p:sp>
              <p:nvSpPr>
                <p:cNvPr id="55" name="Title 4">
                  <a:extLst>
                    <a:ext uri="{FF2B5EF4-FFF2-40B4-BE49-F238E27FC236}">
                      <a16:creationId xmlns:a16="http://schemas.microsoft.com/office/drawing/2014/main" id="{82A78B25-270F-446A-A2A4-A5F1980830F9}"/>
                    </a:ext>
                  </a:extLst>
                </p:cNvPr>
                <p:cNvSpPr txBox="1">
                  <a:spLocks/>
                </p:cNvSpPr>
                <p:nvPr/>
              </p:nvSpPr>
              <p:spPr>
                <a:xfrm>
                  <a:off x="8570880" y="473942"/>
                  <a:ext cx="3253717" cy="543475"/>
                </a:xfrm>
                <a:prstGeom prst="rect">
                  <a:avLst/>
                </a:prstGeom>
              </p:spPr>
              <p:txBody>
                <a:bodyPr vert="horz" wrap="square" lIns="0" tIns="0" rIns="0" bIns="0" rtlCol="0" anchor="t">
                  <a:noAutofit/>
                </a:bodyPr>
                <a:lst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147" normalizeH="0" baseline="0" noProof="0">
                    <a:ln w="3175">
                      <a:noFill/>
                    </a:ln>
                    <a:gradFill>
                      <a:gsLst>
                        <a:gs pos="1250">
                          <a:srgbClr val="1A1A1A"/>
                        </a:gs>
                        <a:gs pos="100000">
                          <a:srgbClr val="1A1A1A"/>
                        </a:gs>
                      </a:gsLst>
                      <a:lin ang="5400000" scaled="0"/>
                    </a:gradFill>
                    <a:effectLst/>
                    <a:uLnTx/>
                    <a:uFillTx/>
                    <a:latin typeface="Segoe UI Semibold"/>
                    <a:ea typeface="+mn-ea"/>
                    <a:cs typeface="Segoe UI" pitchFamily="34" charset="0"/>
                  </a:endParaRPr>
                </a:p>
              </p:txBody>
            </p:sp>
            <p:sp>
              <p:nvSpPr>
                <p:cNvPr id="59" name="TextBox 58">
                  <a:extLst>
                    <a:ext uri="{FF2B5EF4-FFF2-40B4-BE49-F238E27FC236}">
                      <a16:creationId xmlns:a16="http://schemas.microsoft.com/office/drawing/2014/main" id="{12F9ED3A-AA8C-4283-92F3-ECEEDA6279C2}"/>
                    </a:ext>
                  </a:extLst>
                </p:cNvPr>
                <p:cNvSpPr txBox="1"/>
                <p:nvPr/>
              </p:nvSpPr>
              <p:spPr>
                <a:xfrm>
                  <a:off x="8407400" y="583878"/>
                  <a:ext cx="3675743" cy="658989"/>
                </a:xfrm>
                <a:prstGeom prst="rect">
                  <a:avLst/>
                </a:prstGeom>
                <a:noFill/>
              </p:spPr>
              <p:txBody>
                <a:bodyPr wrap="square" lIns="179285" tIns="143428" rIns="179285" bIns="143428" rtlCol="0">
                  <a:spAutoFit/>
                </a:bodyPr>
                <a:lstStyle/>
                <a:p>
                  <a:pPr defTabSz="914367"/>
                  <a:r>
                    <a:rPr lang="en-US" sz="2400">
                      <a:gradFill>
                        <a:gsLst>
                          <a:gs pos="2917">
                            <a:srgbClr val="2F2F2F"/>
                          </a:gs>
                          <a:gs pos="30000">
                            <a:srgbClr val="2F2F2F"/>
                          </a:gs>
                        </a:gsLst>
                        <a:lin ang="5400000" scaled="0"/>
                      </a:gradFill>
                      <a:latin typeface="Segoe UI Semibold"/>
                    </a:rPr>
                    <a:t>Teams </a:t>
                  </a:r>
                  <a:r>
                    <a:rPr lang="en-US" sz="2400">
                      <a:solidFill>
                        <a:srgbClr val="0078D4"/>
                      </a:solidFill>
                      <a:latin typeface="Segoe UI Semibold"/>
                    </a:rPr>
                    <a:t>Roadmap</a:t>
                  </a:r>
                </a:p>
              </p:txBody>
            </p:sp>
            <p:sp>
              <p:nvSpPr>
                <p:cNvPr id="18" name="Rectangle 17">
                  <a:extLst>
                    <a:ext uri="{FF2B5EF4-FFF2-40B4-BE49-F238E27FC236}">
                      <a16:creationId xmlns:a16="http://schemas.microsoft.com/office/drawing/2014/main" id="{79449331-32A6-4162-83C9-C5AFDB7BA009}"/>
                    </a:ext>
                  </a:extLst>
                </p:cNvPr>
                <p:cNvSpPr/>
                <p:nvPr/>
              </p:nvSpPr>
              <p:spPr>
                <a:xfrm>
                  <a:off x="9064912" y="1756328"/>
                  <a:ext cx="2888624" cy="326884"/>
                </a:xfrm>
                <a:prstGeom prst="rect">
                  <a:avLst/>
                </a:prstGeom>
              </p:spPr>
              <p:txBody>
                <a:bodyPr wrap="square">
                  <a:spAutoFit/>
                </a:bodyPr>
                <a:lstStyle/>
                <a:p>
                  <a:pPr defTabSz="914049">
                    <a:lnSpc>
                      <a:spcPct val="120000"/>
                    </a:lnSpc>
                    <a:spcBef>
                      <a:spcPts val="1200"/>
                    </a:spcBef>
                    <a:buClr>
                      <a:schemeClr val="tx1"/>
                    </a:buClr>
                    <a:defRPr/>
                  </a:pPr>
                  <a:r>
                    <a:rPr lang="en-US" sz="1400">
                      <a:solidFill>
                        <a:srgbClr val="0078D4"/>
                      </a:solidFill>
                      <a:hlinkClick r:id="rId7"/>
                    </a:rPr>
                    <a:t>aka.ms/TeamsRoadmap</a:t>
                  </a:r>
                  <a:endParaRPr lang="en-US" sz="1400">
                    <a:solidFill>
                      <a:srgbClr val="0078D4"/>
                    </a:solidFill>
                  </a:endParaRPr>
                </a:p>
              </p:txBody>
            </p:sp>
          </p:grpSp>
          <p:sp>
            <p:nvSpPr>
              <p:cNvPr id="110" name="Freeform 9">
                <a:extLst>
                  <a:ext uri="{FF2B5EF4-FFF2-40B4-BE49-F238E27FC236}">
                    <a16:creationId xmlns:a16="http://schemas.microsoft.com/office/drawing/2014/main" id="{11AF9D04-9F24-4710-A996-E5EF13C093AA}"/>
                  </a:ext>
                </a:extLst>
              </p:cNvPr>
              <p:cNvSpPr>
                <a:spLocks noEditPoints="1"/>
              </p:cNvSpPr>
              <p:nvPr/>
            </p:nvSpPr>
            <p:spPr bwMode="black">
              <a:xfrm>
                <a:off x="8625660" y="4228581"/>
                <a:ext cx="429497" cy="413490"/>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0078D4"/>
              </a:solidFill>
              <a:ln>
                <a:noFill/>
              </a:ln>
            </p:spPr>
            <p:txBody>
              <a:bodyPr vert="horz" wrap="square" lIns="121886" tIns="60943" rIns="121886" bIns="60943" numCol="1" anchor="t" anchorCtr="0" compatLnSpc="1">
                <a:prstTxWarp prst="textNoShape">
                  <a:avLst/>
                </a:prstTxWarp>
              </a:bodyPr>
              <a:lstStyle/>
              <a:p>
                <a:pPr defTabSz="1218701">
                  <a:defRPr/>
                </a:pPr>
                <a:endParaRPr lang="en-US" sz="2400">
                  <a:solidFill>
                    <a:srgbClr val="0078D4"/>
                  </a:solidFill>
                  <a:latin typeface="Segoe UI"/>
                </a:endParaRPr>
              </a:p>
            </p:txBody>
          </p:sp>
        </p:grpSp>
        <p:sp>
          <p:nvSpPr>
            <p:cNvPr id="13" name="Rectangle 12">
              <a:extLst>
                <a:ext uri="{FF2B5EF4-FFF2-40B4-BE49-F238E27FC236}">
                  <a16:creationId xmlns:a16="http://schemas.microsoft.com/office/drawing/2014/main" id="{2E3A33B0-1033-4D90-84DF-6249996EA8F0}"/>
                </a:ext>
              </a:extLst>
            </p:cNvPr>
            <p:cNvSpPr/>
            <p:nvPr/>
          </p:nvSpPr>
          <p:spPr>
            <a:xfrm>
              <a:off x="8582731" y="3578788"/>
              <a:ext cx="3301968" cy="584775"/>
            </a:xfrm>
            <a:prstGeom prst="rect">
              <a:avLst/>
            </a:prstGeom>
          </p:spPr>
          <p:txBody>
            <a:bodyPr wrap="square">
              <a:spAutoFit/>
            </a:bodyPr>
            <a:lstStyle/>
            <a:p>
              <a:pPr defTabSz="914049">
                <a:spcBef>
                  <a:spcPts val="1200"/>
                </a:spcBef>
                <a:buClr>
                  <a:schemeClr val="tx1"/>
                </a:buClr>
                <a:defRPr/>
              </a:pPr>
              <a:r>
                <a:rPr lang="en-US" sz="1600">
                  <a:solidFill>
                    <a:srgbClr val="2F2F2F"/>
                  </a:solidFill>
                </a:rPr>
                <a:t>Evaluate your needs relative to Teams capabilities and timing</a:t>
              </a:r>
              <a:endParaRPr lang="en-US" sz="2400">
                <a:gradFill>
                  <a:gsLst>
                    <a:gs pos="2917">
                      <a:srgbClr val="2F2F2F"/>
                    </a:gs>
                    <a:gs pos="30000">
                      <a:srgbClr val="2F2F2F"/>
                    </a:gs>
                  </a:gsLst>
                  <a:lin ang="5400000" scaled="0"/>
                </a:gradFill>
                <a:latin typeface="Segoe UI Semibold"/>
              </a:endParaRPr>
            </a:p>
          </p:txBody>
        </p:sp>
      </p:grpSp>
      <p:grpSp>
        <p:nvGrpSpPr>
          <p:cNvPr id="16" name="Group 15">
            <a:extLst>
              <a:ext uri="{FF2B5EF4-FFF2-40B4-BE49-F238E27FC236}">
                <a16:creationId xmlns:a16="http://schemas.microsoft.com/office/drawing/2014/main" id="{1CC367FF-C98D-4909-B17A-6675768A45B3}"/>
              </a:ext>
            </a:extLst>
          </p:cNvPr>
          <p:cNvGrpSpPr/>
          <p:nvPr/>
        </p:nvGrpSpPr>
        <p:grpSpPr>
          <a:xfrm>
            <a:off x="8472872" y="4959140"/>
            <a:ext cx="3683090" cy="1557124"/>
            <a:chOff x="8472872" y="4861055"/>
            <a:chExt cx="3683090" cy="1557124"/>
          </a:xfrm>
        </p:grpSpPr>
        <p:grpSp>
          <p:nvGrpSpPr>
            <p:cNvPr id="5" name="Group 4">
              <a:extLst>
                <a:ext uri="{FF2B5EF4-FFF2-40B4-BE49-F238E27FC236}">
                  <a16:creationId xmlns:a16="http://schemas.microsoft.com/office/drawing/2014/main" id="{39FD9633-CF62-4568-AC6D-7219FF08E85C}"/>
                </a:ext>
              </a:extLst>
            </p:cNvPr>
            <p:cNvGrpSpPr/>
            <p:nvPr/>
          </p:nvGrpSpPr>
          <p:grpSpPr>
            <a:xfrm>
              <a:off x="8472872" y="4861055"/>
              <a:ext cx="3546135" cy="1557124"/>
              <a:chOff x="8594034" y="4914251"/>
              <a:chExt cx="3546135" cy="1557124"/>
            </a:xfrm>
          </p:grpSpPr>
          <p:sp>
            <p:nvSpPr>
              <p:cNvPr id="70" name="TextBox 69">
                <a:extLst>
                  <a:ext uri="{FF2B5EF4-FFF2-40B4-BE49-F238E27FC236}">
                    <a16:creationId xmlns:a16="http://schemas.microsoft.com/office/drawing/2014/main" id="{548121EB-1F81-436B-A37E-A377A0CAA42D}"/>
                  </a:ext>
                </a:extLst>
              </p:cNvPr>
              <p:cNvSpPr txBox="1"/>
              <p:nvPr/>
            </p:nvSpPr>
            <p:spPr>
              <a:xfrm>
                <a:off x="8594034" y="4914251"/>
                <a:ext cx="3546135" cy="658989"/>
              </a:xfrm>
              <a:prstGeom prst="rect">
                <a:avLst/>
              </a:prstGeom>
              <a:noFill/>
            </p:spPr>
            <p:txBody>
              <a:bodyPr wrap="square" lIns="179285" tIns="143428" rIns="179285" bIns="143428" rtlCol="0">
                <a:spAutoFit/>
              </a:bodyPr>
              <a:lstStyle/>
              <a:p>
                <a:pPr defTabSz="914367"/>
                <a:r>
                  <a:rPr lang="en-US" sz="2400">
                    <a:gradFill>
                      <a:gsLst>
                        <a:gs pos="2917">
                          <a:srgbClr val="2F2F2F"/>
                        </a:gs>
                        <a:gs pos="30000">
                          <a:srgbClr val="2F2F2F"/>
                        </a:gs>
                      </a:gsLst>
                      <a:lin ang="5400000" scaled="0"/>
                    </a:gradFill>
                    <a:latin typeface="Segoe UI Semibold"/>
                  </a:rPr>
                  <a:t>Teams </a:t>
                </a:r>
                <a:r>
                  <a:rPr lang="en-US" sz="2400">
                    <a:solidFill>
                      <a:srgbClr val="0078D4"/>
                    </a:solidFill>
                    <a:latin typeface="Segoe UI Semibold"/>
                  </a:rPr>
                  <a:t>Knowledge</a:t>
                </a:r>
              </a:p>
            </p:txBody>
          </p:sp>
          <p:sp>
            <p:nvSpPr>
              <p:cNvPr id="72" name="Freeform 9">
                <a:extLst>
                  <a:ext uri="{FF2B5EF4-FFF2-40B4-BE49-F238E27FC236}">
                    <a16:creationId xmlns:a16="http://schemas.microsoft.com/office/drawing/2014/main" id="{575048CC-3C2B-4D8F-8A69-57D0E37E9D47}"/>
                  </a:ext>
                </a:extLst>
              </p:cNvPr>
              <p:cNvSpPr>
                <a:spLocks noEditPoints="1"/>
              </p:cNvSpPr>
              <p:nvPr/>
            </p:nvSpPr>
            <p:spPr bwMode="black">
              <a:xfrm>
                <a:off x="8771683" y="6057885"/>
                <a:ext cx="429497" cy="413490"/>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0078D4"/>
              </a:solidFill>
              <a:ln>
                <a:noFill/>
              </a:ln>
            </p:spPr>
            <p:txBody>
              <a:bodyPr vert="horz" wrap="square" lIns="121886" tIns="60943" rIns="121886" bIns="60943" numCol="1" anchor="t" anchorCtr="0" compatLnSpc="1">
                <a:prstTxWarp prst="textNoShape">
                  <a:avLst/>
                </a:prstTxWarp>
              </a:bodyPr>
              <a:lstStyle/>
              <a:p>
                <a:pPr defTabSz="1218701">
                  <a:defRPr/>
                </a:pPr>
                <a:endParaRPr lang="en-US" sz="2400">
                  <a:solidFill>
                    <a:srgbClr val="0078D4"/>
                  </a:solidFill>
                  <a:latin typeface="Segoe UI"/>
                </a:endParaRPr>
              </a:p>
            </p:txBody>
          </p:sp>
          <p:sp>
            <p:nvSpPr>
              <p:cNvPr id="19" name="Rectangle 18">
                <a:extLst>
                  <a:ext uri="{FF2B5EF4-FFF2-40B4-BE49-F238E27FC236}">
                    <a16:creationId xmlns:a16="http://schemas.microsoft.com/office/drawing/2014/main" id="{D499681D-877E-4F50-B2A5-AD366231A572}"/>
                  </a:ext>
                </a:extLst>
              </p:cNvPr>
              <p:cNvSpPr/>
              <p:nvPr/>
            </p:nvSpPr>
            <p:spPr>
              <a:xfrm>
                <a:off x="9253087" y="6087483"/>
                <a:ext cx="2259146" cy="307777"/>
              </a:xfrm>
              <a:prstGeom prst="rect">
                <a:avLst/>
              </a:prstGeom>
            </p:spPr>
            <p:txBody>
              <a:bodyPr wrap="none">
                <a:spAutoFit/>
              </a:bodyPr>
              <a:lstStyle/>
              <a:p>
                <a:r>
                  <a:rPr lang="en-US" sz="1400">
                    <a:solidFill>
                      <a:srgbClr val="0078D4"/>
                    </a:solidFill>
                    <a:hlinkClick r:id="rId8"/>
                  </a:rPr>
                  <a:t>aka.ms/SuccessWithTeams</a:t>
                </a:r>
                <a:endParaRPr lang="en-US" sz="1400"/>
              </a:p>
            </p:txBody>
          </p:sp>
        </p:grpSp>
        <p:sp>
          <p:nvSpPr>
            <p:cNvPr id="15" name="Rectangle 14">
              <a:extLst>
                <a:ext uri="{FF2B5EF4-FFF2-40B4-BE49-F238E27FC236}">
                  <a16:creationId xmlns:a16="http://schemas.microsoft.com/office/drawing/2014/main" id="{FB27605F-BD8C-49C3-91A8-D76A6E6AB5AD}"/>
                </a:ext>
              </a:extLst>
            </p:cNvPr>
            <p:cNvSpPr/>
            <p:nvPr/>
          </p:nvSpPr>
          <p:spPr>
            <a:xfrm>
              <a:off x="8585289" y="5378877"/>
              <a:ext cx="3570673" cy="584775"/>
            </a:xfrm>
            <a:prstGeom prst="rect">
              <a:avLst/>
            </a:prstGeom>
          </p:spPr>
          <p:txBody>
            <a:bodyPr wrap="square">
              <a:spAutoFit/>
            </a:bodyPr>
            <a:lstStyle/>
            <a:p>
              <a:pPr defTabSz="914049">
                <a:spcBef>
                  <a:spcPts val="1200"/>
                </a:spcBef>
                <a:buClr>
                  <a:schemeClr val="tx1"/>
                </a:buClr>
                <a:defRPr/>
              </a:pPr>
              <a:r>
                <a:rPr lang="en-US" sz="1600">
                  <a:solidFill>
                    <a:srgbClr val="2F2F2F"/>
                  </a:solidFill>
                </a:rPr>
                <a:t>Explore technical documentation, rollout and adoption resources</a:t>
              </a:r>
            </a:p>
          </p:txBody>
        </p:sp>
      </p:grpSp>
    </p:spTree>
    <p:extLst>
      <p:ext uri="{BB962C8B-B14F-4D97-AF65-F5344CB8AC3E}">
        <p14:creationId xmlns:p14="http://schemas.microsoft.com/office/powerpoint/2010/main" val="2594792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par>
                                <p:cTn id="15" presetID="10"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at a table using a computer&#10;&#10;Description automatically generated">
            <a:extLst>
              <a:ext uri="{FF2B5EF4-FFF2-40B4-BE49-F238E27FC236}">
                <a16:creationId xmlns:a16="http://schemas.microsoft.com/office/drawing/2014/main" id="{C6CA5643-57D2-4B3B-BDAD-99F40A682C05}"/>
              </a:ext>
            </a:extLst>
          </p:cNvPr>
          <p:cNvPicPr>
            <a:picLocks noChangeAspect="1"/>
          </p:cNvPicPr>
          <p:nvPr/>
        </p:nvPicPr>
        <p:blipFill rotWithShape="1">
          <a:blip r:embed="rId2">
            <a:extLst>
              <a:ext uri="{28A0092B-C50C-407E-A947-70E740481C1C}">
                <a14:useLocalDpi xmlns:a14="http://schemas.microsoft.com/office/drawing/2010/main" val="0"/>
              </a:ext>
            </a:extLst>
          </a:blip>
          <a:srcRect t="7802" b="780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B44EDD5-26E5-4038-AF5F-18BB8DDEFB54}"/>
              </a:ext>
            </a:extLst>
          </p:cNvPr>
          <p:cNvSpPr/>
          <p:nvPr/>
        </p:nvSpPr>
        <p:spPr bwMode="auto">
          <a:xfrm>
            <a:off x="0" y="0"/>
            <a:ext cx="12188542" cy="6858001"/>
          </a:xfrm>
          <a:prstGeom prst="rect">
            <a:avLst/>
          </a:prstGeom>
          <a:solidFill>
            <a:srgbClr val="1A1A1A">
              <a:alpha val="5411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 name="TextBox 10">
            <a:extLst>
              <a:ext uri="{FF2B5EF4-FFF2-40B4-BE49-F238E27FC236}">
                <a16:creationId xmlns:a16="http://schemas.microsoft.com/office/drawing/2014/main" id="{E8EAFE58-89B2-43DD-BCAF-CBB3B1FE6566}"/>
              </a:ext>
            </a:extLst>
          </p:cNvPr>
          <p:cNvSpPr txBox="1"/>
          <p:nvPr/>
        </p:nvSpPr>
        <p:spPr>
          <a:xfrm>
            <a:off x="3458" y="2355365"/>
            <a:ext cx="12185084" cy="1292365"/>
          </a:xfrm>
          <a:prstGeom prst="rect">
            <a:avLst/>
          </a:prstGeom>
          <a:noFill/>
        </p:spPr>
        <p:txBody>
          <a:bodyPr wrap="square" lIns="182854" tIns="146284" rIns="182854" bIns="146284" rtlCol="0">
            <a:spAutoFit/>
          </a:bodyPr>
          <a:lstStyle/>
          <a:p>
            <a:pPr marL="0" marR="0" lvl="0" indent="0" algn="ctr" defTabSz="914367" rtl="0" eaLnBrk="1" fontAlgn="auto" latinLnBrk="0" hangingPunct="1">
              <a:lnSpc>
                <a:spcPct val="90000"/>
              </a:lnSpc>
              <a:spcBef>
                <a:spcPts val="0"/>
              </a:spcBef>
              <a:spcAft>
                <a:spcPts val="600"/>
              </a:spcAft>
              <a:buClrTx/>
              <a:buSzTx/>
              <a:buFontTx/>
              <a:buNone/>
              <a:tabLst/>
              <a:defRPr/>
            </a:pPr>
            <a:r>
              <a:rPr lang="en-US" sz="7198">
                <a:solidFill>
                  <a:srgbClr val="FFFFFF"/>
                </a:solidFill>
                <a:latin typeface="Segoe UI Light"/>
              </a:rPr>
              <a:t>Let’s plan </a:t>
            </a:r>
            <a:r>
              <a:rPr lang="en-US" sz="7198" b="1">
                <a:solidFill>
                  <a:srgbClr val="FFFFFF"/>
                </a:solidFill>
                <a:latin typeface="Segoe UI Semibold" panose="020B0702040204020203" pitchFamily="34" charset="0"/>
                <a:cs typeface="Segoe UI Semibold" panose="020B0702040204020203" pitchFamily="34" charset="0"/>
              </a:rPr>
              <a:t>your journey</a:t>
            </a:r>
            <a:r>
              <a:rPr lang="en-US" sz="7198">
                <a:solidFill>
                  <a:srgbClr val="FFFFFF"/>
                </a:solidFill>
                <a:latin typeface="Segoe UI Light"/>
              </a:rPr>
              <a:t>.</a:t>
            </a:r>
            <a:endParaRPr kumimoji="0" lang="en-US" sz="7198"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381408418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2E9B61-9476-4E8B-8ACC-E94F69C230DB}"/>
              </a:ext>
            </a:extLst>
          </p:cNvPr>
          <p:cNvSpPr>
            <a:spLocks noGrp="1"/>
          </p:cNvSpPr>
          <p:nvPr>
            <p:ph type="title"/>
          </p:nvPr>
        </p:nvSpPr>
        <p:spPr>
          <a:xfrm>
            <a:off x="376481" y="1956637"/>
            <a:ext cx="8067822" cy="1793104"/>
          </a:xfrm>
        </p:spPr>
        <p:txBody>
          <a:bodyPr anchor="t"/>
          <a:lstStyle/>
          <a:p>
            <a:r>
              <a:rPr lang="en-US" sz="4800"/>
              <a:t>Thank you!</a:t>
            </a:r>
          </a:p>
        </p:txBody>
      </p:sp>
    </p:spTree>
    <p:extLst>
      <p:ext uri="{BB962C8B-B14F-4D97-AF65-F5344CB8AC3E}">
        <p14:creationId xmlns:p14="http://schemas.microsoft.com/office/powerpoint/2010/main" val="26700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953BA2-C22B-4BBC-A84F-80AE0E4BBCA1}"/>
              </a:ext>
            </a:extLst>
          </p:cNvPr>
          <p:cNvSpPr txBox="1"/>
          <p:nvPr/>
        </p:nvSpPr>
        <p:spPr>
          <a:xfrm>
            <a:off x="398805" y="1356160"/>
            <a:ext cx="11399495" cy="4173450"/>
          </a:xfrm>
          <a:prstGeom prst="rect">
            <a:avLst/>
          </a:prstGeom>
          <a:noFill/>
        </p:spPr>
        <p:txBody>
          <a:bodyPr wrap="square" lIns="0" tIns="0" rIns="0" bIns="0" rtlCol="0">
            <a:spAutoFit/>
          </a:bodyPr>
          <a:lstStyle/>
          <a:p>
            <a:pPr>
              <a:lnSpc>
                <a:spcPct val="90000"/>
              </a:lnSpc>
              <a:spcAft>
                <a:spcPts val="600"/>
              </a:spcAft>
            </a:pPr>
            <a:r>
              <a:rPr lang="en-US" sz="2400" b="1">
                <a:gradFill>
                  <a:gsLst>
                    <a:gs pos="2917">
                      <a:schemeClr val="tx1"/>
                    </a:gs>
                    <a:gs pos="30000">
                      <a:schemeClr val="tx1"/>
                    </a:gs>
                  </a:gsLst>
                  <a:lin ang="5400000" scaled="0"/>
                </a:gradFill>
              </a:rPr>
              <a:t>Intended audience</a:t>
            </a:r>
          </a:p>
          <a:p>
            <a:pPr>
              <a:lnSpc>
                <a:spcPct val="90000"/>
              </a:lnSpc>
              <a:spcAft>
                <a:spcPts val="600"/>
              </a:spcAft>
            </a:pPr>
            <a:r>
              <a:rPr lang="en-US" sz="2000">
                <a:gradFill>
                  <a:gsLst>
                    <a:gs pos="2917">
                      <a:schemeClr val="tx1"/>
                    </a:gs>
                    <a:gs pos="30000">
                      <a:schemeClr val="tx1"/>
                    </a:gs>
                  </a:gsLst>
                  <a:lin ang="5400000" scaled="0"/>
                </a:gradFill>
              </a:rPr>
              <a:t>Present this deck to customers who have interest and intent to adopt Microsoft Teams within their organization and have an understanding of the value proposition of Teams.</a:t>
            </a:r>
          </a:p>
          <a:p>
            <a:pPr>
              <a:lnSpc>
                <a:spcPct val="90000"/>
              </a:lnSpc>
              <a:spcAft>
                <a:spcPts val="600"/>
              </a:spcAft>
            </a:pPr>
            <a:endParaRPr lang="en-US" sz="2000">
              <a:gradFill>
                <a:gsLst>
                  <a:gs pos="2917">
                    <a:schemeClr val="tx1"/>
                  </a:gs>
                  <a:gs pos="30000">
                    <a:schemeClr val="tx1"/>
                  </a:gs>
                </a:gsLst>
                <a:lin ang="5400000" scaled="0"/>
              </a:gradFill>
            </a:endParaRPr>
          </a:p>
          <a:p>
            <a:pPr>
              <a:lnSpc>
                <a:spcPct val="90000"/>
              </a:lnSpc>
              <a:spcAft>
                <a:spcPts val="600"/>
              </a:spcAft>
            </a:pPr>
            <a:r>
              <a:rPr lang="en-US" sz="2400" b="1">
                <a:gradFill>
                  <a:gsLst>
                    <a:gs pos="2917">
                      <a:schemeClr val="tx1"/>
                    </a:gs>
                    <a:gs pos="30000">
                      <a:schemeClr val="tx1"/>
                    </a:gs>
                  </a:gsLst>
                  <a:lin ang="5400000" scaled="0"/>
                </a:gradFill>
              </a:rPr>
              <a:t>Pitch guidance</a:t>
            </a:r>
          </a:p>
          <a:p>
            <a:pPr>
              <a:lnSpc>
                <a:spcPct val="90000"/>
              </a:lnSpc>
              <a:spcAft>
                <a:spcPts val="600"/>
              </a:spcAft>
            </a:pPr>
            <a:r>
              <a:rPr lang="en-US" sz="2000">
                <a:gradFill>
                  <a:gsLst>
                    <a:gs pos="2917">
                      <a:schemeClr val="tx1"/>
                    </a:gs>
                    <a:gs pos="30000">
                      <a:schemeClr val="tx1"/>
                    </a:gs>
                  </a:gsLst>
                  <a:lin ang="5400000" scaled="0"/>
                </a:gradFill>
              </a:rPr>
              <a:t>When discussing the upgrade from Skype for Business to Microsoft Teams, always lead with the value that Teams can provide their organization, directly linking the successful adoption of Teams with the customer’s business results.</a:t>
            </a:r>
          </a:p>
          <a:p>
            <a:pPr>
              <a:lnSpc>
                <a:spcPct val="90000"/>
              </a:lnSpc>
              <a:spcAft>
                <a:spcPts val="600"/>
              </a:spcAft>
            </a:pPr>
            <a:endParaRPr lang="en-US" sz="2000">
              <a:gradFill>
                <a:gsLst>
                  <a:gs pos="2917">
                    <a:schemeClr val="tx1"/>
                  </a:gs>
                  <a:gs pos="30000">
                    <a:schemeClr val="tx1"/>
                  </a:gs>
                </a:gsLst>
                <a:lin ang="5400000" scaled="0"/>
              </a:gradFill>
            </a:endParaRPr>
          </a:p>
          <a:p>
            <a:pPr>
              <a:lnSpc>
                <a:spcPct val="90000"/>
              </a:lnSpc>
              <a:spcAft>
                <a:spcPts val="600"/>
              </a:spcAft>
            </a:pPr>
            <a:r>
              <a:rPr lang="en-US" sz="2000">
                <a:gradFill>
                  <a:gsLst>
                    <a:gs pos="2917">
                      <a:schemeClr val="tx1"/>
                    </a:gs>
                    <a:gs pos="30000">
                      <a:schemeClr val="tx1"/>
                    </a:gs>
                  </a:gsLst>
                  <a:lin ang="5400000" scaled="0"/>
                </a:gradFill>
              </a:rPr>
              <a:t>Never frame the conversation as “You need to upgrade to Teams to move off of Skype for Business” as this undercuts the value of Teams. Successfully landing Teams adoption within an organization will often spark the upgrade conversation with customers asking when they are able to shut off Skype for Business Online in order to streamline on a single application.</a:t>
            </a:r>
          </a:p>
        </p:txBody>
      </p:sp>
      <p:sp>
        <p:nvSpPr>
          <p:cNvPr id="4" name="Title 1">
            <a:extLst>
              <a:ext uri="{FF2B5EF4-FFF2-40B4-BE49-F238E27FC236}">
                <a16:creationId xmlns:a16="http://schemas.microsoft.com/office/drawing/2014/main" id="{7080BE2E-F78A-4CB7-9B32-0031986F026A}"/>
              </a:ext>
            </a:extLst>
          </p:cNvPr>
          <p:cNvSpPr txBox="1">
            <a:spLocks/>
          </p:cNvSpPr>
          <p:nvPr/>
        </p:nvSpPr>
        <p:spPr>
          <a:xfrm>
            <a:off x="285008" y="456878"/>
            <a:ext cx="11023611" cy="899282"/>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a:solidFill>
                  <a:srgbClr val="FFFF00"/>
                </a:solidFill>
                <a:latin typeface="Segoe UI Semibold" panose="020B0702040204020203" pitchFamily="34" charset="0"/>
                <a:cs typeface="Segoe UI Semibold" panose="020B0702040204020203" pitchFamily="34" charset="0"/>
              </a:rPr>
              <a:t>How to use this deck</a:t>
            </a:r>
            <a:br>
              <a:rPr lang="en-US" sz="3600">
                <a:solidFill>
                  <a:srgbClr val="FFFF00"/>
                </a:solidFill>
                <a:latin typeface="Segoe UI Semibold" panose="020B0702040204020203" pitchFamily="34" charset="0"/>
                <a:cs typeface="Segoe UI Semibold" panose="020B0702040204020203" pitchFamily="34" charset="0"/>
              </a:rPr>
            </a:br>
            <a:endParaRPr lang="en-US" sz="2000" spc="0">
              <a:ln>
                <a:noFill/>
              </a:ln>
              <a:solidFill>
                <a:srgbClr val="FFFF00"/>
              </a:solidFill>
              <a:latin typeface="Segoe UI Black" panose="020B0A02040204020203" pitchFamily="34" charset="0"/>
              <a:ea typeface="Segoe UI Black" panose="020B0A02040204020203" pitchFamily="34" charset="0"/>
              <a:cs typeface="Segoe UI Semibold" panose="020B0502040204020203" pitchFamily="34" charset="0"/>
            </a:endParaRPr>
          </a:p>
        </p:txBody>
      </p:sp>
    </p:spTree>
    <p:extLst>
      <p:ext uri="{BB962C8B-B14F-4D97-AF65-F5344CB8AC3E}">
        <p14:creationId xmlns:p14="http://schemas.microsoft.com/office/powerpoint/2010/main" val="63149356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0566C1D-9532-4055-A430-33239A27B84C}"/>
              </a:ext>
            </a:extLst>
          </p:cNvPr>
          <p:cNvSpPr txBox="1"/>
          <p:nvPr/>
        </p:nvSpPr>
        <p:spPr>
          <a:xfrm>
            <a:off x="1624222" y="2355365"/>
            <a:ext cx="8940099" cy="1292365"/>
          </a:xfrm>
          <a:prstGeom prst="rect">
            <a:avLst/>
          </a:prstGeom>
          <a:noFill/>
        </p:spPr>
        <p:txBody>
          <a:bodyPr wrap="square" lIns="182854" tIns="146284" rIns="182854" bIns="146284" rtlCol="0">
            <a:spAutoFit/>
          </a:bodyPr>
          <a:lstStyle/>
          <a:p>
            <a:pPr marL="0" marR="0" lvl="0" indent="0" algn="ctr" defTabSz="914367" rtl="0" eaLnBrk="1" fontAlgn="auto" latinLnBrk="0" hangingPunct="1">
              <a:lnSpc>
                <a:spcPct val="90000"/>
              </a:lnSpc>
              <a:spcBef>
                <a:spcPts val="0"/>
              </a:spcBef>
              <a:spcAft>
                <a:spcPts val="600"/>
              </a:spcAft>
              <a:buClrTx/>
              <a:buSzTx/>
              <a:buFontTx/>
              <a:buNone/>
              <a:tabLst/>
              <a:defRPr/>
            </a:pPr>
            <a:r>
              <a:rPr lang="en-US" sz="7198">
                <a:solidFill>
                  <a:srgbClr val="FFFFFF"/>
                </a:solidFill>
                <a:latin typeface="Segoe UI Light"/>
              </a:rPr>
              <a:t>Additional </a:t>
            </a:r>
            <a:r>
              <a:rPr lang="en-US" sz="7198" b="1">
                <a:solidFill>
                  <a:srgbClr val="FFFFFF"/>
                </a:solidFill>
                <a:latin typeface="Segoe UI Semibold" panose="020B0702040204020203" pitchFamily="34" charset="0"/>
                <a:cs typeface="Segoe UI Semibold" panose="020B0702040204020203" pitchFamily="34" charset="0"/>
              </a:rPr>
              <a:t>resources</a:t>
            </a:r>
            <a:r>
              <a:rPr lang="en-US" sz="7198">
                <a:solidFill>
                  <a:srgbClr val="FFFFFF"/>
                </a:solidFill>
                <a:latin typeface="Segoe UI Light"/>
              </a:rPr>
              <a:t>.</a:t>
            </a:r>
            <a:endParaRPr kumimoji="0" lang="en-US" sz="7198"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110450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FB7C9B0A-9944-49CF-8BF5-2E75636EC273}"/>
              </a:ext>
            </a:extLst>
          </p:cNvPr>
          <p:cNvSpPr/>
          <p:nvPr/>
        </p:nvSpPr>
        <p:spPr bwMode="auto">
          <a:xfrm>
            <a:off x="0" y="3743156"/>
            <a:ext cx="12192000" cy="3120383"/>
          </a:xfrm>
          <a:prstGeom prst="rect">
            <a:avLst/>
          </a:prstGeom>
          <a:solidFill>
            <a:srgbClr val="BFDDF4">
              <a:alpha val="5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07" name="Straight Arrow Connector 106">
            <a:extLst>
              <a:ext uri="{FF2B5EF4-FFF2-40B4-BE49-F238E27FC236}">
                <a16:creationId xmlns:a16="http://schemas.microsoft.com/office/drawing/2014/main" id="{FE930C05-D53A-4A7D-8B4B-C7925A501EA4}"/>
              </a:ext>
            </a:extLst>
          </p:cNvPr>
          <p:cNvCxnSpPr>
            <a:cxnSpLocks/>
          </p:cNvCxnSpPr>
          <p:nvPr/>
        </p:nvCxnSpPr>
        <p:spPr>
          <a:xfrm>
            <a:off x="1201395" y="1839520"/>
            <a:ext cx="9782556" cy="0"/>
          </a:xfrm>
          <a:prstGeom prst="straightConnector1">
            <a:avLst/>
          </a:prstGeom>
          <a:ln w="127000">
            <a:solidFill>
              <a:srgbClr val="BFDDF4"/>
            </a:solidFill>
            <a:headEnd type="none"/>
            <a:tailEnd type="triangle" w="sm" len="sm"/>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B2B19401-C5E2-493F-BA19-3005952EBB70}"/>
              </a:ext>
            </a:extLst>
          </p:cNvPr>
          <p:cNvSpPr/>
          <p:nvPr/>
        </p:nvSpPr>
        <p:spPr>
          <a:xfrm>
            <a:off x="702901" y="3759594"/>
            <a:ext cx="3118537" cy="3062377"/>
          </a:xfrm>
          <a:prstGeom prst="rect">
            <a:avLst/>
          </a:prstGeom>
          <a:noFill/>
          <a:ln>
            <a:noFill/>
            <a:prstDash val="dash"/>
          </a:ln>
        </p:spPr>
        <p:txBody>
          <a:bodyPr wrap="square" lIns="274320" tIns="91440" rIns="274320" bIns="91440">
            <a:spAutoFit/>
          </a:bodyPr>
          <a:lstStyle/>
          <a:p>
            <a:pPr marL="0" marR="0" lvl="1" indent="0" algn="l" defTabSz="914225" rtl="0" eaLnBrk="1" fontAlgn="auto" latinLnBrk="0" hangingPunct="1">
              <a:spcBef>
                <a:spcPts val="0"/>
              </a:spcBef>
              <a:buClrTx/>
              <a:buSzTx/>
              <a:buFontTx/>
              <a:buNone/>
              <a:tabLst/>
              <a:defRPr/>
            </a:pPr>
            <a:r>
              <a:rPr kumimoji="0" lang="en-US" sz="1100" b="1" i="0" strike="noStrike" kern="0" cap="none" spc="0" normalizeH="0" baseline="0" noProof="0">
                <a:ln>
                  <a:noFill/>
                </a:ln>
                <a:effectLst/>
                <a:uLnTx/>
                <a:uFillTx/>
              </a:rPr>
              <a:t>Upgrade Guidance</a:t>
            </a:r>
          </a:p>
          <a:p>
            <a:pPr marL="0" marR="0" lvl="1" indent="0" algn="l" defTabSz="914225" rtl="0" eaLnBrk="1" fontAlgn="auto" latinLnBrk="0" hangingPunct="1">
              <a:spcBef>
                <a:spcPts val="0"/>
              </a:spcBef>
              <a:buClrTx/>
              <a:buSzTx/>
              <a:buFontTx/>
              <a:buNone/>
              <a:tabLst/>
              <a:defRPr/>
            </a:pPr>
            <a:r>
              <a:rPr kumimoji="0" lang="en-US" sz="1100" b="0" i="0" strike="noStrike" kern="0" cap="none" spc="0" normalizeH="0" baseline="0" noProof="0">
                <a:ln>
                  <a:noFill/>
                </a:ln>
                <a:effectLst/>
                <a:uLnTx/>
                <a:uFillTx/>
                <a:hlinkClick r:id="rId3">
                  <a:extLst>
                    <a:ext uri="{A12FA001-AC4F-418D-AE19-62706E023703}">
                      <ahyp:hlinkClr xmlns:ahyp="http://schemas.microsoft.com/office/drawing/2018/hyperlinkcolor" val="tx"/>
                    </a:ext>
                  </a:extLst>
                </a:hlinkClick>
              </a:rPr>
              <a:t>aka.ms/SkypeToTeams</a:t>
            </a:r>
            <a:endParaRPr kumimoji="0" lang="en-US" sz="1100" b="0" i="0" strike="noStrike" kern="0" cap="none" spc="0" normalizeH="0" baseline="0" noProof="0">
              <a:ln>
                <a:noFill/>
              </a:ln>
              <a:effectLst/>
              <a:uLnTx/>
              <a:uFillTx/>
            </a:endParaRPr>
          </a:p>
          <a:p>
            <a:pPr marL="0" marR="0" lvl="1" indent="0" algn="l" defTabSz="914225" rtl="0" eaLnBrk="1" fontAlgn="auto" latinLnBrk="0" hangingPunct="1">
              <a:spcBef>
                <a:spcPts val="0"/>
              </a:spcBef>
              <a:buClrTx/>
              <a:buSzTx/>
              <a:buFontTx/>
              <a:buNone/>
              <a:tabLst/>
              <a:defRPr/>
            </a:pPr>
            <a:r>
              <a:rPr kumimoji="0" lang="en-US" sz="1100" b="0" i="0" strike="noStrike" kern="0" cap="none" spc="0" normalizeH="0" baseline="0" noProof="0">
                <a:ln>
                  <a:noFill/>
                </a:ln>
                <a:effectLst/>
                <a:uLnTx/>
                <a:uFillTx/>
              </a:rPr>
              <a:t> </a:t>
            </a:r>
          </a:p>
          <a:p>
            <a:pPr marL="0" lvl="1" defTabSz="914225">
              <a:defRPr/>
            </a:pPr>
            <a:r>
              <a:rPr lang="en-US" sz="1100" b="1" kern="0"/>
              <a:t>Skype to Teams Upgrade – Get Started</a:t>
            </a:r>
            <a:endParaRPr lang="en-US" sz="1100" kern="0"/>
          </a:p>
          <a:p>
            <a:pPr marL="0" lvl="1" defTabSz="914225">
              <a:defRPr/>
            </a:pPr>
            <a:r>
              <a:rPr lang="en-US" sz="1100" kern="0">
                <a:hlinkClick r:id="rId4">
                  <a:extLst>
                    <a:ext uri="{A12FA001-AC4F-418D-AE19-62706E023703}">
                      <ahyp:hlinkClr xmlns:ahyp="http://schemas.microsoft.com/office/drawing/2018/hyperlinkcolor" val="tx"/>
                    </a:ext>
                  </a:extLst>
                </a:hlinkClick>
              </a:rPr>
              <a:t>docs.microsoft.com/en-us/MicrosoftTeams/upgrade-start-here</a:t>
            </a:r>
            <a:endParaRPr lang="en-US" sz="1100" kern="0"/>
          </a:p>
          <a:p>
            <a:pPr marL="0" lvl="1" defTabSz="914225">
              <a:defRPr/>
            </a:pPr>
            <a:endParaRPr lang="en-US" sz="1100" kern="0"/>
          </a:p>
          <a:p>
            <a:pPr marL="0" lvl="1" defTabSz="914225">
              <a:defRPr/>
            </a:pPr>
            <a:r>
              <a:rPr lang="en-US" sz="1100" b="1" kern="0"/>
              <a:t>Upgrade Success Kit </a:t>
            </a:r>
          </a:p>
          <a:p>
            <a:pPr lvl="0" defTabSz="914225">
              <a:defRPr/>
            </a:pPr>
            <a:r>
              <a:rPr lang="en-US" sz="1100" kern="0">
                <a:hlinkClick r:id="rId5">
                  <a:extLst>
                    <a:ext uri="{A12FA001-AC4F-418D-AE19-62706E023703}">
                      <ahyp:hlinkClr xmlns:ahyp="http://schemas.microsoft.com/office/drawing/2018/hyperlinkcolor" val="tx"/>
                    </a:ext>
                  </a:extLst>
                </a:hlinkClick>
              </a:rPr>
              <a:t>aka.ms/UpgradeSuccessKit</a:t>
            </a:r>
            <a:endParaRPr lang="en-US" sz="1100" kern="0"/>
          </a:p>
          <a:p>
            <a:pPr marL="0" lvl="1" defTabSz="914225">
              <a:defRPr/>
            </a:pPr>
            <a:endParaRPr lang="en-US" sz="1100" b="1" kern="0"/>
          </a:p>
          <a:p>
            <a:pPr marL="0" marR="0" lvl="1" indent="0" algn="l" defTabSz="914225" rtl="0" eaLnBrk="1" fontAlgn="auto" latinLnBrk="0" hangingPunct="1">
              <a:spcBef>
                <a:spcPts val="0"/>
              </a:spcBef>
              <a:buClrTx/>
              <a:buSzTx/>
              <a:buFontTx/>
              <a:buNone/>
              <a:tabLst/>
              <a:defRPr/>
            </a:pPr>
            <a:r>
              <a:rPr lang="en-US" sz="1100" b="1" kern="0"/>
              <a:t>Teams Upgrade FAQ</a:t>
            </a:r>
            <a:endParaRPr kumimoji="0" lang="en-US" sz="1100" b="0" i="0" strike="noStrike" kern="0" cap="none" spc="0" normalizeH="0" baseline="0" noProof="0">
              <a:ln>
                <a:noFill/>
              </a:ln>
              <a:effectLst/>
              <a:uLnTx/>
              <a:uFillTx/>
            </a:endParaRPr>
          </a:p>
          <a:p>
            <a:pPr marL="0" marR="0" lvl="1" indent="0" algn="l" defTabSz="914225" rtl="0" eaLnBrk="1" fontAlgn="auto" latinLnBrk="0" hangingPunct="1">
              <a:spcBef>
                <a:spcPts val="0"/>
              </a:spcBef>
              <a:buClrTx/>
              <a:buSzTx/>
              <a:buFontTx/>
              <a:buNone/>
              <a:tabLst/>
              <a:defRPr/>
            </a:pPr>
            <a:r>
              <a:rPr kumimoji="0" lang="en-US" sz="1100" b="0" i="0" strike="noStrike" kern="0" cap="none" spc="0" normalizeH="0" baseline="0" noProof="0">
                <a:ln>
                  <a:noFill/>
                </a:ln>
                <a:effectLst/>
                <a:uLnTx/>
                <a:uFillTx/>
                <a:hlinkClick r:id="rId6">
                  <a:extLst>
                    <a:ext uri="{A12FA001-AC4F-418D-AE19-62706E023703}">
                      <ahyp:hlinkClr xmlns:ahyp="http://schemas.microsoft.com/office/drawing/2018/hyperlinkcolor" val="tx"/>
                    </a:ext>
                  </a:extLst>
                </a:hlinkClick>
              </a:rPr>
              <a:t>aka.ms/SkypeToTeams-FAQ</a:t>
            </a:r>
            <a:endParaRPr kumimoji="0" lang="en-US" sz="1100" b="0" i="0" strike="noStrike" kern="0" cap="none" spc="0" normalizeH="0" baseline="0" noProof="0">
              <a:ln>
                <a:noFill/>
              </a:ln>
              <a:effectLst/>
              <a:uLnTx/>
              <a:uFillTx/>
            </a:endParaRPr>
          </a:p>
          <a:p>
            <a:pPr marL="0" marR="0" lvl="1" indent="0" algn="l" defTabSz="914225" rtl="0" eaLnBrk="1" fontAlgn="auto" latinLnBrk="0" hangingPunct="1">
              <a:spcBef>
                <a:spcPts val="0"/>
              </a:spcBef>
              <a:buClrTx/>
              <a:buSzTx/>
              <a:buFontTx/>
              <a:buNone/>
              <a:tabLst/>
              <a:defRPr/>
            </a:pPr>
            <a:endParaRPr lang="en-US" sz="1100" kern="0"/>
          </a:p>
          <a:p>
            <a:pPr marL="0" marR="0" lvl="1" indent="0" algn="l" defTabSz="914225" rtl="0" eaLnBrk="1" fontAlgn="auto" latinLnBrk="0" hangingPunct="1">
              <a:spcBef>
                <a:spcPts val="0"/>
              </a:spcBef>
              <a:buClrTx/>
              <a:buSzTx/>
              <a:buFontTx/>
              <a:buNone/>
              <a:tabLst/>
              <a:defRPr/>
            </a:pPr>
            <a:r>
              <a:rPr kumimoji="0" lang="en-US" sz="1100" b="1" i="0" strike="noStrike" kern="0" cap="none" spc="0" normalizeH="0" baseline="0" noProof="0">
                <a:ln>
                  <a:noFill/>
                </a:ln>
                <a:effectLst/>
                <a:uLnTx/>
                <a:uFillTx/>
              </a:rPr>
              <a:t>Coffee in the Cloud Skype to Teams Overview Videos</a:t>
            </a:r>
          </a:p>
          <a:p>
            <a:pPr marL="0" lvl="1" defTabSz="914225">
              <a:defRPr/>
            </a:pPr>
            <a:r>
              <a:rPr lang="en-US" sz="1100" kern="0">
                <a:hlinkClick r:id="rId7">
                  <a:extLst>
                    <a:ext uri="{A12FA001-AC4F-418D-AE19-62706E023703}">
                      <ahyp:hlinkClr xmlns:ahyp="http://schemas.microsoft.com/office/drawing/2018/hyperlinkcolor" val="tx"/>
                    </a:ext>
                  </a:extLst>
                </a:hlinkClick>
              </a:rPr>
              <a:t>youtube.com/watch?v=lAoqEG777d8</a:t>
            </a:r>
            <a:endParaRPr lang="en-US" sz="1100" kern="0"/>
          </a:p>
          <a:p>
            <a:pPr marL="0" lvl="1" defTabSz="914225">
              <a:defRPr/>
            </a:pPr>
            <a:endParaRPr kumimoji="0" lang="en-US" sz="1100" b="0" i="0" strike="noStrike" kern="0" cap="none" spc="0" normalizeH="0" baseline="0" noProof="0">
              <a:ln>
                <a:noFill/>
              </a:ln>
              <a:effectLst/>
              <a:uLnTx/>
              <a:uFillTx/>
            </a:endParaRPr>
          </a:p>
        </p:txBody>
      </p:sp>
      <p:sp>
        <p:nvSpPr>
          <p:cNvPr id="55" name="Rectangle 54">
            <a:extLst>
              <a:ext uri="{FF2B5EF4-FFF2-40B4-BE49-F238E27FC236}">
                <a16:creationId xmlns:a16="http://schemas.microsoft.com/office/drawing/2014/main" id="{F2F9C4F7-51C0-4C5F-A8B4-64DFBA55F055}"/>
              </a:ext>
            </a:extLst>
          </p:cNvPr>
          <p:cNvSpPr/>
          <p:nvPr/>
        </p:nvSpPr>
        <p:spPr>
          <a:xfrm>
            <a:off x="3584272" y="3745539"/>
            <a:ext cx="3118537" cy="2400657"/>
          </a:xfrm>
          <a:prstGeom prst="rect">
            <a:avLst/>
          </a:prstGeom>
          <a:noFill/>
          <a:ln>
            <a:noFill/>
            <a:prstDash val="dash"/>
          </a:ln>
        </p:spPr>
        <p:txBody>
          <a:bodyPr wrap="square" lIns="274320" tIns="91440" rIns="274320" bIns="91440">
            <a:spAutoFit/>
          </a:bodyPr>
          <a:lstStyle/>
          <a:p>
            <a:pPr marL="0" marR="0" lvl="1" indent="0" algn="l" defTabSz="914225" rtl="0" eaLnBrk="1" fontAlgn="auto" latinLnBrk="0" hangingPunct="1">
              <a:spcBef>
                <a:spcPts val="0"/>
              </a:spcBef>
              <a:buClrTx/>
              <a:buSzTx/>
              <a:buFontTx/>
              <a:buNone/>
              <a:tabLst/>
              <a:defRPr/>
            </a:pPr>
            <a:r>
              <a:rPr kumimoji="0" lang="en-US" sz="1200" b="1" i="0" strike="noStrike" kern="0" cap="none" spc="0" normalizeH="0" baseline="0" noProof="0">
                <a:ln>
                  <a:noFill/>
                </a:ln>
                <a:effectLst/>
                <a:uLnTx/>
                <a:uFillTx/>
              </a:rPr>
              <a:t>Instructor-Led Teams Training</a:t>
            </a:r>
          </a:p>
          <a:p>
            <a:pPr marL="0" lvl="1" defTabSz="914225">
              <a:defRPr/>
            </a:pPr>
            <a:r>
              <a:rPr lang="en-US" sz="1200" kern="0">
                <a:hlinkClick r:id="rId8">
                  <a:extLst>
                    <a:ext uri="{A12FA001-AC4F-418D-AE19-62706E023703}">
                      <ahyp:hlinkClr xmlns:ahyp="http://schemas.microsoft.com/office/drawing/2018/hyperlinkcolor" val="tx"/>
                    </a:ext>
                  </a:extLst>
                </a:hlinkClick>
              </a:rPr>
              <a:t>aka.ms/TeamsLiveTraining</a:t>
            </a:r>
            <a:endParaRPr lang="en-US" sz="1200" kern="0"/>
          </a:p>
          <a:p>
            <a:pPr marL="0" lvl="1" defTabSz="914225">
              <a:defRPr/>
            </a:pPr>
            <a:endParaRPr lang="en-US" sz="1200" kern="0"/>
          </a:p>
          <a:p>
            <a:pPr marL="0" lvl="1" defTabSz="914225">
              <a:defRPr/>
            </a:pPr>
            <a:r>
              <a:rPr lang="en-US" sz="1200" b="1" kern="0"/>
              <a:t>On-Demand Teams Training for Admins</a:t>
            </a:r>
          </a:p>
          <a:p>
            <a:pPr marL="0" lvl="1" defTabSz="914225">
              <a:defRPr/>
            </a:pPr>
            <a:r>
              <a:rPr lang="en-US" sz="1200" kern="0">
                <a:hlinkClick r:id="rId9">
                  <a:extLst>
                    <a:ext uri="{A12FA001-AC4F-418D-AE19-62706E023703}">
                      <ahyp:hlinkClr xmlns:ahyp="http://schemas.microsoft.com/office/drawing/2018/hyperlinkcolor" val="tx"/>
                    </a:ext>
                  </a:extLst>
                </a:hlinkClick>
              </a:rPr>
              <a:t>docs.microsoft.com/en-us/microsoftteams/itadmin-readiness</a:t>
            </a:r>
            <a:endParaRPr lang="en-US" sz="1200" kern="0"/>
          </a:p>
          <a:p>
            <a:pPr marL="0" lvl="1" defTabSz="914225">
              <a:defRPr/>
            </a:pPr>
            <a:endParaRPr kumimoji="0" lang="en-US" sz="1200" b="0" i="0" strike="noStrike" kern="0" cap="none" spc="0" normalizeH="0" baseline="0" noProof="0">
              <a:ln>
                <a:noFill/>
              </a:ln>
              <a:effectLst/>
              <a:uLnTx/>
              <a:uFillTx/>
            </a:endParaRPr>
          </a:p>
          <a:p>
            <a:pPr marL="0" lvl="1" defTabSz="914225">
              <a:defRPr/>
            </a:pPr>
            <a:r>
              <a:rPr lang="en-US" sz="1200" b="1" kern="0"/>
              <a:t>On-Demand Teams Training for End Users</a:t>
            </a:r>
          </a:p>
          <a:p>
            <a:pPr marL="0" lvl="1" defTabSz="914225">
              <a:defRPr/>
            </a:pPr>
            <a:r>
              <a:rPr lang="en-US" sz="1200" kern="0">
                <a:hlinkClick r:id="rId10">
                  <a:extLst>
                    <a:ext uri="{A12FA001-AC4F-418D-AE19-62706E023703}">
                      <ahyp:hlinkClr xmlns:ahyp="http://schemas.microsoft.com/office/drawing/2018/hyperlinkcolor" val="tx"/>
                    </a:ext>
                  </a:extLst>
                </a:hlinkClick>
              </a:rPr>
              <a:t>docs.microsoft.com/en-us/microsoftteams/enduser-training</a:t>
            </a:r>
            <a:endParaRPr kumimoji="0" lang="en-US" sz="1200" b="0" i="0" strike="noStrike" kern="0" cap="none" spc="0" normalizeH="0" baseline="0" noProof="0">
              <a:ln>
                <a:noFill/>
              </a:ln>
              <a:effectLst/>
              <a:uLnTx/>
              <a:uFillTx/>
            </a:endParaRPr>
          </a:p>
        </p:txBody>
      </p:sp>
      <p:sp>
        <p:nvSpPr>
          <p:cNvPr id="56" name="Rectangle 55">
            <a:extLst>
              <a:ext uri="{FF2B5EF4-FFF2-40B4-BE49-F238E27FC236}">
                <a16:creationId xmlns:a16="http://schemas.microsoft.com/office/drawing/2014/main" id="{8BDA29E0-7E4E-4E42-B1B5-3F05F3676B25}"/>
              </a:ext>
            </a:extLst>
          </p:cNvPr>
          <p:cNvSpPr/>
          <p:nvPr/>
        </p:nvSpPr>
        <p:spPr>
          <a:xfrm>
            <a:off x="6295711" y="3759594"/>
            <a:ext cx="2568786" cy="1846659"/>
          </a:xfrm>
          <a:prstGeom prst="rect">
            <a:avLst/>
          </a:prstGeom>
          <a:noFill/>
          <a:ln>
            <a:noFill/>
            <a:prstDash val="dash"/>
          </a:ln>
        </p:spPr>
        <p:txBody>
          <a:bodyPr wrap="square" lIns="274320" tIns="91440" rIns="182880" bIns="91440">
            <a:spAutoFit/>
          </a:bodyPr>
          <a:lstStyle/>
          <a:p>
            <a:pPr marL="0" marR="0" lvl="1" indent="0" algn="l" defTabSz="914225" rtl="0" eaLnBrk="1" fontAlgn="auto" latinLnBrk="0" hangingPunct="1">
              <a:lnSpc>
                <a:spcPct val="100000"/>
              </a:lnSpc>
              <a:spcBef>
                <a:spcPts val="0"/>
              </a:spcBef>
              <a:buClrTx/>
              <a:buSzTx/>
              <a:buFontTx/>
              <a:buNone/>
              <a:tabLst/>
              <a:defRPr/>
            </a:pPr>
            <a:r>
              <a:rPr kumimoji="0" lang="en-US" sz="1200" b="1" i="0" strike="noStrike" kern="0" cap="none" spc="0" normalizeH="0" baseline="0" noProof="0">
                <a:ln>
                  <a:noFill/>
                </a:ln>
                <a:effectLst/>
                <a:uLnTx/>
                <a:uFillTx/>
              </a:rPr>
              <a:t>Teams Success Kit</a:t>
            </a:r>
          </a:p>
          <a:p>
            <a:pPr marL="0" marR="0" lvl="0" indent="0" algn="l" defTabSz="914225" rtl="0" eaLnBrk="1" fontAlgn="auto" latinLnBrk="0" hangingPunct="1">
              <a:lnSpc>
                <a:spcPct val="100000"/>
              </a:lnSpc>
              <a:spcBef>
                <a:spcPts val="0"/>
              </a:spcBef>
              <a:buClrTx/>
              <a:buSzTx/>
              <a:buFontTx/>
              <a:buNone/>
              <a:tabLst/>
              <a:defRPr/>
            </a:pPr>
            <a:r>
              <a:rPr kumimoji="0" lang="en-US" sz="1200" b="0" i="0" strike="noStrike" kern="0" cap="none" spc="0" normalizeH="0" baseline="0" noProof="0">
                <a:ln>
                  <a:noFill/>
                </a:ln>
                <a:effectLst/>
                <a:uLnTx/>
                <a:uFillTx/>
                <a:hlinkClick r:id="rId11">
                  <a:extLst>
                    <a:ext uri="{A12FA001-AC4F-418D-AE19-62706E023703}">
                      <ahyp:hlinkClr xmlns:ahyp="http://schemas.microsoft.com/office/drawing/2018/hyperlinkcolor" val="tx"/>
                    </a:ext>
                  </a:extLst>
                </a:hlinkClick>
              </a:rPr>
              <a:t>aka.ms/TeamsSuccessKit</a:t>
            </a:r>
            <a:endParaRPr kumimoji="0" lang="en-US" sz="1200" b="0" i="0" strike="noStrike" kern="0" cap="none" spc="0" normalizeH="0" baseline="0" noProof="0">
              <a:ln>
                <a:noFill/>
              </a:ln>
              <a:effectLst/>
              <a:uLnTx/>
              <a:uFillTx/>
            </a:endParaRPr>
          </a:p>
          <a:p>
            <a:pPr marL="0" marR="0" lvl="0" indent="0" algn="l" defTabSz="914225" rtl="0" eaLnBrk="1" fontAlgn="auto" latinLnBrk="0" hangingPunct="1">
              <a:lnSpc>
                <a:spcPct val="100000"/>
              </a:lnSpc>
              <a:spcBef>
                <a:spcPts val="0"/>
              </a:spcBef>
              <a:buClrTx/>
              <a:buSzTx/>
              <a:buFontTx/>
              <a:buNone/>
              <a:tabLst/>
              <a:defRPr/>
            </a:pPr>
            <a:endParaRPr lang="en-US" sz="1200" kern="0"/>
          </a:p>
          <a:p>
            <a:pPr marL="0" marR="0" lvl="0" indent="0" algn="l" defTabSz="914225" rtl="0" eaLnBrk="1" fontAlgn="auto" latinLnBrk="0" hangingPunct="1">
              <a:lnSpc>
                <a:spcPct val="100000"/>
              </a:lnSpc>
              <a:spcBef>
                <a:spcPts val="0"/>
              </a:spcBef>
              <a:buClrTx/>
              <a:buSzTx/>
              <a:buFontTx/>
              <a:buNone/>
              <a:tabLst/>
              <a:defRPr/>
            </a:pPr>
            <a:r>
              <a:rPr lang="en-US" sz="1200" b="1" kern="0"/>
              <a:t>Teams Adoption Guide</a:t>
            </a:r>
          </a:p>
          <a:p>
            <a:pPr lvl="0" defTabSz="914225">
              <a:defRPr/>
            </a:pPr>
            <a:r>
              <a:rPr lang="en-US" sz="1200" kern="0">
                <a:hlinkClick r:id="rId12">
                  <a:extLst>
                    <a:ext uri="{A12FA001-AC4F-418D-AE19-62706E023703}">
                      <ahyp:hlinkClr xmlns:ahyp="http://schemas.microsoft.com/office/drawing/2018/hyperlinkcolor" val="tx"/>
                    </a:ext>
                  </a:extLst>
                </a:hlinkClick>
              </a:rPr>
              <a:t>aka.ms/TeamsToolkit</a:t>
            </a:r>
            <a:endParaRPr lang="en-US" sz="1200" kern="0"/>
          </a:p>
          <a:p>
            <a:pPr lvl="0" defTabSz="914225">
              <a:defRPr/>
            </a:pPr>
            <a:endParaRPr lang="en-US" sz="1200" kern="0"/>
          </a:p>
          <a:p>
            <a:pPr marL="0" marR="0" lvl="0" indent="0" algn="l" defTabSz="914225" rtl="0" eaLnBrk="1" fontAlgn="auto" latinLnBrk="0" hangingPunct="1">
              <a:lnSpc>
                <a:spcPct val="100000"/>
              </a:lnSpc>
              <a:spcBef>
                <a:spcPts val="0"/>
              </a:spcBef>
              <a:buClrTx/>
              <a:buSzTx/>
              <a:buFontTx/>
              <a:buNone/>
              <a:tabLst/>
              <a:defRPr/>
            </a:pPr>
            <a:endParaRPr kumimoji="0" lang="en-US" sz="1200" b="0" i="0" strike="noStrike" kern="0" cap="none" spc="0" normalizeH="0" baseline="0" noProof="0">
              <a:ln>
                <a:noFill/>
              </a:ln>
              <a:effectLst/>
              <a:uLnTx/>
              <a:uFillTx/>
            </a:endParaRPr>
          </a:p>
          <a:p>
            <a:pPr marL="0" marR="0" lvl="0" indent="0" algn="l" defTabSz="914225" rtl="0" eaLnBrk="1" fontAlgn="auto" latinLnBrk="0" hangingPunct="1">
              <a:lnSpc>
                <a:spcPct val="100000"/>
              </a:lnSpc>
              <a:spcBef>
                <a:spcPts val="0"/>
              </a:spcBef>
              <a:buClrTx/>
              <a:buSzTx/>
              <a:buFontTx/>
              <a:buNone/>
              <a:tabLst/>
              <a:defRPr/>
            </a:pPr>
            <a:endParaRPr lang="en-US" sz="1200" kern="0"/>
          </a:p>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200" b="0" i="0" strike="noStrike" kern="0" cap="none" spc="0" normalizeH="0" baseline="0" noProof="0">
              <a:ln>
                <a:noFill/>
              </a:ln>
              <a:effectLst/>
              <a:uLnTx/>
              <a:uFillTx/>
            </a:endParaRPr>
          </a:p>
        </p:txBody>
      </p:sp>
      <p:sp>
        <p:nvSpPr>
          <p:cNvPr id="57" name="Rectangle 56">
            <a:extLst>
              <a:ext uri="{FF2B5EF4-FFF2-40B4-BE49-F238E27FC236}">
                <a16:creationId xmlns:a16="http://schemas.microsoft.com/office/drawing/2014/main" id="{999F8344-BECA-42E5-B53D-A2C030377C42}"/>
              </a:ext>
            </a:extLst>
          </p:cNvPr>
          <p:cNvSpPr/>
          <p:nvPr/>
        </p:nvSpPr>
        <p:spPr>
          <a:xfrm>
            <a:off x="8690534" y="3759594"/>
            <a:ext cx="2790266" cy="1846659"/>
          </a:xfrm>
          <a:prstGeom prst="rect">
            <a:avLst/>
          </a:prstGeom>
          <a:noFill/>
          <a:ln>
            <a:noFill/>
            <a:prstDash val="dash"/>
          </a:ln>
        </p:spPr>
        <p:txBody>
          <a:bodyPr wrap="square" lIns="274320" tIns="91440" rIns="274320" bIns="91440">
            <a:spAutoFit/>
          </a:bodyPr>
          <a:lstStyle/>
          <a:p>
            <a:pPr marL="0" marR="0" lvl="1" indent="0" algn="l" defTabSz="914225" rtl="0" eaLnBrk="1" fontAlgn="auto" latinLnBrk="0" hangingPunct="1">
              <a:lnSpc>
                <a:spcPct val="100000"/>
              </a:lnSpc>
              <a:spcBef>
                <a:spcPts val="0"/>
              </a:spcBef>
              <a:buClrTx/>
              <a:buSzTx/>
              <a:buFontTx/>
              <a:buNone/>
              <a:tabLst/>
              <a:defRPr/>
            </a:pPr>
            <a:r>
              <a:rPr kumimoji="0" lang="en-US" sz="1200" b="1" i="0" strike="noStrike" kern="0" cap="none" spc="0" normalizeH="0" baseline="0" noProof="0">
                <a:ln>
                  <a:noFill/>
                </a:ln>
                <a:effectLst/>
                <a:uLnTx/>
                <a:uFillTx/>
              </a:rPr>
              <a:t>Drive Operational Excellence with Teams</a:t>
            </a:r>
          </a:p>
          <a:p>
            <a:pPr marL="0" marR="0" lvl="0" indent="0" algn="l" defTabSz="914225" rtl="0" eaLnBrk="1" fontAlgn="auto" latinLnBrk="0" hangingPunct="1">
              <a:lnSpc>
                <a:spcPct val="100000"/>
              </a:lnSpc>
              <a:spcBef>
                <a:spcPts val="0"/>
              </a:spcBef>
              <a:buClrTx/>
              <a:buSzTx/>
              <a:buFontTx/>
              <a:buNone/>
              <a:tabLst/>
              <a:defRPr/>
            </a:pPr>
            <a:r>
              <a:rPr kumimoji="0" lang="en-US" sz="1200" b="0" i="0" strike="noStrike" kern="0" cap="none" spc="0" normalizeH="0" baseline="0" noProof="0">
                <a:ln>
                  <a:noFill/>
                </a:ln>
                <a:effectLst/>
                <a:uLnTx/>
                <a:uFillTx/>
                <a:hlinkClick r:id="rId13">
                  <a:extLst>
                    <a:ext uri="{A12FA001-AC4F-418D-AE19-62706E023703}">
                      <ahyp:hlinkClr xmlns:ahyp="http://schemas.microsoft.com/office/drawing/2018/hyperlinkcolor" val="tx"/>
                    </a:ext>
                  </a:extLst>
                </a:hlinkClick>
              </a:rPr>
              <a:t>aka.ms/SkypeToTeams-Operate</a:t>
            </a:r>
            <a:endParaRPr kumimoji="0" lang="en-US" sz="1200" b="0" i="0" strike="noStrike" kern="0" cap="none" spc="0" normalizeH="0" baseline="0" noProof="0">
              <a:ln>
                <a:noFill/>
              </a:ln>
              <a:effectLst/>
              <a:uLnTx/>
              <a:uFillTx/>
            </a:endParaRPr>
          </a:p>
          <a:p>
            <a:pPr marL="0" marR="0" lvl="0" indent="0" algn="l" defTabSz="914225" rtl="0" eaLnBrk="1" fontAlgn="auto" latinLnBrk="0" hangingPunct="1">
              <a:lnSpc>
                <a:spcPct val="100000"/>
              </a:lnSpc>
              <a:spcBef>
                <a:spcPts val="0"/>
              </a:spcBef>
              <a:buClrTx/>
              <a:buSzTx/>
              <a:buFontTx/>
              <a:buNone/>
              <a:tabLst/>
              <a:defRPr/>
            </a:pPr>
            <a:endParaRPr lang="en-US" sz="1200" kern="0"/>
          </a:p>
          <a:p>
            <a:pPr marL="0" marR="0" lvl="0" indent="0" algn="l" defTabSz="914225" rtl="0" eaLnBrk="1" fontAlgn="auto" latinLnBrk="0" hangingPunct="1">
              <a:lnSpc>
                <a:spcPct val="100000"/>
              </a:lnSpc>
              <a:spcBef>
                <a:spcPts val="0"/>
              </a:spcBef>
              <a:buClrTx/>
              <a:buSzTx/>
              <a:buFontTx/>
              <a:buNone/>
              <a:tabLst/>
              <a:defRPr/>
            </a:pPr>
            <a:r>
              <a:rPr kumimoji="0" lang="en-US" sz="1200" b="1" i="0" strike="noStrike" kern="0" cap="none" spc="0" normalizeH="0" baseline="0" noProof="0">
                <a:ln>
                  <a:noFill/>
                </a:ln>
                <a:effectLst/>
                <a:uLnTx/>
                <a:uFillTx/>
              </a:rPr>
              <a:t>Tech Community Teams Blog</a:t>
            </a:r>
          </a:p>
          <a:p>
            <a:pPr lvl="0" defTabSz="914225">
              <a:defRPr/>
            </a:pPr>
            <a:r>
              <a:rPr lang="en-US" sz="1200" kern="0">
                <a:hlinkClick r:id="rId14">
                  <a:extLst>
                    <a:ext uri="{A12FA001-AC4F-418D-AE19-62706E023703}">
                      <ahyp:hlinkClr xmlns:ahyp="http://schemas.microsoft.com/office/drawing/2018/hyperlinkcolor" val="tx"/>
                    </a:ext>
                  </a:extLst>
                </a:hlinkClick>
              </a:rPr>
              <a:t>techcommunity.microsoft.com/t5/Microsoft-Teams-Blog/bg-p/MicrosoftTeamsBlog</a:t>
            </a:r>
            <a:endParaRPr lang="en-US" sz="1200" kern="0"/>
          </a:p>
          <a:p>
            <a:pPr lvl="0" defTabSz="914225">
              <a:defRPr/>
            </a:pPr>
            <a:endParaRPr kumimoji="0" lang="en-US" sz="1200" b="0" i="0" strike="noStrike" kern="0" cap="none" spc="0" normalizeH="0" baseline="0" noProof="0">
              <a:ln>
                <a:noFill/>
              </a:ln>
              <a:effectLst/>
              <a:uLnTx/>
              <a:uFillTx/>
            </a:endParaRPr>
          </a:p>
        </p:txBody>
      </p:sp>
      <p:sp>
        <p:nvSpPr>
          <p:cNvPr id="108" name="TextBox 107">
            <a:extLst>
              <a:ext uri="{FF2B5EF4-FFF2-40B4-BE49-F238E27FC236}">
                <a16:creationId xmlns:a16="http://schemas.microsoft.com/office/drawing/2014/main" id="{A41B604B-4D12-4873-8046-CE2760FD1607}"/>
              </a:ext>
            </a:extLst>
          </p:cNvPr>
          <p:cNvSpPr txBox="1"/>
          <p:nvPr/>
        </p:nvSpPr>
        <p:spPr>
          <a:xfrm>
            <a:off x="1098217" y="2408627"/>
            <a:ext cx="2329552" cy="1151389"/>
          </a:xfrm>
          <a:prstGeom prst="rect">
            <a:avLst/>
          </a:prstGeom>
          <a:noFill/>
        </p:spPr>
        <p:txBody>
          <a:bodyPr wrap="square" lIns="274320" tIns="143407" rIns="274320" bIns="143407" rtlCol="0">
            <a:spAutoFit/>
          </a:bodyPr>
          <a:lstStyle/>
          <a:p>
            <a:pPr marL="0" marR="0" lvl="0" indent="0" algn="ctr" defTabSz="914192" rtl="0" eaLnBrk="1" fontAlgn="auto" latinLnBrk="0" hangingPunct="1">
              <a:lnSpc>
                <a:spcPct val="100000"/>
              </a:lnSpc>
              <a:spcBef>
                <a:spcPts val="0"/>
              </a:spcBef>
              <a:spcAft>
                <a:spcPts val="588"/>
              </a:spcAft>
              <a:buClrTx/>
              <a:buSzTx/>
              <a:buFontTx/>
              <a:buNone/>
              <a:tabLst/>
              <a:defRPr/>
            </a:pPr>
            <a:r>
              <a:rPr kumimoji="0" lang="en-US" sz="1400" b="1"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rPr>
              <a:t>Plan your journey to Teams </a:t>
            </a:r>
            <a:r>
              <a:rPr kumimoji="0" lang="en-US" sz="1400" b="0"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rPr>
              <a:t>with our </a:t>
            </a:r>
            <a:r>
              <a:rPr kumimoji="0" lang="en-US" sz="14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guidance, training, and resources</a:t>
            </a:r>
          </a:p>
        </p:txBody>
      </p:sp>
      <p:pic>
        <p:nvPicPr>
          <p:cNvPr id="109" name="Picture 108">
            <a:extLst>
              <a:ext uri="{FF2B5EF4-FFF2-40B4-BE49-F238E27FC236}">
                <a16:creationId xmlns:a16="http://schemas.microsoft.com/office/drawing/2014/main" id="{966ED303-99B7-44C1-A14C-94D51974F341}"/>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1177361" y="1486474"/>
            <a:ext cx="688089" cy="694408"/>
          </a:xfrm>
          <a:prstGeom prst="rect">
            <a:avLst/>
          </a:prstGeom>
        </p:spPr>
      </p:pic>
      <p:sp>
        <p:nvSpPr>
          <p:cNvPr id="110" name="TextBox 109">
            <a:extLst>
              <a:ext uri="{FF2B5EF4-FFF2-40B4-BE49-F238E27FC236}">
                <a16:creationId xmlns:a16="http://schemas.microsoft.com/office/drawing/2014/main" id="{203C4182-74ED-4FB6-90B6-AB3C097FDFE2}"/>
              </a:ext>
            </a:extLst>
          </p:cNvPr>
          <p:cNvSpPr txBox="1"/>
          <p:nvPr/>
        </p:nvSpPr>
        <p:spPr>
          <a:xfrm>
            <a:off x="3533183" y="2405053"/>
            <a:ext cx="2507352" cy="1151389"/>
          </a:xfrm>
          <a:prstGeom prst="rect">
            <a:avLst/>
          </a:prstGeom>
          <a:noFill/>
        </p:spPr>
        <p:txBody>
          <a:bodyPr wrap="square" lIns="274320" tIns="143407" rIns="274320" bIns="143407" rtlCol="0">
            <a:spAutoFit/>
          </a:bodyPr>
          <a:lstStyle/>
          <a:p>
            <a:pPr marL="0" marR="0" lvl="0" indent="0" algn="ctr" defTabSz="914192" rtl="0" eaLnBrk="1" fontAlgn="auto" latinLnBrk="0" hangingPunct="1">
              <a:lnSpc>
                <a:spcPct val="100000"/>
              </a:lnSpc>
              <a:spcBef>
                <a:spcPts val="0"/>
              </a:spcBef>
              <a:spcAft>
                <a:spcPts val="588"/>
              </a:spcAft>
              <a:buClrTx/>
              <a:buSzTx/>
              <a:buFontTx/>
              <a:buNone/>
              <a:tabLst/>
              <a:defRPr/>
            </a:pPr>
            <a:r>
              <a:rPr kumimoji="0" lang="en-US" sz="1400" b="1"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rPr>
              <a:t>Onboard users and begin using Teams </a:t>
            </a:r>
            <a:r>
              <a:rPr kumimoji="0" lang="en-US" sz="1400" b="0"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rPr>
              <a:t>to explore the </a:t>
            </a:r>
            <a:r>
              <a:rPr lang="en-US" sz="1400">
                <a:solidFill>
                  <a:srgbClr val="2F2F2F"/>
                </a:solidFill>
                <a:latin typeface="Segoe UI" panose="020B0502040204020203" pitchFamily="34" charset="0"/>
                <a:cs typeface="Segoe UI" panose="020B0502040204020203" pitchFamily="34" charset="0"/>
              </a:rPr>
              <a:t>possibilities for your organization</a:t>
            </a:r>
            <a:endParaRPr kumimoji="0" lang="en-US" sz="1400" b="0"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endParaRPr>
          </a:p>
        </p:txBody>
      </p:sp>
      <p:sp>
        <p:nvSpPr>
          <p:cNvPr id="111" name="TextBox 110">
            <a:extLst>
              <a:ext uri="{FF2B5EF4-FFF2-40B4-BE49-F238E27FC236}">
                <a16:creationId xmlns:a16="http://schemas.microsoft.com/office/drawing/2014/main" id="{B2209DEC-AB58-4211-8942-6297FCA0D1F4}"/>
              </a:ext>
            </a:extLst>
          </p:cNvPr>
          <p:cNvSpPr txBox="1"/>
          <p:nvPr/>
        </p:nvSpPr>
        <p:spPr>
          <a:xfrm>
            <a:off x="6077494" y="2405051"/>
            <a:ext cx="2489082" cy="935946"/>
          </a:xfrm>
          <a:prstGeom prst="rect">
            <a:avLst/>
          </a:prstGeom>
          <a:noFill/>
        </p:spPr>
        <p:txBody>
          <a:bodyPr wrap="square" lIns="274320" tIns="143407" rIns="274320" bIns="143407" rtlCol="0">
            <a:spAutoFit/>
          </a:bodyPr>
          <a:lstStyle/>
          <a:p>
            <a:pPr marL="0" marR="0" lvl="0" indent="0" algn="ctr" defTabSz="914192" rtl="0" eaLnBrk="1" fontAlgn="auto" latinLnBrk="0" hangingPunct="1">
              <a:lnSpc>
                <a:spcPct val="100000"/>
              </a:lnSpc>
              <a:spcBef>
                <a:spcPts val="0"/>
              </a:spcBef>
              <a:spcAft>
                <a:spcPts val="588"/>
              </a:spcAft>
              <a:buClrTx/>
              <a:buSzTx/>
              <a:buFontTx/>
              <a:buNone/>
              <a:tabLst/>
              <a:defRPr/>
            </a:pPr>
            <a:r>
              <a:rPr kumimoji="0" lang="en-US" sz="1400" b="1"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rPr>
              <a:t>Drive </a:t>
            </a:r>
            <a:r>
              <a:rPr lang="en-US" sz="1400" b="1">
                <a:solidFill>
                  <a:srgbClr val="2F2F2F"/>
                </a:solidFill>
                <a:latin typeface="Segoe UI" panose="020B0502040204020203" pitchFamily="34" charset="0"/>
                <a:cs typeface="Segoe UI" panose="020B0502040204020203" pitchFamily="34" charset="0"/>
              </a:rPr>
              <a:t>Teams</a:t>
            </a:r>
            <a:r>
              <a:rPr kumimoji="0" lang="en-US" sz="1400" b="1"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rPr>
              <a:t> adoption </a:t>
            </a:r>
            <a:r>
              <a:rPr kumimoji="0" lang="en-US" sz="1400" b="0"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rPr>
              <a:t>for collaboration, meetings, and calling</a:t>
            </a:r>
            <a:endParaRPr kumimoji="0" lang="en-US" sz="14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p:txBody>
      </p:sp>
      <p:sp>
        <p:nvSpPr>
          <p:cNvPr id="112" name="TextBox 111">
            <a:extLst>
              <a:ext uri="{FF2B5EF4-FFF2-40B4-BE49-F238E27FC236}">
                <a16:creationId xmlns:a16="http://schemas.microsoft.com/office/drawing/2014/main" id="{EEAA9FDD-DF10-491A-B76A-F440EBF893C9}"/>
              </a:ext>
            </a:extLst>
          </p:cNvPr>
          <p:cNvSpPr txBox="1"/>
          <p:nvPr/>
        </p:nvSpPr>
        <p:spPr>
          <a:xfrm>
            <a:off x="8503076" y="2411950"/>
            <a:ext cx="2590707" cy="935946"/>
          </a:xfrm>
          <a:prstGeom prst="rect">
            <a:avLst/>
          </a:prstGeom>
          <a:noFill/>
        </p:spPr>
        <p:txBody>
          <a:bodyPr wrap="square" lIns="274320" tIns="143407" rIns="274320" bIns="143407" rtlCol="0" anchor="t">
            <a:spAutoFit/>
          </a:bodyPr>
          <a:lstStyle/>
          <a:p>
            <a:pPr marL="0" marR="0" lvl="0" indent="0" algn="ctr" defTabSz="913874" rtl="0" eaLnBrk="1" fontAlgn="auto" latinLnBrk="0" hangingPunct="1">
              <a:lnSpc>
                <a:spcPct val="100000"/>
              </a:lnSpc>
              <a:spcBef>
                <a:spcPts val="0"/>
              </a:spcBef>
              <a:spcAft>
                <a:spcPts val="588"/>
              </a:spcAft>
              <a:buClrTx/>
              <a:buSzTx/>
              <a:buFontTx/>
              <a:buNone/>
              <a:tabLst/>
              <a:defRPr/>
            </a:pPr>
            <a:r>
              <a:rPr kumimoji="0" lang="en-US" sz="1400" b="1"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rPr>
              <a:t>Fully upgrade to Teams </a:t>
            </a:r>
            <a:r>
              <a:rPr kumimoji="0" lang="en-US" sz="1400" b="0"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rPr>
              <a:t>and </a:t>
            </a:r>
            <a:r>
              <a:rPr kumimoji="0" lang="en-US" sz="14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accelerate business value realization</a:t>
            </a:r>
          </a:p>
        </p:txBody>
      </p:sp>
      <p:pic>
        <p:nvPicPr>
          <p:cNvPr id="113" name="Picture 112">
            <a:extLst>
              <a:ext uri="{FF2B5EF4-FFF2-40B4-BE49-F238E27FC236}">
                <a16:creationId xmlns:a16="http://schemas.microsoft.com/office/drawing/2014/main" id="{A93F373A-ACA8-4C8B-85C9-941FC34F9046}"/>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l="6608" t="23085" r="80690" b="25868"/>
          <a:stretch/>
        </p:blipFill>
        <p:spPr>
          <a:xfrm>
            <a:off x="437271" y="1526894"/>
            <a:ext cx="611839" cy="632505"/>
          </a:xfrm>
          <a:prstGeom prst="rect">
            <a:avLst/>
          </a:prstGeom>
        </p:spPr>
      </p:pic>
      <p:sp>
        <p:nvSpPr>
          <p:cNvPr id="26" name="Title 1">
            <a:extLst>
              <a:ext uri="{FF2B5EF4-FFF2-40B4-BE49-F238E27FC236}">
                <a16:creationId xmlns:a16="http://schemas.microsoft.com/office/drawing/2014/main" id="{E289DC20-43DC-4AB8-B48C-4598504A1B23}"/>
              </a:ext>
            </a:extLst>
          </p:cNvPr>
          <p:cNvSpPr txBox="1">
            <a:spLocks/>
          </p:cNvSpPr>
          <p:nvPr/>
        </p:nvSpPr>
        <p:spPr>
          <a:xfrm>
            <a:off x="285008" y="456878"/>
            <a:ext cx="11023611" cy="899282"/>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a:solidFill>
                  <a:srgbClr val="2F2F2F"/>
                </a:solidFill>
                <a:latin typeface="Segoe UI Semibold" panose="020B0702040204020203" pitchFamily="34" charset="0"/>
                <a:cs typeface="Segoe UI Semibold" panose="020B0702040204020203" pitchFamily="34" charset="0"/>
              </a:rPr>
              <a:t>Additional Teams upgrade resources</a:t>
            </a:r>
            <a:endParaRPr lang="en-US" sz="2000" spc="0">
              <a:ln>
                <a:noFill/>
              </a:ln>
              <a:solidFill>
                <a:srgbClr val="0078D4"/>
              </a:solidFill>
              <a:latin typeface="Segoe UI Semibold" panose="020B0502040204020203" pitchFamily="34" charset="0"/>
              <a:cs typeface="Segoe UI Semibold" panose="020B0502040204020203" pitchFamily="34" charset="0"/>
            </a:endParaRPr>
          </a:p>
        </p:txBody>
      </p:sp>
      <p:grpSp>
        <p:nvGrpSpPr>
          <p:cNvPr id="14" name="Group 13">
            <a:extLst>
              <a:ext uri="{FF2B5EF4-FFF2-40B4-BE49-F238E27FC236}">
                <a16:creationId xmlns:a16="http://schemas.microsoft.com/office/drawing/2014/main" id="{F6B327B6-3952-4F49-940F-4F2F093C7BF6}"/>
              </a:ext>
            </a:extLst>
          </p:cNvPr>
          <p:cNvGrpSpPr/>
          <p:nvPr/>
        </p:nvGrpSpPr>
        <p:grpSpPr>
          <a:xfrm>
            <a:off x="1666626" y="1341998"/>
            <a:ext cx="1001409" cy="1001409"/>
            <a:chOff x="1666626" y="1341998"/>
            <a:chExt cx="1001409" cy="1001409"/>
          </a:xfrm>
        </p:grpSpPr>
        <p:sp>
          <p:nvSpPr>
            <p:cNvPr id="13" name="Oval 12">
              <a:extLst>
                <a:ext uri="{FF2B5EF4-FFF2-40B4-BE49-F238E27FC236}">
                  <a16:creationId xmlns:a16="http://schemas.microsoft.com/office/drawing/2014/main" id="{0BF0B988-1170-4C07-BB42-DF62923CC315}"/>
                </a:ext>
              </a:extLst>
            </p:cNvPr>
            <p:cNvSpPr/>
            <p:nvPr/>
          </p:nvSpPr>
          <p:spPr bwMode="auto">
            <a:xfrm>
              <a:off x="1666626" y="1341998"/>
              <a:ext cx="1001409" cy="1001409"/>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Graphic 4" descr="Checklist">
              <a:extLst>
                <a:ext uri="{FF2B5EF4-FFF2-40B4-BE49-F238E27FC236}">
                  <a16:creationId xmlns:a16="http://schemas.microsoft.com/office/drawing/2014/main" id="{CED8A8A3-2763-445C-8D91-40CA28D9CBC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781850" y="1464172"/>
              <a:ext cx="764010" cy="764010"/>
            </a:xfrm>
            <a:prstGeom prst="rect">
              <a:avLst/>
            </a:prstGeom>
          </p:spPr>
        </p:pic>
      </p:grpSp>
      <p:grpSp>
        <p:nvGrpSpPr>
          <p:cNvPr id="15" name="Group 14">
            <a:extLst>
              <a:ext uri="{FF2B5EF4-FFF2-40B4-BE49-F238E27FC236}">
                <a16:creationId xmlns:a16="http://schemas.microsoft.com/office/drawing/2014/main" id="{7F414F5D-92E6-416E-9133-118CA6F9F1E8}"/>
              </a:ext>
            </a:extLst>
          </p:cNvPr>
          <p:cNvGrpSpPr/>
          <p:nvPr/>
        </p:nvGrpSpPr>
        <p:grpSpPr>
          <a:xfrm>
            <a:off x="4282873" y="1346427"/>
            <a:ext cx="1001409" cy="1001409"/>
            <a:chOff x="4168573" y="1346427"/>
            <a:chExt cx="1001409" cy="1001409"/>
          </a:xfrm>
        </p:grpSpPr>
        <p:sp>
          <p:nvSpPr>
            <p:cNvPr id="36" name="Oval 35">
              <a:extLst>
                <a:ext uri="{FF2B5EF4-FFF2-40B4-BE49-F238E27FC236}">
                  <a16:creationId xmlns:a16="http://schemas.microsoft.com/office/drawing/2014/main" id="{3A9EB3FA-626B-4DAC-859A-6EC04288750F}"/>
                </a:ext>
              </a:extLst>
            </p:cNvPr>
            <p:cNvSpPr/>
            <p:nvPr/>
          </p:nvSpPr>
          <p:spPr bwMode="auto">
            <a:xfrm>
              <a:off x="4168573" y="1346427"/>
              <a:ext cx="1001409" cy="1001409"/>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Graphic 6" descr="Teacher">
              <a:extLst>
                <a:ext uri="{FF2B5EF4-FFF2-40B4-BE49-F238E27FC236}">
                  <a16:creationId xmlns:a16="http://schemas.microsoft.com/office/drawing/2014/main" id="{27A090B8-85D7-4041-9F11-32C41D47B8B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270230" y="1464172"/>
              <a:ext cx="786014" cy="786014"/>
            </a:xfrm>
            <a:prstGeom prst="rect">
              <a:avLst/>
            </a:prstGeom>
          </p:spPr>
        </p:pic>
      </p:grpSp>
      <p:grpSp>
        <p:nvGrpSpPr>
          <p:cNvPr id="16" name="Group 15">
            <a:extLst>
              <a:ext uri="{FF2B5EF4-FFF2-40B4-BE49-F238E27FC236}">
                <a16:creationId xmlns:a16="http://schemas.microsoft.com/office/drawing/2014/main" id="{A8DAF72F-3882-4A43-B623-8485448E578D}"/>
              </a:ext>
            </a:extLst>
          </p:cNvPr>
          <p:cNvGrpSpPr/>
          <p:nvPr/>
        </p:nvGrpSpPr>
        <p:grpSpPr>
          <a:xfrm>
            <a:off x="6802512" y="1328124"/>
            <a:ext cx="1001409" cy="1001409"/>
            <a:chOff x="6869157" y="1328124"/>
            <a:chExt cx="1001409" cy="1001409"/>
          </a:xfrm>
        </p:grpSpPr>
        <p:sp>
          <p:nvSpPr>
            <p:cNvPr id="39" name="Oval 38">
              <a:extLst>
                <a:ext uri="{FF2B5EF4-FFF2-40B4-BE49-F238E27FC236}">
                  <a16:creationId xmlns:a16="http://schemas.microsoft.com/office/drawing/2014/main" id="{E40901F2-7D50-4F82-8D82-C3A0CAE305BA}"/>
                </a:ext>
              </a:extLst>
            </p:cNvPr>
            <p:cNvSpPr/>
            <p:nvPr/>
          </p:nvSpPr>
          <p:spPr bwMode="auto">
            <a:xfrm>
              <a:off x="6869157" y="1328124"/>
              <a:ext cx="1001409" cy="1001409"/>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9" name="Graphic 8" descr="Meeting">
              <a:extLst>
                <a:ext uri="{FF2B5EF4-FFF2-40B4-BE49-F238E27FC236}">
                  <a16:creationId xmlns:a16="http://schemas.microsoft.com/office/drawing/2014/main" id="{44FE5EC0-5642-4506-8303-B3426AA0194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963115" y="1442663"/>
              <a:ext cx="793705" cy="793705"/>
            </a:xfrm>
            <a:prstGeom prst="rect">
              <a:avLst/>
            </a:prstGeom>
          </p:spPr>
        </p:pic>
      </p:grpSp>
      <p:grpSp>
        <p:nvGrpSpPr>
          <p:cNvPr id="17" name="Group 16">
            <a:extLst>
              <a:ext uri="{FF2B5EF4-FFF2-40B4-BE49-F238E27FC236}">
                <a16:creationId xmlns:a16="http://schemas.microsoft.com/office/drawing/2014/main" id="{7617CF28-1A15-4127-B4BD-CF22D63D1381}"/>
              </a:ext>
            </a:extLst>
          </p:cNvPr>
          <p:cNvGrpSpPr/>
          <p:nvPr/>
        </p:nvGrpSpPr>
        <p:grpSpPr>
          <a:xfrm>
            <a:off x="9300137" y="1331937"/>
            <a:ext cx="1001409" cy="1001409"/>
            <a:chOff x="8969017" y="1310671"/>
            <a:chExt cx="1001409" cy="1001409"/>
          </a:xfrm>
        </p:grpSpPr>
        <p:sp>
          <p:nvSpPr>
            <p:cNvPr id="41" name="Oval 40">
              <a:extLst>
                <a:ext uri="{FF2B5EF4-FFF2-40B4-BE49-F238E27FC236}">
                  <a16:creationId xmlns:a16="http://schemas.microsoft.com/office/drawing/2014/main" id="{D6F79522-5061-4DA8-AC14-8BB703772638}"/>
                </a:ext>
              </a:extLst>
            </p:cNvPr>
            <p:cNvSpPr/>
            <p:nvPr/>
          </p:nvSpPr>
          <p:spPr bwMode="auto">
            <a:xfrm>
              <a:off x="8969017" y="1310671"/>
              <a:ext cx="1001409" cy="1001409"/>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1" name="Graphic 10" descr="Upward trend">
              <a:extLst>
                <a:ext uri="{FF2B5EF4-FFF2-40B4-BE49-F238E27FC236}">
                  <a16:creationId xmlns:a16="http://schemas.microsoft.com/office/drawing/2014/main" id="{C9D2B79D-9529-453B-9ED5-79B28E10B229}"/>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078537" y="1406490"/>
              <a:ext cx="812124" cy="812124"/>
            </a:xfrm>
            <a:prstGeom prst="rect">
              <a:avLst/>
            </a:prstGeom>
          </p:spPr>
        </p:pic>
      </p:grpSp>
    </p:spTree>
    <p:extLst>
      <p:ext uri="{BB962C8B-B14F-4D97-AF65-F5344CB8AC3E}">
        <p14:creationId xmlns:p14="http://schemas.microsoft.com/office/powerpoint/2010/main" val="362746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40984" y="93606"/>
            <a:ext cx="8151016" cy="6846751"/>
          </a:xfrm>
          <a:prstGeom prst="rect">
            <a:avLst/>
          </a:prstGeom>
        </p:spPr>
      </p:pic>
      <p:sp>
        <p:nvSpPr>
          <p:cNvPr id="7" name="Title 3"/>
          <p:cNvSpPr txBox="1">
            <a:spLocks/>
          </p:cNvSpPr>
          <p:nvPr/>
        </p:nvSpPr>
        <p:spPr>
          <a:xfrm>
            <a:off x="312875" y="2748779"/>
            <a:ext cx="6295158" cy="899409"/>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4704" b="0" i="0" u="none" strike="noStrike" kern="1200" cap="none" spc="-147" normalizeH="0" baseline="0" noProof="0">
                <a:ln w="3175">
                  <a:noFill/>
                </a:ln>
                <a:gradFill>
                  <a:gsLst>
                    <a:gs pos="1250">
                      <a:srgbClr val="2C292A"/>
                    </a:gs>
                    <a:gs pos="100000">
                      <a:srgbClr val="2C292A"/>
                    </a:gs>
                  </a:gsLst>
                  <a:lin ang="5400000" scaled="0"/>
                </a:gradFill>
                <a:effectLst/>
                <a:uLnTx/>
                <a:uFillTx/>
                <a:latin typeface="Segoe UI Light"/>
                <a:ea typeface="+mn-ea"/>
                <a:cs typeface="Segoe UI" pitchFamily="34" charset="0"/>
              </a:rPr>
              <a:t>Microsoft Teams</a:t>
            </a:r>
            <a:endParaRPr kumimoji="0" lang="en-US" sz="4704" b="0" i="0" u="none" strike="noStrike" kern="1200" cap="none" spc="-49" normalizeH="0" baseline="0" noProof="0">
              <a:ln w="3175">
                <a:noFill/>
              </a:ln>
              <a:gradFill>
                <a:gsLst>
                  <a:gs pos="1250">
                    <a:srgbClr val="2C292A"/>
                  </a:gs>
                  <a:gs pos="100000">
                    <a:srgbClr val="2C292A"/>
                  </a:gs>
                </a:gsLst>
                <a:lin ang="5400000" scaled="0"/>
              </a:gradFill>
              <a:effectLst/>
              <a:uLnTx/>
              <a:uFillTx/>
              <a:latin typeface="Segoe UI Light"/>
              <a:ea typeface="+mn-ea"/>
              <a:cs typeface="Segoe UI" pitchFamily="34" charset="0"/>
            </a:endParaRPr>
          </a:p>
        </p:txBody>
      </p:sp>
      <p:sp>
        <p:nvSpPr>
          <p:cNvPr id="9" name="Title 3"/>
          <p:cNvSpPr txBox="1">
            <a:spLocks/>
          </p:cNvSpPr>
          <p:nvPr/>
        </p:nvSpPr>
        <p:spPr>
          <a:xfrm>
            <a:off x="312875" y="3482598"/>
            <a:ext cx="6295158" cy="899409"/>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2353" b="0" i="0" u="none" strike="noStrike" kern="1200" cap="none" spc="-49" normalizeH="0" baseline="0" noProof="0">
                <a:ln w="3175">
                  <a:noFill/>
                </a:ln>
                <a:gradFill>
                  <a:gsLst>
                    <a:gs pos="1250">
                      <a:srgbClr val="2C292A"/>
                    </a:gs>
                    <a:gs pos="100000">
                      <a:srgbClr val="2C292A"/>
                    </a:gs>
                  </a:gsLst>
                  <a:lin ang="5400000" scaled="0"/>
                </a:gradFill>
                <a:effectLst/>
                <a:uLnTx/>
                <a:uFillTx/>
                <a:latin typeface="Segoe UI Semibold"/>
                <a:ea typeface="+mn-ea"/>
                <a:cs typeface="Segoe UI" pitchFamily="34" charset="0"/>
              </a:rPr>
              <a:t>The hub for teamwork in Office 365</a:t>
            </a:r>
            <a:endParaRPr kumimoji="0" lang="en-US" sz="4704" b="0" i="0" u="none" strike="noStrike" kern="1200" cap="none" spc="-49" normalizeH="0" baseline="0" noProof="0">
              <a:ln w="3175">
                <a:noFill/>
              </a:ln>
              <a:gradFill>
                <a:gsLst>
                  <a:gs pos="1250">
                    <a:srgbClr val="2C292A"/>
                  </a:gs>
                  <a:gs pos="100000">
                    <a:srgbClr val="2C292A"/>
                  </a:gs>
                </a:gsLst>
                <a:lin ang="5400000" scaled="0"/>
              </a:gradFill>
              <a:effectLst/>
              <a:uLnTx/>
              <a:uFillTx/>
              <a:latin typeface="Segoe UI Semibold"/>
              <a:ea typeface="+mn-ea"/>
              <a:cs typeface="Segoe UI" pitchFamily="34" charset="0"/>
            </a:endParaRPr>
          </a:p>
        </p:txBody>
      </p:sp>
      <p:pic>
        <p:nvPicPr>
          <p:cNvPr id="4" name="Picture 3" descr="A screenshot of a cell phone&#10;&#10;Description generated with very high confidence">
            <a:extLst>
              <a:ext uri="{FF2B5EF4-FFF2-40B4-BE49-F238E27FC236}">
                <a16:creationId xmlns:a16="http://schemas.microsoft.com/office/drawing/2014/main" id="{5AC6B3D4-2E52-4204-8645-5678E8D0114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83492" y="651431"/>
            <a:ext cx="5808508" cy="4529026"/>
          </a:xfrm>
          <a:prstGeom prst="rect">
            <a:avLst/>
          </a:prstGeom>
        </p:spPr>
      </p:pic>
    </p:spTree>
    <p:extLst>
      <p:ext uri="{BB962C8B-B14F-4D97-AF65-F5344CB8AC3E}">
        <p14:creationId xmlns:p14="http://schemas.microsoft.com/office/powerpoint/2010/main" val="373050873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638681B1-6474-5F48-B7BE-B7DB304632F1}"/>
              </a:ext>
            </a:extLst>
          </p:cNvPr>
          <p:cNvSpPr txBox="1">
            <a:spLocks/>
          </p:cNvSpPr>
          <p:nvPr/>
        </p:nvSpPr>
        <p:spPr>
          <a:xfrm>
            <a:off x="1733918" y="1459028"/>
            <a:ext cx="6111489" cy="1360372"/>
          </a:xfrm>
          <a:prstGeom prst="rect">
            <a:avLst/>
          </a:prstGeom>
        </p:spPr>
        <p:txBody>
          <a:bodyPr vert="horz" wrap="square" lIns="0" tIns="0" rIns="0" bIns="0" rtlCol="0">
            <a:sp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marL="6348" lvl="1" defTabSz="932563">
              <a:spcBef>
                <a:spcPct val="20000"/>
              </a:spcBef>
              <a:spcAft>
                <a:spcPts val="600"/>
              </a:spcAft>
              <a:buSzPct val="90000"/>
              <a:defRPr/>
            </a:pPr>
            <a:r>
              <a:rPr lang="en-US" sz="2400" b="1">
                <a:solidFill>
                  <a:srgbClr val="0078D4"/>
                </a:solidFill>
                <a:latin typeface="Segoe UI Semibold"/>
              </a:rPr>
              <a:t>Advanced features and capabilities</a:t>
            </a:r>
          </a:p>
          <a:p>
            <a:pPr marL="292098" lvl="2" indent="-285750" defTabSz="932563">
              <a:spcBef>
                <a:spcPct val="20000"/>
              </a:spcBef>
              <a:spcAft>
                <a:spcPts val="600"/>
              </a:spcAft>
              <a:buSzPct val="90000"/>
              <a:buFont typeface="Arial" panose="020B0604020202020204" pitchFamily="34" charset="0"/>
              <a:buChar char="•"/>
              <a:defRPr/>
            </a:pPr>
            <a:r>
              <a:rPr lang="en-US" sz="1600">
                <a:solidFill>
                  <a:srgbClr val="1A1A1A">
                    <a:lumMod val="90000"/>
                    <a:lumOff val="10000"/>
                  </a:srgbClr>
                </a:solidFill>
                <a:latin typeface="Segoe UI"/>
              </a:rPr>
              <a:t>Teams can do more than Skype for Business Online</a:t>
            </a:r>
          </a:p>
          <a:p>
            <a:pPr marL="292098" lvl="2" indent="-285750" defTabSz="932563">
              <a:spcBef>
                <a:spcPct val="20000"/>
              </a:spcBef>
              <a:spcAft>
                <a:spcPts val="600"/>
              </a:spcAft>
              <a:buSzPct val="90000"/>
              <a:buFont typeface="Arial" panose="020B0604020202020204" pitchFamily="34" charset="0"/>
              <a:buChar char="•"/>
              <a:defRPr/>
            </a:pPr>
            <a:r>
              <a:rPr lang="en-US" sz="1600">
                <a:solidFill>
                  <a:srgbClr val="1A1A1A">
                    <a:lumMod val="90000"/>
                    <a:lumOff val="10000"/>
                  </a:srgbClr>
                </a:solidFill>
                <a:latin typeface="Segoe UI"/>
              </a:rPr>
              <a:t>Rapid innovation based upon a rich </a:t>
            </a:r>
            <a:r>
              <a:rPr lang="en-US" sz="1600">
                <a:solidFill>
                  <a:srgbClr val="1A1A1A">
                    <a:lumMod val="90000"/>
                    <a:lumOff val="10000"/>
                  </a:srgbClr>
                </a:solidFill>
              </a:rPr>
              <a:t>Intelligent Communications roadmap </a:t>
            </a:r>
            <a:endParaRPr lang="en-US" sz="1600">
              <a:solidFill>
                <a:srgbClr val="1A1A1A">
                  <a:lumMod val="90000"/>
                  <a:lumOff val="10000"/>
                </a:srgbClr>
              </a:solidFill>
              <a:latin typeface="Segoe UI"/>
            </a:endParaRPr>
          </a:p>
        </p:txBody>
      </p:sp>
      <p:sp>
        <p:nvSpPr>
          <p:cNvPr id="14" name="Text Placeholder 5">
            <a:extLst>
              <a:ext uri="{FF2B5EF4-FFF2-40B4-BE49-F238E27FC236}">
                <a16:creationId xmlns:a16="http://schemas.microsoft.com/office/drawing/2014/main" id="{49D73906-81E3-CE42-AFE9-702E0087AD40}"/>
              </a:ext>
            </a:extLst>
          </p:cNvPr>
          <p:cNvSpPr txBox="1">
            <a:spLocks/>
          </p:cNvSpPr>
          <p:nvPr/>
        </p:nvSpPr>
        <p:spPr>
          <a:xfrm>
            <a:off x="1715515" y="3276600"/>
            <a:ext cx="6435243" cy="1114151"/>
          </a:xfrm>
          <a:prstGeom prst="rect">
            <a:avLst/>
          </a:prstGeom>
        </p:spPr>
        <p:txBody>
          <a:bodyPr vert="horz" wrap="square" lIns="0" tIns="0" rIns="0" bIns="0" rtlCol="0">
            <a:sp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marL="6348" lvl="1" defTabSz="932563">
              <a:spcBef>
                <a:spcPct val="20000"/>
              </a:spcBef>
              <a:spcAft>
                <a:spcPts val="600"/>
              </a:spcAft>
              <a:buSzPct val="90000"/>
              <a:defRPr/>
            </a:pPr>
            <a:r>
              <a:rPr lang="en-US" sz="2400" b="1">
                <a:solidFill>
                  <a:srgbClr val="0078D4"/>
                </a:solidFill>
                <a:latin typeface="Segoe UI Semibold"/>
              </a:rPr>
              <a:t>Modern user experiences</a:t>
            </a:r>
          </a:p>
          <a:p>
            <a:pPr marL="292098" lvl="2" indent="-285750" defTabSz="932563">
              <a:spcBef>
                <a:spcPct val="20000"/>
              </a:spcBef>
              <a:spcAft>
                <a:spcPts val="600"/>
              </a:spcAft>
              <a:buSzPct val="90000"/>
              <a:buFont typeface="Arial" panose="020B0604020202020204" pitchFamily="34" charset="0"/>
              <a:buChar char="•"/>
              <a:defRPr/>
            </a:pPr>
            <a:r>
              <a:rPr lang="en-US" sz="1600">
                <a:solidFill>
                  <a:srgbClr val="1A1A1A">
                    <a:lumMod val="90000"/>
                    <a:lumOff val="10000"/>
                  </a:srgbClr>
                </a:solidFill>
                <a:latin typeface="Segoe UI"/>
              </a:rPr>
              <a:t>State-of-the-art cross-platform and mobile experiences</a:t>
            </a:r>
          </a:p>
          <a:p>
            <a:pPr marL="292098" lvl="2" indent="-285750" defTabSz="932563">
              <a:spcBef>
                <a:spcPct val="20000"/>
              </a:spcBef>
              <a:spcAft>
                <a:spcPts val="600"/>
              </a:spcAft>
              <a:buSzPct val="90000"/>
              <a:buFont typeface="Arial" panose="020B0604020202020204" pitchFamily="34" charset="0"/>
              <a:buChar char="•"/>
              <a:defRPr/>
            </a:pPr>
            <a:r>
              <a:rPr lang="en-US" sz="1600">
                <a:solidFill>
                  <a:srgbClr val="1A1A1A">
                    <a:lumMod val="90000"/>
                    <a:lumOff val="10000"/>
                  </a:srgbClr>
                </a:solidFill>
                <a:latin typeface="Segoe UI"/>
              </a:rPr>
              <a:t>Collaboration across Teams and Channels</a:t>
            </a:r>
          </a:p>
        </p:txBody>
      </p:sp>
      <p:sp>
        <p:nvSpPr>
          <p:cNvPr id="15" name="Text Placeholder 5">
            <a:extLst>
              <a:ext uri="{FF2B5EF4-FFF2-40B4-BE49-F238E27FC236}">
                <a16:creationId xmlns:a16="http://schemas.microsoft.com/office/drawing/2014/main" id="{CFD85602-9B1B-194D-9031-BC578FF8F47D}"/>
              </a:ext>
            </a:extLst>
          </p:cNvPr>
          <p:cNvSpPr txBox="1">
            <a:spLocks/>
          </p:cNvSpPr>
          <p:nvPr/>
        </p:nvSpPr>
        <p:spPr>
          <a:xfrm>
            <a:off x="1729510" y="4913428"/>
            <a:ext cx="6115897" cy="1114151"/>
          </a:xfrm>
          <a:prstGeom prst="rect">
            <a:avLst/>
          </a:prstGeom>
        </p:spPr>
        <p:txBody>
          <a:bodyPr vert="horz" wrap="square" lIns="0" tIns="0" rIns="0" bIns="0" rtlCol="0">
            <a:sp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marL="6348" lvl="1" defTabSz="932563">
              <a:spcBef>
                <a:spcPct val="20000"/>
              </a:spcBef>
              <a:spcAft>
                <a:spcPts val="600"/>
              </a:spcAft>
              <a:buSzPct val="90000"/>
              <a:defRPr/>
            </a:pPr>
            <a:r>
              <a:rPr lang="en-US" sz="2400" b="1">
                <a:solidFill>
                  <a:srgbClr val="0078D4"/>
                </a:solidFill>
                <a:latin typeface="Segoe UI Semibold"/>
              </a:rPr>
              <a:t>Performance by design</a:t>
            </a:r>
          </a:p>
          <a:p>
            <a:pPr marL="292098" lvl="2" indent="-285750" defTabSz="932563">
              <a:spcBef>
                <a:spcPct val="20000"/>
              </a:spcBef>
              <a:spcAft>
                <a:spcPts val="600"/>
              </a:spcAft>
              <a:buSzPct val="90000"/>
              <a:buFont typeface="Arial" panose="020B0604020202020204" pitchFamily="34" charset="0"/>
              <a:buChar char="•"/>
              <a:defRPr/>
            </a:pPr>
            <a:r>
              <a:rPr lang="en-US" sz="1600">
                <a:solidFill>
                  <a:srgbClr val="1A1A1A">
                    <a:lumMod val="90000"/>
                    <a:lumOff val="10000"/>
                  </a:srgbClr>
                </a:solidFill>
                <a:latin typeface="Segoe UI"/>
              </a:rPr>
              <a:t>Re-imagined client built on cloud infrastructure</a:t>
            </a:r>
          </a:p>
          <a:p>
            <a:pPr marL="292098" lvl="2" indent="-285750" defTabSz="932563">
              <a:spcBef>
                <a:spcPct val="20000"/>
              </a:spcBef>
              <a:spcAft>
                <a:spcPts val="600"/>
              </a:spcAft>
              <a:buSzPct val="90000"/>
              <a:buFont typeface="Arial" panose="020B0604020202020204" pitchFamily="34" charset="0"/>
              <a:buChar char="•"/>
              <a:defRPr/>
            </a:pPr>
            <a:r>
              <a:rPr lang="en-US" sz="1600">
                <a:solidFill>
                  <a:srgbClr val="1A1A1A">
                    <a:lumMod val="90000"/>
                    <a:lumOff val="10000"/>
                  </a:srgbClr>
                </a:solidFill>
                <a:latin typeface="Segoe UI"/>
              </a:rPr>
              <a:t>Teams provides improvements in quality and operational metrics</a:t>
            </a:r>
          </a:p>
        </p:txBody>
      </p:sp>
      <p:sp>
        <p:nvSpPr>
          <p:cNvPr id="25" name="Title 1">
            <a:extLst>
              <a:ext uri="{FF2B5EF4-FFF2-40B4-BE49-F238E27FC236}">
                <a16:creationId xmlns:a16="http://schemas.microsoft.com/office/drawing/2014/main" id="{1E3F016B-3E43-46E5-9919-D76BCCF75C22}"/>
              </a:ext>
            </a:extLst>
          </p:cNvPr>
          <p:cNvSpPr txBox="1">
            <a:spLocks/>
          </p:cNvSpPr>
          <p:nvPr/>
        </p:nvSpPr>
        <p:spPr>
          <a:xfrm>
            <a:off x="455855" y="498812"/>
            <a:ext cx="5371119" cy="739408"/>
          </a:xfrm>
          <a:prstGeom prst="rect">
            <a:avLst/>
          </a:prstGeom>
        </p:spPr>
        <p:txBody>
          <a:bodyPr vert="horz" wrap="square" lIns="0" tIns="0" rIns="0" bIns="0" rtlCol="0" anchor="t">
            <a:noAutofit/>
          </a:bodyPr>
          <a:lstStyle>
            <a:defPPr>
              <a:defRPr lang="en-US"/>
            </a:defPPr>
            <a:lvl1pPr defTabSz="932688">
              <a:lnSpc>
                <a:spcPct val="100000"/>
              </a:lnSpc>
              <a:spcBef>
                <a:spcPct val="0"/>
              </a:spcBef>
              <a:buNone/>
              <a:defRPr lang="en-US" sz="3600" b="0" cap="none" spc="-50" baseline="0" dirty="0" smtClean="0">
                <a:ln w="3175">
                  <a:noFill/>
                </a:ln>
                <a:solidFill>
                  <a:srgbClr val="2F2F2F"/>
                </a:solidFill>
                <a:effectLst/>
                <a:latin typeface="Segoe UI Semibold" panose="020B0702040204020203" pitchFamily="34" charset="0"/>
                <a:cs typeface="Segoe UI Semibold" panose="020B0702040204020203" pitchFamily="34" charset="0"/>
              </a:defRPr>
            </a:lvl1pPr>
            <a:lvl2pPr marL="466344" defTabSz="932688">
              <a:defRPr sz="1836"/>
            </a:lvl2pPr>
            <a:lvl3pPr marL="932688" defTabSz="932688">
              <a:defRPr sz="1836"/>
            </a:lvl3pPr>
            <a:lvl4pPr marL="1399032" defTabSz="932688">
              <a:defRPr sz="1836"/>
            </a:lvl4pPr>
            <a:lvl5pPr marL="1865376" defTabSz="932688">
              <a:defRPr sz="1836"/>
            </a:lvl5pPr>
            <a:lvl6pPr marL="2331720" defTabSz="932688">
              <a:defRPr sz="1836"/>
            </a:lvl6pPr>
            <a:lvl7pPr marL="2798064" defTabSz="932688">
              <a:defRPr sz="1836"/>
            </a:lvl7pPr>
            <a:lvl8pPr marL="3264408" defTabSz="932688">
              <a:defRPr sz="1836"/>
            </a:lvl8pPr>
            <a:lvl9pPr marL="3730752" defTabSz="932688">
              <a:defRPr sz="1836"/>
            </a:lvl9pPr>
          </a:lstStyle>
          <a:p>
            <a:r>
              <a:rPr lang="en-US"/>
              <a:t>Why upgrade to Teams?</a:t>
            </a:r>
            <a:endParaRPr lang="en-US" sz="2000">
              <a:solidFill>
                <a:srgbClr val="0078D4"/>
              </a:solidFill>
            </a:endParaRPr>
          </a:p>
        </p:txBody>
      </p:sp>
      <p:sp>
        <p:nvSpPr>
          <p:cNvPr id="22" name="Title 4">
            <a:extLst>
              <a:ext uri="{FF2B5EF4-FFF2-40B4-BE49-F238E27FC236}">
                <a16:creationId xmlns:a16="http://schemas.microsoft.com/office/drawing/2014/main" id="{283AC543-FDB9-4763-91A0-8408A60495AC}"/>
              </a:ext>
            </a:extLst>
          </p:cNvPr>
          <p:cNvSpPr txBox="1">
            <a:spLocks/>
          </p:cNvSpPr>
          <p:nvPr/>
        </p:nvSpPr>
        <p:spPr>
          <a:xfrm>
            <a:off x="8570880" y="538894"/>
            <a:ext cx="3253717" cy="543475"/>
          </a:xfrm>
          <a:prstGeom prst="rect">
            <a:avLst/>
          </a:prstGeom>
        </p:spPr>
        <p:txBody>
          <a:bodyPr vert="horz" wrap="square" lIns="0" tIns="0" rIns="0" bIns="0" rtlCol="0" anchor="t">
            <a:noAutofit/>
          </a:bodyPr>
          <a:lst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lang="en-US" b="0" spc="-147">
                <a:gradFill>
                  <a:gsLst>
                    <a:gs pos="1250">
                      <a:srgbClr val="1A1A1A"/>
                    </a:gs>
                    <a:gs pos="100000">
                      <a:srgbClr val="1A1A1A"/>
                    </a:gs>
                  </a:gsLst>
                  <a:lin ang="5400000" scaled="0"/>
                </a:gradFill>
                <a:latin typeface="Segoe UI Semibold"/>
              </a:rPr>
              <a:t>Teams is used in</a:t>
            </a:r>
            <a:endParaRPr kumimoji="0" lang="en-US" sz="3600" b="0" i="0" u="none" strike="noStrike" kern="1200" cap="none" spc="-147" normalizeH="0" baseline="0" noProof="0">
              <a:ln w="3175">
                <a:noFill/>
              </a:ln>
              <a:gradFill>
                <a:gsLst>
                  <a:gs pos="1250">
                    <a:srgbClr val="1A1A1A"/>
                  </a:gs>
                  <a:gs pos="100000">
                    <a:srgbClr val="1A1A1A"/>
                  </a:gs>
                </a:gsLst>
                <a:lin ang="5400000" scaled="0"/>
              </a:gradFill>
              <a:effectLst/>
              <a:uLnTx/>
              <a:uFillTx/>
              <a:latin typeface="Segoe UI Semibold"/>
              <a:ea typeface="+mn-ea"/>
              <a:cs typeface="Segoe UI" pitchFamily="34" charset="0"/>
            </a:endParaRPr>
          </a:p>
        </p:txBody>
      </p:sp>
      <p:sp>
        <p:nvSpPr>
          <p:cNvPr id="26" name="Title 3">
            <a:extLst>
              <a:ext uri="{FF2B5EF4-FFF2-40B4-BE49-F238E27FC236}">
                <a16:creationId xmlns:a16="http://schemas.microsoft.com/office/drawing/2014/main" id="{D1F73BD2-491A-448A-9475-7D17E2798934}"/>
              </a:ext>
            </a:extLst>
          </p:cNvPr>
          <p:cNvSpPr txBox="1">
            <a:spLocks/>
          </p:cNvSpPr>
          <p:nvPr/>
        </p:nvSpPr>
        <p:spPr>
          <a:xfrm>
            <a:off x="8555662" y="1277838"/>
            <a:ext cx="3034755" cy="1058844"/>
          </a:xfrm>
          <a:prstGeom prst="rect">
            <a:avLst/>
          </a:prstGeom>
        </p:spPr>
        <p:txBody>
          <a:bodyPr lIns="0" anchor="t"/>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defTabSz="914192">
              <a:lnSpc>
                <a:spcPct val="100000"/>
              </a:lnSpc>
              <a:spcBef>
                <a:spcPts val="0"/>
              </a:spcBef>
              <a:defRPr/>
            </a:pPr>
            <a:r>
              <a:rPr lang="en-US" spc="-147">
                <a:ln>
                  <a:noFill/>
                </a:ln>
                <a:solidFill>
                  <a:srgbClr val="0078D4"/>
                </a:solidFill>
                <a:latin typeface="Segoe UI"/>
                <a:cs typeface="Segoe UI"/>
              </a:rPr>
              <a:t>500,000</a:t>
            </a:r>
            <a:r>
              <a:rPr kumimoji="0" lang="en-US" b="0" i="0" u="none" strike="noStrike" kern="1200" cap="none" spc="-147" normalizeH="0" baseline="0" noProof="0">
                <a:ln>
                  <a:noFill/>
                </a:ln>
                <a:solidFill>
                  <a:srgbClr val="0078D4"/>
                </a:solidFill>
                <a:effectLst/>
                <a:uLnTx/>
                <a:uFillTx/>
                <a:latin typeface="Segoe UI"/>
                <a:ea typeface="+mn-ea"/>
                <a:cs typeface="Segoe UI"/>
              </a:rPr>
              <a:t>+</a:t>
            </a:r>
            <a:r>
              <a:rPr kumimoji="0" lang="en-US" sz="1950" b="0" i="0" u="none" strike="noStrike" kern="1200" cap="none" spc="-147" normalizeH="0" baseline="0" noProof="0">
                <a:ln w="3175">
                  <a:noFill/>
                </a:ln>
                <a:solidFill>
                  <a:srgbClr val="0078D4"/>
                </a:solidFill>
                <a:effectLst/>
                <a:uLnTx/>
                <a:uFillTx/>
                <a:latin typeface="Segoe UI Semibold"/>
                <a:ea typeface="+mn-ea"/>
                <a:cs typeface="Segoe UI"/>
              </a:rPr>
              <a:t> </a:t>
            </a:r>
            <a:br>
              <a:rPr lang="en-US" sz="1950" b="0" i="0" u="none" strike="noStrike" kern="1200" cap="none" spc="-147" normalizeH="0" baseline="0" noProof="0">
                <a:ln w="3175">
                  <a:noFill/>
                </a:ln>
                <a:effectLst/>
                <a:uLnTx/>
                <a:uFillTx/>
                <a:latin typeface="Segoe UI Semibold"/>
                <a:cs typeface="Segoe UI" pitchFamily="34" charset="0"/>
              </a:rPr>
            </a:br>
            <a:r>
              <a:rPr kumimoji="0" lang="en-US" sz="2000" b="0" i="0" u="none" strike="noStrike" kern="1200" cap="none" spc="-49" normalizeH="0" baseline="0" noProof="0">
                <a:ln w="3175">
                  <a:noFill/>
                </a:ln>
                <a:gradFill>
                  <a:gsLst>
                    <a:gs pos="1250">
                      <a:srgbClr val="1A1A1A"/>
                    </a:gs>
                    <a:gs pos="100000">
                      <a:srgbClr val="1A1A1A"/>
                    </a:gs>
                  </a:gsLst>
                  <a:lin ang="5400000" scaled="0"/>
                </a:gradFill>
                <a:effectLst/>
                <a:uLnTx/>
                <a:uFillTx/>
                <a:latin typeface="Segoe UI Semibold"/>
                <a:ea typeface="+mn-ea"/>
                <a:cs typeface="Segoe UI"/>
              </a:rPr>
              <a:t>companies</a:t>
            </a:r>
            <a:endParaRPr kumimoji="0" lang="en-US" sz="2353" b="0" i="0" u="none" strike="noStrike" kern="1200" cap="none" spc="-49" normalizeH="0" baseline="0" noProof="0">
              <a:ln w="3175">
                <a:noFill/>
              </a:ln>
              <a:gradFill>
                <a:gsLst>
                  <a:gs pos="1250">
                    <a:srgbClr val="1A1A1A"/>
                  </a:gs>
                  <a:gs pos="100000">
                    <a:srgbClr val="1A1A1A"/>
                  </a:gs>
                </a:gsLst>
                <a:lin ang="5400000" scaled="0"/>
              </a:gradFill>
              <a:effectLst/>
              <a:uLnTx/>
              <a:uFillTx/>
              <a:latin typeface="Segoe UI Semibold"/>
              <a:ea typeface="+mn-ea"/>
              <a:cs typeface="Segoe UI"/>
            </a:endParaRPr>
          </a:p>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2745" b="0" i="0" u="none" strike="noStrike" kern="1200" cap="none" spc="-49" normalizeH="0" baseline="0" noProof="0">
              <a:ln w="3175">
                <a:noFill/>
              </a:ln>
              <a:solidFill>
                <a:srgbClr val="0078D7"/>
              </a:solidFill>
              <a:effectLst/>
              <a:highlight>
                <a:srgbClr val="FFFF00"/>
              </a:highlight>
              <a:uLnTx/>
              <a:uFillTx/>
              <a:latin typeface="Segoe UI Semibold"/>
              <a:ea typeface="+mn-ea"/>
              <a:cs typeface="Segoe UI Semibold"/>
            </a:endParaRPr>
          </a:p>
        </p:txBody>
      </p:sp>
      <p:sp>
        <p:nvSpPr>
          <p:cNvPr id="27" name="Title 3">
            <a:extLst>
              <a:ext uri="{FF2B5EF4-FFF2-40B4-BE49-F238E27FC236}">
                <a16:creationId xmlns:a16="http://schemas.microsoft.com/office/drawing/2014/main" id="{BD2842F4-6BCF-4359-9813-CC3A6757AB8F}"/>
              </a:ext>
            </a:extLst>
          </p:cNvPr>
          <p:cNvSpPr txBox="1">
            <a:spLocks/>
          </p:cNvSpPr>
          <p:nvPr/>
        </p:nvSpPr>
        <p:spPr>
          <a:xfrm>
            <a:off x="8579378" y="2564116"/>
            <a:ext cx="2059517" cy="1058844"/>
          </a:xfrm>
          <a:prstGeom prst="rect">
            <a:avLst/>
          </a:prstGeom>
        </p:spPr>
        <p:txBody>
          <a:bodyPr lIns="0" anchor="t"/>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192">
              <a:lnSpc>
                <a:spcPct val="100000"/>
              </a:lnSpc>
              <a:spcBef>
                <a:spcPts val="0"/>
              </a:spcBef>
              <a:defRPr/>
            </a:pPr>
            <a:r>
              <a:rPr lang="en-US" spc="-147">
                <a:ln>
                  <a:noFill/>
                </a:ln>
                <a:solidFill>
                  <a:srgbClr val="0078D4"/>
                </a:solidFill>
                <a:latin typeface="Segoe UI"/>
                <a:cs typeface="Segoe UI"/>
              </a:rPr>
              <a:t>91 </a:t>
            </a:r>
            <a:br>
              <a:rPr lang="en-US" sz="3100" b="0" i="0" u="none" strike="noStrike" kern="1200" cap="none" spc="-147" normalizeH="0" baseline="0" noProof="0">
                <a:ln>
                  <a:noFill/>
                </a:ln>
                <a:effectLst/>
                <a:uLnTx/>
                <a:uFillTx/>
                <a:latin typeface="Segoe UI"/>
                <a:cs typeface="Segoe UI" pitchFamily="34" charset="0"/>
              </a:rPr>
            </a:br>
            <a:r>
              <a:rPr kumimoji="0" lang="en-US" sz="2000" b="0" i="0" u="none" strike="noStrike" kern="1200" cap="none" spc="-49" normalizeH="0" baseline="0" noProof="0">
                <a:ln w="3175">
                  <a:noFill/>
                </a:ln>
                <a:gradFill>
                  <a:gsLst>
                    <a:gs pos="1250">
                      <a:srgbClr val="1A1A1A"/>
                    </a:gs>
                    <a:gs pos="100000">
                      <a:srgbClr val="1A1A1A"/>
                    </a:gs>
                  </a:gsLst>
                  <a:lin ang="5400000" scaled="0"/>
                </a:gradFill>
                <a:effectLst/>
                <a:uLnTx/>
                <a:uFillTx/>
                <a:latin typeface="Segoe UI Semibold"/>
                <a:ea typeface="+mn-ea"/>
                <a:cs typeface="Segoe UI"/>
              </a:rPr>
              <a:t>of Fortune 100</a:t>
            </a:r>
            <a:endParaRPr kumimoji="0" lang="en-US" sz="1961" b="0" i="0" u="none" strike="noStrike" kern="1200" cap="none" spc="-49" normalizeH="0" baseline="0" noProof="0">
              <a:ln w="3175">
                <a:noFill/>
              </a:ln>
              <a:gradFill>
                <a:gsLst>
                  <a:gs pos="1250">
                    <a:srgbClr val="1A1A1A"/>
                  </a:gs>
                  <a:gs pos="100000">
                    <a:srgbClr val="1A1A1A"/>
                  </a:gs>
                </a:gsLst>
                <a:lin ang="5400000" scaled="0"/>
              </a:gradFill>
              <a:effectLst/>
              <a:uLnTx/>
              <a:uFillTx/>
              <a:latin typeface="Segoe UI Semibold"/>
              <a:ea typeface="+mn-ea"/>
              <a:cs typeface="Segoe UI"/>
            </a:endParaRPr>
          </a:p>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2745" b="0" i="0" u="none" strike="noStrike" kern="1200" cap="none" spc="-49" normalizeH="0" baseline="0" noProof="0">
              <a:ln>
                <a:noFill/>
              </a:ln>
              <a:gradFill>
                <a:gsLst>
                  <a:gs pos="1250">
                    <a:srgbClr val="2C292A"/>
                  </a:gs>
                  <a:gs pos="100000">
                    <a:srgbClr val="2C292A"/>
                  </a:gs>
                </a:gsLst>
                <a:lin ang="5400000" scaled="0"/>
              </a:gradFill>
              <a:effectLst/>
              <a:uLnTx/>
              <a:uFillTx/>
              <a:latin typeface="Segoe UI"/>
              <a:ea typeface="+mn-ea"/>
              <a:cs typeface="Segoe UI" pitchFamily="34" charset="0"/>
            </a:endParaRPr>
          </a:p>
        </p:txBody>
      </p:sp>
      <p:sp>
        <p:nvSpPr>
          <p:cNvPr id="28" name="Title 3">
            <a:extLst>
              <a:ext uri="{FF2B5EF4-FFF2-40B4-BE49-F238E27FC236}">
                <a16:creationId xmlns:a16="http://schemas.microsoft.com/office/drawing/2014/main" id="{3D895F36-E71C-4497-A557-574C5FED8180}"/>
              </a:ext>
            </a:extLst>
          </p:cNvPr>
          <p:cNvSpPr txBox="1">
            <a:spLocks/>
          </p:cNvSpPr>
          <p:nvPr/>
        </p:nvSpPr>
        <p:spPr>
          <a:xfrm>
            <a:off x="8573174" y="4028194"/>
            <a:ext cx="2520697" cy="1349786"/>
          </a:xfrm>
          <a:prstGeom prst="rect">
            <a:avLst/>
          </a:prstGeom>
        </p:spPr>
        <p:txBody>
          <a:bodyPr lIns="0" anchor="t"/>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49" normalizeH="0" baseline="0" noProof="0">
                <a:ln>
                  <a:noFill/>
                </a:ln>
                <a:solidFill>
                  <a:srgbClr val="1A1A1A"/>
                </a:solidFill>
                <a:effectLst/>
                <a:uLnTx/>
                <a:uFillTx/>
                <a:latin typeface="Segoe UI Semibold" panose="020B0702040204020203" pitchFamily="34" charset="0"/>
                <a:ea typeface="+mn-ea"/>
                <a:cs typeface="Segoe UI Semibold" panose="020B0702040204020203" pitchFamily="34" charset="0"/>
              </a:rPr>
              <a:t>60 companies with </a:t>
            </a:r>
            <a:r>
              <a:rPr kumimoji="0" lang="en-US" b="0" i="0" u="none" strike="noStrike" kern="1200" cap="none" spc="-147" normalizeH="0" baseline="0" noProof="0">
                <a:ln>
                  <a:noFill/>
                </a:ln>
                <a:solidFill>
                  <a:srgbClr val="0078D4"/>
                </a:solidFill>
                <a:effectLst/>
                <a:uLnTx/>
                <a:uFillTx/>
                <a:latin typeface="Segoe UI"/>
                <a:ea typeface="+mn-ea"/>
                <a:cs typeface="Segoe UI" pitchFamily="34" charset="0"/>
              </a:rPr>
              <a:t>10,000+ </a:t>
            </a:r>
            <a:r>
              <a:rPr kumimoji="0" lang="en-US" sz="2000" b="0" i="0" u="none" strike="noStrike" kern="1200" cap="none" spc="-49" normalizeH="0" baseline="0" noProof="0">
                <a:ln w="3175">
                  <a:noFill/>
                </a:ln>
                <a:gradFill>
                  <a:gsLst>
                    <a:gs pos="1250">
                      <a:srgbClr val="1A1A1A"/>
                    </a:gs>
                    <a:gs pos="100000">
                      <a:srgbClr val="1A1A1A"/>
                    </a:gs>
                  </a:gsLst>
                  <a:lin ang="5400000" scaled="0"/>
                </a:gradFill>
                <a:effectLst/>
                <a:uLnTx/>
                <a:uFillTx/>
                <a:latin typeface="Segoe UI Semibold"/>
                <a:ea typeface="+mn-ea"/>
                <a:cs typeface="Segoe UI" pitchFamily="34" charset="0"/>
              </a:rPr>
              <a:t>users</a:t>
            </a:r>
            <a:endParaRPr kumimoji="0" lang="en-US" sz="1961" b="0" i="0" u="none" strike="noStrike" kern="1200" cap="none" spc="-49" normalizeH="0" baseline="0" noProof="0">
              <a:ln w="3175">
                <a:noFill/>
              </a:ln>
              <a:gradFill>
                <a:gsLst>
                  <a:gs pos="1250">
                    <a:srgbClr val="1A1A1A"/>
                  </a:gs>
                  <a:gs pos="100000">
                    <a:srgbClr val="1A1A1A"/>
                  </a:gs>
                </a:gsLst>
                <a:lin ang="5400000" scaled="0"/>
              </a:gradFill>
              <a:effectLst/>
              <a:uLnTx/>
              <a:uFillTx/>
              <a:latin typeface="Segoe UI Semibold"/>
              <a:ea typeface="+mn-ea"/>
              <a:cs typeface="Segoe UI" pitchFamily="34" charset="0"/>
            </a:endParaRPr>
          </a:p>
        </p:txBody>
      </p:sp>
      <p:sp>
        <p:nvSpPr>
          <p:cNvPr id="3" name="Rectangle 2">
            <a:extLst>
              <a:ext uri="{FF2B5EF4-FFF2-40B4-BE49-F238E27FC236}">
                <a16:creationId xmlns:a16="http://schemas.microsoft.com/office/drawing/2014/main" id="{A9943824-3EB1-4195-98AA-22E27A146CD2}"/>
              </a:ext>
            </a:extLst>
          </p:cNvPr>
          <p:cNvSpPr/>
          <p:nvPr/>
        </p:nvSpPr>
        <p:spPr>
          <a:xfrm>
            <a:off x="8475452" y="5818880"/>
            <a:ext cx="3456896" cy="646331"/>
          </a:xfrm>
          <a:prstGeom prst="rect">
            <a:avLst/>
          </a:prstGeom>
        </p:spPr>
        <p:txBody>
          <a:bodyPr wrap="square">
            <a:spAutoFit/>
          </a:bodyPr>
          <a:lstStyle/>
          <a:p>
            <a:pPr lvl="0" defTabSz="932742">
              <a:lnSpc>
                <a:spcPct val="90000"/>
              </a:lnSpc>
              <a:spcBef>
                <a:spcPct val="0"/>
              </a:spcBef>
              <a:defRPr/>
            </a:pPr>
            <a:r>
              <a:rPr lang="en-US" sz="2000" spc="-147">
                <a:ln w="3175">
                  <a:noFill/>
                </a:ln>
                <a:gradFill>
                  <a:gsLst>
                    <a:gs pos="1250">
                      <a:srgbClr val="1A1A1A"/>
                    </a:gs>
                    <a:gs pos="100000">
                      <a:srgbClr val="1A1A1A"/>
                    </a:gs>
                  </a:gsLst>
                  <a:lin ang="5400000" scaled="0"/>
                </a:gradFill>
                <a:latin typeface="Segoe UI Semibold"/>
                <a:cs typeface="Segoe UI" pitchFamily="34" charset="0"/>
              </a:rPr>
              <a:t>Teams is the fastest growing business app in Microsoft history</a:t>
            </a:r>
          </a:p>
        </p:txBody>
      </p:sp>
      <p:sp>
        <p:nvSpPr>
          <p:cNvPr id="24" name="Oval 23">
            <a:extLst>
              <a:ext uri="{FF2B5EF4-FFF2-40B4-BE49-F238E27FC236}">
                <a16:creationId xmlns:a16="http://schemas.microsoft.com/office/drawing/2014/main" id="{CBE03667-465F-4597-BD6C-0BC5D7E4821E}"/>
              </a:ext>
            </a:extLst>
          </p:cNvPr>
          <p:cNvSpPr/>
          <p:nvPr/>
        </p:nvSpPr>
        <p:spPr bwMode="auto">
          <a:xfrm>
            <a:off x="477856" y="1653502"/>
            <a:ext cx="821410" cy="821410"/>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29" name="Oval 28">
            <a:extLst>
              <a:ext uri="{FF2B5EF4-FFF2-40B4-BE49-F238E27FC236}">
                <a16:creationId xmlns:a16="http://schemas.microsoft.com/office/drawing/2014/main" id="{8A67CBBF-7B15-4B70-AB03-E36FC59C84A4}"/>
              </a:ext>
            </a:extLst>
          </p:cNvPr>
          <p:cNvSpPr/>
          <p:nvPr/>
        </p:nvSpPr>
        <p:spPr bwMode="auto">
          <a:xfrm>
            <a:off x="397782" y="1573428"/>
            <a:ext cx="981558" cy="981558"/>
          </a:xfrm>
          <a:prstGeom prst="ellipse">
            <a:avLst/>
          </a:prstGeom>
          <a:noFill/>
          <a:ln w="9525">
            <a:solidFill>
              <a:srgbClr val="002060"/>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1" name="Oval 30">
            <a:extLst>
              <a:ext uri="{FF2B5EF4-FFF2-40B4-BE49-F238E27FC236}">
                <a16:creationId xmlns:a16="http://schemas.microsoft.com/office/drawing/2014/main" id="{6006C9AF-A7F7-4738-8520-F88B191E91FC}"/>
              </a:ext>
            </a:extLst>
          </p:cNvPr>
          <p:cNvSpPr/>
          <p:nvPr/>
        </p:nvSpPr>
        <p:spPr bwMode="auto">
          <a:xfrm>
            <a:off x="475574" y="3501052"/>
            <a:ext cx="821410" cy="821410"/>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4" name="Oval 33">
            <a:extLst>
              <a:ext uri="{FF2B5EF4-FFF2-40B4-BE49-F238E27FC236}">
                <a16:creationId xmlns:a16="http://schemas.microsoft.com/office/drawing/2014/main" id="{6348644B-B10B-4992-8F60-3F78FF353814}"/>
              </a:ext>
            </a:extLst>
          </p:cNvPr>
          <p:cNvSpPr/>
          <p:nvPr/>
        </p:nvSpPr>
        <p:spPr bwMode="auto">
          <a:xfrm>
            <a:off x="395500" y="3420978"/>
            <a:ext cx="981558" cy="981558"/>
          </a:xfrm>
          <a:prstGeom prst="ellipse">
            <a:avLst/>
          </a:prstGeom>
          <a:noFill/>
          <a:ln w="9525">
            <a:solidFill>
              <a:srgbClr val="002060"/>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5" name="Oval 34">
            <a:extLst>
              <a:ext uri="{FF2B5EF4-FFF2-40B4-BE49-F238E27FC236}">
                <a16:creationId xmlns:a16="http://schemas.microsoft.com/office/drawing/2014/main" id="{A0A1EDFE-0AA2-42B0-B6FA-564727DB1346}"/>
              </a:ext>
            </a:extLst>
          </p:cNvPr>
          <p:cNvSpPr/>
          <p:nvPr/>
        </p:nvSpPr>
        <p:spPr bwMode="auto">
          <a:xfrm>
            <a:off x="480719" y="5138067"/>
            <a:ext cx="821410" cy="821410"/>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6" name="Oval 35">
            <a:extLst>
              <a:ext uri="{FF2B5EF4-FFF2-40B4-BE49-F238E27FC236}">
                <a16:creationId xmlns:a16="http://schemas.microsoft.com/office/drawing/2014/main" id="{87661517-A5F1-42F8-9F74-2B8DFA581B93}"/>
              </a:ext>
            </a:extLst>
          </p:cNvPr>
          <p:cNvSpPr/>
          <p:nvPr/>
        </p:nvSpPr>
        <p:spPr bwMode="auto">
          <a:xfrm>
            <a:off x="395092" y="5057993"/>
            <a:ext cx="981558" cy="981558"/>
          </a:xfrm>
          <a:prstGeom prst="ellipse">
            <a:avLst/>
          </a:prstGeom>
          <a:noFill/>
          <a:ln w="9525">
            <a:solidFill>
              <a:srgbClr val="002060"/>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40" name="Chart_E999" title="Icon of a line graph with an arrow at the end pointing up">
            <a:extLst>
              <a:ext uri="{FF2B5EF4-FFF2-40B4-BE49-F238E27FC236}">
                <a16:creationId xmlns:a16="http://schemas.microsoft.com/office/drawing/2014/main" id="{6B156F0F-8561-4791-B33E-38266CE4A397}"/>
              </a:ext>
            </a:extLst>
          </p:cNvPr>
          <p:cNvSpPr>
            <a:spLocks noChangeAspect="1" noEditPoints="1"/>
          </p:cNvSpPr>
          <p:nvPr/>
        </p:nvSpPr>
        <p:spPr bwMode="auto">
          <a:xfrm>
            <a:off x="726091" y="5370542"/>
            <a:ext cx="343450" cy="343692"/>
          </a:xfrm>
          <a:custGeom>
            <a:avLst/>
            <a:gdLst>
              <a:gd name="T0" fmla="*/ 0 w 4245"/>
              <a:gd name="T1" fmla="*/ 0 h 4248"/>
              <a:gd name="T2" fmla="*/ 0 w 4245"/>
              <a:gd name="T3" fmla="*/ 4248 h 4248"/>
              <a:gd name="T4" fmla="*/ 4245 w 4245"/>
              <a:gd name="T5" fmla="*/ 4248 h 4248"/>
              <a:gd name="T6" fmla="*/ 4088 w 4245"/>
              <a:gd name="T7" fmla="*/ 1101 h 4248"/>
              <a:gd name="T8" fmla="*/ 2515 w 4245"/>
              <a:gd name="T9" fmla="*/ 2675 h 4248"/>
              <a:gd name="T10" fmla="*/ 1886 w 4245"/>
              <a:gd name="T11" fmla="*/ 2045 h 4248"/>
              <a:gd name="T12" fmla="*/ 0 w 4245"/>
              <a:gd name="T13" fmla="*/ 3933 h 4248"/>
              <a:gd name="T14" fmla="*/ 4088 w 4245"/>
              <a:gd name="T15" fmla="*/ 2203 h 4248"/>
              <a:gd name="T16" fmla="*/ 4088 w 4245"/>
              <a:gd name="T17" fmla="*/ 1101 h 4248"/>
              <a:gd name="T18" fmla="*/ 2987 w 4245"/>
              <a:gd name="T19" fmla="*/ 1101 h 4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5" h="4248">
                <a:moveTo>
                  <a:pt x="0" y="0"/>
                </a:moveTo>
                <a:lnTo>
                  <a:pt x="0" y="4248"/>
                </a:lnTo>
                <a:lnTo>
                  <a:pt x="4245" y="4248"/>
                </a:lnTo>
                <a:moveTo>
                  <a:pt x="4088" y="1101"/>
                </a:moveTo>
                <a:lnTo>
                  <a:pt x="2515" y="2675"/>
                </a:lnTo>
                <a:lnTo>
                  <a:pt x="1886" y="2045"/>
                </a:lnTo>
                <a:lnTo>
                  <a:pt x="0" y="3933"/>
                </a:lnTo>
                <a:moveTo>
                  <a:pt x="4088" y="2203"/>
                </a:moveTo>
                <a:lnTo>
                  <a:pt x="4088" y="1101"/>
                </a:lnTo>
                <a:lnTo>
                  <a:pt x="2987" y="1101"/>
                </a:lnTo>
              </a:path>
            </a:pathLst>
          </a:custGeom>
          <a:noFill/>
          <a:ln w="15875"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41" name="Star rating" title="Icon of three stars">
            <a:extLst>
              <a:ext uri="{FF2B5EF4-FFF2-40B4-BE49-F238E27FC236}">
                <a16:creationId xmlns:a16="http://schemas.microsoft.com/office/drawing/2014/main" id="{0238E37F-0076-49CD-A3EA-EF14BB99D537}"/>
              </a:ext>
            </a:extLst>
          </p:cNvPr>
          <p:cNvSpPr>
            <a:spLocks noChangeAspect="1" noEditPoints="1"/>
          </p:cNvSpPr>
          <p:nvPr/>
        </p:nvSpPr>
        <p:spPr bwMode="auto">
          <a:xfrm>
            <a:off x="601583" y="1978111"/>
            <a:ext cx="579521" cy="154815"/>
          </a:xfrm>
          <a:custGeom>
            <a:avLst/>
            <a:gdLst>
              <a:gd name="T0" fmla="*/ 67 w 700"/>
              <a:gd name="T1" fmla="*/ 75 h 187"/>
              <a:gd name="T2" fmla="*/ 88 w 700"/>
              <a:gd name="T3" fmla="*/ 0 h 187"/>
              <a:gd name="T4" fmla="*/ 111 w 700"/>
              <a:gd name="T5" fmla="*/ 75 h 187"/>
              <a:gd name="T6" fmla="*/ 180 w 700"/>
              <a:gd name="T7" fmla="*/ 75 h 187"/>
              <a:gd name="T8" fmla="*/ 124 w 700"/>
              <a:gd name="T9" fmla="*/ 120 h 187"/>
              <a:gd name="T10" fmla="*/ 147 w 700"/>
              <a:gd name="T11" fmla="*/ 187 h 187"/>
              <a:gd name="T12" fmla="*/ 90 w 700"/>
              <a:gd name="T13" fmla="*/ 151 h 187"/>
              <a:gd name="T14" fmla="*/ 33 w 700"/>
              <a:gd name="T15" fmla="*/ 187 h 187"/>
              <a:gd name="T16" fmla="*/ 53 w 700"/>
              <a:gd name="T17" fmla="*/ 120 h 187"/>
              <a:gd name="T18" fmla="*/ 0 w 700"/>
              <a:gd name="T19" fmla="*/ 75 h 187"/>
              <a:gd name="T20" fmla="*/ 67 w 700"/>
              <a:gd name="T21" fmla="*/ 75 h 187"/>
              <a:gd name="T22" fmla="*/ 327 w 700"/>
              <a:gd name="T23" fmla="*/ 75 h 187"/>
              <a:gd name="T24" fmla="*/ 350 w 700"/>
              <a:gd name="T25" fmla="*/ 0 h 187"/>
              <a:gd name="T26" fmla="*/ 371 w 700"/>
              <a:gd name="T27" fmla="*/ 75 h 187"/>
              <a:gd name="T28" fmla="*/ 440 w 700"/>
              <a:gd name="T29" fmla="*/ 75 h 187"/>
              <a:gd name="T30" fmla="*/ 384 w 700"/>
              <a:gd name="T31" fmla="*/ 120 h 187"/>
              <a:gd name="T32" fmla="*/ 408 w 700"/>
              <a:gd name="T33" fmla="*/ 187 h 187"/>
              <a:gd name="T34" fmla="*/ 350 w 700"/>
              <a:gd name="T35" fmla="*/ 151 h 187"/>
              <a:gd name="T36" fmla="*/ 293 w 700"/>
              <a:gd name="T37" fmla="*/ 187 h 187"/>
              <a:gd name="T38" fmla="*/ 313 w 700"/>
              <a:gd name="T39" fmla="*/ 120 h 187"/>
              <a:gd name="T40" fmla="*/ 260 w 700"/>
              <a:gd name="T41" fmla="*/ 75 h 187"/>
              <a:gd name="T42" fmla="*/ 327 w 700"/>
              <a:gd name="T43" fmla="*/ 75 h 187"/>
              <a:gd name="T44" fmla="*/ 587 w 700"/>
              <a:gd name="T45" fmla="*/ 75 h 187"/>
              <a:gd name="T46" fmla="*/ 610 w 700"/>
              <a:gd name="T47" fmla="*/ 0 h 187"/>
              <a:gd name="T48" fmla="*/ 631 w 700"/>
              <a:gd name="T49" fmla="*/ 75 h 187"/>
              <a:gd name="T50" fmla="*/ 700 w 700"/>
              <a:gd name="T51" fmla="*/ 75 h 187"/>
              <a:gd name="T52" fmla="*/ 644 w 700"/>
              <a:gd name="T53" fmla="*/ 120 h 187"/>
              <a:gd name="T54" fmla="*/ 668 w 700"/>
              <a:gd name="T55" fmla="*/ 187 h 187"/>
              <a:gd name="T56" fmla="*/ 610 w 700"/>
              <a:gd name="T57" fmla="*/ 151 h 187"/>
              <a:gd name="T58" fmla="*/ 553 w 700"/>
              <a:gd name="T59" fmla="*/ 187 h 187"/>
              <a:gd name="T60" fmla="*/ 573 w 700"/>
              <a:gd name="T61" fmla="*/ 120 h 187"/>
              <a:gd name="T62" fmla="*/ 520 w 700"/>
              <a:gd name="T63" fmla="*/ 75 h 187"/>
              <a:gd name="T64" fmla="*/ 587 w 700"/>
              <a:gd name="T65" fmla="*/ 7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0" h="187">
                <a:moveTo>
                  <a:pt x="67" y="75"/>
                </a:moveTo>
                <a:lnTo>
                  <a:pt x="88" y="0"/>
                </a:lnTo>
                <a:lnTo>
                  <a:pt x="111" y="75"/>
                </a:lnTo>
                <a:lnTo>
                  <a:pt x="180" y="75"/>
                </a:lnTo>
                <a:lnTo>
                  <a:pt x="124" y="120"/>
                </a:lnTo>
                <a:lnTo>
                  <a:pt x="147" y="187"/>
                </a:lnTo>
                <a:lnTo>
                  <a:pt x="90" y="151"/>
                </a:lnTo>
                <a:lnTo>
                  <a:pt x="33" y="187"/>
                </a:lnTo>
                <a:lnTo>
                  <a:pt x="53" y="120"/>
                </a:lnTo>
                <a:lnTo>
                  <a:pt x="0" y="75"/>
                </a:lnTo>
                <a:lnTo>
                  <a:pt x="67" y="75"/>
                </a:lnTo>
                <a:close/>
                <a:moveTo>
                  <a:pt x="327" y="75"/>
                </a:moveTo>
                <a:lnTo>
                  <a:pt x="350" y="0"/>
                </a:lnTo>
                <a:lnTo>
                  <a:pt x="371" y="75"/>
                </a:lnTo>
                <a:lnTo>
                  <a:pt x="440" y="75"/>
                </a:lnTo>
                <a:lnTo>
                  <a:pt x="384" y="120"/>
                </a:lnTo>
                <a:lnTo>
                  <a:pt x="408" y="187"/>
                </a:lnTo>
                <a:lnTo>
                  <a:pt x="350" y="151"/>
                </a:lnTo>
                <a:lnTo>
                  <a:pt x="293" y="187"/>
                </a:lnTo>
                <a:lnTo>
                  <a:pt x="313" y="120"/>
                </a:lnTo>
                <a:lnTo>
                  <a:pt x="260" y="75"/>
                </a:lnTo>
                <a:lnTo>
                  <a:pt x="327" y="75"/>
                </a:lnTo>
                <a:close/>
                <a:moveTo>
                  <a:pt x="587" y="75"/>
                </a:moveTo>
                <a:lnTo>
                  <a:pt x="610" y="0"/>
                </a:lnTo>
                <a:lnTo>
                  <a:pt x="631" y="75"/>
                </a:lnTo>
                <a:lnTo>
                  <a:pt x="700" y="75"/>
                </a:lnTo>
                <a:lnTo>
                  <a:pt x="644" y="120"/>
                </a:lnTo>
                <a:lnTo>
                  <a:pt x="668" y="187"/>
                </a:lnTo>
                <a:lnTo>
                  <a:pt x="610" y="151"/>
                </a:lnTo>
                <a:lnTo>
                  <a:pt x="553" y="187"/>
                </a:lnTo>
                <a:lnTo>
                  <a:pt x="573" y="120"/>
                </a:lnTo>
                <a:lnTo>
                  <a:pt x="520" y="75"/>
                </a:lnTo>
                <a:lnTo>
                  <a:pt x="587" y="75"/>
                </a:lnTo>
                <a:close/>
              </a:path>
            </a:pathLst>
          </a:custGeom>
          <a:noFill/>
          <a:ln w="15875" cap="sq">
            <a:solidFill>
              <a:srgbClr val="0070C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9" name="Touchscreen" title="Icon of a closed hand with one finger touching a screen">
            <a:extLst>
              <a:ext uri="{FF2B5EF4-FFF2-40B4-BE49-F238E27FC236}">
                <a16:creationId xmlns:a16="http://schemas.microsoft.com/office/drawing/2014/main" id="{1881B95D-DAE6-4AC8-A453-364643E6D14B}"/>
              </a:ext>
            </a:extLst>
          </p:cNvPr>
          <p:cNvSpPr>
            <a:spLocks noChangeAspect="1" noEditPoints="1"/>
          </p:cNvSpPr>
          <p:nvPr/>
        </p:nvSpPr>
        <p:spPr bwMode="auto">
          <a:xfrm>
            <a:off x="699925" y="3766977"/>
            <a:ext cx="390103" cy="365760"/>
          </a:xfrm>
          <a:custGeom>
            <a:avLst/>
            <a:gdLst>
              <a:gd name="T0" fmla="*/ 1917 w 3772"/>
              <a:gd name="T1" fmla="*/ 1791 h 3535"/>
              <a:gd name="T2" fmla="*/ 1917 w 3772"/>
              <a:gd name="T3" fmla="*/ 1985 h 3535"/>
              <a:gd name="T4" fmla="*/ 1917 w 3772"/>
              <a:gd name="T5" fmla="*/ 1123 h 3535"/>
              <a:gd name="T6" fmla="*/ 1745 w 3772"/>
              <a:gd name="T7" fmla="*/ 951 h 3535"/>
              <a:gd name="T8" fmla="*/ 1573 w 3772"/>
              <a:gd name="T9" fmla="*/ 1123 h 3535"/>
              <a:gd name="T10" fmla="*/ 1573 w 3772"/>
              <a:gd name="T11" fmla="*/ 1135 h 3535"/>
              <a:gd name="T12" fmla="*/ 1573 w 3772"/>
              <a:gd name="T13" fmla="*/ 2527 h 3535"/>
              <a:gd name="T14" fmla="*/ 1469 w 3772"/>
              <a:gd name="T15" fmla="*/ 2569 h 3535"/>
              <a:gd name="T16" fmla="*/ 1282 w 3772"/>
              <a:gd name="T17" fmla="*/ 2383 h 3535"/>
              <a:gd name="T18" fmla="*/ 1023 w 3772"/>
              <a:gd name="T19" fmla="*/ 2383 h 3535"/>
              <a:gd name="T20" fmla="*/ 1023 w 3772"/>
              <a:gd name="T21" fmla="*/ 2641 h 3535"/>
              <a:gd name="T22" fmla="*/ 1659 w 3772"/>
              <a:gd name="T23" fmla="*/ 3277 h 3535"/>
              <a:gd name="T24" fmla="*/ 2262 w 3772"/>
              <a:gd name="T25" fmla="*/ 3535 h 3535"/>
              <a:gd name="T26" fmla="*/ 2951 w 3772"/>
              <a:gd name="T27" fmla="*/ 2846 h 3535"/>
              <a:gd name="T28" fmla="*/ 2951 w 3772"/>
              <a:gd name="T29" fmla="*/ 2184 h 3535"/>
              <a:gd name="T30" fmla="*/ 2820 w 3772"/>
              <a:gd name="T31" fmla="*/ 2017 h 3535"/>
              <a:gd name="T32" fmla="*/ 1917 w 3772"/>
              <a:gd name="T33" fmla="*/ 1791 h 3535"/>
              <a:gd name="T34" fmla="*/ 1917 w 3772"/>
              <a:gd name="T35" fmla="*/ 1123 h 3535"/>
              <a:gd name="T36" fmla="*/ 1917 w 3772"/>
              <a:gd name="T37" fmla="*/ 1602 h 3535"/>
              <a:gd name="T38" fmla="*/ 2254 w 3772"/>
              <a:gd name="T39" fmla="*/ 1123 h 3535"/>
              <a:gd name="T40" fmla="*/ 1744 w 3772"/>
              <a:gd name="T41" fmla="*/ 614 h 3535"/>
              <a:gd name="T42" fmla="*/ 1235 w 3772"/>
              <a:gd name="T43" fmla="*/ 1123 h 3535"/>
              <a:gd name="T44" fmla="*/ 1573 w 3772"/>
              <a:gd name="T45" fmla="*/ 1603 h 3535"/>
              <a:gd name="T46" fmla="*/ 2951 w 3772"/>
              <a:gd name="T47" fmla="*/ 2672 h 3535"/>
              <a:gd name="T48" fmla="*/ 3657 w 3772"/>
              <a:gd name="T49" fmla="*/ 2672 h 3535"/>
              <a:gd name="T50" fmla="*/ 3772 w 3772"/>
              <a:gd name="T51" fmla="*/ 2557 h 3535"/>
              <a:gd name="T52" fmla="*/ 3772 w 3772"/>
              <a:gd name="T53" fmla="*/ 115 h 3535"/>
              <a:gd name="T54" fmla="*/ 3657 w 3772"/>
              <a:gd name="T55" fmla="*/ 0 h 3535"/>
              <a:gd name="T56" fmla="*/ 115 w 3772"/>
              <a:gd name="T57" fmla="*/ 0 h 3535"/>
              <a:gd name="T58" fmla="*/ 0 w 3772"/>
              <a:gd name="T59" fmla="*/ 115 h 3535"/>
              <a:gd name="T60" fmla="*/ 0 w 3772"/>
              <a:gd name="T61" fmla="*/ 2557 h 3535"/>
              <a:gd name="T62" fmla="*/ 115 w 3772"/>
              <a:gd name="T63" fmla="*/ 2672 h 3535"/>
              <a:gd name="T64" fmla="*/ 1054 w 3772"/>
              <a:gd name="T65" fmla="*/ 2672 h 3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72" h="3535">
                <a:moveTo>
                  <a:pt x="1917" y="1791"/>
                </a:moveTo>
                <a:cubicBezTo>
                  <a:pt x="1917" y="1985"/>
                  <a:pt x="1917" y="1985"/>
                  <a:pt x="1917" y="1985"/>
                </a:cubicBezTo>
                <a:moveTo>
                  <a:pt x="1917" y="1123"/>
                </a:moveTo>
                <a:cubicBezTo>
                  <a:pt x="1917" y="1028"/>
                  <a:pt x="1840" y="951"/>
                  <a:pt x="1745" y="951"/>
                </a:cubicBezTo>
                <a:cubicBezTo>
                  <a:pt x="1650" y="951"/>
                  <a:pt x="1573" y="1028"/>
                  <a:pt x="1573" y="1123"/>
                </a:cubicBezTo>
                <a:cubicBezTo>
                  <a:pt x="1573" y="1123"/>
                  <a:pt x="1573" y="1127"/>
                  <a:pt x="1573" y="1135"/>
                </a:cubicBezTo>
                <a:cubicBezTo>
                  <a:pt x="1573" y="1252"/>
                  <a:pt x="1573" y="2194"/>
                  <a:pt x="1573" y="2527"/>
                </a:cubicBezTo>
                <a:cubicBezTo>
                  <a:pt x="1573" y="2581"/>
                  <a:pt x="1507" y="2608"/>
                  <a:pt x="1469" y="2569"/>
                </a:cubicBezTo>
                <a:cubicBezTo>
                  <a:pt x="1282" y="2383"/>
                  <a:pt x="1282" y="2383"/>
                  <a:pt x="1282" y="2383"/>
                </a:cubicBezTo>
                <a:cubicBezTo>
                  <a:pt x="1210" y="2311"/>
                  <a:pt x="1095" y="2311"/>
                  <a:pt x="1023" y="2383"/>
                </a:cubicBezTo>
                <a:cubicBezTo>
                  <a:pt x="952" y="2454"/>
                  <a:pt x="952" y="2570"/>
                  <a:pt x="1023" y="2641"/>
                </a:cubicBezTo>
                <a:cubicBezTo>
                  <a:pt x="1659" y="3277"/>
                  <a:pt x="1659" y="3277"/>
                  <a:pt x="1659" y="3277"/>
                </a:cubicBezTo>
                <a:cubicBezTo>
                  <a:pt x="1813" y="3436"/>
                  <a:pt x="2026" y="3535"/>
                  <a:pt x="2262" y="3535"/>
                </a:cubicBezTo>
                <a:cubicBezTo>
                  <a:pt x="2643" y="3535"/>
                  <a:pt x="2951" y="3227"/>
                  <a:pt x="2951" y="2846"/>
                </a:cubicBezTo>
                <a:cubicBezTo>
                  <a:pt x="2951" y="2184"/>
                  <a:pt x="2951" y="2184"/>
                  <a:pt x="2951" y="2184"/>
                </a:cubicBezTo>
                <a:cubicBezTo>
                  <a:pt x="2951" y="2105"/>
                  <a:pt x="2897" y="2036"/>
                  <a:pt x="2820" y="2017"/>
                </a:cubicBezTo>
                <a:cubicBezTo>
                  <a:pt x="1917" y="1791"/>
                  <a:pt x="1917" y="1791"/>
                  <a:pt x="1917" y="1791"/>
                </a:cubicBezTo>
                <a:lnTo>
                  <a:pt x="1917" y="1123"/>
                </a:lnTo>
                <a:close/>
                <a:moveTo>
                  <a:pt x="1917" y="1602"/>
                </a:moveTo>
                <a:cubicBezTo>
                  <a:pt x="2114" y="1532"/>
                  <a:pt x="2254" y="1344"/>
                  <a:pt x="2254" y="1123"/>
                </a:cubicBezTo>
                <a:cubicBezTo>
                  <a:pt x="2254" y="842"/>
                  <a:pt x="2026" y="614"/>
                  <a:pt x="1744" y="614"/>
                </a:cubicBezTo>
                <a:cubicBezTo>
                  <a:pt x="1463" y="614"/>
                  <a:pt x="1235" y="842"/>
                  <a:pt x="1235" y="1123"/>
                </a:cubicBezTo>
                <a:cubicBezTo>
                  <a:pt x="1235" y="1344"/>
                  <a:pt x="1376" y="1532"/>
                  <a:pt x="1573" y="1603"/>
                </a:cubicBezTo>
                <a:moveTo>
                  <a:pt x="2951" y="2672"/>
                </a:moveTo>
                <a:cubicBezTo>
                  <a:pt x="3657" y="2672"/>
                  <a:pt x="3657" y="2672"/>
                  <a:pt x="3657" y="2672"/>
                </a:cubicBezTo>
                <a:cubicBezTo>
                  <a:pt x="3720" y="2672"/>
                  <a:pt x="3772" y="2621"/>
                  <a:pt x="3772" y="2557"/>
                </a:cubicBezTo>
                <a:cubicBezTo>
                  <a:pt x="3772" y="115"/>
                  <a:pt x="3772" y="115"/>
                  <a:pt x="3772" y="115"/>
                </a:cubicBezTo>
                <a:cubicBezTo>
                  <a:pt x="3772" y="51"/>
                  <a:pt x="3720" y="0"/>
                  <a:pt x="3657" y="0"/>
                </a:cubicBezTo>
                <a:cubicBezTo>
                  <a:pt x="115" y="0"/>
                  <a:pt x="115" y="0"/>
                  <a:pt x="115" y="0"/>
                </a:cubicBezTo>
                <a:cubicBezTo>
                  <a:pt x="51" y="0"/>
                  <a:pt x="0" y="51"/>
                  <a:pt x="0" y="115"/>
                </a:cubicBezTo>
                <a:cubicBezTo>
                  <a:pt x="0" y="2557"/>
                  <a:pt x="0" y="2557"/>
                  <a:pt x="0" y="2557"/>
                </a:cubicBezTo>
                <a:cubicBezTo>
                  <a:pt x="0" y="2621"/>
                  <a:pt x="51" y="2672"/>
                  <a:pt x="115" y="2672"/>
                </a:cubicBezTo>
                <a:cubicBezTo>
                  <a:pt x="1054" y="2672"/>
                  <a:pt x="1054" y="2672"/>
                  <a:pt x="1054" y="2672"/>
                </a:cubicBezTo>
              </a:path>
            </a:pathLst>
          </a:custGeom>
          <a:noFill/>
          <a:ln w="15875" cap="sq">
            <a:solidFill>
              <a:srgbClr val="0070C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Tree>
    <p:custDataLst>
      <p:tags r:id="rId1"/>
    </p:custDataLst>
    <p:extLst>
      <p:ext uri="{BB962C8B-B14F-4D97-AF65-F5344CB8AC3E}">
        <p14:creationId xmlns:p14="http://schemas.microsoft.com/office/powerpoint/2010/main" val="173535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childTnLst>
                          </p:cTn>
                        </p:par>
                        <p:par>
                          <p:cTn id="43" fill="hold">
                            <p:stCondLst>
                              <p:cond delay="1500"/>
                            </p:stCondLst>
                            <p:childTnLst>
                              <p:par>
                                <p:cTn id="44" presetID="10" presetClass="entr" presetSubtype="0"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22" grpId="0"/>
      <p:bldP spid="26" grpId="0"/>
      <p:bldP spid="27" grpId="0"/>
      <p:bldP spid="28" grpId="0"/>
      <p:bldP spid="3" grpId="0"/>
      <p:bldP spid="24" grpId="0" animBg="1"/>
      <p:bldP spid="29" grpId="0" animBg="1"/>
      <p:bldP spid="31" grpId="0" animBg="1"/>
      <p:bldP spid="34" grpId="0" animBg="1"/>
      <p:bldP spid="35" grpId="0" animBg="1"/>
      <p:bldP spid="36" grpId="0" animBg="1"/>
      <p:bldP spid="40" grpId="0" animBg="1"/>
      <p:bldP spid="41" grpId="0" animBg="1"/>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25B968F-D1B1-41F4-923C-0E1B7B9053FE}"/>
              </a:ext>
            </a:extLst>
          </p:cNvPr>
          <p:cNvGraphicFramePr>
            <a:graphicFrameLocks noGrp="1"/>
          </p:cNvGraphicFramePr>
          <p:nvPr/>
        </p:nvGraphicFramePr>
        <p:xfrm>
          <a:off x="0" y="892498"/>
          <a:ext cx="12192000" cy="5965501"/>
        </p:xfrm>
        <a:graphic>
          <a:graphicData uri="http://schemas.openxmlformats.org/drawingml/2006/table">
            <a:tbl>
              <a:tblPr firstRow="1" bandRow="1">
                <a:tableStyleId>{2D5ABB26-0587-4C30-8999-92F81FD0307C}</a:tableStyleId>
              </a:tblPr>
              <a:tblGrid>
                <a:gridCol w="2153720">
                  <a:extLst>
                    <a:ext uri="{9D8B030D-6E8A-4147-A177-3AD203B41FA5}">
                      <a16:colId xmlns:a16="http://schemas.microsoft.com/office/drawing/2014/main" val="4073957692"/>
                    </a:ext>
                  </a:extLst>
                </a:gridCol>
                <a:gridCol w="2585305">
                  <a:extLst>
                    <a:ext uri="{9D8B030D-6E8A-4147-A177-3AD203B41FA5}">
                      <a16:colId xmlns:a16="http://schemas.microsoft.com/office/drawing/2014/main" val="689746570"/>
                    </a:ext>
                  </a:extLst>
                </a:gridCol>
                <a:gridCol w="2513584">
                  <a:extLst>
                    <a:ext uri="{9D8B030D-6E8A-4147-A177-3AD203B41FA5}">
                      <a16:colId xmlns:a16="http://schemas.microsoft.com/office/drawing/2014/main" val="3867283821"/>
                    </a:ext>
                  </a:extLst>
                </a:gridCol>
                <a:gridCol w="2530108">
                  <a:extLst>
                    <a:ext uri="{9D8B030D-6E8A-4147-A177-3AD203B41FA5}">
                      <a16:colId xmlns:a16="http://schemas.microsoft.com/office/drawing/2014/main" val="3076639769"/>
                    </a:ext>
                  </a:extLst>
                </a:gridCol>
                <a:gridCol w="2409283">
                  <a:extLst>
                    <a:ext uri="{9D8B030D-6E8A-4147-A177-3AD203B41FA5}">
                      <a16:colId xmlns:a16="http://schemas.microsoft.com/office/drawing/2014/main" val="563149361"/>
                    </a:ext>
                  </a:extLst>
                </a:gridCol>
              </a:tblGrid>
              <a:tr h="420500">
                <a:tc>
                  <a:txBody>
                    <a:bodyPr/>
                    <a:lstStyle/>
                    <a:p>
                      <a:pPr marL="457200" indent="0" algn="l"/>
                      <a:endParaRPr lang="en-US" sz="1600" b="0">
                        <a:solidFill>
                          <a:schemeClr val="bg1"/>
                        </a:solidFill>
                        <a:latin typeface="Segoe UI Bold" panose="020B0802040204020203" pitchFamily="34" charset="0"/>
                        <a:cs typeface="Segoe UI Bold" panose="020B0802040204020203" pitchFamily="34" charset="0"/>
                      </a:endParaRPr>
                    </a:p>
                  </a:txBody>
                  <a:tcPr marL="91414" marR="91414" marT="45706" marB="45706"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1">
                        <a:lumMod val="90000"/>
                      </a:schemeClr>
                    </a:solidFill>
                  </a:tcPr>
                </a:tc>
                <a:tc gridSpan="4">
                  <a:txBody>
                    <a:bodyPr/>
                    <a:lstStyle/>
                    <a:p>
                      <a:pPr marL="225425" indent="0" algn="l"/>
                      <a:r>
                        <a:rPr lang="en-US" sz="1600">
                          <a:solidFill>
                            <a:schemeClr val="bg1"/>
                          </a:solidFill>
                          <a:latin typeface="Segoe UI Bold"/>
                          <a:cs typeface="Segoe UI Bold"/>
                        </a:rPr>
                        <a:t>Available today</a:t>
                      </a:r>
                    </a:p>
                  </a:txBody>
                  <a:tcPr marL="91414" marR="91414" marT="45706" marB="45706"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tx1"/>
                    </a:solidFill>
                  </a:tcPr>
                </a:tc>
                <a:tc hMerge="1">
                  <a:txBody>
                    <a:bodyPr/>
                    <a:lstStyle/>
                    <a:p>
                      <a:pPr marL="53975"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Segoe UI"/>
                        <a:ea typeface="Segoe UI" pitchFamily="34" charset="0"/>
                        <a:cs typeface="Segoe UI"/>
                      </a:endParaRPr>
                    </a:p>
                  </a:txBody>
                  <a:tcPr marL="93247" marR="93247" marT="46623" marB="46623"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noFill/>
                      <a:prstDash val="solid"/>
                      <a:round/>
                      <a:headEnd type="none" w="med" len="med"/>
                      <a:tailEnd type="none" w="med" len="med"/>
                    </a:lnB>
                    <a:solidFill>
                      <a:schemeClr val="accent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96567908"/>
                  </a:ext>
                </a:extLst>
              </a:tr>
              <a:tr h="2349982">
                <a:tc>
                  <a:txBody>
                    <a:bodyPr/>
                    <a:lstStyle/>
                    <a:p>
                      <a:pPr marL="1603375" marR="0" lvl="0" indent="0" algn="l" defTabSz="914400" rtl="0" eaLnBrk="1" fontAlgn="auto" latinLnBrk="0" hangingPunct="1">
                        <a:lnSpc>
                          <a:spcPct val="110000"/>
                        </a:lnSpc>
                        <a:spcBef>
                          <a:spcPts val="0"/>
                        </a:spcBef>
                        <a:spcAft>
                          <a:spcPts val="0"/>
                        </a:spcAft>
                        <a:buClrTx/>
                        <a:buSzTx/>
                        <a:buFontTx/>
                        <a:buNone/>
                        <a:tabLst/>
                        <a:defRPr/>
                      </a:pPr>
                      <a:endParaRPr lang="en-US" sz="1400" b="1" kern="1200">
                        <a:solidFill>
                          <a:srgbClr val="000000"/>
                        </a:solidFill>
                        <a:latin typeface="Segoe UI Semibold" panose="020B0702040204020203" pitchFamily="34" charset="0"/>
                        <a:ea typeface="+mn-ea"/>
                        <a:cs typeface="Segoe UI Semibold" panose="020B0702040204020203" pitchFamily="34" charset="0"/>
                      </a:endParaRPr>
                    </a:p>
                  </a:txBody>
                  <a:tcPr marL="91414" marR="91414" marT="45706" marB="45706"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2">
                        <a:lumMod val="95000"/>
                      </a:schemeClr>
                    </a:solidFill>
                  </a:tcPr>
                </a:tc>
                <a:tc>
                  <a:txBody>
                    <a:bodyPr/>
                    <a:lstStyle/>
                    <a:p>
                      <a:pPr marL="171450" marR="0" lvl="0" indent="-171450" algn="l" defTabSz="914400" rtl="0" eaLnBrk="1" fontAlgn="auto" latinLnBrk="0" hangingPunct="1">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1:1 to Group Call Escalation with Teams, Skype for Business, and PSTN participants</a:t>
                      </a:r>
                    </a:p>
                    <a:p>
                      <a:pPr marL="171450" marR="0" lvl="0" indent="-171450" algn="l" defTabSz="914400" rtl="0" eaLnBrk="1" fontAlgn="auto" latinLnBrk="0" hangingPunct="1">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Anonymous Join </a:t>
                      </a:r>
                    </a:p>
                    <a:p>
                      <a:pPr marL="171450" marR="0" lvl="0" indent="-171450" algn="l" defTabSz="914400" rtl="0" eaLnBrk="1" fontAlgn="auto" latinLnBrk="0" hangingPunct="1">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Audio Conferencing in over 90 countries</a:t>
                      </a:r>
                    </a:p>
                    <a:p>
                      <a:pPr marL="171450" marR="0" lvl="0" indent="-171450" algn="l" defTabSz="914400" rtl="0" eaLnBrk="1" fontAlgn="auto" latinLnBrk="0" hangingPunct="1">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Blind Transfer</a:t>
                      </a:r>
                    </a:p>
                    <a:p>
                      <a:pPr marL="171450" marR="0" lvl="0" indent="-171450" algn="l" defTabSz="914400" rtl="0" eaLnBrk="1" fontAlgn="auto" latinLnBrk="0" hangingPunct="1">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Boss and Delegate Support</a:t>
                      </a:r>
                    </a:p>
                    <a:p>
                      <a:pPr marL="171450" marR="0" lvl="0" indent="-171450" algn="l" defTabSz="914400" rtl="0" eaLnBrk="1" fontAlgn="auto" latinLnBrk="0" hangingPunct="1">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Broadcast Meetings (preview)</a:t>
                      </a:r>
                    </a:p>
                    <a:p>
                      <a:pPr marL="171450" marR="0" lvl="0" indent="-171450" algn="l" defTabSz="914400" rtl="0" eaLnBrk="1" fontAlgn="auto" latinLnBrk="0" hangingPunct="1">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Call Blocking</a:t>
                      </a:r>
                    </a:p>
                    <a:p>
                      <a:pPr marL="171450" marR="0" lvl="0" indent="-171450" algn="l" defTabSz="914400" rtl="0" eaLnBrk="1" fontAlgn="auto" latinLnBrk="0" hangingPunct="1">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Call Forwarding</a:t>
                      </a:r>
                    </a:p>
                    <a:p>
                      <a:pPr marL="171450" marR="0" lvl="0" indent="-171450" algn="l" defTabSz="914400" rtl="0" eaLnBrk="1" fontAlgn="auto" latinLnBrk="0" hangingPunct="1">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Call Queues</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1" kern="1200" noProof="0">
                          <a:solidFill>
                            <a:schemeClr val="tx1"/>
                          </a:solidFill>
                          <a:latin typeface="Segoe UI" panose="020B0502040204020203" pitchFamily="34" charset="0"/>
                          <a:ea typeface="+mn-ea"/>
                          <a:cs typeface="Segoe UI" panose="020B0502040204020203" pitchFamily="34" charset="0"/>
                        </a:rPr>
                        <a:t>Call Park</a:t>
                      </a:r>
                    </a:p>
                    <a:p>
                      <a:pPr marL="171450" marR="0" lvl="0" indent="-171450" algn="l" defTabSz="914400" rtl="0" eaLnBrk="1" fontAlgn="auto" latinLnBrk="0" hangingPunct="1">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Caller ID Masking</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a:ea typeface="+mn-ea"/>
                          <a:cs typeface="Segoe UI"/>
                        </a:rPr>
                        <a:t>Cloud Recording</a:t>
                      </a:r>
                    </a:p>
                  </a:txBody>
                  <a:tcPr marL="91414" marR="91414" marT="45706" marB="45706">
                    <a:lnL w="3175"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2">
                        <a:lumMod val="95000"/>
                      </a:schemeClr>
                    </a:solidFill>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a:solidFill>
                            <a:schemeClr val="tx1"/>
                          </a:solidFill>
                          <a:latin typeface="Segoe UI" panose="020B0502040204020203" pitchFamily="34" charset="0"/>
                          <a:ea typeface="+mn-ea"/>
                          <a:cs typeface="Segoe UI" panose="020B0502040204020203" pitchFamily="34" charset="0"/>
                        </a:rPr>
                        <a:t>Consultative Transfer</a:t>
                      </a:r>
                      <a:endParaRPr lang="en-US" sz="900" b="0" kern="1200" noProof="0">
                        <a:solidFill>
                          <a:schemeClr val="tx1"/>
                        </a:solidFill>
                        <a:latin typeface="Segoe UI" panose="020B0502040204020203" pitchFamily="34" charset="0"/>
                        <a:ea typeface="+mn-ea"/>
                        <a:cs typeface="Segoe UI" panose="020B0502040204020203" pitchFamily="34" charset="0"/>
                      </a:endParaRP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a:solidFill>
                            <a:schemeClr val="tx1"/>
                          </a:solidFill>
                          <a:latin typeface="Segoe UI" panose="020B0502040204020203" pitchFamily="34" charset="0"/>
                          <a:ea typeface="+mn-ea"/>
                          <a:cs typeface="Segoe UI" panose="020B0502040204020203" pitchFamily="34" charset="0"/>
                        </a:rPr>
                        <a:t>Direct Routing (Hybrid connection to Teams)</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a:solidFill>
                            <a:schemeClr val="tx1"/>
                          </a:solidFill>
                          <a:latin typeface="Segoe UI" panose="020B0502040204020203" pitchFamily="34" charset="0"/>
                          <a:ea typeface="+mn-ea"/>
                          <a:cs typeface="Segoe UI" panose="020B0502040204020203" pitchFamily="34" charset="0"/>
                        </a:rPr>
                        <a:t>Distinctive Ring</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a:solidFill>
                            <a:schemeClr val="tx1"/>
                          </a:solidFill>
                          <a:latin typeface="Segoe UI" panose="020B0502040204020203" pitchFamily="34" charset="0"/>
                          <a:ea typeface="+mn-ea"/>
                          <a:cs typeface="Segoe UI" panose="020B0502040204020203" pitchFamily="34" charset="0"/>
                        </a:rPr>
                        <a:t>Do not Disturb breakthrough</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a:solidFill>
                            <a:schemeClr val="tx1"/>
                          </a:solidFill>
                          <a:latin typeface="Segoe UI" panose="020B0502040204020203" pitchFamily="34" charset="0"/>
                          <a:ea typeface="+mn-ea"/>
                          <a:cs typeface="Segoe UI" panose="020B0502040204020203" pitchFamily="34" charset="0"/>
                        </a:rPr>
                        <a:t>e911 Support</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a:solidFill>
                            <a:schemeClr val="tx1"/>
                          </a:solidFill>
                          <a:latin typeface="Segoe UI" panose="020B0502040204020203" pitchFamily="34" charset="0"/>
                          <a:ea typeface="+mn-ea"/>
                          <a:cs typeface="Segoe UI" panose="020B0502040204020203" pitchFamily="34" charset="0"/>
                        </a:rPr>
                        <a:t>Enable Existing Calling Plan Support </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a:solidFill>
                            <a:schemeClr val="tx1"/>
                          </a:solidFill>
                          <a:latin typeface="Segoe UI" panose="020B0502040204020203" pitchFamily="34" charset="0"/>
                          <a:ea typeface="+mn-ea"/>
                          <a:cs typeface="Segoe UI" panose="020B0502040204020203" pitchFamily="34" charset="0"/>
                        </a:rPr>
                        <a:t>Extension Dialing</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a:solidFill>
                            <a:schemeClr val="tx1"/>
                          </a:solidFill>
                          <a:latin typeface="Segoe UI" panose="020B0502040204020203" pitchFamily="34" charset="0"/>
                          <a:ea typeface="+mn-ea"/>
                          <a:cs typeface="Segoe UI" panose="020B0502040204020203" pitchFamily="34" charset="0"/>
                        </a:rPr>
                        <a:t>Federated Meetings</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a:solidFill>
                            <a:schemeClr val="tx1"/>
                          </a:solidFill>
                          <a:latin typeface="Segoe UI" panose="020B0502040204020203" pitchFamily="34" charset="0"/>
                          <a:ea typeface="+mn-ea"/>
                          <a:cs typeface="Segoe UI" panose="020B0502040204020203" pitchFamily="34" charset="0"/>
                        </a:rPr>
                        <a:t>Forward to Group</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1" kern="1200" noProof="0">
                          <a:solidFill>
                            <a:schemeClr val="tx1"/>
                          </a:solidFill>
                          <a:latin typeface="Segoe UI" panose="020B0502040204020203" pitchFamily="34" charset="0"/>
                          <a:ea typeface="+mn-ea"/>
                          <a:cs typeface="Segoe UI" panose="020B0502040204020203" pitchFamily="34" charset="0"/>
                        </a:rPr>
                        <a:t>Group Call Pickup</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a:solidFill>
                            <a:schemeClr val="tx1"/>
                          </a:solidFill>
                          <a:latin typeface="Segoe UI" panose="020B0502040204020203" pitchFamily="34" charset="0"/>
                          <a:ea typeface="+mn-ea"/>
                          <a:cs typeface="Segoe UI" panose="020B0502040204020203" pitchFamily="34" charset="0"/>
                        </a:rPr>
                        <a:t>Hide/Share/Mute Chat</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a:solidFill>
                            <a:schemeClr val="tx1"/>
                          </a:solidFill>
                          <a:latin typeface="Segoe UI" panose="020B0502040204020203" pitchFamily="34" charset="0"/>
                          <a:ea typeface="+mn-ea"/>
                          <a:cs typeface="Segoe UI" panose="020B0502040204020203" pitchFamily="34" charset="0"/>
                        </a:rPr>
                        <a:t>Hold </a:t>
                      </a:r>
                    </a:p>
                  </a:txBody>
                  <a:tcPr marL="91414" marR="91414" marT="45706" marB="45706">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Improved Device Selection</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Interactive Troubleshooting</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Large Meeting Support (~250)</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Lobby for PSTN callers</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Lobby Support</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1" kern="1200" noProof="0">
                          <a:solidFill>
                            <a:schemeClr val="tx1"/>
                          </a:solidFill>
                          <a:latin typeface="Segoe UI" panose="020B0502040204020203" pitchFamily="34" charset="0"/>
                          <a:ea typeface="+mn-ea"/>
                          <a:cs typeface="Segoe UI" panose="020B0502040204020203" pitchFamily="34" charset="0"/>
                        </a:rPr>
                        <a:t>Location-Based Routing (preview)</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Multi-call Handling</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Mute Other Participants</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Organizational Auto-Attendant</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Out of Office Support</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Participant Management</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Persistent 1:1 and Group Conversations </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Private and Channel Meetings</a:t>
                      </a:r>
                    </a:p>
                  </a:txBody>
                  <a:tcPr marL="91414" marR="91414" marT="45706" marB="45706">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PSTN Fallback</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Safe Transfer</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mn-lt"/>
                          <a:ea typeface="+mn-ea"/>
                          <a:cs typeface="Segoe UI"/>
                        </a:rPr>
                        <a:t>Schedule in Outlook &amp; Teams</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1" kern="1200" noProof="0">
                          <a:solidFill>
                            <a:schemeClr val="tx1"/>
                          </a:solidFill>
                          <a:latin typeface="Segoe UI" panose="020B0502040204020203" pitchFamily="34" charset="0"/>
                          <a:ea typeface="+mn-ea"/>
                          <a:cs typeface="Segoe UI" panose="020B0502040204020203" pitchFamily="34" charset="0"/>
                        </a:rPr>
                        <a:t>Shared Line Appearance</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Simultaneous Ringing</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Speed Dial</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Suggested Contacts</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Team + Channels for Teams Productivity</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Transfer to PSTN Call </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User Facing Diagnostics</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Voicemail</a:t>
                      </a:r>
                    </a:p>
                  </a:txBody>
                  <a:tcPr marL="91414" marR="91414" marT="45706" marB="45706">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2035576062"/>
                  </a:ext>
                </a:extLst>
              </a:tr>
              <a:tr h="807339">
                <a:tc>
                  <a:txBody>
                    <a:bodyPr/>
                    <a:lstStyle/>
                    <a:p>
                      <a:pPr marL="1603375" marR="0" lvl="0" indent="0" algn="l" defTabSz="914400" rtl="0" eaLnBrk="1" fontAlgn="auto" latinLnBrk="0" hangingPunct="1">
                        <a:lnSpc>
                          <a:spcPct val="110000"/>
                        </a:lnSpc>
                        <a:spcBef>
                          <a:spcPts val="0"/>
                        </a:spcBef>
                        <a:spcAft>
                          <a:spcPts val="0"/>
                        </a:spcAft>
                        <a:buClrTx/>
                        <a:buSzTx/>
                        <a:buFontTx/>
                        <a:buNone/>
                        <a:tabLst/>
                        <a:defRPr/>
                      </a:pPr>
                      <a:endParaRPr lang="en-US" sz="1400" b="1" kern="1200" noProof="0">
                        <a:solidFill>
                          <a:srgbClr val="000000"/>
                        </a:solidFill>
                        <a:latin typeface="Segoe UI Semibold" panose="020B0702040204020203" pitchFamily="34" charset="0"/>
                        <a:ea typeface="+mn-ea"/>
                        <a:cs typeface="Segoe UI Semibold" panose="020B0702040204020203" pitchFamily="34" charset="0"/>
                      </a:endParaRPr>
                    </a:p>
                  </a:txBody>
                  <a:tcPr marL="91414" marR="91414" marT="45706" marB="45706"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Application Sharing</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Conversations</a:t>
                      </a:r>
                    </a:p>
                  </a:txBody>
                  <a:tcPr marL="91414" marR="91414" marT="45706" marB="45706" anchor="ctr">
                    <a:lnL w="3175"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Desktop sharing</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Enable Meeting Lifecycle with Pre/During/Post</a:t>
                      </a:r>
                    </a:p>
                  </a:txBody>
                  <a:tcPr marL="91414" marR="91414" marT="45706" marB="45706"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a:solidFill>
                            <a:schemeClr val="tx1"/>
                          </a:solidFill>
                          <a:latin typeface="Segoe UI" panose="020B0502040204020203" pitchFamily="34" charset="0"/>
                          <a:ea typeface="+mn-ea"/>
                          <a:cs typeface="Segoe UI" panose="020B0502040204020203" pitchFamily="34" charset="0"/>
                        </a:rPr>
                        <a:t>Give and Take Control in Sharing</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a:solidFill>
                            <a:schemeClr val="tx1"/>
                          </a:solidFill>
                          <a:latin typeface="Segoe UI" panose="020B0502040204020203" pitchFamily="34" charset="0"/>
                          <a:ea typeface="+mn-ea"/>
                          <a:cs typeface="Segoe UI" panose="020B0502040204020203" pitchFamily="34" charset="0"/>
                        </a:rPr>
                        <a:t>Immersive Meeting Experiences</a:t>
                      </a:r>
                    </a:p>
                  </a:txBody>
                  <a:tcPr marL="91414" marR="91414" marT="45706" marB="45706"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PowerPoint Load and Share</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Whiteboard and Meeting Notes</a:t>
                      </a:r>
                    </a:p>
                  </a:txBody>
                  <a:tcPr marL="91414" marR="91414" marT="45706" marB="45706"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2677244"/>
                  </a:ext>
                </a:extLst>
              </a:tr>
              <a:tr h="801950">
                <a:tc>
                  <a:txBody>
                    <a:bodyPr/>
                    <a:lstStyle/>
                    <a:p>
                      <a:pPr marL="1603375" marR="0" lvl="0" indent="0" algn="l" defTabSz="914400" rtl="0" eaLnBrk="1" fontAlgn="auto" latinLnBrk="0" hangingPunct="1">
                        <a:lnSpc>
                          <a:spcPct val="110000"/>
                        </a:lnSpc>
                        <a:spcBef>
                          <a:spcPts val="0"/>
                        </a:spcBef>
                        <a:spcAft>
                          <a:spcPts val="0"/>
                        </a:spcAft>
                        <a:buClrTx/>
                        <a:buSzTx/>
                        <a:buFontTx/>
                        <a:buNone/>
                        <a:tabLst/>
                        <a:defRPr/>
                      </a:pPr>
                      <a:endParaRPr lang="en-US" sz="1400" b="1" kern="1200" noProof="0">
                        <a:solidFill>
                          <a:srgbClr val="000000"/>
                        </a:solidFill>
                        <a:latin typeface="Segoe UI Semibold" panose="020B0702040204020203" pitchFamily="34" charset="0"/>
                        <a:ea typeface="+mn-ea"/>
                        <a:cs typeface="Segoe UI Semibold" panose="020B0702040204020203" pitchFamily="34" charset="0"/>
                      </a:endParaRPr>
                    </a:p>
                  </a:txBody>
                  <a:tcPr marL="91414" marR="91414" marT="45706" marB="45706"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2">
                        <a:lumMod val="95000"/>
                      </a:schemeClr>
                    </a:solidFill>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Contact Groups</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Federated Chat between Teams and Skype for Business</a:t>
                      </a:r>
                    </a:p>
                  </a:txBody>
                  <a:tcPr marL="91414" marR="91414" marT="45706" marB="45706" anchor="ctr">
                    <a:lnL w="3175"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2">
                        <a:lumMod val="95000"/>
                      </a:schemeClr>
                    </a:solidFill>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Guest Access for External Users</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Import Contacts from Skype for Business</a:t>
                      </a:r>
                    </a:p>
                  </a:txBody>
                  <a:tcPr marL="91414" marR="91414" marT="45706" marB="45706"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SfB-Teams Calling</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Skype for Business Interop with Persistent Chat</a:t>
                      </a:r>
                    </a:p>
                  </a:txBody>
                  <a:tcPr marL="91414" marR="91414" marT="45706" marB="45706"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kumimoji="0" lang="en-US" sz="900" b="0"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rPr>
                        <a:t>Teams-SfB 1:1 Chat Interop</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kumimoji="0" lang="en-US" sz="900" b="0"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rPr>
                        <a:t>Unified Presence</a:t>
                      </a:r>
                    </a:p>
                  </a:txBody>
                  <a:tcPr marL="91414" marR="91414" marT="45706" marB="45706"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3398228978"/>
                  </a:ext>
                </a:extLst>
              </a:tr>
              <a:tr h="890307">
                <a:tc>
                  <a:txBody>
                    <a:bodyPr/>
                    <a:lstStyle/>
                    <a:p>
                      <a:pPr marL="1603375" marR="0" lvl="0" indent="0" algn="l" defTabSz="914400" rtl="0" eaLnBrk="1" fontAlgn="auto" latinLnBrk="0" hangingPunct="1">
                        <a:lnSpc>
                          <a:spcPct val="110000"/>
                        </a:lnSpc>
                        <a:spcBef>
                          <a:spcPts val="0"/>
                        </a:spcBef>
                        <a:spcAft>
                          <a:spcPts val="0"/>
                        </a:spcAft>
                        <a:buClrTx/>
                        <a:buSzTx/>
                        <a:buFontTx/>
                        <a:buNone/>
                        <a:tabLst/>
                        <a:defRPr/>
                      </a:pPr>
                      <a:endParaRPr lang="en-US" sz="1400" b="1" kern="1200">
                        <a:solidFill>
                          <a:srgbClr val="000000"/>
                        </a:solidFill>
                        <a:latin typeface="Segoe UI Semibold" panose="020B0702040204020203" pitchFamily="34" charset="0"/>
                        <a:ea typeface="+mn-ea"/>
                        <a:cs typeface="Segoe UI Semibold" panose="020B0702040204020203" pitchFamily="34" charset="0"/>
                      </a:endParaRPr>
                    </a:p>
                  </a:txBody>
                  <a:tcPr marL="91414" marR="91414" marT="45706" marB="45706"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Cloud Video Interop services</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Edge, Chrome Browser Support for meetings</a:t>
                      </a:r>
                    </a:p>
                  </a:txBody>
                  <a:tcPr marL="91414" marR="91414" marT="45706" marB="45706" anchor="ctr">
                    <a:lnL w="3175"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iOS and Android support</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Skype Room Systems Support</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mn-lt"/>
                          <a:ea typeface="+mn-ea"/>
                          <a:cs typeface="Segoe UI"/>
                        </a:rPr>
                        <a:t>Surface Hub Support</a:t>
                      </a:r>
                    </a:p>
                  </a:txBody>
                  <a:tcPr marL="91414" marR="91414" marT="45706" marB="45706"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Support for existing certified SIP Phones</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Trio 1 Touch Teams Meeting Join</a:t>
                      </a:r>
                    </a:p>
                  </a:txBody>
                  <a:tcPr marL="91414" marR="91414" marT="45706" marB="45706"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TTY Support</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USB HID control</a:t>
                      </a:r>
                      <a:endParaRPr lang="en-US" sz="900" b="0" kern="1200" noProof="0">
                        <a:solidFill>
                          <a:schemeClr val="tx1"/>
                        </a:solidFill>
                        <a:latin typeface="+mn-lt"/>
                        <a:ea typeface="+mn-ea"/>
                        <a:cs typeface="Segoe UI"/>
                      </a:endParaRPr>
                    </a:p>
                  </a:txBody>
                  <a:tcPr marL="91414" marR="91414" marT="45706" marB="45706"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0502135"/>
                  </a:ext>
                </a:extLst>
              </a:tr>
              <a:tr h="695423">
                <a:tc>
                  <a:txBody>
                    <a:bodyPr/>
                    <a:lstStyle/>
                    <a:p>
                      <a:pPr marL="1603375" marR="0" lvl="0" indent="0" algn="l" defTabSz="914400" rtl="0" eaLnBrk="1" fontAlgn="auto" latinLnBrk="0" hangingPunct="1">
                        <a:lnSpc>
                          <a:spcPct val="110000"/>
                        </a:lnSpc>
                        <a:spcBef>
                          <a:spcPts val="0"/>
                        </a:spcBef>
                        <a:spcAft>
                          <a:spcPts val="0"/>
                        </a:spcAft>
                        <a:buClrTx/>
                        <a:buSzTx/>
                        <a:buFontTx/>
                        <a:buNone/>
                        <a:tabLst/>
                        <a:defRPr/>
                      </a:pPr>
                      <a:endParaRPr lang="en-US" sz="1400" b="1" kern="1200">
                        <a:solidFill>
                          <a:srgbClr val="000000"/>
                        </a:solidFill>
                        <a:latin typeface="Segoe UI Semibold" panose="020B0702040204020203" pitchFamily="34" charset="0"/>
                        <a:ea typeface="+mn-ea"/>
                        <a:cs typeface="Segoe UI Semibold" panose="020B0702040204020203" pitchFamily="34" charset="0"/>
                      </a:endParaRPr>
                    </a:p>
                  </a:txBody>
                  <a:tcPr marL="91414" marR="91414" marT="45706" marB="45706"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2">
                        <a:lumMod val="95000"/>
                      </a:schemeClr>
                    </a:solidFill>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Call Quality Diagnostic Portal</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Segoe UI" panose="020B0502040204020203" pitchFamily="34" charset="0"/>
                          <a:ea typeface="+mn-ea"/>
                          <a:cs typeface="Segoe UI" panose="020B0502040204020203" pitchFamily="34" charset="0"/>
                        </a:rPr>
                        <a:t>eDiscovery/Hold/Archiving of Messages</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mn-lt"/>
                          <a:ea typeface="+mn-ea"/>
                          <a:cs typeface="Segoe UI"/>
                        </a:rPr>
                        <a:t>Enable Call Quality Analytics </a:t>
                      </a:r>
                    </a:p>
                  </a:txBody>
                  <a:tcPr marL="91414" marR="91414" marT="45706" marB="45706" anchor="ctr">
                    <a:lnL w="3175"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bg2">
                        <a:lumMod val="95000"/>
                      </a:schemeClr>
                    </a:solidFill>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mn-lt"/>
                          <a:ea typeface="+mn-ea"/>
                          <a:cs typeface="Segoe UI"/>
                        </a:rPr>
                        <a:t>Message Retention Policies</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mn-lt"/>
                          <a:ea typeface="+mn-ea"/>
                          <a:cs typeface="Segoe UI"/>
                        </a:rPr>
                        <a:t>Messaging Interop IT Policies</a:t>
                      </a:r>
                    </a:p>
                  </a:txBody>
                  <a:tcPr marL="91414" marR="91414" marT="45706" marB="45706"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mn-lt"/>
                          <a:ea typeface="+mn-ea"/>
                          <a:cs typeface="Segoe UI"/>
                        </a:rPr>
                        <a:t>Messaging User-Level Policies</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mn-lt"/>
                          <a:ea typeface="+mn-ea"/>
                          <a:cs typeface="Segoe UI"/>
                        </a:rPr>
                        <a:t>SfB-Teams Interop Policies</a:t>
                      </a:r>
                    </a:p>
                  </a:txBody>
                  <a:tcPr marL="91414" marR="91414" marT="45706" marB="45706"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mn-lt"/>
                          <a:ea typeface="+mn-ea"/>
                          <a:cs typeface="Segoe UI"/>
                        </a:rPr>
                        <a:t>Tenant Policies</a:t>
                      </a:r>
                    </a:p>
                    <a:p>
                      <a:pPr marL="171450" marR="0" lvl="0" indent="-171450" algn="l" defTabSz="914400" rtl="0" eaLnBrk="1" fontAlgn="auto" latinLnBrk="0" hangingPunct="1">
                        <a:lnSpc>
                          <a:spcPct val="100000"/>
                        </a:lnSpc>
                        <a:spcBef>
                          <a:spcPts val="300"/>
                        </a:spcBef>
                        <a:spcAft>
                          <a:spcPts val="0"/>
                        </a:spcAft>
                        <a:buClr>
                          <a:srgbClr val="00B050"/>
                        </a:buClr>
                        <a:buSzTx/>
                        <a:buFont typeface="Wingdings" panose="05000000000000000000" pitchFamily="2" charset="2"/>
                        <a:buChar char="ü"/>
                        <a:tabLst/>
                        <a:defRPr/>
                      </a:pPr>
                      <a:r>
                        <a:rPr lang="en-US" sz="900" b="0" kern="1200" noProof="0">
                          <a:solidFill>
                            <a:schemeClr val="tx1"/>
                          </a:solidFill>
                          <a:latin typeface="+mn-lt"/>
                          <a:ea typeface="+mn-ea"/>
                          <a:cs typeface="Segoe UI"/>
                        </a:rPr>
                        <a:t>User-Level Meeting Policy</a:t>
                      </a:r>
                    </a:p>
                  </a:txBody>
                  <a:tcPr marL="91414" marR="91414" marT="45706" marB="45706"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3770511783"/>
                  </a:ext>
                </a:extLst>
              </a:tr>
            </a:tbl>
          </a:graphicData>
        </a:graphic>
      </p:graphicFrame>
      <p:pic>
        <p:nvPicPr>
          <p:cNvPr id="5" name="Picture 4">
            <a:extLst>
              <a:ext uri="{FF2B5EF4-FFF2-40B4-BE49-F238E27FC236}">
                <a16:creationId xmlns:a16="http://schemas.microsoft.com/office/drawing/2014/main" id="{08130485-E374-4CFF-8F53-94FBAB6FEF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535" y="3981840"/>
            <a:ext cx="572969" cy="445956"/>
          </a:xfrm>
          <a:prstGeom prst="rect">
            <a:avLst/>
          </a:prstGeom>
        </p:spPr>
      </p:pic>
      <p:pic>
        <p:nvPicPr>
          <p:cNvPr id="11" name="Picture 10">
            <a:extLst>
              <a:ext uri="{FF2B5EF4-FFF2-40B4-BE49-F238E27FC236}">
                <a16:creationId xmlns:a16="http://schemas.microsoft.com/office/drawing/2014/main" id="{9B7BA7D9-D231-4CCB-992D-BFB884BAE1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7254" y="5631328"/>
            <a:ext cx="572969" cy="329292"/>
          </a:xfrm>
          <a:prstGeom prst="rect">
            <a:avLst/>
          </a:prstGeom>
        </p:spPr>
      </p:pic>
      <p:pic>
        <p:nvPicPr>
          <p:cNvPr id="12" name="Picture 11">
            <a:extLst>
              <a:ext uri="{FF2B5EF4-FFF2-40B4-BE49-F238E27FC236}">
                <a16:creationId xmlns:a16="http://schemas.microsoft.com/office/drawing/2014/main" id="{6C6DA633-7D68-4E35-B229-F8CF9DDB324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9183" y="6439050"/>
            <a:ext cx="489112" cy="351775"/>
          </a:xfrm>
          <a:prstGeom prst="rect">
            <a:avLst/>
          </a:prstGeom>
        </p:spPr>
      </p:pic>
      <p:pic>
        <p:nvPicPr>
          <p:cNvPr id="14" name="Picture 13">
            <a:extLst>
              <a:ext uri="{FF2B5EF4-FFF2-40B4-BE49-F238E27FC236}">
                <a16:creationId xmlns:a16="http://schemas.microsoft.com/office/drawing/2014/main" id="{AC284AE6-F2EA-4830-863C-CC09176FE71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4157" y="1961106"/>
            <a:ext cx="645724" cy="550183"/>
          </a:xfrm>
          <a:prstGeom prst="rect">
            <a:avLst/>
          </a:prstGeom>
        </p:spPr>
      </p:pic>
      <p:sp>
        <p:nvSpPr>
          <p:cNvPr id="13" name="Title 1">
            <a:extLst>
              <a:ext uri="{FF2B5EF4-FFF2-40B4-BE49-F238E27FC236}">
                <a16:creationId xmlns:a16="http://schemas.microsoft.com/office/drawing/2014/main" id="{C63E574C-865F-47B4-B148-8B1C1B78B582}"/>
              </a:ext>
            </a:extLst>
          </p:cNvPr>
          <p:cNvSpPr>
            <a:spLocks noGrp="1"/>
          </p:cNvSpPr>
          <p:nvPr>
            <p:ph type="title"/>
          </p:nvPr>
        </p:nvSpPr>
        <p:spPr>
          <a:xfrm>
            <a:off x="71826" y="164415"/>
            <a:ext cx="6798786" cy="899409"/>
          </a:xfrm>
        </p:spPr>
        <p:txBody>
          <a:bodyPr>
            <a:noAutofit/>
          </a:bodyPr>
          <a:lstStyle/>
          <a:p>
            <a:r>
              <a:rPr lang="en-US" sz="3137">
                <a:solidFill>
                  <a:srgbClr val="2F2F2F"/>
                </a:solidFill>
                <a:latin typeface="Segoe UI Semibold" panose="020B0702040204020203" pitchFamily="34" charset="0"/>
                <a:cs typeface="Segoe UI Semibold" panose="020B0702040204020203" pitchFamily="34" charset="0"/>
              </a:rPr>
              <a:t>Skype to Teams Roadmap: delivered</a:t>
            </a:r>
          </a:p>
        </p:txBody>
      </p:sp>
      <p:sp>
        <p:nvSpPr>
          <p:cNvPr id="4" name="TextBox 3">
            <a:extLst>
              <a:ext uri="{FF2B5EF4-FFF2-40B4-BE49-F238E27FC236}">
                <a16:creationId xmlns:a16="http://schemas.microsoft.com/office/drawing/2014/main" id="{B7AA2378-BAB8-4973-B522-DC21AC9F684E}"/>
              </a:ext>
            </a:extLst>
          </p:cNvPr>
          <p:cNvSpPr txBox="1"/>
          <p:nvPr/>
        </p:nvSpPr>
        <p:spPr>
          <a:xfrm>
            <a:off x="278594" y="1478729"/>
            <a:ext cx="1701336" cy="479745"/>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372"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Enterprise grade</a:t>
            </a:r>
          </a:p>
        </p:txBody>
      </p:sp>
      <p:sp>
        <p:nvSpPr>
          <p:cNvPr id="15" name="TextBox 14">
            <a:extLst>
              <a:ext uri="{FF2B5EF4-FFF2-40B4-BE49-F238E27FC236}">
                <a16:creationId xmlns:a16="http://schemas.microsoft.com/office/drawing/2014/main" id="{08D475EC-EDCE-4528-B65A-7EC4A79B63C9}"/>
              </a:ext>
            </a:extLst>
          </p:cNvPr>
          <p:cNvSpPr txBox="1"/>
          <p:nvPr/>
        </p:nvSpPr>
        <p:spPr>
          <a:xfrm>
            <a:off x="-138545" y="3580576"/>
            <a:ext cx="2493817" cy="479709"/>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372"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Collaborative meetings</a:t>
            </a:r>
          </a:p>
        </p:txBody>
      </p:sp>
      <p:sp>
        <p:nvSpPr>
          <p:cNvPr id="16" name="TextBox 15">
            <a:extLst>
              <a:ext uri="{FF2B5EF4-FFF2-40B4-BE49-F238E27FC236}">
                <a16:creationId xmlns:a16="http://schemas.microsoft.com/office/drawing/2014/main" id="{284DA601-6580-4CA5-A844-28A1D4156F02}"/>
              </a:ext>
            </a:extLst>
          </p:cNvPr>
          <p:cNvSpPr txBox="1"/>
          <p:nvPr/>
        </p:nvSpPr>
        <p:spPr>
          <a:xfrm>
            <a:off x="1" y="5238620"/>
            <a:ext cx="2185035" cy="479745"/>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372"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Platform and devices</a:t>
            </a:r>
          </a:p>
        </p:txBody>
      </p:sp>
      <p:sp>
        <p:nvSpPr>
          <p:cNvPr id="17" name="TextBox 16">
            <a:extLst>
              <a:ext uri="{FF2B5EF4-FFF2-40B4-BE49-F238E27FC236}">
                <a16:creationId xmlns:a16="http://schemas.microsoft.com/office/drawing/2014/main" id="{18B17B92-ACD4-4C38-9B1F-26889B0BA7DB}"/>
              </a:ext>
            </a:extLst>
          </p:cNvPr>
          <p:cNvSpPr txBox="1"/>
          <p:nvPr/>
        </p:nvSpPr>
        <p:spPr>
          <a:xfrm>
            <a:off x="225542" y="6075426"/>
            <a:ext cx="1701336" cy="479745"/>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372"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IT Pro</a:t>
            </a:r>
          </a:p>
        </p:txBody>
      </p:sp>
      <p:sp>
        <p:nvSpPr>
          <p:cNvPr id="18" name="TextBox 17">
            <a:extLst>
              <a:ext uri="{FF2B5EF4-FFF2-40B4-BE49-F238E27FC236}">
                <a16:creationId xmlns:a16="http://schemas.microsoft.com/office/drawing/2014/main" id="{B19122C4-FF52-4A05-B986-A255F20EACD5}"/>
              </a:ext>
            </a:extLst>
          </p:cNvPr>
          <p:cNvSpPr txBox="1"/>
          <p:nvPr/>
        </p:nvSpPr>
        <p:spPr>
          <a:xfrm>
            <a:off x="5582" y="4377675"/>
            <a:ext cx="2185035" cy="669832"/>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372"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Skype for Business Interop and federation</a:t>
            </a:r>
          </a:p>
        </p:txBody>
      </p:sp>
      <p:pic>
        <p:nvPicPr>
          <p:cNvPr id="21" name="Picture 20">
            <a:extLst>
              <a:ext uri="{FF2B5EF4-FFF2-40B4-BE49-F238E27FC236}">
                <a16:creationId xmlns:a16="http://schemas.microsoft.com/office/drawing/2014/main" id="{8CDF4401-2EA0-4705-9079-307CADB55FC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5236" y="4942633"/>
            <a:ext cx="645724" cy="292906"/>
          </a:xfrm>
          <a:prstGeom prst="rect">
            <a:avLst/>
          </a:prstGeom>
        </p:spPr>
      </p:pic>
      <p:sp>
        <p:nvSpPr>
          <p:cNvPr id="2" name="TextBox 1">
            <a:extLst>
              <a:ext uri="{FF2B5EF4-FFF2-40B4-BE49-F238E27FC236}">
                <a16:creationId xmlns:a16="http://schemas.microsoft.com/office/drawing/2014/main" id="{7A5B347B-D335-4039-B0F9-06BC436CE60F}"/>
              </a:ext>
            </a:extLst>
          </p:cNvPr>
          <p:cNvSpPr txBox="1"/>
          <p:nvPr/>
        </p:nvSpPr>
        <p:spPr>
          <a:xfrm>
            <a:off x="7624810" y="675186"/>
            <a:ext cx="4446730" cy="138499"/>
          </a:xfrm>
          <a:prstGeom prst="rect">
            <a:avLst/>
          </a:prstGeom>
          <a:noFill/>
        </p:spPr>
        <p:txBody>
          <a:bodyPr wrap="none" lIns="0" tIns="0" rIns="0" bIns="0"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000" b="1" i="1" u="none" strike="noStrike" kern="1200" cap="none" spc="0" normalizeH="0" baseline="0" noProof="0">
                <a:ln>
                  <a:noFill/>
                </a:ln>
                <a:gradFill>
                  <a:gsLst>
                    <a:gs pos="2917">
                      <a:srgbClr val="2F2F2F"/>
                    </a:gs>
                    <a:gs pos="30000">
                      <a:srgbClr val="2F2F2F"/>
                    </a:gs>
                  </a:gsLst>
                  <a:lin ang="5400000" scaled="0"/>
                </a:gradFill>
                <a:effectLst/>
                <a:uLnTx/>
                <a:uFillTx/>
                <a:latin typeface="Segoe UI"/>
                <a:ea typeface="+mn-ea"/>
                <a:cs typeface="+mn-cs"/>
              </a:rPr>
              <a:t>Bold items </a:t>
            </a:r>
            <a:r>
              <a:rPr kumimoji="0" lang="en-US" sz="1000" b="0" i="1" u="none" strike="noStrike" kern="1200" cap="none" spc="0" normalizeH="0" baseline="0" noProof="0">
                <a:ln>
                  <a:noFill/>
                </a:ln>
                <a:gradFill>
                  <a:gsLst>
                    <a:gs pos="2917">
                      <a:srgbClr val="2F2F2F"/>
                    </a:gs>
                    <a:gs pos="30000">
                      <a:srgbClr val="2F2F2F"/>
                    </a:gs>
                  </a:gsLst>
                  <a:lin ang="5400000" scaled="0"/>
                </a:gradFill>
                <a:effectLst/>
                <a:uLnTx/>
                <a:uFillTx/>
                <a:latin typeface="Segoe UI"/>
                <a:ea typeface="+mn-ea"/>
                <a:cs typeface="+mn-cs"/>
              </a:rPr>
              <a:t>represent features previously only found in Skype for Business Server</a:t>
            </a:r>
          </a:p>
        </p:txBody>
      </p:sp>
    </p:spTree>
    <p:extLst>
      <p:ext uri="{BB962C8B-B14F-4D97-AF65-F5344CB8AC3E}">
        <p14:creationId xmlns:p14="http://schemas.microsoft.com/office/powerpoint/2010/main" val="2000315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26E7DF-FF07-4D88-BAEC-0A2797B1699B}"/>
              </a:ext>
            </a:extLst>
          </p:cNvPr>
          <p:cNvSpPr txBox="1"/>
          <p:nvPr/>
        </p:nvSpPr>
        <p:spPr>
          <a:xfrm>
            <a:off x="-199103" y="105117"/>
            <a:ext cx="4584879" cy="7165038"/>
          </a:xfrm>
          <a:prstGeom prst="rect">
            <a:avLst/>
          </a:prstGeom>
          <a:noFill/>
        </p:spPr>
        <p:txBody>
          <a:bodyPr wrap="square" lIns="182880" tIns="146304" rIns="182880" bIns="146304" rtlCol="0">
            <a:spAutoFit/>
          </a:bodyPr>
          <a:lstStyle/>
          <a:p>
            <a:pPr>
              <a:lnSpc>
                <a:spcPct val="90000"/>
              </a:lnSpc>
              <a:spcAft>
                <a:spcPts val="600"/>
              </a:spcAft>
            </a:pPr>
            <a:r>
              <a:rPr lang="en-US" sz="49600">
                <a:solidFill>
                  <a:schemeClr val="bg2">
                    <a:lumMod val="85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0B80536A-4EA1-4CC4-9FAB-C1603CB70B85}"/>
              </a:ext>
            </a:extLst>
          </p:cNvPr>
          <p:cNvSpPr txBox="1"/>
          <p:nvPr/>
        </p:nvSpPr>
        <p:spPr>
          <a:xfrm>
            <a:off x="3674199" y="3574945"/>
            <a:ext cx="4584879" cy="7165038"/>
          </a:xfrm>
          <a:prstGeom prst="rect">
            <a:avLst/>
          </a:prstGeom>
          <a:noFill/>
        </p:spPr>
        <p:txBody>
          <a:bodyPr wrap="square" lIns="182880" tIns="146304" rIns="182880" bIns="146304" rtlCol="0">
            <a:spAutoFit/>
          </a:bodyPr>
          <a:lstStyle/>
          <a:p>
            <a:pPr>
              <a:lnSpc>
                <a:spcPct val="90000"/>
              </a:lnSpc>
              <a:spcAft>
                <a:spcPts val="600"/>
              </a:spcAft>
            </a:pPr>
            <a:r>
              <a:rPr lang="en-US" sz="49600">
                <a:solidFill>
                  <a:schemeClr val="bg2">
                    <a:lumMod val="85000"/>
                  </a:schemeClr>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CB4FC0A5-7105-4D4A-96D9-74456A9E9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43" y="424109"/>
            <a:ext cx="5142732" cy="5910390"/>
          </a:xfrm>
          <a:prstGeom prst="rect">
            <a:avLst/>
          </a:prstGeom>
          <a:effectLst>
            <a:outerShdw blurRad="127000" dist="50800" dir="8100000" algn="tr" rotWithShape="0">
              <a:prstClr val="black">
                <a:alpha val="25000"/>
              </a:prstClr>
            </a:outerShdw>
          </a:effectLst>
        </p:spPr>
      </p:pic>
      <p:sp>
        <p:nvSpPr>
          <p:cNvPr id="4" name="Text Placeholder 3">
            <a:extLst>
              <a:ext uri="{FF2B5EF4-FFF2-40B4-BE49-F238E27FC236}">
                <a16:creationId xmlns:a16="http://schemas.microsoft.com/office/drawing/2014/main" id="{5D50EEAB-8BD6-4E87-AE9D-8C2BAE2CEB37}"/>
              </a:ext>
            </a:extLst>
          </p:cNvPr>
          <p:cNvSpPr>
            <a:spLocks noGrp="1"/>
          </p:cNvSpPr>
          <p:nvPr>
            <p:ph type="body" sz="quarter" idx="10"/>
          </p:nvPr>
        </p:nvSpPr>
        <p:spPr>
          <a:xfrm>
            <a:off x="582062" y="1421391"/>
            <a:ext cx="5850266" cy="5070925"/>
          </a:xfrm>
        </p:spPr>
        <p:txBody>
          <a:bodyPr/>
          <a:lstStyle/>
          <a:p>
            <a:pPr marL="0" indent="0">
              <a:lnSpc>
                <a:spcPct val="130000"/>
              </a:lnSpc>
              <a:spcBef>
                <a:spcPts val="300"/>
              </a:spcBef>
              <a:spcAft>
                <a:spcPts val="1800"/>
              </a:spcAft>
              <a:buNone/>
            </a:pPr>
            <a:r>
              <a:rPr lang="en-US" i="1">
                <a:latin typeface="+mn-lt"/>
              </a:rPr>
              <a:t>“</a:t>
            </a:r>
            <a:r>
              <a:rPr lang="en-US" b="1" i="1">
                <a:latin typeface="+mn-lt"/>
              </a:rPr>
              <a:t>Teams is helping people to work more efficiently</a:t>
            </a:r>
            <a:r>
              <a:rPr lang="en-US" i="1">
                <a:latin typeface="+mn-lt"/>
              </a:rPr>
              <a:t> and establish relationships with colleagues around the world. The potential of this tool coupled with the desire of our team to build strong partnerships and simplify the way we work is a </a:t>
            </a:r>
            <a:r>
              <a:rPr lang="en-US" b="1" i="1">
                <a:latin typeface="+mn-lt"/>
              </a:rPr>
              <a:t>powerful combination that will surely enhance collaboration on a global scale.</a:t>
            </a:r>
            <a:r>
              <a:rPr lang="en-US" i="1">
                <a:latin typeface="+mn-lt"/>
              </a:rPr>
              <a:t>”</a:t>
            </a:r>
          </a:p>
          <a:p>
            <a:pPr marL="0" indent="0">
              <a:lnSpc>
                <a:spcPct val="130000"/>
              </a:lnSpc>
              <a:spcBef>
                <a:spcPts val="300"/>
              </a:spcBef>
              <a:spcAft>
                <a:spcPts val="1800"/>
              </a:spcAft>
              <a:buNone/>
            </a:pPr>
            <a:r>
              <a:rPr lang="en-US" i="1">
                <a:latin typeface="+mn-lt"/>
              </a:rPr>
              <a:t>“The new way our packaging solutions teams in Mexico and Texas are working together is a perfect example of how </a:t>
            </a:r>
            <a:r>
              <a:rPr lang="en-US" b="1" i="1">
                <a:latin typeface="+mn-lt"/>
              </a:rPr>
              <a:t>Teams can simplify cross-regional collaboration</a:t>
            </a:r>
            <a:r>
              <a:rPr lang="en-US" i="1">
                <a:latin typeface="+mn-lt"/>
              </a:rPr>
              <a:t>. By using Teams to chat </a:t>
            </a:r>
            <a:r>
              <a:rPr lang="en-US" b="1" i="1">
                <a:latin typeface="+mn-lt"/>
              </a:rPr>
              <a:t>they can communicate in their preferred language and the recipient can translate the message with a click of a button</a:t>
            </a:r>
            <a:r>
              <a:rPr lang="en-US" i="1">
                <a:latin typeface="+mn-lt"/>
              </a:rPr>
              <a:t>.”</a:t>
            </a:r>
          </a:p>
          <a:p>
            <a:pPr marL="0" indent="0">
              <a:lnSpc>
                <a:spcPct val="130000"/>
              </a:lnSpc>
              <a:spcBef>
                <a:spcPts val="300"/>
              </a:spcBef>
              <a:spcAft>
                <a:spcPts val="1200"/>
              </a:spcAft>
              <a:buNone/>
            </a:pPr>
            <a:r>
              <a:rPr lang="en-US" i="1">
                <a:latin typeface="+mn-lt"/>
              </a:rPr>
              <a:t>“</a:t>
            </a:r>
            <a:r>
              <a:rPr lang="en-US" b="1" i="1">
                <a:latin typeface="+mn-lt"/>
              </a:rPr>
              <a:t>[Teams] has improved the way we do a lot of things, including managing projects</a:t>
            </a:r>
            <a:r>
              <a:rPr lang="en-US" i="1">
                <a:latin typeface="+mn-lt"/>
              </a:rPr>
              <a:t>, but the biggest advantage is streamlining process confirmations. I estimate that by having the process confirmation form </a:t>
            </a:r>
            <a:r>
              <a:rPr lang="en-US" b="1" i="1">
                <a:latin typeface="+mn-lt"/>
              </a:rPr>
              <a:t>accessible to everyone in a centralized, online location</a:t>
            </a:r>
            <a:r>
              <a:rPr lang="en-US" i="1">
                <a:latin typeface="+mn-lt"/>
              </a:rPr>
              <a:t>, the 20-minute process has been reduced to a few minutes.</a:t>
            </a:r>
          </a:p>
        </p:txBody>
      </p:sp>
      <p:sp>
        <p:nvSpPr>
          <p:cNvPr id="9" name="Title 1">
            <a:extLst>
              <a:ext uri="{FF2B5EF4-FFF2-40B4-BE49-F238E27FC236}">
                <a16:creationId xmlns:a16="http://schemas.microsoft.com/office/drawing/2014/main" id="{1545DEAB-02E5-4079-BC5A-985ADFEE8C6C}"/>
              </a:ext>
            </a:extLst>
          </p:cNvPr>
          <p:cNvSpPr txBox="1">
            <a:spLocks/>
          </p:cNvSpPr>
          <p:nvPr/>
        </p:nvSpPr>
        <p:spPr>
          <a:xfrm>
            <a:off x="455855" y="498812"/>
            <a:ext cx="5371119" cy="739408"/>
          </a:xfrm>
          <a:prstGeom prst="rect">
            <a:avLst/>
          </a:prstGeom>
        </p:spPr>
        <p:txBody>
          <a:bodyPr vert="horz" wrap="square" lIns="0" tIns="0" rIns="0" bIns="0" rtlCol="0" anchor="t">
            <a:noAutofit/>
          </a:bodyPr>
          <a:lstStyle>
            <a:defPPr>
              <a:defRPr lang="en-US"/>
            </a:defPPr>
            <a:lvl1pPr defTabSz="932688">
              <a:lnSpc>
                <a:spcPct val="100000"/>
              </a:lnSpc>
              <a:spcBef>
                <a:spcPct val="0"/>
              </a:spcBef>
              <a:buNone/>
              <a:defRPr lang="en-US" sz="3600" b="0" cap="none" spc="-50" baseline="0" dirty="0" smtClean="0">
                <a:ln w="3175">
                  <a:noFill/>
                </a:ln>
                <a:solidFill>
                  <a:srgbClr val="2F2F2F"/>
                </a:solidFill>
                <a:effectLst/>
                <a:latin typeface="Segoe UI Semibold" panose="020B0702040204020203" pitchFamily="34" charset="0"/>
                <a:cs typeface="Segoe UI Semibold" panose="020B0702040204020203" pitchFamily="34" charset="0"/>
              </a:defRPr>
            </a:lvl1pPr>
            <a:lvl2pPr marL="466344" defTabSz="932688">
              <a:defRPr sz="1836"/>
            </a:lvl2pPr>
            <a:lvl3pPr marL="932688" defTabSz="932688">
              <a:defRPr sz="1836"/>
            </a:lvl3pPr>
            <a:lvl4pPr marL="1399032" defTabSz="932688">
              <a:defRPr sz="1836"/>
            </a:lvl4pPr>
            <a:lvl5pPr marL="1865376" defTabSz="932688">
              <a:defRPr sz="1836"/>
            </a:lvl5pPr>
            <a:lvl6pPr marL="2331720" defTabSz="932688">
              <a:defRPr sz="1836"/>
            </a:lvl6pPr>
            <a:lvl7pPr marL="2798064" defTabSz="932688">
              <a:defRPr sz="1836"/>
            </a:lvl7pPr>
            <a:lvl8pPr marL="3264408" defTabSz="932688">
              <a:defRPr sz="1836"/>
            </a:lvl8pPr>
            <a:lvl9pPr marL="3730752" defTabSz="932688">
              <a:defRPr sz="1836"/>
            </a:lvl9pPr>
          </a:lstStyle>
          <a:p>
            <a:r>
              <a:rPr lang="en-US"/>
              <a:t>Teams has a real impact</a:t>
            </a:r>
            <a:endParaRPr lang="en-US" sz="2000">
              <a:solidFill>
                <a:srgbClr val="0078D4"/>
              </a:solidFill>
            </a:endParaRPr>
          </a:p>
        </p:txBody>
      </p:sp>
    </p:spTree>
    <p:extLst>
      <p:ext uri="{BB962C8B-B14F-4D97-AF65-F5344CB8AC3E}">
        <p14:creationId xmlns:p14="http://schemas.microsoft.com/office/powerpoint/2010/main" val="3568312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AD0A6FF-4053-44CC-91C2-393104DAD7A9}"/>
              </a:ext>
            </a:extLst>
          </p:cNvPr>
          <p:cNvSpPr/>
          <p:nvPr/>
        </p:nvSpPr>
        <p:spPr bwMode="auto">
          <a:xfrm>
            <a:off x="-35776" y="1"/>
            <a:ext cx="12227776" cy="6857999"/>
          </a:xfrm>
          <a:prstGeom prst="rect">
            <a:avLst/>
          </a:prstGeom>
          <a:solidFill>
            <a:srgbClr val="1A1A1A">
              <a:alpha val="5411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 name="Rectangle 1">
            <a:extLst>
              <a:ext uri="{FF2B5EF4-FFF2-40B4-BE49-F238E27FC236}">
                <a16:creationId xmlns:a16="http://schemas.microsoft.com/office/drawing/2014/main" id="{515E3536-A3AF-4EFF-8FAA-E0111F5EF0C2}"/>
              </a:ext>
            </a:extLst>
          </p:cNvPr>
          <p:cNvSpPr/>
          <p:nvPr/>
        </p:nvSpPr>
        <p:spPr bwMode="auto">
          <a:xfrm>
            <a:off x="1" y="2358272"/>
            <a:ext cx="12188542" cy="4496335"/>
          </a:xfrm>
          <a:prstGeom prst="rect">
            <a:avLst/>
          </a:prstGeom>
          <a:gradFill flip="none" rotWithShape="1">
            <a:gsLst>
              <a:gs pos="0">
                <a:srgbClr val="000000">
                  <a:alpha val="39000"/>
                </a:srgbClr>
              </a:gs>
              <a:gs pos="67000">
                <a:srgbClr val="000000">
                  <a:alpha val="0"/>
                </a:srgb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3" name="TextBox 22">
            <a:extLst>
              <a:ext uri="{FF2B5EF4-FFF2-40B4-BE49-F238E27FC236}">
                <a16:creationId xmlns:a16="http://schemas.microsoft.com/office/drawing/2014/main" id="{FD2BAE80-C493-47C3-8025-C1C0787E6E49}"/>
              </a:ext>
            </a:extLst>
          </p:cNvPr>
          <p:cNvSpPr txBox="1"/>
          <p:nvPr/>
        </p:nvSpPr>
        <p:spPr>
          <a:xfrm>
            <a:off x="1624222" y="2355365"/>
            <a:ext cx="8940099" cy="2289304"/>
          </a:xfrm>
          <a:prstGeom prst="rect">
            <a:avLst/>
          </a:prstGeom>
          <a:noFill/>
        </p:spPr>
        <p:txBody>
          <a:bodyPr wrap="square" lIns="182854" tIns="146284" rIns="182854" bIns="146284" rtlCol="0">
            <a:spAutoFit/>
          </a:bodyPr>
          <a:lstStyle/>
          <a:p>
            <a:pPr marL="0" marR="0" lvl="0" indent="0" algn="ctr" defTabSz="914367" rtl="0" eaLnBrk="1" fontAlgn="auto" latinLnBrk="0" hangingPunct="1">
              <a:lnSpc>
                <a:spcPct val="90000"/>
              </a:lnSpc>
              <a:spcBef>
                <a:spcPts val="0"/>
              </a:spcBef>
              <a:spcAft>
                <a:spcPts val="600"/>
              </a:spcAft>
              <a:buClrTx/>
              <a:buSzTx/>
              <a:buFontTx/>
              <a:buNone/>
              <a:tabLst/>
              <a:defRPr/>
            </a:pPr>
            <a:r>
              <a:rPr kumimoji="0" lang="en-US" sz="7198" b="0" i="0" u="none" strike="noStrike" kern="1200" cap="none" spc="0" normalizeH="0" baseline="0" noProof="0">
                <a:ln>
                  <a:noFill/>
                </a:ln>
                <a:solidFill>
                  <a:srgbClr val="FFFFFF"/>
                </a:solidFill>
                <a:effectLst/>
                <a:uLnTx/>
                <a:uFillTx/>
                <a:latin typeface="Segoe UI Light"/>
                <a:ea typeface="+mn-ea"/>
                <a:cs typeface="+mn-cs"/>
              </a:rPr>
              <a:t>Charting your journey to </a:t>
            </a:r>
            <a:r>
              <a:rPr kumimoji="0" lang="en-US" sz="7198" b="1" i="0" u="none" strike="noStrike" kern="1200" cap="none" spc="0" normalizeH="0" baseline="0" noProof="0">
                <a:ln>
                  <a:noFill/>
                </a:ln>
                <a:solidFill>
                  <a:srgbClr val="FFFFFF"/>
                </a:solidFill>
                <a:effectLst/>
                <a:uLnTx/>
                <a:uFillTx/>
                <a:latin typeface="Segoe UI Semibold" panose="020B0702040204020203" pitchFamily="34" charset="0"/>
                <a:cs typeface="Segoe UI Semibold" panose="020B0702040204020203" pitchFamily="34" charset="0"/>
              </a:rPr>
              <a:t>Teams</a:t>
            </a:r>
            <a:r>
              <a:rPr kumimoji="0" lang="en-US" sz="7198"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a:t>
            </a:r>
          </a:p>
        </p:txBody>
      </p:sp>
    </p:spTree>
    <p:extLst>
      <p:ext uri="{BB962C8B-B14F-4D97-AF65-F5344CB8AC3E}">
        <p14:creationId xmlns:p14="http://schemas.microsoft.com/office/powerpoint/2010/main" val="2747571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81">
            <a:extLst>
              <a:ext uri="{FF2B5EF4-FFF2-40B4-BE49-F238E27FC236}">
                <a16:creationId xmlns:a16="http://schemas.microsoft.com/office/drawing/2014/main" id="{C31C9F84-3592-46D2-A7ED-694F726BEB99}"/>
              </a:ext>
            </a:extLst>
          </p:cNvPr>
          <p:cNvGrpSpPr/>
          <p:nvPr/>
        </p:nvGrpSpPr>
        <p:grpSpPr>
          <a:xfrm>
            <a:off x="4103731" y="3111368"/>
            <a:ext cx="639231" cy="1202245"/>
            <a:chOff x="2705680" y="2647949"/>
            <a:chExt cx="639231" cy="1202245"/>
          </a:xfrm>
        </p:grpSpPr>
        <p:sp>
          <p:nvSpPr>
            <p:cNvPr id="66" name="Rectangle: Rounded Corners 65">
              <a:extLst>
                <a:ext uri="{FF2B5EF4-FFF2-40B4-BE49-F238E27FC236}">
                  <a16:creationId xmlns:a16="http://schemas.microsoft.com/office/drawing/2014/main" id="{37A49B1C-FF05-4126-AB8A-4D8E40B43C2A}"/>
                </a:ext>
              </a:extLst>
            </p:cNvPr>
            <p:cNvSpPr/>
            <p:nvPr/>
          </p:nvSpPr>
          <p:spPr bwMode="auto">
            <a:xfrm>
              <a:off x="2705680" y="2647949"/>
              <a:ext cx="571495" cy="881991"/>
            </a:xfrm>
            <a:prstGeom prst="roundRect">
              <a:avLst/>
            </a:prstGeom>
            <a:solidFill>
              <a:schemeClr val="bg2"/>
            </a:solidFill>
            <a:ln w="3492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cxnSp>
          <p:nvCxnSpPr>
            <p:cNvPr id="57" name="Straight Connector 56">
              <a:extLst>
                <a:ext uri="{FF2B5EF4-FFF2-40B4-BE49-F238E27FC236}">
                  <a16:creationId xmlns:a16="http://schemas.microsoft.com/office/drawing/2014/main" id="{19936864-3B16-44F8-8C38-C92E5E16C1D4}"/>
                </a:ext>
              </a:extLst>
            </p:cNvPr>
            <p:cNvCxnSpPr>
              <a:cxnSpLocks/>
              <a:stCxn id="66" idx="2"/>
            </p:cNvCxnSpPr>
            <p:nvPr/>
          </p:nvCxnSpPr>
          <p:spPr>
            <a:xfrm>
              <a:off x="2991428" y="3529940"/>
              <a:ext cx="0" cy="320254"/>
            </a:xfrm>
            <a:prstGeom prst="line">
              <a:avLst/>
            </a:prstGeom>
            <a:ln w="1016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C0ACE9D8-2F78-4809-9B1C-8B420DD4EE91}"/>
                </a:ext>
              </a:extLst>
            </p:cNvPr>
            <p:cNvSpPr/>
            <p:nvPr/>
          </p:nvSpPr>
          <p:spPr bwMode="auto">
            <a:xfrm>
              <a:off x="2750131" y="2693030"/>
              <a:ext cx="484717" cy="797370"/>
            </a:xfrm>
            <a:prstGeom prst="roundRect">
              <a:avLst>
                <a:gd name="adj" fmla="val 10185"/>
              </a:avLst>
            </a:prstGeom>
            <a:solidFill>
              <a:schemeClr val="tx1"/>
            </a:solidFill>
            <a:ln w="1016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58" name="Rectangle 57">
              <a:extLst>
                <a:ext uri="{FF2B5EF4-FFF2-40B4-BE49-F238E27FC236}">
                  <a16:creationId xmlns:a16="http://schemas.microsoft.com/office/drawing/2014/main" id="{DA15159D-F400-44D4-B1D3-8CDF1DDEBA7B}"/>
                </a:ext>
              </a:extLst>
            </p:cNvPr>
            <p:cNvSpPr/>
            <p:nvPr/>
          </p:nvSpPr>
          <p:spPr>
            <a:xfrm>
              <a:off x="2739544" y="2712006"/>
              <a:ext cx="605367" cy="797370"/>
            </a:xfrm>
            <a:prstGeom prst="rect">
              <a:avLst/>
            </a:prstGeom>
          </p:spPr>
          <p:txBody>
            <a:bodyPr wrap="square">
              <a:spAutoFit/>
            </a:bodyPr>
            <a:lstStyle/>
            <a:p>
              <a:r>
                <a:rPr lang="en-US" sz="4400">
                  <a:solidFill>
                    <a:schemeClr val="bg2"/>
                  </a:solidFill>
                  <a:ea typeface="Segoe UI" pitchFamily="34" charset="0"/>
                  <a:cs typeface="Segoe UI" pitchFamily="34" charset="0"/>
                </a:rPr>
                <a:t>1</a:t>
              </a:r>
              <a:endParaRPr lang="en-US" sz="4400">
                <a:solidFill>
                  <a:schemeClr val="bg2"/>
                </a:solidFill>
              </a:endParaRPr>
            </a:p>
          </p:txBody>
        </p:sp>
      </p:grpSp>
      <p:sp>
        <p:nvSpPr>
          <p:cNvPr id="78" name="Rectangle 77">
            <a:extLst>
              <a:ext uri="{FF2B5EF4-FFF2-40B4-BE49-F238E27FC236}">
                <a16:creationId xmlns:a16="http://schemas.microsoft.com/office/drawing/2014/main" id="{5249C0E7-FBED-4723-BBE6-95504EDF0B8E}"/>
              </a:ext>
            </a:extLst>
          </p:cNvPr>
          <p:cNvSpPr/>
          <p:nvPr/>
        </p:nvSpPr>
        <p:spPr bwMode="auto">
          <a:xfrm>
            <a:off x="0" y="4297107"/>
            <a:ext cx="12192000" cy="107143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cxnSp>
        <p:nvCxnSpPr>
          <p:cNvPr id="27" name="Straight Arrow Connector 26">
            <a:extLst>
              <a:ext uri="{FF2B5EF4-FFF2-40B4-BE49-F238E27FC236}">
                <a16:creationId xmlns:a16="http://schemas.microsoft.com/office/drawing/2014/main" id="{405DF9B2-94FE-4943-A8CF-7A428464F9AE}"/>
              </a:ext>
            </a:extLst>
          </p:cNvPr>
          <p:cNvCxnSpPr>
            <a:cxnSpLocks/>
          </p:cNvCxnSpPr>
          <p:nvPr/>
        </p:nvCxnSpPr>
        <p:spPr>
          <a:xfrm>
            <a:off x="438388" y="4832824"/>
            <a:ext cx="11216800" cy="0"/>
          </a:xfrm>
          <a:prstGeom prst="straightConnector1">
            <a:avLst/>
          </a:prstGeom>
          <a:ln w="92075">
            <a:solidFill>
              <a:schemeClr val="bg2"/>
            </a:solidFill>
            <a:prstDash val="lgDash"/>
            <a:headEnd type="none"/>
            <a:tailEnd type="none" w="sm" len="sm"/>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038BB33-6958-4711-935C-A53865A8F9EF}"/>
              </a:ext>
            </a:extLst>
          </p:cNvPr>
          <p:cNvSpPr/>
          <p:nvPr/>
        </p:nvSpPr>
        <p:spPr bwMode="auto">
          <a:xfrm>
            <a:off x="3289289" y="1923422"/>
            <a:ext cx="2229221" cy="12378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lnSpc>
                <a:spcPct val="90000"/>
              </a:lnSpc>
              <a:spcBef>
                <a:spcPct val="0"/>
              </a:spcBef>
              <a:spcAft>
                <a:spcPct val="0"/>
              </a:spcAft>
              <a:defRPr/>
            </a:pPr>
            <a:r>
              <a:rPr lang="en-US">
                <a:solidFill>
                  <a:schemeClr val="bg1">
                    <a:lumMod val="10000"/>
                  </a:schemeClr>
                </a:solidFill>
                <a:ea typeface="Segoe UI" pitchFamily="34" charset="0"/>
                <a:cs typeface="Segoe UI" pitchFamily="34" charset="0"/>
              </a:rPr>
              <a:t>Plan your upgrade to Teams Only</a:t>
            </a:r>
          </a:p>
        </p:txBody>
      </p:sp>
      <p:sp>
        <p:nvSpPr>
          <p:cNvPr id="127" name="Rectangle 126">
            <a:extLst>
              <a:ext uri="{FF2B5EF4-FFF2-40B4-BE49-F238E27FC236}">
                <a16:creationId xmlns:a16="http://schemas.microsoft.com/office/drawing/2014/main" id="{D1240DD8-8381-4299-905A-3D3C581D1FE0}"/>
              </a:ext>
            </a:extLst>
          </p:cNvPr>
          <p:cNvSpPr/>
          <p:nvPr/>
        </p:nvSpPr>
        <p:spPr bwMode="auto">
          <a:xfrm>
            <a:off x="0" y="5371239"/>
            <a:ext cx="12192000" cy="150382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algn="ctr" defTabSz="913927"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45" name="Group 44">
            <a:extLst>
              <a:ext uri="{FF2B5EF4-FFF2-40B4-BE49-F238E27FC236}">
                <a16:creationId xmlns:a16="http://schemas.microsoft.com/office/drawing/2014/main" id="{DB4BA66A-6260-494D-A571-3B402AE5B2E6}"/>
              </a:ext>
            </a:extLst>
          </p:cNvPr>
          <p:cNvGrpSpPr/>
          <p:nvPr/>
        </p:nvGrpSpPr>
        <p:grpSpPr>
          <a:xfrm>
            <a:off x="10762183" y="316306"/>
            <a:ext cx="1125220" cy="1181252"/>
            <a:chOff x="4745097" y="3560669"/>
            <a:chExt cx="1754232" cy="1841582"/>
          </a:xfrm>
        </p:grpSpPr>
        <p:pic>
          <p:nvPicPr>
            <p:cNvPr id="47" name="Picture 46">
              <a:extLst>
                <a:ext uri="{FF2B5EF4-FFF2-40B4-BE49-F238E27FC236}">
                  <a16:creationId xmlns:a16="http://schemas.microsoft.com/office/drawing/2014/main" id="{C0A4EC72-BA77-498F-B7D7-1C4B8B632CC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3604"/>
                      </a14:imgEffect>
                    </a14:imgLayer>
                  </a14:imgProps>
                </a:ext>
                <a:ext uri="{28A0092B-C50C-407E-A947-70E740481C1C}">
                  <a14:useLocalDpi xmlns:a14="http://schemas.microsoft.com/office/drawing/2010/main" val="0"/>
                </a:ext>
              </a:extLst>
            </a:blip>
            <a:stretch>
              <a:fillRect/>
            </a:stretch>
          </p:blipFill>
          <p:spPr>
            <a:xfrm>
              <a:off x="4745097" y="3560669"/>
              <a:ext cx="1719644" cy="1719644"/>
            </a:xfrm>
            <a:prstGeom prst="rect">
              <a:avLst/>
            </a:prstGeom>
            <a:solidFill>
              <a:srgbClr val="FFFFFF"/>
            </a:solidFill>
          </p:spPr>
        </p:pic>
        <p:sp>
          <p:nvSpPr>
            <p:cNvPr id="51" name="TextBox 50">
              <a:extLst>
                <a:ext uri="{FF2B5EF4-FFF2-40B4-BE49-F238E27FC236}">
                  <a16:creationId xmlns:a16="http://schemas.microsoft.com/office/drawing/2014/main" id="{D1379063-20C7-4A94-8E45-841A76D3C6D4}"/>
                </a:ext>
              </a:extLst>
            </p:cNvPr>
            <p:cNvSpPr txBox="1"/>
            <p:nvPr/>
          </p:nvSpPr>
          <p:spPr>
            <a:xfrm>
              <a:off x="4790378" y="3570132"/>
              <a:ext cx="1708951" cy="806109"/>
            </a:xfrm>
            <a:prstGeom prst="rect">
              <a:avLst/>
            </a:prstGeom>
            <a:noFill/>
          </p:spPr>
          <p:txBody>
            <a:bodyPr wrap="square" lIns="182880" tIns="146304" rIns="182880" bIns="146304" rtlCol="0">
              <a:spAutoFit/>
            </a:bodyPr>
            <a:lstStyle/>
            <a:p>
              <a:pPr>
                <a:lnSpc>
                  <a:spcPct val="90000"/>
                </a:lnSpc>
                <a:spcAft>
                  <a:spcPts val="600"/>
                </a:spcAft>
              </a:pPr>
              <a:r>
                <a:rPr lang="en-US" sz="1600" b="1"/>
                <a:t>ROUTE</a:t>
              </a:r>
              <a:endParaRPr lang="en-US" sz="2000" b="1"/>
            </a:p>
          </p:txBody>
        </p:sp>
        <p:sp>
          <p:nvSpPr>
            <p:cNvPr id="52" name="TextBox 51">
              <a:extLst>
                <a:ext uri="{FF2B5EF4-FFF2-40B4-BE49-F238E27FC236}">
                  <a16:creationId xmlns:a16="http://schemas.microsoft.com/office/drawing/2014/main" id="{7429C55F-D44C-434D-93BB-AA62E3F937F1}"/>
                </a:ext>
              </a:extLst>
            </p:cNvPr>
            <p:cNvSpPr txBox="1"/>
            <p:nvPr/>
          </p:nvSpPr>
          <p:spPr>
            <a:xfrm>
              <a:off x="5056692" y="3991562"/>
              <a:ext cx="1080611" cy="1410689"/>
            </a:xfrm>
            <a:prstGeom prst="rect">
              <a:avLst/>
            </a:prstGeom>
            <a:noFill/>
          </p:spPr>
          <p:txBody>
            <a:bodyPr wrap="none" lIns="182880" tIns="146304" rIns="182880" bIns="146304" rtlCol="0">
              <a:spAutoFit/>
            </a:bodyPr>
            <a:lstStyle/>
            <a:p>
              <a:pPr>
                <a:lnSpc>
                  <a:spcPct val="90000"/>
                </a:lnSpc>
                <a:spcAft>
                  <a:spcPts val="600"/>
                </a:spcAft>
              </a:pPr>
              <a:r>
                <a:rPr lang="en-US" sz="4400" b="1"/>
                <a:t>1</a:t>
              </a:r>
            </a:p>
          </p:txBody>
        </p:sp>
        <p:cxnSp>
          <p:nvCxnSpPr>
            <p:cNvPr id="53" name="Straight Connector 52">
              <a:extLst>
                <a:ext uri="{FF2B5EF4-FFF2-40B4-BE49-F238E27FC236}">
                  <a16:creationId xmlns:a16="http://schemas.microsoft.com/office/drawing/2014/main" id="{79F112FC-4159-4465-8037-AB6C647E2D9E}"/>
                </a:ext>
              </a:extLst>
            </p:cNvPr>
            <p:cNvCxnSpPr>
              <a:cxnSpLocks/>
            </p:cNvCxnSpPr>
            <p:nvPr/>
          </p:nvCxnSpPr>
          <p:spPr>
            <a:xfrm flipV="1">
              <a:off x="4879271" y="4155407"/>
              <a:ext cx="1451295" cy="35853"/>
            </a:xfrm>
            <a:prstGeom prst="line">
              <a:avLst/>
            </a:prstGeom>
            <a:ln w="539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131" name="Graphic 130" descr="Marker">
            <a:extLst>
              <a:ext uri="{FF2B5EF4-FFF2-40B4-BE49-F238E27FC236}">
                <a16:creationId xmlns:a16="http://schemas.microsoft.com/office/drawing/2014/main" id="{4A21BC84-C7CB-41F6-9990-FE2DDB36A2D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698282" y="3875060"/>
            <a:ext cx="622703" cy="495286"/>
          </a:xfrm>
          <a:prstGeom prst="rect">
            <a:avLst/>
          </a:prstGeom>
        </p:spPr>
      </p:pic>
      <p:pic>
        <p:nvPicPr>
          <p:cNvPr id="132" name="Graphic 131" descr="Marker">
            <a:extLst>
              <a:ext uri="{FF2B5EF4-FFF2-40B4-BE49-F238E27FC236}">
                <a16:creationId xmlns:a16="http://schemas.microsoft.com/office/drawing/2014/main" id="{5233F056-59F3-4599-8726-716ABC8E7B60}"/>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273660" y="3872393"/>
            <a:ext cx="622703" cy="495286"/>
          </a:xfrm>
          <a:prstGeom prst="rect">
            <a:avLst/>
          </a:prstGeom>
        </p:spPr>
      </p:pic>
      <p:sp>
        <p:nvSpPr>
          <p:cNvPr id="43" name="Rectangle 42">
            <a:extLst>
              <a:ext uri="{FF2B5EF4-FFF2-40B4-BE49-F238E27FC236}">
                <a16:creationId xmlns:a16="http://schemas.microsoft.com/office/drawing/2014/main" id="{01EC98F8-3142-4240-BD68-CFFACAC474BD}"/>
              </a:ext>
            </a:extLst>
          </p:cNvPr>
          <p:cNvSpPr/>
          <p:nvPr/>
        </p:nvSpPr>
        <p:spPr bwMode="auto">
          <a:xfrm>
            <a:off x="7488782" y="1911547"/>
            <a:ext cx="1946531" cy="12378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lnSpc>
                <a:spcPct val="90000"/>
              </a:lnSpc>
              <a:spcBef>
                <a:spcPct val="0"/>
              </a:spcBef>
              <a:spcAft>
                <a:spcPct val="0"/>
              </a:spcAft>
              <a:defRPr/>
            </a:pPr>
            <a:r>
              <a:rPr lang="en-US">
                <a:solidFill>
                  <a:schemeClr val="bg1">
                    <a:lumMod val="10000"/>
                  </a:schemeClr>
                </a:solidFill>
                <a:ea typeface="Segoe UI" pitchFamily="34" charset="0"/>
                <a:cs typeface="Segoe UI" pitchFamily="34" charset="0"/>
              </a:rPr>
              <a:t>Upgrade to Teams Only</a:t>
            </a:r>
          </a:p>
        </p:txBody>
      </p:sp>
      <p:grpSp>
        <p:nvGrpSpPr>
          <p:cNvPr id="5" name="Group 4">
            <a:extLst>
              <a:ext uri="{FF2B5EF4-FFF2-40B4-BE49-F238E27FC236}">
                <a16:creationId xmlns:a16="http://schemas.microsoft.com/office/drawing/2014/main" id="{11A0A0D5-809D-4AA8-B4EE-B95FA9C86D14}"/>
              </a:ext>
            </a:extLst>
          </p:cNvPr>
          <p:cNvGrpSpPr/>
          <p:nvPr/>
        </p:nvGrpSpPr>
        <p:grpSpPr>
          <a:xfrm>
            <a:off x="556977" y="2833644"/>
            <a:ext cx="814689" cy="842206"/>
            <a:chOff x="166581" y="4359707"/>
            <a:chExt cx="814689" cy="842206"/>
          </a:xfrm>
        </p:grpSpPr>
        <p:sp>
          <p:nvSpPr>
            <p:cNvPr id="4" name="Oval 3">
              <a:extLst>
                <a:ext uri="{FF2B5EF4-FFF2-40B4-BE49-F238E27FC236}">
                  <a16:creationId xmlns:a16="http://schemas.microsoft.com/office/drawing/2014/main" id="{4985488B-3265-4AC4-8B1E-4DBC0D02AB29}"/>
                </a:ext>
              </a:extLst>
            </p:cNvPr>
            <p:cNvSpPr/>
            <p:nvPr/>
          </p:nvSpPr>
          <p:spPr bwMode="auto">
            <a:xfrm>
              <a:off x="262573" y="4487297"/>
              <a:ext cx="640606" cy="640606"/>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6" name="Oval 85">
              <a:extLst>
                <a:ext uri="{FF2B5EF4-FFF2-40B4-BE49-F238E27FC236}">
                  <a16:creationId xmlns:a16="http://schemas.microsoft.com/office/drawing/2014/main" id="{20D734B5-1645-4AFE-8E84-8805819AF4C3}"/>
                </a:ext>
              </a:extLst>
            </p:cNvPr>
            <p:cNvSpPr/>
            <p:nvPr/>
          </p:nvSpPr>
          <p:spPr bwMode="auto">
            <a:xfrm>
              <a:off x="213724" y="4451999"/>
              <a:ext cx="378103" cy="378103"/>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7" name="Oval 86">
              <a:extLst>
                <a:ext uri="{FF2B5EF4-FFF2-40B4-BE49-F238E27FC236}">
                  <a16:creationId xmlns:a16="http://schemas.microsoft.com/office/drawing/2014/main" id="{20655081-C546-4589-AB3C-8B6BC681F08C}"/>
                </a:ext>
              </a:extLst>
            </p:cNvPr>
            <p:cNvSpPr/>
            <p:nvPr/>
          </p:nvSpPr>
          <p:spPr bwMode="auto">
            <a:xfrm>
              <a:off x="551059" y="4797790"/>
              <a:ext cx="378103" cy="378103"/>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32" name="Picture 31">
              <a:extLst>
                <a:ext uri="{FF2B5EF4-FFF2-40B4-BE49-F238E27FC236}">
                  <a16:creationId xmlns:a16="http://schemas.microsoft.com/office/drawing/2014/main" id="{E8E91BEA-3C6C-43DA-AF07-ED999412A7B9}"/>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6608" t="23085" r="80690" b="25868"/>
            <a:stretch/>
          </p:blipFill>
          <p:spPr>
            <a:xfrm>
              <a:off x="166581" y="4359707"/>
              <a:ext cx="814689" cy="842206"/>
            </a:xfrm>
            <a:prstGeom prst="rect">
              <a:avLst/>
            </a:prstGeom>
          </p:spPr>
        </p:pic>
      </p:grpSp>
      <p:pic>
        <p:nvPicPr>
          <p:cNvPr id="7" name="Picture 6">
            <a:extLst>
              <a:ext uri="{FF2B5EF4-FFF2-40B4-BE49-F238E27FC236}">
                <a16:creationId xmlns:a16="http://schemas.microsoft.com/office/drawing/2014/main" id="{0D54F741-5289-45B7-B557-6890DE0954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72465" y="2871902"/>
            <a:ext cx="894682" cy="841002"/>
          </a:xfrm>
          <a:prstGeom prst="rect">
            <a:avLst/>
          </a:prstGeom>
        </p:spPr>
      </p:pic>
      <p:grpSp>
        <p:nvGrpSpPr>
          <p:cNvPr id="88" name="Group 87">
            <a:extLst>
              <a:ext uri="{FF2B5EF4-FFF2-40B4-BE49-F238E27FC236}">
                <a16:creationId xmlns:a16="http://schemas.microsoft.com/office/drawing/2014/main" id="{D18F282B-30F9-4207-A9AD-A9F335F64F1E}"/>
              </a:ext>
            </a:extLst>
          </p:cNvPr>
          <p:cNvGrpSpPr/>
          <p:nvPr/>
        </p:nvGrpSpPr>
        <p:grpSpPr>
          <a:xfrm>
            <a:off x="8185108" y="3111368"/>
            <a:ext cx="639231" cy="1202245"/>
            <a:chOff x="2705680" y="2647949"/>
            <a:chExt cx="639231" cy="1202245"/>
          </a:xfrm>
        </p:grpSpPr>
        <p:sp>
          <p:nvSpPr>
            <p:cNvPr id="89" name="Rectangle: Rounded Corners 88">
              <a:extLst>
                <a:ext uri="{FF2B5EF4-FFF2-40B4-BE49-F238E27FC236}">
                  <a16:creationId xmlns:a16="http://schemas.microsoft.com/office/drawing/2014/main" id="{54AFB8AC-CC67-4362-8312-5FA280CEE00D}"/>
                </a:ext>
              </a:extLst>
            </p:cNvPr>
            <p:cNvSpPr/>
            <p:nvPr/>
          </p:nvSpPr>
          <p:spPr bwMode="auto">
            <a:xfrm>
              <a:off x="2705680" y="2647949"/>
              <a:ext cx="571495" cy="881991"/>
            </a:xfrm>
            <a:prstGeom prst="roundRect">
              <a:avLst/>
            </a:prstGeom>
            <a:solidFill>
              <a:schemeClr val="bg2"/>
            </a:solidFill>
            <a:ln w="3492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cxnSp>
          <p:nvCxnSpPr>
            <p:cNvPr id="90" name="Straight Connector 89">
              <a:extLst>
                <a:ext uri="{FF2B5EF4-FFF2-40B4-BE49-F238E27FC236}">
                  <a16:creationId xmlns:a16="http://schemas.microsoft.com/office/drawing/2014/main" id="{6419EA09-E590-4CA0-A2A3-F5C7614B6EEC}"/>
                </a:ext>
              </a:extLst>
            </p:cNvPr>
            <p:cNvCxnSpPr>
              <a:cxnSpLocks/>
              <a:stCxn id="89" idx="2"/>
            </p:cNvCxnSpPr>
            <p:nvPr/>
          </p:nvCxnSpPr>
          <p:spPr>
            <a:xfrm>
              <a:off x="2991428" y="3529940"/>
              <a:ext cx="0" cy="320254"/>
            </a:xfrm>
            <a:prstGeom prst="line">
              <a:avLst/>
            </a:prstGeom>
            <a:ln w="1016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1" name="Rectangle: Rounded Corners 90">
              <a:extLst>
                <a:ext uri="{FF2B5EF4-FFF2-40B4-BE49-F238E27FC236}">
                  <a16:creationId xmlns:a16="http://schemas.microsoft.com/office/drawing/2014/main" id="{15250A7E-382B-4BBE-94A8-9BC8428B3508}"/>
                </a:ext>
              </a:extLst>
            </p:cNvPr>
            <p:cNvSpPr/>
            <p:nvPr/>
          </p:nvSpPr>
          <p:spPr bwMode="auto">
            <a:xfrm>
              <a:off x="2750131" y="2693030"/>
              <a:ext cx="484717" cy="797370"/>
            </a:xfrm>
            <a:prstGeom prst="roundRect">
              <a:avLst>
                <a:gd name="adj" fmla="val 10185"/>
              </a:avLst>
            </a:prstGeom>
            <a:solidFill>
              <a:schemeClr val="tx1"/>
            </a:solidFill>
            <a:ln w="1016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92" name="Rectangle 91">
              <a:extLst>
                <a:ext uri="{FF2B5EF4-FFF2-40B4-BE49-F238E27FC236}">
                  <a16:creationId xmlns:a16="http://schemas.microsoft.com/office/drawing/2014/main" id="{5374F143-9C14-4D72-A995-EEE85BBEDBB0}"/>
                </a:ext>
              </a:extLst>
            </p:cNvPr>
            <p:cNvSpPr/>
            <p:nvPr/>
          </p:nvSpPr>
          <p:spPr>
            <a:xfrm>
              <a:off x="2739544" y="2712006"/>
              <a:ext cx="605367" cy="797370"/>
            </a:xfrm>
            <a:prstGeom prst="rect">
              <a:avLst/>
            </a:prstGeom>
          </p:spPr>
          <p:txBody>
            <a:bodyPr wrap="square">
              <a:spAutoFit/>
            </a:bodyPr>
            <a:lstStyle/>
            <a:p>
              <a:r>
                <a:rPr lang="en-US" sz="4400">
                  <a:solidFill>
                    <a:schemeClr val="bg2"/>
                  </a:solidFill>
                  <a:ea typeface="Segoe UI" pitchFamily="34" charset="0"/>
                  <a:cs typeface="Segoe UI" pitchFamily="34" charset="0"/>
                </a:rPr>
                <a:t>2</a:t>
              </a:r>
              <a:endParaRPr lang="en-US" sz="4400">
                <a:solidFill>
                  <a:schemeClr val="bg2"/>
                </a:solidFill>
              </a:endParaRPr>
            </a:p>
          </p:txBody>
        </p:sp>
      </p:grpSp>
      <p:pic>
        <p:nvPicPr>
          <p:cNvPr id="136" name="Picture 135">
            <a:extLst>
              <a:ext uri="{FF2B5EF4-FFF2-40B4-BE49-F238E27FC236}">
                <a16:creationId xmlns:a16="http://schemas.microsoft.com/office/drawing/2014/main" id="{CE90F444-0AB7-4DB9-ADAC-3C29970E50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3895" y="2885417"/>
            <a:ext cx="894682" cy="841002"/>
          </a:xfrm>
          <a:prstGeom prst="rect">
            <a:avLst/>
          </a:prstGeom>
        </p:spPr>
      </p:pic>
      <p:sp>
        <p:nvSpPr>
          <p:cNvPr id="12" name="Rectangle 11">
            <a:extLst>
              <a:ext uri="{FF2B5EF4-FFF2-40B4-BE49-F238E27FC236}">
                <a16:creationId xmlns:a16="http://schemas.microsoft.com/office/drawing/2014/main" id="{86C82F41-5A60-48B1-8F94-E2C1E289293E}"/>
              </a:ext>
            </a:extLst>
          </p:cNvPr>
          <p:cNvSpPr/>
          <p:nvPr/>
        </p:nvSpPr>
        <p:spPr>
          <a:xfrm>
            <a:off x="1348836" y="2946875"/>
            <a:ext cx="474810" cy="584775"/>
          </a:xfrm>
          <a:prstGeom prst="rect">
            <a:avLst/>
          </a:prstGeom>
        </p:spPr>
        <p:txBody>
          <a:bodyPr wrap="none">
            <a:spAutoFit/>
          </a:bodyPr>
          <a:lstStyle/>
          <a:p>
            <a:r>
              <a:rPr lang="en-US" sz="3200" b="1">
                <a:solidFill>
                  <a:schemeClr val="bg1">
                    <a:lumMod val="10000"/>
                  </a:schemeClr>
                </a:solidFill>
                <a:latin typeface="+mj-lt"/>
                <a:ea typeface="Segoe UI" pitchFamily="34" charset="0"/>
                <a:cs typeface="Segoe UI" pitchFamily="34" charset="0"/>
              </a:rPr>
              <a:t>+</a:t>
            </a:r>
            <a:endParaRPr lang="en-US" sz="3200" b="1">
              <a:latin typeface="+mj-lt"/>
            </a:endParaRPr>
          </a:p>
        </p:txBody>
      </p:sp>
      <p:sp>
        <p:nvSpPr>
          <p:cNvPr id="138" name="Rectangle 137">
            <a:extLst>
              <a:ext uri="{FF2B5EF4-FFF2-40B4-BE49-F238E27FC236}">
                <a16:creationId xmlns:a16="http://schemas.microsoft.com/office/drawing/2014/main" id="{E9220A82-6BE4-40FE-8377-D56D771EADB1}"/>
              </a:ext>
            </a:extLst>
          </p:cNvPr>
          <p:cNvSpPr/>
          <p:nvPr/>
        </p:nvSpPr>
        <p:spPr bwMode="auto">
          <a:xfrm>
            <a:off x="457373" y="2287393"/>
            <a:ext cx="2255276" cy="492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b="0" i="0" u="none" strike="noStrike" kern="1200" cap="none" spc="0" normalizeH="0" baseline="0" noProof="0">
                <a:ln>
                  <a:noFill/>
                </a:ln>
                <a:solidFill>
                  <a:schemeClr val="bg1">
                    <a:lumMod val="10000"/>
                  </a:schemeClr>
                </a:solidFill>
                <a:effectLst/>
                <a:uLnTx/>
                <a:uFillTx/>
                <a:latin typeface="Segoe UI"/>
                <a:ea typeface="Segoe UI" pitchFamily="34" charset="0"/>
                <a:cs typeface="Segoe UI" pitchFamily="34" charset="0"/>
              </a:rPr>
              <a:t>Coexistence</a:t>
            </a:r>
          </a:p>
        </p:txBody>
      </p:sp>
      <p:sp>
        <p:nvSpPr>
          <p:cNvPr id="150" name="Rectangle 149">
            <a:extLst>
              <a:ext uri="{FF2B5EF4-FFF2-40B4-BE49-F238E27FC236}">
                <a16:creationId xmlns:a16="http://schemas.microsoft.com/office/drawing/2014/main" id="{342D202D-979A-4A25-88CE-F005C7686C36}"/>
              </a:ext>
            </a:extLst>
          </p:cNvPr>
          <p:cNvSpPr/>
          <p:nvPr/>
        </p:nvSpPr>
        <p:spPr>
          <a:xfrm>
            <a:off x="1160355" y="5484127"/>
            <a:ext cx="4139509" cy="369332"/>
          </a:xfrm>
          <a:prstGeom prst="rect">
            <a:avLst/>
          </a:prstGeom>
        </p:spPr>
        <p:txBody>
          <a:bodyPr wrap="square">
            <a:spAutoFit/>
          </a:bodyPr>
          <a:lstStyle/>
          <a:p>
            <a:r>
              <a:rPr lang="en-US" b="1"/>
              <a:t>“Islands” mode (side-by-side) when: </a:t>
            </a:r>
          </a:p>
        </p:txBody>
      </p:sp>
      <p:sp>
        <p:nvSpPr>
          <p:cNvPr id="151" name="Rectangle 150">
            <a:extLst>
              <a:ext uri="{FF2B5EF4-FFF2-40B4-BE49-F238E27FC236}">
                <a16:creationId xmlns:a16="http://schemas.microsoft.com/office/drawing/2014/main" id="{E2B51F2E-C99B-4DE6-9373-DD252278846C}"/>
              </a:ext>
            </a:extLst>
          </p:cNvPr>
          <p:cNvSpPr/>
          <p:nvPr/>
        </p:nvSpPr>
        <p:spPr>
          <a:xfrm>
            <a:off x="1177902" y="5802091"/>
            <a:ext cx="4463459" cy="954107"/>
          </a:xfrm>
          <a:prstGeom prst="rect">
            <a:avLst/>
          </a:prstGeom>
        </p:spPr>
        <p:txBody>
          <a:bodyPr wrap="square" anchor="t">
            <a:spAutoFit/>
          </a:bodyPr>
          <a:lstStyle/>
          <a:p>
            <a:pPr marL="280035" indent="-280035">
              <a:buFont typeface="Arial" panose="020B0604020202020204" pitchFamily="34" charset="0"/>
              <a:buChar char="•"/>
            </a:pPr>
            <a:r>
              <a:rPr lang="en-US" sz="1400"/>
              <a:t>Skype for Business Online and most on-premises </a:t>
            </a:r>
            <a:r>
              <a:rPr lang="en-US" sz="1400" b="1"/>
              <a:t>(recommended path)</a:t>
            </a:r>
            <a:endParaRPr lang="en-US" b="1"/>
          </a:p>
          <a:p>
            <a:pPr marL="280035" indent="-280035">
              <a:buFont typeface="Arial" panose="020B0604020202020204" pitchFamily="34" charset="0"/>
              <a:buChar char="•"/>
            </a:pPr>
            <a:r>
              <a:rPr lang="en-US" sz="1400"/>
              <a:t>Desire to quickly move to Teams</a:t>
            </a:r>
            <a:endParaRPr lang="en-US" sz="1400">
              <a:cs typeface="Segoe UI"/>
            </a:endParaRPr>
          </a:p>
          <a:p>
            <a:pPr marL="280035" indent="-280035">
              <a:buFont typeface="Arial" panose="020B0604020202020204" pitchFamily="34" charset="0"/>
              <a:buChar char="•"/>
            </a:pPr>
            <a:r>
              <a:rPr lang="en-US" sz="1400">
                <a:gradFill>
                  <a:gsLst>
                    <a:gs pos="2917">
                      <a:schemeClr val="tx1"/>
                    </a:gs>
                    <a:gs pos="30000">
                      <a:schemeClr val="tx1"/>
                    </a:gs>
                  </a:gsLst>
                  <a:lin ang="5400000" scaled="0"/>
                </a:gradFill>
              </a:rPr>
              <a:t>Users can handle two-client setup</a:t>
            </a:r>
            <a:endParaRPr lang="en-US" sz="1400">
              <a:gradFill>
                <a:gsLst>
                  <a:gs pos="2917">
                    <a:schemeClr val="tx1"/>
                  </a:gs>
                  <a:gs pos="30000">
                    <a:schemeClr val="tx1"/>
                  </a:gs>
                </a:gsLst>
                <a:lin ang="5400000" scaled="0"/>
              </a:gradFill>
              <a:cs typeface="Segoe UI"/>
            </a:endParaRPr>
          </a:p>
        </p:txBody>
      </p:sp>
      <p:sp>
        <p:nvSpPr>
          <p:cNvPr id="152" name="Rectangle 151">
            <a:extLst>
              <a:ext uri="{FF2B5EF4-FFF2-40B4-BE49-F238E27FC236}">
                <a16:creationId xmlns:a16="http://schemas.microsoft.com/office/drawing/2014/main" id="{C5EB116F-4E30-4DC7-B516-45E63E8C98CA}"/>
              </a:ext>
            </a:extLst>
          </p:cNvPr>
          <p:cNvSpPr/>
          <p:nvPr/>
        </p:nvSpPr>
        <p:spPr>
          <a:xfrm>
            <a:off x="5984676" y="5478347"/>
            <a:ext cx="5474141" cy="369332"/>
          </a:xfrm>
          <a:prstGeom prst="rect">
            <a:avLst/>
          </a:prstGeom>
        </p:spPr>
        <p:txBody>
          <a:bodyPr wrap="square">
            <a:spAutoFit/>
          </a:bodyPr>
          <a:lstStyle/>
          <a:p>
            <a:r>
              <a:rPr lang="en-US" b="1"/>
              <a:t>Teams Collab or Collab+Meetings when:</a:t>
            </a:r>
          </a:p>
        </p:txBody>
      </p:sp>
      <p:sp>
        <p:nvSpPr>
          <p:cNvPr id="153" name="Rectangle 152">
            <a:extLst>
              <a:ext uri="{FF2B5EF4-FFF2-40B4-BE49-F238E27FC236}">
                <a16:creationId xmlns:a16="http://schemas.microsoft.com/office/drawing/2014/main" id="{F65D3946-C6B0-45E3-A16A-EE78D40BB999}"/>
              </a:ext>
            </a:extLst>
          </p:cNvPr>
          <p:cNvSpPr/>
          <p:nvPr/>
        </p:nvSpPr>
        <p:spPr>
          <a:xfrm>
            <a:off x="6002223" y="5796311"/>
            <a:ext cx="5862994" cy="954107"/>
          </a:xfrm>
          <a:prstGeom prst="rect">
            <a:avLst/>
          </a:prstGeom>
        </p:spPr>
        <p:txBody>
          <a:bodyPr wrap="square">
            <a:spAutoFit/>
          </a:bodyPr>
          <a:lstStyle/>
          <a:p>
            <a:pPr marL="280121" indent="-280121">
              <a:buFont typeface="Arial" panose="020B0604020202020204" pitchFamily="34" charset="0"/>
              <a:buChar char="•"/>
            </a:pPr>
            <a:r>
              <a:rPr lang="en-US" sz="1400"/>
              <a:t>More complex organizational environment (on-premises and hybrid)</a:t>
            </a:r>
          </a:p>
          <a:p>
            <a:pPr marL="280121" indent="-280121">
              <a:buFont typeface="Arial" panose="020B0604020202020204" pitchFamily="34" charset="0"/>
              <a:buChar char="•"/>
            </a:pPr>
            <a:r>
              <a:rPr lang="en-US" sz="1400"/>
              <a:t>Expect a long co-existence period</a:t>
            </a:r>
          </a:p>
          <a:p>
            <a:pPr marL="280121" indent="-280121">
              <a:buFont typeface="Arial" panose="020B0604020202020204" pitchFamily="34" charset="0"/>
              <a:buChar char="•"/>
            </a:pPr>
            <a:r>
              <a:rPr lang="en-US" sz="1400">
                <a:gradFill>
                  <a:gsLst>
                    <a:gs pos="2917">
                      <a:schemeClr val="tx1"/>
                    </a:gs>
                    <a:gs pos="30000">
                      <a:schemeClr val="tx1"/>
                    </a:gs>
                  </a:gsLst>
                  <a:lin ang="5400000" scaled="0"/>
                </a:gradFill>
              </a:rPr>
              <a:t>Wish to avoid overlapping UC features</a:t>
            </a:r>
          </a:p>
          <a:p>
            <a:pPr marL="280121" indent="-280121">
              <a:buFont typeface="Arial" panose="020B0604020202020204" pitchFamily="34" charset="0"/>
              <a:buChar char="•"/>
            </a:pPr>
            <a:r>
              <a:rPr lang="en-US" sz="1400">
                <a:gradFill>
                  <a:gsLst>
                    <a:gs pos="2917">
                      <a:schemeClr val="tx1"/>
                    </a:gs>
                    <a:gs pos="30000">
                      <a:schemeClr val="tx1"/>
                    </a:gs>
                  </a:gsLst>
                  <a:lin ang="5400000" scaled="0"/>
                </a:gradFill>
              </a:rPr>
              <a:t>Third-party integration points</a:t>
            </a:r>
          </a:p>
        </p:txBody>
      </p:sp>
      <p:sp>
        <p:nvSpPr>
          <p:cNvPr id="156" name="Title 1">
            <a:extLst>
              <a:ext uri="{FF2B5EF4-FFF2-40B4-BE49-F238E27FC236}">
                <a16:creationId xmlns:a16="http://schemas.microsoft.com/office/drawing/2014/main" id="{2D82F8A4-CEF1-45D8-8904-52052411910E}"/>
              </a:ext>
            </a:extLst>
          </p:cNvPr>
          <p:cNvSpPr txBox="1">
            <a:spLocks/>
          </p:cNvSpPr>
          <p:nvPr/>
        </p:nvSpPr>
        <p:spPr>
          <a:xfrm>
            <a:off x="285008" y="456878"/>
            <a:ext cx="11023611" cy="899282"/>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a:solidFill>
                  <a:srgbClr val="2F2F2F"/>
                </a:solidFill>
                <a:latin typeface="Segoe UI Semibold" panose="020B0702040204020203" pitchFamily="34" charset="0"/>
                <a:cs typeface="Segoe UI Semibold" panose="020B0702040204020203" pitchFamily="34" charset="0"/>
              </a:rPr>
              <a:t>Journey from Skype for Business to Teams</a:t>
            </a:r>
            <a:br>
              <a:rPr lang="en-US" sz="3600">
                <a:solidFill>
                  <a:srgbClr val="2F2F2F"/>
                </a:solidFill>
                <a:latin typeface="Segoe UI Semibold" panose="020B0702040204020203" pitchFamily="34" charset="0"/>
                <a:cs typeface="Segoe UI Semibold" panose="020B0702040204020203" pitchFamily="34" charset="0"/>
              </a:rPr>
            </a:br>
            <a:r>
              <a:rPr lang="en-US" sz="2000" spc="0">
                <a:ln>
                  <a:noFill/>
                </a:ln>
                <a:solidFill>
                  <a:srgbClr val="0078D4"/>
                </a:solidFill>
                <a:latin typeface="Segoe UI Semibold" panose="020B0502040204020203" pitchFamily="34" charset="0"/>
                <a:cs typeface="Segoe UI Semibold" panose="020B0502040204020203" pitchFamily="34" charset="0"/>
              </a:rPr>
              <a:t>For organizations </a:t>
            </a:r>
            <a:r>
              <a:rPr lang="en-US" sz="2000" b="1" spc="0">
                <a:ln>
                  <a:noFill/>
                </a:ln>
                <a:solidFill>
                  <a:srgbClr val="0078D4"/>
                </a:solidFill>
                <a:latin typeface="Segoe UI Black" panose="020B0A02040204020203" pitchFamily="34" charset="0"/>
                <a:ea typeface="Segoe UI Black" panose="020B0A02040204020203" pitchFamily="34" charset="0"/>
                <a:cs typeface="Segoe UI Semibold" panose="020B0502040204020203" pitchFamily="34" charset="0"/>
              </a:rPr>
              <a:t>already using Teams</a:t>
            </a:r>
          </a:p>
        </p:txBody>
      </p:sp>
    </p:spTree>
    <p:extLst>
      <p:ext uri="{BB962C8B-B14F-4D97-AF65-F5344CB8AC3E}">
        <p14:creationId xmlns:p14="http://schemas.microsoft.com/office/powerpoint/2010/main" val="3175929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8"/>
                                        </p:tgtEl>
                                        <p:attrNameLst>
                                          <p:attrName>style.visibility</p:attrName>
                                        </p:attrNameLst>
                                      </p:cBhvr>
                                      <p:to>
                                        <p:strVal val="visible"/>
                                      </p:to>
                                    </p:set>
                                    <p:animEffect transition="in" filter="fade">
                                      <p:cBhvr>
                                        <p:cTn id="10" dur="500"/>
                                        <p:tgtEl>
                                          <p:spTgt spid="1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6"/>
                                        </p:tgtEl>
                                        <p:attrNameLst>
                                          <p:attrName>style.visibility</p:attrName>
                                        </p:attrNameLst>
                                      </p:cBhvr>
                                      <p:to>
                                        <p:strVal val="visible"/>
                                      </p:to>
                                    </p:set>
                                    <p:animEffect transition="in" filter="fade">
                                      <p:cBhvr>
                                        <p:cTn id="16" dur="500"/>
                                        <p:tgtEl>
                                          <p:spTgt spid="136"/>
                                        </p:tgtEl>
                                      </p:cBhvr>
                                    </p:animEffect>
                                  </p:childTnLst>
                                </p:cTn>
                              </p:par>
                            </p:childTnLst>
                          </p:cTn>
                        </p:par>
                        <p:par>
                          <p:cTn id="17" fill="hold">
                            <p:stCondLst>
                              <p:cond delay="500"/>
                            </p:stCondLst>
                            <p:childTnLst>
                              <p:par>
                                <p:cTn id="18" presetID="10" presetClass="entr" presetSubtype="0" fill="hold" grpId="0" nodeType="after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nodeType="withEffect">
                                  <p:stCondLst>
                                    <p:cond delay="750"/>
                                  </p:stCondLst>
                                  <p:childTnLst>
                                    <p:set>
                                      <p:cBhvr>
                                        <p:cTn id="22" dur="1" fill="hold">
                                          <p:stCondLst>
                                            <p:cond delay="0"/>
                                          </p:stCondLst>
                                        </p:cTn>
                                        <p:tgtEl>
                                          <p:spTgt spid="82"/>
                                        </p:tgtEl>
                                        <p:attrNameLst>
                                          <p:attrName>style.visibility</p:attrName>
                                        </p:attrNameLst>
                                      </p:cBhvr>
                                      <p:to>
                                        <p:strVal val="visible"/>
                                      </p:to>
                                    </p:set>
                                    <p:animEffect transition="in" filter="fade">
                                      <p:cBhvr>
                                        <p:cTn id="23" dur="500"/>
                                        <p:tgtEl>
                                          <p:spTgt spid="82"/>
                                        </p:tgtEl>
                                      </p:cBhvr>
                                    </p:animEffect>
                                  </p:childTnLst>
                                </p:cTn>
                              </p:par>
                            </p:childTnLst>
                          </p:cTn>
                        </p:par>
                        <p:par>
                          <p:cTn id="24" fill="hold">
                            <p:stCondLst>
                              <p:cond delay="1750"/>
                            </p:stCondLst>
                            <p:childTnLst>
                              <p:par>
                                <p:cTn id="25" presetID="10" presetClass="entr" presetSubtype="0" fill="hold" grpId="0" nodeType="afterEffect">
                                  <p:stCondLst>
                                    <p:cond delay="75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nodeType="withEffect">
                                  <p:stCondLst>
                                    <p:cond delay="750"/>
                                  </p:stCondLst>
                                  <p:childTnLst>
                                    <p:set>
                                      <p:cBhvr>
                                        <p:cTn id="29" dur="1" fill="hold">
                                          <p:stCondLst>
                                            <p:cond delay="0"/>
                                          </p:stCondLst>
                                        </p:cTn>
                                        <p:tgtEl>
                                          <p:spTgt spid="88"/>
                                        </p:tgtEl>
                                        <p:attrNameLst>
                                          <p:attrName>style.visibility</p:attrName>
                                        </p:attrNameLst>
                                      </p:cBhvr>
                                      <p:to>
                                        <p:strVal val="visible"/>
                                      </p:to>
                                    </p:set>
                                    <p:animEffect transition="in" filter="fade">
                                      <p:cBhvr>
                                        <p:cTn id="30" dur="500"/>
                                        <p:tgtEl>
                                          <p:spTgt spid="88"/>
                                        </p:tgtEl>
                                      </p:cBhvr>
                                    </p:animEffect>
                                  </p:childTnLst>
                                </p:cTn>
                              </p:par>
                            </p:childTnLst>
                          </p:cTn>
                        </p:par>
                        <p:par>
                          <p:cTn id="31" fill="hold">
                            <p:stCondLst>
                              <p:cond delay="3000"/>
                            </p:stCondLst>
                            <p:childTnLst>
                              <p:par>
                                <p:cTn id="32" presetID="10" presetClass="entr" presetSubtype="0" fill="hold" nodeType="afterEffect">
                                  <p:stCondLst>
                                    <p:cond delay="75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3" grpId="0"/>
      <p:bldP spid="12" grpId="0"/>
      <p:bldP spid="13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82" name="Group 81">
            <a:extLst>
              <a:ext uri="{FF2B5EF4-FFF2-40B4-BE49-F238E27FC236}">
                <a16:creationId xmlns:a16="http://schemas.microsoft.com/office/drawing/2014/main" id="{C31C9F84-3592-46D2-A7ED-694F726BEB99}"/>
              </a:ext>
            </a:extLst>
          </p:cNvPr>
          <p:cNvGrpSpPr/>
          <p:nvPr/>
        </p:nvGrpSpPr>
        <p:grpSpPr>
          <a:xfrm>
            <a:off x="1574546" y="3111368"/>
            <a:ext cx="639231" cy="1202245"/>
            <a:chOff x="2705680" y="2647949"/>
            <a:chExt cx="639231" cy="1202245"/>
          </a:xfrm>
        </p:grpSpPr>
        <p:sp>
          <p:nvSpPr>
            <p:cNvPr id="66" name="Rectangle: Rounded Corners 65">
              <a:extLst>
                <a:ext uri="{FF2B5EF4-FFF2-40B4-BE49-F238E27FC236}">
                  <a16:creationId xmlns:a16="http://schemas.microsoft.com/office/drawing/2014/main" id="{37A49B1C-FF05-4126-AB8A-4D8E40B43C2A}"/>
                </a:ext>
              </a:extLst>
            </p:cNvPr>
            <p:cNvSpPr/>
            <p:nvPr/>
          </p:nvSpPr>
          <p:spPr bwMode="auto">
            <a:xfrm>
              <a:off x="2705680" y="2647949"/>
              <a:ext cx="571495" cy="881991"/>
            </a:xfrm>
            <a:prstGeom prst="roundRect">
              <a:avLst/>
            </a:prstGeom>
            <a:solidFill>
              <a:schemeClr val="bg2"/>
            </a:solidFill>
            <a:ln w="3492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cxnSp>
          <p:nvCxnSpPr>
            <p:cNvPr id="57" name="Straight Connector 56">
              <a:extLst>
                <a:ext uri="{FF2B5EF4-FFF2-40B4-BE49-F238E27FC236}">
                  <a16:creationId xmlns:a16="http://schemas.microsoft.com/office/drawing/2014/main" id="{19936864-3B16-44F8-8C38-C92E5E16C1D4}"/>
                </a:ext>
              </a:extLst>
            </p:cNvPr>
            <p:cNvCxnSpPr>
              <a:cxnSpLocks/>
              <a:stCxn id="66" idx="2"/>
            </p:cNvCxnSpPr>
            <p:nvPr/>
          </p:nvCxnSpPr>
          <p:spPr>
            <a:xfrm>
              <a:off x="2991428" y="3529940"/>
              <a:ext cx="0" cy="320254"/>
            </a:xfrm>
            <a:prstGeom prst="line">
              <a:avLst/>
            </a:prstGeom>
            <a:ln w="1016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C0ACE9D8-2F78-4809-9B1C-8B420DD4EE91}"/>
                </a:ext>
              </a:extLst>
            </p:cNvPr>
            <p:cNvSpPr/>
            <p:nvPr/>
          </p:nvSpPr>
          <p:spPr bwMode="auto">
            <a:xfrm>
              <a:off x="2750131" y="2693030"/>
              <a:ext cx="484717" cy="797370"/>
            </a:xfrm>
            <a:prstGeom prst="roundRect">
              <a:avLst>
                <a:gd name="adj" fmla="val 10185"/>
              </a:avLst>
            </a:prstGeom>
            <a:solidFill>
              <a:schemeClr val="tx1"/>
            </a:solidFill>
            <a:ln w="1016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58" name="Rectangle 57">
              <a:extLst>
                <a:ext uri="{FF2B5EF4-FFF2-40B4-BE49-F238E27FC236}">
                  <a16:creationId xmlns:a16="http://schemas.microsoft.com/office/drawing/2014/main" id="{DA15159D-F400-44D4-B1D3-8CDF1DDEBA7B}"/>
                </a:ext>
              </a:extLst>
            </p:cNvPr>
            <p:cNvSpPr/>
            <p:nvPr/>
          </p:nvSpPr>
          <p:spPr>
            <a:xfrm>
              <a:off x="2739544" y="2712006"/>
              <a:ext cx="605367" cy="797370"/>
            </a:xfrm>
            <a:prstGeom prst="rect">
              <a:avLst/>
            </a:prstGeom>
          </p:spPr>
          <p:txBody>
            <a:bodyPr wrap="square">
              <a:spAutoFit/>
            </a:bodyPr>
            <a:lstStyle/>
            <a:p>
              <a:r>
                <a:rPr lang="en-US" sz="4400">
                  <a:solidFill>
                    <a:schemeClr val="bg2"/>
                  </a:solidFill>
                  <a:ea typeface="Segoe UI" pitchFamily="34" charset="0"/>
                  <a:cs typeface="Segoe UI" pitchFamily="34" charset="0"/>
                </a:rPr>
                <a:t>1</a:t>
              </a:r>
              <a:endParaRPr lang="en-US" sz="4400">
                <a:solidFill>
                  <a:schemeClr val="bg2"/>
                </a:solidFill>
              </a:endParaRPr>
            </a:p>
          </p:txBody>
        </p:sp>
      </p:grpSp>
      <p:sp>
        <p:nvSpPr>
          <p:cNvPr id="78" name="Rectangle 77">
            <a:extLst>
              <a:ext uri="{FF2B5EF4-FFF2-40B4-BE49-F238E27FC236}">
                <a16:creationId xmlns:a16="http://schemas.microsoft.com/office/drawing/2014/main" id="{5249C0E7-FBED-4723-BBE6-95504EDF0B8E}"/>
              </a:ext>
            </a:extLst>
          </p:cNvPr>
          <p:cNvSpPr/>
          <p:nvPr/>
        </p:nvSpPr>
        <p:spPr bwMode="auto">
          <a:xfrm>
            <a:off x="0" y="4297107"/>
            <a:ext cx="12192000" cy="107143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cxnSp>
        <p:nvCxnSpPr>
          <p:cNvPr id="27" name="Straight Arrow Connector 26">
            <a:extLst>
              <a:ext uri="{FF2B5EF4-FFF2-40B4-BE49-F238E27FC236}">
                <a16:creationId xmlns:a16="http://schemas.microsoft.com/office/drawing/2014/main" id="{405DF9B2-94FE-4943-A8CF-7A428464F9AE}"/>
              </a:ext>
            </a:extLst>
          </p:cNvPr>
          <p:cNvCxnSpPr>
            <a:cxnSpLocks/>
          </p:cNvCxnSpPr>
          <p:nvPr/>
        </p:nvCxnSpPr>
        <p:spPr>
          <a:xfrm>
            <a:off x="438388" y="4832824"/>
            <a:ext cx="11216800" cy="0"/>
          </a:xfrm>
          <a:prstGeom prst="straightConnector1">
            <a:avLst/>
          </a:prstGeom>
          <a:ln w="92075">
            <a:solidFill>
              <a:schemeClr val="bg2"/>
            </a:solidFill>
            <a:prstDash val="lgDash"/>
            <a:headEnd type="none"/>
            <a:tailEnd type="none" w="sm" len="sm"/>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038BB33-6958-4711-935C-A53865A8F9EF}"/>
              </a:ext>
            </a:extLst>
          </p:cNvPr>
          <p:cNvSpPr/>
          <p:nvPr/>
        </p:nvSpPr>
        <p:spPr bwMode="auto">
          <a:xfrm>
            <a:off x="756815" y="1845602"/>
            <a:ext cx="2229221" cy="12378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b="0" i="0" u="none" strike="noStrike" kern="1200" cap="none" spc="0" normalizeH="0" baseline="0" noProof="0">
                <a:ln>
                  <a:noFill/>
                </a:ln>
                <a:solidFill>
                  <a:schemeClr val="tx1"/>
                </a:solidFill>
                <a:effectLst/>
                <a:uLnTx/>
                <a:uFillTx/>
                <a:latin typeface="Segoe UI"/>
                <a:ea typeface="Segoe UI" pitchFamily="34" charset="0"/>
                <a:cs typeface="Segoe UI" pitchFamily="34" charset="0"/>
              </a:rPr>
              <a:t>Envision teamwork for your organization</a:t>
            </a:r>
          </a:p>
        </p:txBody>
      </p:sp>
      <p:sp>
        <p:nvSpPr>
          <p:cNvPr id="127" name="Rectangle 126">
            <a:extLst>
              <a:ext uri="{FF2B5EF4-FFF2-40B4-BE49-F238E27FC236}">
                <a16:creationId xmlns:a16="http://schemas.microsoft.com/office/drawing/2014/main" id="{D1240DD8-8381-4299-905A-3D3C581D1FE0}"/>
              </a:ext>
            </a:extLst>
          </p:cNvPr>
          <p:cNvSpPr/>
          <p:nvPr/>
        </p:nvSpPr>
        <p:spPr bwMode="auto">
          <a:xfrm>
            <a:off x="0" y="5371239"/>
            <a:ext cx="12192000" cy="150382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algn="ctr" defTabSz="913927"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45" name="Group 44">
            <a:extLst>
              <a:ext uri="{FF2B5EF4-FFF2-40B4-BE49-F238E27FC236}">
                <a16:creationId xmlns:a16="http://schemas.microsoft.com/office/drawing/2014/main" id="{DB4BA66A-6260-494D-A571-3B402AE5B2E6}"/>
              </a:ext>
            </a:extLst>
          </p:cNvPr>
          <p:cNvGrpSpPr/>
          <p:nvPr/>
        </p:nvGrpSpPr>
        <p:grpSpPr>
          <a:xfrm>
            <a:off x="10762183" y="316306"/>
            <a:ext cx="1125220" cy="1181252"/>
            <a:chOff x="4745097" y="3560669"/>
            <a:chExt cx="1754232" cy="1841582"/>
          </a:xfrm>
        </p:grpSpPr>
        <p:pic>
          <p:nvPicPr>
            <p:cNvPr id="47" name="Picture 46">
              <a:extLst>
                <a:ext uri="{FF2B5EF4-FFF2-40B4-BE49-F238E27FC236}">
                  <a16:creationId xmlns:a16="http://schemas.microsoft.com/office/drawing/2014/main" id="{C0A4EC72-BA77-498F-B7D7-1C4B8B632CC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3604"/>
                      </a14:imgEffect>
                    </a14:imgLayer>
                  </a14:imgProps>
                </a:ext>
                <a:ext uri="{28A0092B-C50C-407E-A947-70E740481C1C}">
                  <a14:useLocalDpi xmlns:a14="http://schemas.microsoft.com/office/drawing/2010/main" val="0"/>
                </a:ext>
              </a:extLst>
            </a:blip>
            <a:stretch>
              <a:fillRect/>
            </a:stretch>
          </p:blipFill>
          <p:spPr>
            <a:xfrm>
              <a:off x="4745097" y="3560669"/>
              <a:ext cx="1719644" cy="1719644"/>
            </a:xfrm>
            <a:prstGeom prst="rect">
              <a:avLst/>
            </a:prstGeom>
            <a:solidFill>
              <a:srgbClr val="FFFFFF"/>
            </a:solidFill>
          </p:spPr>
        </p:pic>
        <p:sp>
          <p:nvSpPr>
            <p:cNvPr id="51" name="TextBox 50">
              <a:extLst>
                <a:ext uri="{FF2B5EF4-FFF2-40B4-BE49-F238E27FC236}">
                  <a16:creationId xmlns:a16="http://schemas.microsoft.com/office/drawing/2014/main" id="{D1379063-20C7-4A94-8E45-841A76D3C6D4}"/>
                </a:ext>
              </a:extLst>
            </p:cNvPr>
            <p:cNvSpPr txBox="1"/>
            <p:nvPr/>
          </p:nvSpPr>
          <p:spPr>
            <a:xfrm>
              <a:off x="4790378" y="3570132"/>
              <a:ext cx="1708951" cy="806109"/>
            </a:xfrm>
            <a:prstGeom prst="rect">
              <a:avLst/>
            </a:prstGeom>
            <a:noFill/>
          </p:spPr>
          <p:txBody>
            <a:bodyPr wrap="square" lIns="182880" tIns="146304" rIns="182880" bIns="146304" rtlCol="0">
              <a:spAutoFit/>
            </a:bodyPr>
            <a:lstStyle/>
            <a:p>
              <a:pPr>
                <a:lnSpc>
                  <a:spcPct val="90000"/>
                </a:lnSpc>
                <a:spcAft>
                  <a:spcPts val="600"/>
                </a:spcAft>
              </a:pPr>
              <a:r>
                <a:rPr lang="en-US" sz="1600" b="1"/>
                <a:t>ROUTE</a:t>
              </a:r>
              <a:endParaRPr lang="en-US" sz="2000" b="1"/>
            </a:p>
          </p:txBody>
        </p:sp>
        <p:sp>
          <p:nvSpPr>
            <p:cNvPr id="52" name="TextBox 51">
              <a:extLst>
                <a:ext uri="{FF2B5EF4-FFF2-40B4-BE49-F238E27FC236}">
                  <a16:creationId xmlns:a16="http://schemas.microsoft.com/office/drawing/2014/main" id="{7429C55F-D44C-434D-93BB-AA62E3F937F1}"/>
                </a:ext>
              </a:extLst>
            </p:cNvPr>
            <p:cNvSpPr txBox="1"/>
            <p:nvPr/>
          </p:nvSpPr>
          <p:spPr>
            <a:xfrm>
              <a:off x="5056692" y="3991562"/>
              <a:ext cx="1080611" cy="1410689"/>
            </a:xfrm>
            <a:prstGeom prst="rect">
              <a:avLst/>
            </a:prstGeom>
            <a:noFill/>
          </p:spPr>
          <p:txBody>
            <a:bodyPr wrap="none" lIns="182880" tIns="146304" rIns="182880" bIns="146304" rtlCol="0">
              <a:spAutoFit/>
            </a:bodyPr>
            <a:lstStyle/>
            <a:p>
              <a:pPr>
                <a:lnSpc>
                  <a:spcPct val="90000"/>
                </a:lnSpc>
                <a:spcAft>
                  <a:spcPts val="600"/>
                </a:spcAft>
              </a:pPr>
              <a:r>
                <a:rPr lang="en-US" sz="4400" b="1"/>
                <a:t>2</a:t>
              </a:r>
            </a:p>
          </p:txBody>
        </p:sp>
        <p:cxnSp>
          <p:nvCxnSpPr>
            <p:cNvPr id="53" name="Straight Connector 52">
              <a:extLst>
                <a:ext uri="{FF2B5EF4-FFF2-40B4-BE49-F238E27FC236}">
                  <a16:creationId xmlns:a16="http://schemas.microsoft.com/office/drawing/2014/main" id="{79F112FC-4159-4465-8037-AB6C647E2D9E}"/>
                </a:ext>
              </a:extLst>
            </p:cNvPr>
            <p:cNvCxnSpPr>
              <a:cxnSpLocks/>
            </p:cNvCxnSpPr>
            <p:nvPr/>
          </p:nvCxnSpPr>
          <p:spPr>
            <a:xfrm flipV="1">
              <a:off x="4879271" y="4155407"/>
              <a:ext cx="1451295" cy="35853"/>
            </a:xfrm>
            <a:prstGeom prst="line">
              <a:avLst/>
            </a:prstGeom>
            <a:ln w="539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131" name="Graphic 130" descr="Marker">
            <a:extLst>
              <a:ext uri="{FF2B5EF4-FFF2-40B4-BE49-F238E27FC236}">
                <a16:creationId xmlns:a16="http://schemas.microsoft.com/office/drawing/2014/main" id="{4A21BC84-C7CB-41F6-9990-FE2DDB36A2D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21412" y="3875060"/>
            <a:ext cx="622703" cy="495286"/>
          </a:xfrm>
          <a:prstGeom prst="rect">
            <a:avLst/>
          </a:prstGeom>
        </p:spPr>
      </p:pic>
      <p:pic>
        <p:nvPicPr>
          <p:cNvPr id="132" name="Graphic 131" descr="Marker">
            <a:extLst>
              <a:ext uri="{FF2B5EF4-FFF2-40B4-BE49-F238E27FC236}">
                <a16:creationId xmlns:a16="http://schemas.microsoft.com/office/drawing/2014/main" id="{5233F056-59F3-4599-8726-716ABC8E7B60}"/>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51121" y="3872393"/>
            <a:ext cx="622703" cy="495286"/>
          </a:xfrm>
          <a:prstGeom prst="rect">
            <a:avLst/>
          </a:prstGeom>
        </p:spPr>
      </p:pic>
      <p:sp>
        <p:nvSpPr>
          <p:cNvPr id="43" name="Rectangle 42">
            <a:extLst>
              <a:ext uri="{FF2B5EF4-FFF2-40B4-BE49-F238E27FC236}">
                <a16:creationId xmlns:a16="http://schemas.microsoft.com/office/drawing/2014/main" id="{01EC98F8-3142-4240-BD68-CFFACAC474BD}"/>
              </a:ext>
            </a:extLst>
          </p:cNvPr>
          <p:cNvSpPr/>
          <p:nvPr/>
        </p:nvSpPr>
        <p:spPr bwMode="auto">
          <a:xfrm>
            <a:off x="2916788" y="1911547"/>
            <a:ext cx="1068690" cy="12378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b="0" i="0" u="none" strike="noStrike" kern="1200" cap="none" spc="0" normalizeH="0" baseline="0" noProof="0">
                <a:ln>
                  <a:noFill/>
                </a:ln>
                <a:solidFill>
                  <a:schemeClr val="bg1">
                    <a:lumMod val="10000"/>
                  </a:schemeClr>
                </a:solidFill>
                <a:effectLst/>
                <a:uLnTx/>
                <a:uFillTx/>
                <a:latin typeface="Segoe UI"/>
                <a:ea typeface="Segoe UI" pitchFamily="34" charset="0"/>
                <a:cs typeface="Segoe UI" pitchFamily="34" charset="0"/>
              </a:rPr>
              <a:t>Pilot Teams</a:t>
            </a:r>
          </a:p>
        </p:txBody>
      </p:sp>
      <p:sp>
        <p:nvSpPr>
          <p:cNvPr id="55" name="Rectangle 54">
            <a:extLst>
              <a:ext uri="{FF2B5EF4-FFF2-40B4-BE49-F238E27FC236}">
                <a16:creationId xmlns:a16="http://schemas.microsoft.com/office/drawing/2014/main" id="{5EEE2594-C5B4-489D-B3D1-87A618A1854C}"/>
              </a:ext>
            </a:extLst>
          </p:cNvPr>
          <p:cNvSpPr/>
          <p:nvPr/>
        </p:nvSpPr>
        <p:spPr bwMode="auto">
          <a:xfrm>
            <a:off x="4261589" y="1953735"/>
            <a:ext cx="1309061" cy="12378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b="0" i="0" u="none" strike="noStrike" kern="1200" cap="none" spc="0" normalizeH="0" baseline="0" noProof="0">
                <a:ln>
                  <a:noFill/>
                </a:ln>
                <a:solidFill>
                  <a:schemeClr val="bg1">
                    <a:lumMod val="10000"/>
                  </a:schemeClr>
                </a:solidFill>
                <a:effectLst/>
                <a:uLnTx/>
                <a:uFillTx/>
                <a:latin typeface="Segoe UI"/>
                <a:ea typeface="Segoe UI" pitchFamily="34" charset="0"/>
                <a:cs typeface="Segoe UI" pitchFamily="34" charset="0"/>
              </a:rPr>
              <a:t>Deploy Teams</a:t>
            </a:r>
          </a:p>
        </p:txBody>
      </p:sp>
      <p:sp>
        <p:nvSpPr>
          <p:cNvPr id="63" name="Rectangle 62">
            <a:extLst>
              <a:ext uri="{FF2B5EF4-FFF2-40B4-BE49-F238E27FC236}">
                <a16:creationId xmlns:a16="http://schemas.microsoft.com/office/drawing/2014/main" id="{69A10102-A4AC-4F4F-A8B8-7C1B5F80A4F1}"/>
              </a:ext>
            </a:extLst>
          </p:cNvPr>
          <p:cNvSpPr/>
          <p:nvPr/>
        </p:nvSpPr>
        <p:spPr bwMode="auto">
          <a:xfrm>
            <a:off x="6836939" y="1950481"/>
            <a:ext cx="1309061" cy="12378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lang="en-US">
                <a:solidFill>
                  <a:schemeClr val="bg1">
                    <a:lumMod val="10000"/>
                  </a:schemeClr>
                </a:solidFill>
                <a:latin typeface="Segoe UI"/>
                <a:ea typeface="Segoe UI" pitchFamily="34" charset="0"/>
                <a:cs typeface="Segoe UI" pitchFamily="34" charset="0"/>
              </a:rPr>
              <a:t>Adopt </a:t>
            </a:r>
            <a:r>
              <a:rPr kumimoji="0" lang="en-US" b="0" i="0" u="none" strike="noStrike" kern="1200" cap="none" spc="0" normalizeH="0" baseline="0" noProof="0">
                <a:ln>
                  <a:noFill/>
                </a:ln>
                <a:solidFill>
                  <a:schemeClr val="bg1">
                    <a:lumMod val="10000"/>
                  </a:schemeClr>
                </a:solidFill>
                <a:effectLst/>
                <a:uLnTx/>
                <a:uFillTx/>
                <a:latin typeface="Segoe UI"/>
                <a:ea typeface="Segoe UI" pitchFamily="34" charset="0"/>
                <a:cs typeface="Segoe UI" pitchFamily="34" charset="0"/>
              </a:rPr>
              <a:t>Teams</a:t>
            </a:r>
          </a:p>
        </p:txBody>
      </p:sp>
      <p:sp>
        <p:nvSpPr>
          <p:cNvPr id="75" name="Rectangle 74">
            <a:extLst>
              <a:ext uri="{FF2B5EF4-FFF2-40B4-BE49-F238E27FC236}">
                <a16:creationId xmlns:a16="http://schemas.microsoft.com/office/drawing/2014/main" id="{4C20551B-F92A-470E-860C-0CBCA3771583}"/>
              </a:ext>
            </a:extLst>
          </p:cNvPr>
          <p:cNvSpPr/>
          <p:nvPr/>
        </p:nvSpPr>
        <p:spPr bwMode="auto">
          <a:xfrm>
            <a:off x="8089394" y="1882161"/>
            <a:ext cx="1584509" cy="12378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lang="en-US">
                <a:solidFill>
                  <a:schemeClr val="bg1">
                    <a:lumMod val="10000"/>
                  </a:schemeClr>
                </a:solidFill>
                <a:latin typeface="Segoe UI"/>
                <a:ea typeface="Segoe UI" pitchFamily="34" charset="0"/>
                <a:cs typeface="Segoe UI" pitchFamily="34" charset="0"/>
              </a:rPr>
              <a:t>Plan your upgrade to Teams Only</a:t>
            </a:r>
            <a:endParaRPr kumimoji="0" lang="en-US" b="0" i="0" u="none" strike="noStrike" kern="1200" cap="none" spc="0" normalizeH="0" baseline="0" noProof="0">
              <a:ln>
                <a:noFill/>
              </a:ln>
              <a:solidFill>
                <a:schemeClr val="bg1">
                  <a:lumMod val="10000"/>
                </a:schemeClr>
              </a:solidFill>
              <a:effectLst/>
              <a:uLnTx/>
              <a:uFillTx/>
              <a:latin typeface="Segoe UI"/>
              <a:ea typeface="Segoe UI" pitchFamily="34" charset="0"/>
              <a:cs typeface="Segoe UI" pitchFamily="34" charset="0"/>
            </a:endParaRPr>
          </a:p>
        </p:txBody>
      </p:sp>
      <p:sp>
        <p:nvSpPr>
          <p:cNvPr id="83" name="Rectangle 82">
            <a:extLst>
              <a:ext uri="{FF2B5EF4-FFF2-40B4-BE49-F238E27FC236}">
                <a16:creationId xmlns:a16="http://schemas.microsoft.com/office/drawing/2014/main" id="{44AB78A9-7D7A-4BC4-8FA1-C1758FEDF339}"/>
              </a:ext>
            </a:extLst>
          </p:cNvPr>
          <p:cNvSpPr/>
          <p:nvPr/>
        </p:nvSpPr>
        <p:spPr bwMode="auto">
          <a:xfrm>
            <a:off x="9502043" y="1930031"/>
            <a:ext cx="1499524" cy="1220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lang="en-US">
                <a:solidFill>
                  <a:schemeClr val="bg1">
                    <a:lumMod val="10000"/>
                  </a:schemeClr>
                </a:solidFill>
                <a:latin typeface="Segoe UI"/>
                <a:ea typeface="Segoe UI" pitchFamily="34" charset="0"/>
                <a:cs typeface="Segoe UI" pitchFamily="34" charset="0"/>
              </a:rPr>
              <a:t>Upgrade to Teams Only</a:t>
            </a:r>
            <a:endParaRPr kumimoji="0" lang="en-US" b="0" i="0" u="none" strike="noStrike" kern="1200" cap="none" spc="0" normalizeH="0" baseline="0" noProof="0">
              <a:ln>
                <a:noFill/>
              </a:ln>
              <a:solidFill>
                <a:schemeClr val="bg1">
                  <a:lumMod val="10000"/>
                </a:schemeClr>
              </a:solidFill>
              <a:effectLst/>
              <a:uLnTx/>
              <a:uFillTx/>
              <a:latin typeface="Segoe UI"/>
              <a:ea typeface="Segoe UI" pitchFamily="34" charset="0"/>
              <a:cs typeface="Segoe UI" pitchFamily="34" charset="0"/>
            </a:endParaRPr>
          </a:p>
        </p:txBody>
      </p:sp>
      <p:grpSp>
        <p:nvGrpSpPr>
          <p:cNvPr id="5" name="Group 4">
            <a:extLst>
              <a:ext uri="{FF2B5EF4-FFF2-40B4-BE49-F238E27FC236}">
                <a16:creationId xmlns:a16="http://schemas.microsoft.com/office/drawing/2014/main" id="{11A0A0D5-809D-4AA8-B4EE-B95FA9C86D14}"/>
              </a:ext>
            </a:extLst>
          </p:cNvPr>
          <p:cNvGrpSpPr/>
          <p:nvPr/>
        </p:nvGrpSpPr>
        <p:grpSpPr>
          <a:xfrm>
            <a:off x="128961" y="2969835"/>
            <a:ext cx="814689" cy="842206"/>
            <a:chOff x="166581" y="4359707"/>
            <a:chExt cx="814689" cy="842206"/>
          </a:xfrm>
        </p:grpSpPr>
        <p:sp>
          <p:nvSpPr>
            <p:cNvPr id="4" name="Oval 3">
              <a:extLst>
                <a:ext uri="{FF2B5EF4-FFF2-40B4-BE49-F238E27FC236}">
                  <a16:creationId xmlns:a16="http://schemas.microsoft.com/office/drawing/2014/main" id="{4985488B-3265-4AC4-8B1E-4DBC0D02AB29}"/>
                </a:ext>
              </a:extLst>
            </p:cNvPr>
            <p:cNvSpPr/>
            <p:nvPr/>
          </p:nvSpPr>
          <p:spPr bwMode="auto">
            <a:xfrm>
              <a:off x="262573" y="4487297"/>
              <a:ext cx="640606" cy="640606"/>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6" name="Oval 85">
              <a:extLst>
                <a:ext uri="{FF2B5EF4-FFF2-40B4-BE49-F238E27FC236}">
                  <a16:creationId xmlns:a16="http://schemas.microsoft.com/office/drawing/2014/main" id="{20D734B5-1645-4AFE-8E84-8805819AF4C3}"/>
                </a:ext>
              </a:extLst>
            </p:cNvPr>
            <p:cNvSpPr/>
            <p:nvPr/>
          </p:nvSpPr>
          <p:spPr bwMode="auto">
            <a:xfrm>
              <a:off x="213724" y="4451999"/>
              <a:ext cx="378103" cy="378103"/>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7" name="Oval 86">
              <a:extLst>
                <a:ext uri="{FF2B5EF4-FFF2-40B4-BE49-F238E27FC236}">
                  <a16:creationId xmlns:a16="http://schemas.microsoft.com/office/drawing/2014/main" id="{20655081-C546-4589-AB3C-8B6BC681F08C}"/>
                </a:ext>
              </a:extLst>
            </p:cNvPr>
            <p:cNvSpPr/>
            <p:nvPr/>
          </p:nvSpPr>
          <p:spPr bwMode="auto">
            <a:xfrm>
              <a:off x="551059" y="4797790"/>
              <a:ext cx="378103" cy="378103"/>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32" name="Picture 31">
              <a:extLst>
                <a:ext uri="{FF2B5EF4-FFF2-40B4-BE49-F238E27FC236}">
                  <a16:creationId xmlns:a16="http://schemas.microsoft.com/office/drawing/2014/main" id="{E8E91BEA-3C6C-43DA-AF07-ED999412A7B9}"/>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6608" t="23085" r="80690" b="25868"/>
            <a:stretch/>
          </p:blipFill>
          <p:spPr>
            <a:xfrm>
              <a:off x="166581" y="4359707"/>
              <a:ext cx="814689" cy="842206"/>
            </a:xfrm>
            <a:prstGeom prst="rect">
              <a:avLst/>
            </a:prstGeom>
          </p:spPr>
        </p:pic>
      </p:grpSp>
      <p:pic>
        <p:nvPicPr>
          <p:cNvPr id="7" name="Picture 6">
            <a:extLst>
              <a:ext uri="{FF2B5EF4-FFF2-40B4-BE49-F238E27FC236}">
                <a16:creationId xmlns:a16="http://schemas.microsoft.com/office/drawing/2014/main" id="{0D54F741-5289-45B7-B557-6890DE0954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93120" y="2955027"/>
            <a:ext cx="894682" cy="841002"/>
          </a:xfrm>
          <a:prstGeom prst="rect">
            <a:avLst/>
          </a:prstGeom>
        </p:spPr>
      </p:pic>
      <p:grpSp>
        <p:nvGrpSpPr>
          <p:cNvPr id="88" name="Group 87">
            <a:extLst>
              <a:ext uri="{FF2B5EF4-FFF2-40B4-BE49-F238E27FC236}">
                <a16:creationId xmlns:a16="http://schemas.microsoft.com/office/drawing/2014/main" id="{D18F282B-30F9-4207-A9AD-A9F335F64F1E}"/>
              </a:ext>
            </a:extLst>
          </p:cNvPr>
          <p:cNvGrpSpPr/>
          <p:nvPr/>
        </p:nvGrpSpPr>
        <p:grpSpPr>
          <a:xfrm>
            <a:off x="3146187" y="3111368"/>
            <a:ext cx="639231" cy="1202245"/>
            <a:chOff x="2705680" y="2647949"/>
            <a:chExt cx="639231" cy="1202245"/>
          </a:xfrm>
        </p:grpSpPr>
        <p:sp>
          <p:nvSpPr>
            <p:cNvPr id="89" name="Rectangle: Rounded Corners 88">
              <a:extLst>
                <a:ext uri="{FF2B5EF4-FFF2-40B4-BE49-F238E27FC236}">
                  <a16:creationId xmlns:a16="http://schemas.microsoft.com/office/drawing/2014/main" id="{54AFB8AC-CC67-4362-8312-5FA280CEE00D}"/>
                </a:ext>
              </a:extLst>
            </p:cNvPr>
            <p:cNvSpPr/>
            <p:nvPr/>
          </p:nvSpPr>
          <p:spPr bwMode="auto">
            <a:xfrm>
              <a:off x="2705680" y="2647949"/>
              <a:ext cx="571495" cy="881991"/>
            </a:xfrm>
            <a:prstGeom prst="roundRect">
              <a:avLst/>
            </a:prstGeom>
            <a:solidFill>
              <a:schemeClr val="bg2"/>
            </a:solidFill>
            <a:ln w="3492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cxnSp>
          <p:nvCxnSpPr>
            <p:cNvPr id="90" name="Straight Connector 89">
              <a:extLst>
                <a:ext uri="{FF2B5EF4-FFF2-40B4-BE49-F238E27FC236}">
                  <a16:creationId xmlns:a16="http://schemas.microsoft.com/office/drawing/2014/main" id="{6419EA09-E590-4CA0-A2A3-F5C7614B6EEC}"/>
                </a:ext>
              </a:extLst>
            </p:cNvPr>
            <p:cNvCxnSpPr>
              <a:cxnSpLocks/>
              <a:stCxn id="89" idx="2"/>
            </p:cNvCxnSpPr>
            <p:nvPr/>
          </p:nvCxnSpPr>
          <p:spPr>
            <a:xfrm>
              <a:off x="2991428" y="3529940"/>
              <a:ext cx="0" cy="320254"/>
            </a:xfrm>
            <a:prstGeom prst="line">
              <a:avLst/>
            </a:prstGeom>
            <a:ln w="1016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1" name="Rectangle: Rounded Corners 90">
              <a:extLst>
                <a:ext uri="{FF2B5EF4-FFF2-40B4-BE49-F238E27FC236}">
                  <a16:creationId xmlns:a16="http://schemas.microsoft.com/office/drawing/2014/main" id="{15250A7E-382B-4BBE-94A8-9BC8428B3508}"/>
                </a:ext>
              </a:extLst>
            </p:cNvPr>
            <p:cNvSpPr/>
            <p:nvPr/>
          </p:nvSpPr>
          <p:spPr bwMode="auto">
            <a:xfrm>
              <a:off x="2750131" y="2693030"/>
              <a:ext cx="484717" cy="797370"/>
            </a:xfrm>
            <a:prstGeom prst="roundRect">
              <a:avLst>
                <a:gd name="adj" fmla="val 10185"/>
              </a:avLst>
            </a:prstGeom>
            <a:solidFill>
              <a:schemeClr val="tx1"/>
            </a:solidFill>
            <a:ln w="1016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92" name="Rectangle 91">
              <a:extLst>
                <a:ext uri="{FF2B5EF4-FFF2-40B4-BE49-F238E27FC236}">
                  <a16:creationId xmlns:a16="http://schemas.microsoft.com/office/drawing/2014/main" id="{5374F143-9C14-4D72-A995-EEE85BBEDBB0}"/>
                </a:ext>
              </a:extLst>
            </p:cNvPr>
            <p:cNvSpPr/>
            <p:nvPr/>
          </p:nvSpPr>
          <p:spPr>
            <a:xfrm>
              <a:off x="2739544" y="2712006"/>
              <a:ext cx="605367" cy="797370"/>
            </a:xfrm>
            <a:prstGeom prst="rect">
              <a:avLst/>
            </a:prstGeom>
          </p:spPr>
          <p:txBody>
            <a:bodyPr wrap="square">
              <a:spAutoFit/>
            </a:bodyPr>
            <a:lstStyle/>
            <a:p>
              <a:r>
                <a:rPr lang="en-US" sz="4400">
                  <a:solidFill>
                    <a:schemeClr val="bg2"/>
                  </a:solidFill>
                  <a:ea typeface="Segoe UI" pitchFamily="34" charset="0"/>
                  <a:cs typeface="Segoe UI" pitchFamily="34" charset="0"/>
                </a:rPr>
                <a:t>2</a:t>
              </a:r>
              <a:endParaRPr lang="en-US" sz="4400">
                <a:solidFill>
                  <a:schemeClr val="bg2"/>
                </a:solidFill>
              </a:endParaRPr>
            </a:p>
          </p:txBody>
        </p:sp>
      </p:grpSp>
      <p:grpSp>
        <p:nvGrpSpPr>
          <p:cNvPr id="103" name="Group 102">
            <a:extLst>
              <a:ext uri="{FF2B5EF4-FFF2-40B4-BE49-F238E27FC236}">
                <a16:creationId xmlns:a16="http://schemas.microsoft.com/office/drawing/2014/main" id="{D7785C44-0FB7-4C2D-810E-61CECE27CE39}"/>
              </a:ext>
            </a:extLst>
          </p:cNvPr>
          <p:cNvGrpSpPr/>
          <p:nvPr/>
        </p:nvGrpSpPr>
        <p:grpSpPr>
          <a:xfrm>
            <a:off x="4629439" y="3125458"/>
            <a:ext cx="639231" cy="1202245"/>
            <a:chOff x="2705680" y="2647949"/>
            <a:chExt cx="639231" cy="1202245"/>
          </a:xfrm>
        </p:grpSpPr>
        <p:sp>
          <p:nvSpPr>
            <p:cNvPr id="106" name="Rectangle: Rounded Corners 105">
              <a:extLst>
                <a:ext uri="{FF2B5EF4-FFF2-40B4-BE49-F238E27FC236}">
                  <a16:creationId xmlns:a16="http://schemas.microsoft.com/office/drawing/2014/main" id="{D2300F0F-4124-4181-98C1-835E9873D6FF}"/>
                </a:ext>
              </a:extLst>
            </p:cNvPr>
            <p:cNvSpPr/>
            <p:nvPr/>
          </p:nvSpPr>
          <p:spPr bwMode="auto">
            <a:xfrm>
              <a:off x="2705680" y="2647949"/>
              <a:ext cx="571495" cy="881991"/>
            </a:xfrm>
            <a:prstGeom prst="roundRect">
              <a:avLst/>
            </a:prstGeom>
            <a:solidFill>
              <a:schemeClr val="bg2"/>
            </a:solidFill>
            <a:ln w="3492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cxnSp>
          <p:nvCxnSpPr>
            <p:cNvPr id="107" name="Straight Connector 106">
              <a:extLst>
                <a:ext uri="{FF2B5EF4-FFF2-40B4-BE49-F238E27FC236}">
                  <a16:creationId xmlns:a16="http://schemas.microsoft.com/office/drawing/2014/main" id="{9911ABC2-45A7-4F01-B9E5-C91B11C87714}"/>
                </a:ext>
              </a:extLst>
            </p:cNvPr>
            <p:cNvCxnSpPr>
              <a:cxnSpLocks/>
              <a:stCxn id="106" idx="2"/>
            </p:cNvCxnSpPr>
            <p:nvPr/>
          </p:nvCxnSpPr>
          <p:spPr>
            <a:xfrm>
              <a:off x="2991428" y="3529940"/>
              <a:ext cx="0" cy="320254"/>
            </a:xfrm>
            <a:prstGeom prst="line">
              <a:avLst/>
            </a:prstGeom>
            <a:ln w="1016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8" name="Rectangle: Rounded Corners 107">
              <a:extLst>
                <a:ext uri="{FF2B5EF4-FFF2-40B4-BE49-F238E27FC236}">
                  <a16:creationId xmlns:a16="http://schemas.microsoft.com/office/drawing/2014/main" id="{87856A63-D67B-4EA0-9DE9-AD84360FAA55}"/>
                </a:ext>
              </a:extLst>
            </p:cNvPr>
            <p:cNvSpPr/>
            <p:nvPr/>
          </p:nvSpPr>
          <p:spPr bwMode="auto">
            <a:xfrm>
              <a:off x="2750131" y="2693030"/>
              <a:ext cx="484717" cy="797370"/>
            </a:xfrm>
            <a:prstGeom prst="roundRect">
              <a:avLst>
                <a:gd name="adj" fmla="val 10185"/>
              </a:avLst>
            </a:prstGeom>
            <a:solidFill>
              <a:schemeClr val="tx1"/>
            </a:solidFill>
            <a:ln w="1016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09" name="Rectangle 108">
              <a:extLst>
                <a:ext uri="{FF2B5EF4-FFF2-40B4-BE49-F238E27FC236}">
                  <a16:creationId xmlns:a16="http://schemas.microsoft.com/office/drawing/2014/main" id="{A192DA7C-7D56-49BB-9163-4622AB32D689}"/>
                </a:ext>
              </a:extLst>
            </p:cNvPr>
            <p:cNvSpPr/>
            <p:nvPr/>
          </p:nvSpPr>
          <p:spPr>
            <a:xfrm>
              <a:off x="2739544" y="2712006"/>
              <a:ext cx="605367" cy="797370"/>
            </a:xfrm>
            <a:prstGeom prst="rect">
              <a:avLst/>
            </a:prstGeom>
          </p:spPr>
          <p:txBody>
            <a:bodyPr wrap="square">
              <a:spAutoFit/>
            </a:bodyPr>
            <a:lstStyle/>
            <a:p>
              <a:r>
                <a:rPr lang="en-US" sz="4400">
                  <a:solidFill>
                    <a:schemeClr val="bg2"/>
                  </a:solidFill>
                  <a:ea typeface="Segoe UI" pitchFamily="34" charset="0"/>
                  <a:cs typeface="Segoe UI" pitchFamily="34" charset="0"/>
                </a:rPr>
                <a:t>3</a:t>
              </a:r>
              <a:endParaRPr lang="en-US" sz="4400">
                <a:solidFill>
                  <a:schemeClr val="bg2"/>
                </a:solidFill>
              </a:endParaRPr>
            </a:p>
          </p:txBody>
        </p:sp>
      </p:grpSp>
      <p:grpSp>
        <p:nvGrpSpPr>
          <p:cNvPr id="116" name="Group 115">
            <a:extLst>
              <a:ext uri="{FF2B5EF4-FFF2-40B4-BE49-F238E27FC236}">
                <a16:creationId xmlns:a16="http://schemas.microsoft.com/office/drawing/2014/main" id="{E8E3CDFF-35F0-467E-B5DB-7465304D024D}"/>
              </a:ext>
            </a:extLst>
          </p:cNvPr>
          <p:cNvGrpSpPr/>
          <p:nvPr/>
        </p:nvGrpSpPr>
        <p:grpSpPr>
          <a:xfrm>
            <a:off x="7213854" y="3093513"/>
            <a:ext cx="639231" cy="1202245"/>
            <a:chOff x="2705680" y="2647949"/>
            <a:chExt cx="639231" cy="1202245"/>
          </a:xfrm>
        </p:grpSpPr>
        <p:sp>
          <p:nvSpPr>
            <p:cNvPr id="117" name="Rectangle: Rounded Corners 116">
              <a:extLst>
                <a:ext uri="{FF2B5EF4-FFF2-40B4-BE49-F238E27FC236}">
                  <a16:creationId xmlns:a16="http://schemas.microsoft.com/office/drawing/2014/main" id="{940E5FA3-7FEB-49D5-9544-4A49F1CF4503}"/>
                </a:ext>
              </a:extLst>
            </p:cNvPr>
            <p:cNvSpPr/>
            <p:nvPr/>
          </p:nvSpPr>
          <p:spPr bwMode="auto">
            <a:xfrm>
              <a:off x="2705680" y="2647949"/>
              <a:ext cx="571495" cy="881991"/>
            </a:xfrm>
            <a:prstGeom prst="roundRect">
              <a:avLst/>
            </a:prstGeom>
            <a:solidFill>
              <a:schemeClr val="bg2"/>
            </a:solidFill>
            <a:ln w="3492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cxnSp>
          <p:nvCxnSpPr>
            <p:cNvPr id="118" name="Straight Connector 117">
              <a:extLst>
                <a:ext uri="{FF2B5EF4-FFF2-40B4-BE49-F238E27FC236}">
                  <a16:creationId xmlns:a16="http://schemas.microsoft.com/office/drawing/2014/main" id="{45CFA904-EF9A-4B7D-86B4-02B52D426132}"/>
                </a:ext>
              </a:extLst>
            </p:cNvPr>
            <p:cNvCxnSpPr>
              <a:cxnSpLocks/>
              <a:stCxn id="117" idx="2"/>
            </p:cNvCxnSpPr>
            <p:nvPr/>
          </p:nvCxnSpPr>
          <p:spPr>
            <a:xfrm>
              <a:off x="2991428" y="3529940"/>
              <a:ext cx="0" cy="320254"/>
            </a:xfrm>
            <a:prstGeom prst="line">
              <a:avLst/>
            </a:prstGeom>
            <a:ln w="1016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9" name="Rectangle: Rounded Corners 118">
              <a:extLst>
                <a:ext uri="{FF2B5EF4-FFF2-40B4-BE49-F238E27FC236}">
                  <a16:creationId xmlns:a16="http://schemas.microsoft.com/office/drawing/2014/main" id="{771B25C3-F769-4F3B-9071-047702E9FBA7}"/>
                </a:ext>
              </a:extLst>
            </p:cNvPr>
            <p:cNvSpPr/>
            <p:nvPr/>
          </p:nvSpPr>
          <p:spPr bwMode="auto">
            <a:xfrm>
              <a:off x="2750131" y="2693030"/>
              <a:ext cx="484717" cy="797370"/>
            </a:xfrm>
            <a:prstGeom prst="roundRect">
              <a:avLst>
                <a:gd name="adj" fmla="val 10185"/>
              </a:avLst>
            </a:prstGeom>
            <a:solidFill>
              <a:schemeClr val="tx1"/>
            </a:solidFill>
            <a:ln w="1016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20" name="Rectangle 119">
              <a:extLst>
                <a:ext uri="{FF2B5EF4-FFF2-40B4-BE49-F238E27FC236}">
                  <a16:creationId xmlns:a16="http://schemas.microsoft.com/office/drawing/2014/main" id="{08EF5166-0CE4-4C11-ADE8-8B122F8CD573}"/>
                </a:ext>
              </a:extLst>
            </p:cNvPr>
            <p:cNvSpPr/>
            <p:nvPr/>
          </p:nvSpPr>
          <p:spPr>
            <a:xfrm>
              <a:off x="2739544" y="2712006"/>
              <a:ext cx="605367" cy="797370"/>
            </a:xfrm>
            <a:prstGeom prst="rect">
              <a:avLst/>
            </a:prstGeom>
          </p:spPr>
          <p:txBody>
            <a:bodyPr wrap="square">
              <a:spAutoFit/>
            </a:bodyPr>
            <a:lstStyle/>
            <a:p>
              <a:r>
                <a:rPr lang="en-US" sz="4400">
                  <a:solidFill>
                    <a:schemeClr val="bg2"/>
                  </a:solidFill>
                  <a:ea typeface="Segoe UI" pitchFamily="34" charset="0"/>
                  <a:cs typeface="Segoe UI" pitchFamily="34" charset="0"/>
                </a:rPr>
                <a:t>4</a:t>
              </a:r>
              <a:endParaRPr lang="en-US" sz="4400">
                <a:solidFill>
                  <a:schemeClr val="bg2"/>
                </a:solidFill>
              </a:endParaRPr>
            </a:p>
          </p:txBody>
        </p:sp>
      </p:grpSp>
      <p:grpSp>
        <p:nvGrpSpPr>
          <p:cNvPr id="121" name="Group 120">
            <a:extLst>
              <a:ext uri="{FF2B5EF4-FFF2-40B4-BE49-F238E27FC236}">
                <a16:creationId xmlns:a16="http://schemas.microsoft.com/office/drawing/2014/main" id="{0B90FF93-FCB7-4EF7-BD52-0E868CE5BB7F}"/>
              </a:ext>
            </a:extLst>
          </p:cNvPr>
          <p:cNvGrpSpPr/>
          <p:nvPr/>
        </p:nvGrpSpPr>
        <p:grpSpPr>
          <a:xfrm>
            <a:off x="8595902" y="3101980"/>
            <a:ext cx="639231" cy="1202245"/>
            <a:chOff x="2705680" y="2647949"/>
            <a:chExt cx="639231" cy="1202245"/>
          </a:xfrm>
        </p:grpSpPr>
        <p:sp>
          <p:nvSpPr>
            <p:cNvPr id="122" name="Rectangle: Rounded Corners 121">
              <a:extLst>
                <a:ext uri="{FF2B5EF4-FFF2-40B4-BE49-F238E27FC236}">
                  <a16:creationId xmlns:a16="http://schemas.microsoft.com/office/drawing/2014/main" id="{EEB94AAF-82C8-4378-9031-7A8123EA0548}"/>
                </a:ext>
              </a:extLst>
            </p:cNvPr>
            <p:cNvSpPr/>
            <p:nvPr/>
          </p:nvSpPr>
          <p:spPr bwMode="auto">
            <a:xfrm>
              <a:off x="2705680" y="2647949"/>
              <a:ext cx="571495" cy="881991"/>
            </a:xfrm>
            <a:prstGeom prst="roundRect">
              <a:avLst/>
            </a:prstGeom>
            <a:solidFill>
              <a:schemeClr val="bg2"/>
            </a:solidFill>
            <a:ln w="3492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cxnSp>
          <p:nvCxnSpPr>
            <p:cNvPr id="123" name="Straight Connector 122">
              <a:extLst>
                <a:ext uri="{FF2B5EF4-FFF2-40B4-BE49-F238E27FC236}">
                  <a16:creationId xmlns:a16="http://schemas.microsoft.com/office/drawing/2014/main" id="{57ED5FF5-B6B0-4CFD-B63F-0D227F07CB53}"/>
                </a:ext>
              </a:extLst>
            </p:cNvPr>
            <p:cNvCxnSpPr>
              <a:cxnSpLocks/>
              <a:stCxn id="122" idx="2"/>
            </p:cNvCxnSpPr>
            <p:nvPr/>
          </p:nvCxnSpPr>
          <p:spPr>
            <a:xfrm>
              <a:off x="2991428" y="3529940"/>
              <a:ext cx="0" cy="320254"/>
            </a:xfrm>
            <a:prstGeom prst="line">
              <a:avLst/>
            </a:prstGeom>
            <a:ln w="1016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4" name="Rectangle: Rounded Corners 123">
              <a:extLst>
                <a:ext uri="{FF2B5EF4-FFF2-40B4-BE49-F238E27FC236}">
                  <a16:creationId xmlns:a16="http://schemas.microsoft.com/office/drawing/2014/main" id="{590BE880-E568-4D9D-8097-6DB78B71A0E1}"/>
                </a:ext>
              </a:extLst>
            </p:cNvPr>
            <p:cNvSpPr/>
            <p:nvPr/>
          </p:nvSpPr>
          <p:spPr bwMode="auto">
            <a:xfrm>
              <a:off x="2750131" y="2693030"/>
              <a:ext cx="484717" cy="797370"/>
            </a:xfrm>
            <a:prstGeom prst="roundRect">
              <a:avLst>
                <a:gd name="adj" fmla="val 10185"/>
              </a:avLst>
            </a:prstGeom>
            <a:solidFill>
              <a:schemeClr val="tx1"/>
            </a:solidFill>
            <a:ln w="1016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26" name="Rectangle 125">
              <a:extLst>
                <a:ext uri="{FF2B5EF4-FFF2-40B4-BE49-F238E27FC236}">
                  <a16:creationId xmlns:a16="http://schemas.microsoft.com/office/drawing/2014/main" id="{14E932B7-FC2A-4DDA-A10E-764A8519741B}"/>
                </a:ext>
              </a:extLst>
            </p:cNvPr>
            <p:cNvSpPr/>
            <p:nvPr/>
          </p:nvSpPr>
          <p:spPr>
            <a:xfrm>
              <a:off x="2739544" y="2712006"/>
              <a:ext cx="605367" cy="797370"/>
            </a:xfrm>
            <a:prstGeom prst="rect">
              <a:avLst/>
            </a:prstGeom>
          </p:spPr>
          <p:txBody>
            <a:bodyPr wrap="square">
              <a:spAutoFit/>
            </a:bodyPr>
            <a:lstStyle/>
            <a:p>
              <a:r>
                <a:rPr lang="en-US" sz="4400">
                  <a:solidFill>
                    <a:schemeClr val="bg2"/>
                  </a:solidFill>
                  <a:ea typeface="Segoe UI" pitchFamily="34" charset="0"/>
                  <a:cs typeface="Segoe UI" pitchFamily="34" charset="0"/>
                </a:rPr>
                <a:t>5</a:t>
              </a:r>
              <a:endParaRPr lang="en-US" sz="4400">
                <a:solidFill>
                  <a:schemeClr val="bg2"/>
                </a:solidFill>
              </a:endParaRPr>
            </a:p>
          </p:txBody>
        </p:sp>
      </p:grpSp>
      <p:grpSp>
        <p:nvGrpSpPr>
          <p:cNvPr id="128" name="Group 127">
            <a:extLst>
              <a:ext uri="{FF2B5EF4-FFF2-40B4-BE49-F238E27FC236}">
                <a16:creationId xmlns:a16="http://schemas.microsoft.com/office/drawing/2014/main" id="{29A565A4-5C10-4849-9825-9AC635FCB019}"/>
              </a:ext>
            </a:extLst>
          </p:cNvPr>
          <p:cNvGrpSpPr/>
          <p:nvPr/>
        </p:nvGrpSpPr>
        <p:grpSpPr>
          <a:xfrm>
            <a:off x="9972753" y="3092165"/>
            <a:ext cx="639231" cy="1202245"/>
            <a:chOff x="2705680" y="2647949"/>
            <a:chExt cx="639231" cy="1202245"/>
          </a:xfrm>
        </p:grpSpPr>
        <p:sp>
          <p:nvSpPr>
            <p:cNvPr id="129" name="Rectangle: Rounded Corners 128">
              <a:extLst>
                <a:ext uri="{FF2B5EF4-FFF2-40B4-BE49-F238E27FC236}">
                  <a16:creationId xmlns:a16="http://schemas.microsoft.com/office/drawing/2014/main" id="{7B1F9A3D-11CC-4228-9B17-106D47C353D8}"/>
                </a:ext>
              </a:extLst>
            </p:cNvPr>
            <p:cNvSpPr/>
            <p:nvPr/>
          </p:nvSpPr>
          <p:spPr bwMode="auto">
            <a:xfrm>
              <a:off x="2705680" y="2647949"/>
              <a:ext cx="571495" cy="881991"/>
            </a:xfrm>
            <a:prstGeom prst="roundRect">
              <a:avLst/>
            </a:prstGeom>
            <a:solidFill>
              <a:schemeClr val="bg2"/>
            </a:solidFill>
            <a:ln w="3492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cxnSp>
          <p:nvCxnSpPr>
            <p:cNvPr id="133" name="Straight Connector 132">
              <a:extLst>
                <a:ext uri="{FF2B5EF4-FFF2-40B4-BE49-F238E27FC236}">
                  <a16:creationId xmlns:a16="http://schemas.microsoft.com/office/drawing/2014/main" id="{50EC9FD4-53E0-4734-A32F-66FB26D3EA3F}"/>
                </a:ext>
              </a:extLst>
            </p:cNvPr>
            <p:cNvCxnSpPr>
              <a:cxnSpLocks/>
              <a:stCxn id="129" idx="2"/>
            </p:cNvCxnSpPr>
            <p:nvPr/>
          </p:nvCxnSpPr>
          <p:spPr>
            <a:xfrm>
              <a:off x="2991428" y="3529940"/>
              <a:ext cx="0" cy="320254"/>
            </a:xfrm>
            <a:prstGeom prst="line">
              <a:avLst/>
            </a:prstGeom>
            <a:ln w="1016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4" name="Rectangle: Rounded Corners 133">
              <a:extLst>
                <a:ext uri="{FF2B5EF4-FFF2-40B4-BE49-F238E27FC236}">
                  <a16:creationId xmlns:a16="http://schemas.microsoft.com/office/drawing/2014/main" id="{0A75AB16-ECA0-429D-BB68-1872B86C8526}"/>
                </a:ext>
              </a:extLst>
            </p:cNvPr>
            <p:cNvSpPr/>
            <p:nvPr/>
          </p:nvSpPr>
          <p:spPr bwMode="auto">
            <a:xfrm>
              <a:off x="2750131" y="2693030"/>
              <a:ext cx="484717" cy="797370"/>
            </a:xfrm>
            <a:prstGeom prst="roundRect">
              <a:avLst>
                <a:gd name="adj" fmla="val 10185"/>
              </a:avLst>
            </a:prstGeom>
            <a:solidFill>
              <a:schemeClr val="tx1"/>
            </a:solidFill>
            <a:ln w="1016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135" name="Rectangle 134">
              <a:extLst>
                <a:ext uri="{FF2B5EF4-FFF2-40B4-BE49-F238E27FC236}">
                  <a16:creationId xmlns:a16="http://schemas.microsoft.com/office/drawing/2014/main" id="{4D7BFFBE-D4E2-43AF-BAD0-48BAC921BCFB}"/>
                </a:ext>
              </a:extLst>
            </p:cNvPr>
            <p:cNvSpPr/>
            <p:nvPr/>
          </p:nvSpPr>
          <p:spPr>
            <a:xfrm>
              <a:off x="2739544" y="2712006"/>
              <a:ext cx="605367" cy="797370"/>
            </a:xfrm>
            <a:prstGeom prst="rect">
              <a:avLst/>
            </a:prstGeom>
          </p:spPr>
          <p:txBody>
            <a:bodyPr wrap="square">
              <a:spAutoFit/>
            </a:bodyPr>
            <a:lstStyle/>
            <a:p>
              <a:r>
                <a:rPr lang="en-US" sz="4400">
                  <a:solidFill>
                    <a:schemeClr val="bg2"/>
                  </a:solidFill>
                  <a:ea typeface="Segoe UI" pitchFamily="34" charset="0"/>
                  <a:cs typeface="Segoe UI" pitchFamily="34" charset="0"/>
                </a:rPr>
                <a:t>6</a:t>
              </a:r>
              <a:endParaRPr lang="en-US" sz="4400">
                <a:solidFill>
                  <a:schemeClr val="bg2"/>
                </a:solidFill>
              </a:endParaRPr>
            </a:p>
          </p:txBody>
        </p:sp>
      </p:grpSp>
      <p:grpSp>
        <p:nvGrpSpPr>
          <p:cNvPr id="3" name="Group 2">
            <a:extLst>
              <a:ext uri="{FF2B5EF4-FFF2-40B4-BE49-F238E27FC236}">
                <a16:creationId xmlns:a16="http://schemas.microsoft.com/office/drawing/2014/main" id="{F8885D29-D8DC-4195-BC35-A968C2FDEFF8}"/>
              </a:ext>
            </a:extLst>
          </p:cNvPr>
          <p:cNvGrpSpPr/>
          <p:nvPr/>
        </p:nvGrpSpPr>
        <p:grpSpPr>
          <a:xfrm>
            <a:off x="5947565" y="2406790"/>
            <a:ext cx="682278" cy="1732821"/>
            <a:chOff x="4617507" y="2381545"/>
            <a:chExt cx="682278" cy="1732821"/>
          </a:xfrm>
        </p:grpSpPr>
        <p:grpSp>
          <p:nvGrpSpPr>
            <p:cNvPr id="61" name="Group 60">
              <a:extLst>
                <a:ext uri="{FF2B5EF4-FFF2-40B4-BE49-F238E27FC236}">
                  <a16:creationId xmlns:a16="http://schemas.microsoft.com/office/drawing/2014/main" id="{2D10264E-CEBF-4F17-A3B4-08A7C1449E0C}"/>
                </a:ext>
              </a:extLst>
            </p:cNvPr>
            <p:cNvGrpSpPr/>
            <p:nvPr/>
          </p:nvGrpSpPr>
          <p:grpSpPr>
            <a:xfrm>
              <a:off x="4617507" y="2381545"/>
              <a:ext cx="620625" cy="641587"/>
              <a:chOff x="166581" y="4359707"/>
              <a:chExt cx="814689" cy="842206"/>
            </a:xfrm>
          </p:grpSpPr>
          <p:sp>
            <p:nvSpPr>
              <p:cNvPr id="62" name="Oval 61">
                <a:extLst>
                  <a:ext uri="{FF2B5EF4-FFF2-40B4-BE49-F238E27FC236}">
                    <a16:creationId xmlns:a16="http://schemas.microsoft.com/office/drawing/2014/main" id="{7278C077-E7B7-4916-9248-8969D226F853}"/>
                  </a:ext>
                </a:extLst>
              </p:cNvPr>
              <p:cNvSpPr/>
              <p:nvPr/>
            </p:nvSpPr>
            <p:spPr bwMode="auto">
              <a:xfrm>
                <a:off x="262573" y="4487297"/>
                <a:ext cx="640606" cy="640606"/>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64" name="Oval 63">
                <a:extLst>
                  <a:ext uri="{FF2B5EF4-FFF2-40B4-BE49-F238E27FC236}">
                    <a16:creationId xmlns:a16="http://schemas.microsoft.com/office/drawing/2014/main" id="{4EE10192-2A23-4E7C-91D8-2528B7E18BFE}"/>
                  </a:ext>
                </a:extLst>
              </p:cNvPr>
              <p:cNvSpPr/>
              <p:nvPr/>
            </p:nvSpPr>
            <p:spPr bwMode="auto">
              <a:xfrm>
                <a:off x="213724" y="4451999"/>
                <a:ext cx="378103" cy="378103"/>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65" name="Oval 64">
                <a:extLst>
                  <a:ext uri="{FF2B5EF4-FFF2-40B4-BE49-F238E27FC236}">
                    <a16:creationId xmlns:a16="http://schemas.microsoft.com/office/drawing/2014/main" id="{99C02D80-6D49-4761-B88B-E0D28F4D8F35}"/>
                  </a:ext>
                </a:extLst>
              </p:cNvPr>
              <p:cNvSpPr/>
              <p:nvPr/>
            </p:nvSpPr>
            <p:spPr bwMode="auto">
              <a:xfrm>
                <a:off x="551059" y="4797790"/>
                <a:ext cx="378103" cy="378103"/>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67" name="Picture 66">
                <a:extLst>
                  <a:ext uri="{FF2B5EF4-FFF2-40B4-BE49-F238E27FC236}">
                    <a16:creationId xmlns:a16="http://schemas.microsoft.com/office/drawing/2014/main" id="{BF0F75B8-BF54-4D24-B692-16726FD3B75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6608" t="23085" r="80690" b="25868"/>
              <a:stretch/>
            </p:blipFill>
            <p:spPr>
              <a:xfrm>
                <a:off x="166581" y="4359707"/>
                <a:ext cx="814689" cy="842206"/>
              </a:xfrm>
              <a:prstGeom prst="rect">
                <a:avLst/>
              </a:prstGeom>
            </p:spPr>
          </p:pic>
        </p:grpSp>
        <p:pic>
          <p:nvPicPr>
            <p:cNvPr id="68" name="Picture 67">
              <a:extLst>
                <a:ext uri="{FF2B5EF4-FFF2-40B4-BE49-F238E27FC236}">
                  <a16:creationId xmlns:a16="http://schemas.microsoft.com/office/drawing/2014/main" id="{18CD11D2-C717-4B4B-8C7C-A6FACE3B0D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18222" y="3473696"/>
              <a:ext cx="681563" cy="640670"/>
            </a:xfrm>
            <a:prstGeom prst="rect">
              <a:avLst/>
            </a:prstGeom>
          </p:spPr>
        </p:pic>
        <p:sp>
          <p:nvSpPr>
            <p:cNvPr id="70" name="Rectangle 69">
              <a:extLst>
                <a:ext uri="{FF2B5EF4-FFF2-40B4-BE49-F238E27FC236}">
                  <a16:creationId xmlns:a16="http://schemas.microsoft.com/office/drawing/2014/main" id="{B7B4D2F7-F9A2-42E0-9FA3-97D6216C2410}"/>
                </a:ext>
              </a:extLst>
            </p:cNvPr>
            <p:cNvSpPr/>
            <p:nvPr/>
          </p:nvSpPr>
          <p:spPr>
            <a:xfrm>
              <a:off x="4690491" y="2921848"/>
              <a:ext cx="474810" cy="584775"/>
            </a:xfrm>
            <a:prstGeom prst="rect">
              <a:avLst/>
            </a:prstGeom>
          </p:spPr>
          <p:txBody>
            <a:bodyPr wrap="none">
              <a:spAutoFit/>
            </a:bodyPr>
            <a:lstStyle/>
            <a:p>
              <a:r>
                <a:rPr lang="en-US" sz="3200" b="1">
                  <a:solidFill>
                    <a:schemeClr val="bg1">
                      <a:lumMod val="10000"/>
                    </a:schemeClr>
                  </a:solidFill>
                  <a:latin typeface="+mj-lt"/>
                  <a:ea typeface="Segoe UI" pitchFamily="34" charset="0"/>
                  <a:cs typeface="Segoe UI" pitchFamily="34" charset="0"/>
                </a:rPr>
                <a:t>+</a:t>
              </a:r>
              <a:endParaRPr lang="en-US" sz="3200" b="1">
                <a:latin typeface="+mj-lt"/>
              </a:endParaRPr>
            </a:p>
          </p:txBody>
        </p:sp>
      </p:grpSp>
      <p:sp>
        <p:nvSpPr>
          <p:cNvPr id="73" name="Rectangle 72">
            <a:extLst>
              <a:ext uri="{FF2B5EF4-FFF2-40B4-BE49-F238E27FC236}">
                <a16:creationId xmlns:a16="http://schemas.microsoft.com/office/drawing/2014/main" id="{DDDACE3D-2D3C-4D1E-85AE-3DD27DC2399E}"/>
              </a:ext>
            </a:extLst>
          </p:cNvPr>
          <p:cNvSpPr/>
          <p:nvPr/>
        </p:nvSpPr>
        <p:spPr bwMode="auto">
          <a:xfrm>
            <a:off x="5115067" y="1889614"/>
            <a:ext cx="2255276" cy="492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b="0" i="0" u="none" strike="noStrike" kern="1200" cap="none" spc="0" normalizeH="0" baseline="0" noProof="0">
                <a:ln>
                  <a:noFill/>
                </a:ln>
                <a:solidFill>
                  <a:schemeClr val="bg1">
                    <a:lumMod val="10000"/>
                  </a:schemeClr>
                </a:solidFill>
                <a:effectLst/>
                <a:uLnTx/>
                <a:uFillTx/>
                <a:latin typeface="Segoe UI"/>
                <a:ea typeface="Segoe UI" pitchFamily="34" charset="0"/>
                <a:cs typeface="Segoe UI" pitchFamily="34" charset="0"/>
              </a:rPr>
              <a:t>Coexistence</a:t>
            </a:r>
          </a:p>
        </p:txBody>
      </p:sp>
      <p:sp>
        <p:nvSpPr>
          <p:cNvPr id="79" name="Rectangle 78">
            <a:extLst>
              <a:ext uri="{FF2B5EF4-FFF2-40B4-BE49-F238E27FC236}">
                <a16:creationId xmlns:a16="http://schemas.microsoft.com/office/drawing/2014/main" id="{5A551DA8-63C3-4A5A-95C4-4391439609AA}"/>
              </a:ext>
            </a:extLst>
          </p:cNvPr>
          <p:cNvSpPr/>
          <p:nvPr/>
        </p:nvSpPr>
        <p:spPr>
          <a:xfrm>
            <a:off x="1160355" y="5484127"/>
            <a:ext cx="4139509" cy="369332"/>
          </a:xfrm>
          <a:prstGeom prst="rect">
            <a:avLst/>
          </a:prstGeom>
        </p:spPr>
        <p:txBody>
          <a:bodyPr wrap="square">
            <a:spAutoFit/>
          </a:bodyPr>
          <a:lstStyle/>
          <a:p>
            <a:r>
              <a:rPr lang="en-US" b="1"/>
              <a:t>“Islands” mode (side-by-side) when: </a:t>
            </a:r>
          </a:p>
        </p:txBody>
      </p:sp>
      <p:sp>
        <p:nvSpPr>
          <p:cNvPr id="80" name="Rectangle 79">
            <a:extLst>
              <a:ext uri="{FF2B5EF4-FFF2-40B4-BE49-F238E27FC236}">
                <a16:creationId xmlns:a16="http://schemas.microsoft.com/office/drawing/2014/main" id="{5AF75B7B-A536-4381-8874-2C44BB33784F}"/>
              </a:ext>
            </a:extLst>
          </p:cNvPr>
          <p:cNvSpPr/>
          <p:nvPr/>
        </p:nvSpPr>
        <p:spPr>
          <a:xfrm>
            <a:off x="1158852" y="5802091"/>
            <a:ext cx="4853984" cy="954107"/>
          </a:xfrm>
          <a:prstGeom prst="rect">
            <a:avLst/>
          </a:prstGeom>
        </p:spPr>
        <p:txBody>
          <a:bodyPr wrap="square" anchor="t">
            <a:spAutoFit/>
          </a:bodyPr>
          <a:lstStyle/>
          <a:p>
            <a:pPr marL="280035" indent="-280035">
              <a:buFont typeface="Arial" panose="020B0604020202020204" pitchFamily="34" charset="0"/>
              <a:buChar char="•"/>
            </a:pPr>
            <a:r>
              <a:rPr lang="en-US" sz="1400"/>
              <a:t>Skype for Business Online and most on-premises</a:t>
            </a:r>
            <a:r>
              <a:rPr lang="en-US" sz="1400" b="1"/>
              <a:t> (recommended path)</a:t>
            </a:r>
            <a:endParaRPr lang="en-US" b="1"/>
          </a:p>
          <a:p>
            <a:pPr marL="280035" indent="-280035">
              <a:buFont typeface="Arial" panose="020B0604020202020204" pitchFamily="34" charset="0"/>
              <a:buChar char="•"/>
            </a:pPr>
            <a:r>
              <a:rPr lang="en-US" sz="1400"/>
              <a:t>Desire to quickly move to Teams</a:t>
            </a:r>
            <a:endParaRPr lang="en-US" sz="1400">
              <a:cs typeface="Segoe UI"/>
            </a:endParaRPr>
          </a:p>
          <a:p>
            <a:pPr marL="280035" indent="-280035">
              <a:buFont typeface="Arial" panose="020B0604020202020204" pitchFamily="34" charset="0"/>
              <a:buChar char="•"/>
            </a:pPr>
            <a:r>
              <a:rPr lang="en-US" sz="1400">
                <a:gradFill>
                  <a:gsLst>
                    <a:gs pos="2917">
                      <a:schemeClr val="tx1"/>
                    </a:gs>
                    <a:gs pos="30000">
                      <a:schemeClr val="tx1"/>
                    </a:gs>
                  </a:gsLst>
                  <a:lin ang="5400000" scaled="0"/>
                </a:gradFill>
              </a:rPr>
              <a:t>Users can handle two-client setup</a:t>
            </a:r>
            <a:endParaRPr lang="en-US" sz="1400">
              <a:gradFill>
                <a:gsLst>
                  <a:gs pos="2917">
                    <a:schemeClr val="tx1"/>
                  </a:gs>
                  <a:gs pos="30000">
                    <a:schemeClr val="tx1"/>
                  </a:gs>
                </a:gsLst>
                <a:lin ang="5400000" scaled="0"/>
              </a:gradFill>
              <a:cs typeface="Segoe UI"/>
            </a:endParaRPr>
          </a:p>
        </p:txBody>
      </p:sp>
      <p:sp>
        <p:nvSpPr>
          <p:cNvPr id="81" name="Rectangle 80">
            <a:extLst>
              <a:ext uri="{FF2B5EF4-FFF2-40B4-BE49-F238E27FC236}">
                <a16:creationId xmlns:a16="http://schemas.microsoft.com/office/drawing/2014/main" id="{24402638-8ADA-45A0-B9D4-C10AE1D7AA67}"/>
              </a:ext>
            </a:extLst>
          </p:cNvPr>
          <p:cNvSpPr/>
          <p:nvPr/>
        </p:nvSpPr>
        <p:spPr>
          <a:xfrm>
            <a:off x="5984676" y="5478347"/>
            <a:ext cx="5474141" cy="369332"/>
          </a:xfrm>
          <a:prstGeom prst="rect">
            <a:avLst/>
          </a:prstGeom>
        </p:spPr>
        <p:txBody>
          <a:bodyPr wrap="square">
            <a:spAutoFit/>
          </a:bodyPr>
          <a:lstStyle/>
          <a:p>
            <a:r>
              <a:rPr lang="en-US" b="1"/>
              <a:t>Teams Collab or Collab+Meetings when:</a:t>
            </a:r>
          </a:p>
        </p:txBody>
      </p:sp>
      <p:sp>
        <p:nvSpPr>
          <p:cNvPr id="84" name="Rectangle 83">
            <a:extLst>
              <a:ext uri="{FF2B5EF4-FFF2-40B4-BE49-F238E27FC236}">
                <a16:creationId xmlns:a16="http://schemas.microsoft.com/office/drawing/2014/main" id="{00A7C853-D5AE-4AE3-ACC6-0388B5869AFF}"/>
              </a:ext>
            </a:extLst>
          </p:cNvPr>
          <p:cNvSpPr/>
          <p:nvPr/>
        </p:nvSpPr>
        <p:spPr>
          <a:xfrm>
            <a:off x="6002223" y="5796311"/>
            <a:ext cx="5885180" cy="954107"/>
          </a:xfrm>
          <a:prstGeom prst="rect">
            <a:avLst/>
          </a:prstGeom>
        </p:spPr>
        <p:txBody>
          <a:bodyPr wrap="square">
            <a:spAutoFit/>
          </a:bodyPr>
          <a:lstStyle/>
          <a:p>
            <a:pPr marL="280121" indent="-280121">
              <a:buFont typeface="Arial" panose="020B0604020202020204" pitchFamily="34" charset="0"/>
              <a:buChar char="•"/>
            </a:pPr>
            <a:r>
              <a:rPr lang="en-US" sz="1400"/>
              <a:t>More complex organizational environment (on-premises and hybrid)</a:t>
            </a:r>
          </a:p>
          <a:p>
            <a:pPr marL="280121" indent="-280121">
              <a:buFont typeface="Arial" panose="020B0604020202020204" pitchFamily="34" charset="0"/>
              <a:buChar char="•"/>
            </a:pPr>
            <a:r>
              <a:rPr lang="en-US" sz="1400"/>
              <a:t>Expect a long co-existence period</a:t>
            </a:r>
          </a:p>
          <a:p>
            <a:pPr marL="280121" indent="-280121">
              <a:buFont typeface="Arial" panose="020B0604020202020204" pitchFamily="34" charset="0"/>
              <a:buChar char="•"/>
            </a:pPr>
            <a:r>
              <a:rPr lang="en-US" sz="1400">
                <a:gradFill>
                  <a:gsLst>
                    <a:gs pos="2917">
                      <a:schemeClr val="tx1"/>
                    </a:gs>
                    <a:gs pos="30000">
                      <a:schemeClr val="tx1"/>
                    </a:gs>
                  </a:gsLst>
                  <a:lin ang="5400000" scaled="0"/>
                </a:gradFill>
              </a:rPr>
              <a:t>Wish to avoid overlapping UC features</a:t>
            </a:r>
          </a:p>
          <a:p>
            <a:pPr marL="280121" indent="-280121">
              <a:buFont typeface="Arial" panose="020B0604020202020204" pitchFamily="34" charset="0"/>
              <a:buChar char="•"/>
            </a:pPr>
            <a:r>
              <a:rPr lang="en-US" sz="1400">
                <a:gradFill>
                  <a:gsLst>
                    <a:gs pos="2917">
                      <a:schemeClr val="tx1"/>
                    </a:gs>
                    <a:gs pos="30000">
                      <a:schemeClr val="tx1"/>
                    </a:gs>
                  </a:gsLst>
                  <a:lin ang="5400000" scaled="0"/>
                </a:gradFill>
              </a:rPr>
              <a:t>Third-party integration points</a:t>
            </a:r>
          </a:p>
        </p:txBody>
      </p:sp>
      <p:sp>
        <p:nvSpPr>
          <p:cNvPr id="94" name="Title 1">
            <a:extLst>
              <a:ext uri="{FF2B5EF4-FFF2-40B4-BE49-F238E27FC236}">
                <a16:creationId xmlns:a16="http://schemas.microsoft.com/office/drawing/2014/main" id="{021D936B-20C9-4DA0-AF36-180DC0E167DC}"/>
              </a:ext>
            </a:extLst>
          </p:cNvPr>
          <p:cNvSpPr txBox="1">
            <a:spLocks/>
          </p:cNvSpPr>
          <p:nvPr/>
        </p:nvSpPr>
        <p:spPr>
          <a:xfrm>
            <a:off x="285008" y="456878"/>
            <a:ext cx="11023611" cy="899282"/>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a:solidFill>
                  <a:srgbClr val="2F2F2F"/>
                </a:solidFill>
                <a:latin typeface="Segoe UI Semibold" panose="020B0702040204020203" pitchFamily="34" charset="0"/>
                <a:cs typeface="Segoe UI Semibold" panose="020B0702040204020203" pitchFamily="34" charset="0"/>
              </a:rPr>
              <a:t>Journey from Skype for Business to Teams</a:t>
            </a:r>
            <a:br>
              <a:rPr lang="en-US" sz="3600">
                <a:solidFill>
                  <a:srgbClr val="2F2F2F"/>
                </a:solidFill>
                <a:latin typeface="Segoe UI Semibold" panose="020B0702040204020203" pitchFamily="34" charset="0"/>
                <a:cs typeface="Segoe UI Semibold" panose="020B0702040204020203" pitchFamily="34" charset="0"/>
              </a:rPr>
            </a:br>
            <a:r>
              <a:rPr lang="en-US" sz="2000" spc="0">
                <a:ln>
                  <a:noFill/>
                </a:ln>
                <a:solidFill>
                  <a:srgbClr val="0078D4"/>
                </a:solidFill>
                <a:latin typeface="Segoe UI Semibold" panose="020B0502040204020203" pitchFamily="34" charset="0"/>
                <a:cs typeface="Segoe UI Semibold" panose="020B0502040204020203" pitchFamily="34" charset="0"/>
              </a:rPr>
              <a:t>For organizations </a:t>
            </a:r>
            <a:r>
              <a:rPr lang="en-US" sz="2000" spc="0">
                <a:ln>
                  <a:noFill/>
                </a:ln>
                <a:solidFill>
                  <a:srgbClr val="0078D4"/>
                </a:solidFill>
                <a:latin typeface="Segoe UI Black" panose="020B0A02040204020203" pitchFamily="34" charset="0"/>
                <a:ea typeface="Segoe UI Black" panose="020B0A02040204020203" pitchFamily="34" charset="0"/>
                <a:cs typeface="Segoe UI Semibold" panose="020B0502040204020203" pitchFamily="34" charset="0"/>
              </a:rPr>
              <a:t>not yet using Teams</a:t>
            </a:r>
          </a:p>
        </p:txBody>
      </p:sp>
    </p:spTree>
    <p:extLst>
      <p:ext uri="{BB962C8B-B14F-4D97-AF65-F5344CB8AC3E}">
        <p14:creationId xmlns:p14="http://schemas.microsoft.com/office/powerpoint/2010/main" val="499382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75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10" presetClass="entr" presetSubtype="0" fill="hold" nodeType="withEffect">
                                  <p:stCondLst>
                                    <p:cond delay="750"/>
                                  </p:stCondLst>
                                  <p:childTnLst>
                                    <p:set>
                                      <p:cBhvr>
                                        <p:cTn id="13" dur="1" fill="hold">
                                          <p:stCondLst>
                                            <p:cond delay="0"/>
                                          </p:stCondLst>
                                        </p:cTn>
                                        <p:tgtEl>
                                          <p:spTgt spid="82"/>
                                        </p:tgtEl>
                                        <p:attrNameLst>
                                          <p:attrName>style.visibility</p:attrName>
                                        </p:attrNameLst>
                                      </p:cBhvr>
                                      <p:to>
                                        <p:strVal val="visible"/>
                                      </p:to>
                                    </p:set>
                                    <p:animEffect transition="in" filter="fade">
                                      <p:cBhvr>
                                        <p:cTn id="14" dur="500"/>
                                        <p:tgtEl>
                                          <p:spTgt spid="82"/>
                                        </p:tgtEl>
                                      </p:cBhvr>
                                    </p:animEffect>
                                  </p:childTnLst>
                                </p:cTn>
                              </p:par>
                            </p:childTnLst>
                          </p:cTn>
                        </p:par>
                        <p:par>
                          <p:cTn id="15" fill="hold">
                            <p:stCondLst>
                              <p:cond delay="1750"/>
                            </p:stCondLst>
                            <p:childTnLst>
                              <p:par>
                                <p:cTn id="16" presetID="10" presetClass="entr" presetSubtype="0" fill="hold" grpId="0" nodeType="afterEffect">
                                  <p:stCondLst>
                                    <p:cond delay="75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par>
                                <p:cTn id="19" presetID="10" presetClass="entr" presetSubtype="0" fill="hold" nodeType="withEffect">
                                  <p:stCondLst>
                                    <p:cond delay="750"/>
                                  </p:stCondLst>
                                  <p:childTnLst>
                                    <p:set>
                                      <p:cBhvr>
                                        <p:cTn id="20" dur="1" fill="hold">
                                          <p:stCondLst>
                                            <p:cond delay="0"/>
                                          </p:stCondLst>
                                        </p:cTn>
                                        <p:tgtEl>
                                          <p:spTgt spid="88"/>
                                        </p:tgtEl>
                                        <p:attrNameLst>
                                          <p:attrName>style.visibility</p:attrName>
                                        </p:attrNameLst>
                                      </p:cBhvr>
                                      <p:to>
                                        <p:strVal val="visible"/>
                                      </p:to>
                                    </p:set>
                                    <p:animEffect transition="in" filter="fade">
                                      <p:cBhvr>
                                        <p:cTn id="21" dur="500"/>
                                        <p:tgtEl>
                                          <p:spTgt spid="88"/>
                                        </p:tgtEl>
                                      </p:cBhvr>
                                    </p:animEffect>
                                  </p:childTnLst>
                                </p:cTn>
                              </p:par>
                            </p:childTnLst>
                          </p:cTn>
                        </p:par>
                        <p:par>
                          <p:cTn id="22" fill="hold">
                            <p:stCondLst>
                              <p:cond delay="3000"/>
                            </p:stCondLst>
                            <p:childTnLst>
                              <p:par>
                                <p:cTn id="23" presetID="10" presetClass="entr" presetSubtype="0" fill="hold" grpId="0" nodeType="afterEffect">
                                  <p:stCondLst>
                                    <p:cond delay="75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childTnLst>
                                </p:cTn>
                              </p:par>
                              <p:par>
                                <p:cTn id="26" presetID="10" presetClass="entr" presetSubtype="0" fill="hold" nodeType="withEffect">
                                  <p:stCondLst>
                                    <p:cond delay="750"/>
                                  </p:stCondLst>
                                  <p:childTnLst>
                                    <p:set>
                                      <p:cBhvr>
                                        <p:cTn id="27" dur="1" fill="hold">
                                          <p:stCondLst>
                                            <p:cond delay="0"/>
                                          </p:stCondLst>
                                        </p:cTn>
                                        <p:tgtEl>
                                          <p:spTgt spid="103"/>
                                        </p:tgtEl>
                                        <p:attrNameLst>
                                          <p:attrName>style.visibility</p:attrName>
                                        </p:attrNameLst>
                                      </p:cBhvr>
                                      <p:to>
                                        <p:strVal val="visible"/>
                                      </p:to>
                                    </p:set>
                                    <p:animEffect transition="in" filter="fade">
                                      <p:cBhvr>
                                        <p:cTn id="28" dur="500"/>
                                        <p:tgtEl>
                                          <p:spTgt spid="103"/>
                                        </p:tgtEl>
                                      </p:cBhvr>
                                    </p:animEffect>
                                  </p:childTnLst>
                                </p:cTn>
                              </p:par>
                            </p:childTnLst>
                          </p:cTn>
                        </p:par>
                        <p:par>
                          <p:cTn id="29" fill="hold">
                            <p:stCondLst>
                              <p:cond delay="4250"/>
                            </p:stCondLst>
                            <p:childTnLst>
                              <p:par>
                                <p:cTn id="30" presetID="10" presetClass="entr" presetSubtype="0" fill="hold" grpId="0" nodeType="afterEffect">
                                  <p:stCondLst>
                                    <p:cond delay="750"/>
                                  </p:stCondLst>
                                  <p:childTnLst>
                                    <p:set>
                                      <p:cBhvr>
                                        <p:cTn id="31" dur="1" fill="hold">
                                          <p:stCondLst>
                                            <p:cond delay="0"/>
                                          </p:stCondLst>
                                        </p:cTn>
                                        <p:tgtEl>
                                          <p:spTgt spid="73"/>
                                        </p:tgtEl>
                                        <p:attrNameLst>
                                          <p:attrName>style.visibility</p:attrName>
                                        </p:attrNameLst>
                                      </p:cBhvr>
                                      <p:to>
                                        <p:strVal val="visible"/>
                                      </p:to>
                                    </p:set>
                                    <p:animEffect transition="in" filter="fade">
                                      <p:cBhvr>
                                        <p:cTn id="32" dur="500"/>
                                        <p:tgtEl>
                                          <p:spTgt spid="73"/>
                                        </p:tgtEl>
                                      </p:cBhvr>
                                    </p:animEffect>
                                  </p:childTnLst>
                                </p:cTn>
                              </p:par>
                              <p:par>
                                <p:cTn id="33" presetID="10" presetClass="entr" presetSubtype="0" fill="hold" nodeType="withEffect">
                                  <p:stCondLst>
                                    <p:cond delay="75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par>
                          <p:cTn id="36" fill="hold">
                            <p:stCondLst>
                              <p:cond delay="5500"/>
                            </p:stCondLst>
                            <p:childTnLst>
                              <p:par>
                                <p:cTn id="37" presetID="10" presetClass="entr" presetSubtype="0" fill="hold" grpId="0" nodeType="afterEffect">
                                  <p:stCondLst>
                                    <p:cond delay="750"/>
                                  </p:stCondLst>
                                  <p:childTnLst>
                                    <p:set>
                                      <p:cBhvr>
                                        <p:cTn id="38" dur="1" fill="hold">
                                          <p:stCondLst>
                                            <p:cond delay="0"/>
                                          </p:stCondLst>
                                        </p:cTn>
                                        <p:tgtEl>
                                          <p:spTgt spid="63"/>
                                        </p:tgtEl>
                                        <p:attrNameLst>
                                          <p:attrName>style.visibility</p:attrName>
                                        </p:attrNameLst>
                                      </p:cBhvr>
                                      <p:to>
                                        <p:strVal val="visible"/>
                                      </p:to>
                                    </p:set>
                                    <p:animEffect transition="in" filter="fade">
                                      <p:cBhvr>
                                        <p:cTn id="39" dur="500"/>
                                        <p:tgtEl>
                                          <p:spTgt spid="63"/>
                                        </p:tgtEl>
                                      </p:cBhvr>
                                    </p:animEffect>
                                  </p:childTnLst>
                                </p:cTn>
                              </p:par>
                              <p:par>
                                <p:cTn id="40" presetID="10" presetClass="entr" presetSubtype="0" fill="hold" nodeType="withEffect">
                                  <p:stCondLst>
                                    <p:cond delay="750"/>
                                  </p:stCondLst>
                                  <p:childTnLst>
                                    <p:set>
                                      <p:cBhvr>
                                        <p:cTn id="41" dur="1" fill="hold">
                                          <p:stCondLst>
                                            <p:cond delay="0"/>
                                          </p:stCondLst>
                                        </p:cTn>
                                        <p:tgtEl>
                                          <p:spTgt spid="116"/>
                                        </p:tgtEl>
                                        <p:attrNameLst>
                                          <p:attrName>style.visibility</p:attrName>
                                        </p:attrNameLst>
                                      </p:cBhvr>
                                      <p:to>
                                        <p:strVal val="visible"/>
                                      </p:to>
                                    </p:set>
                                    <p:animEffect transition="in" filter="fade">
                                      <p:cBhvr>
                                        <p:cTn id="42" dur="500"/>
                                        <p:tgtEl>
                                          <p:spTgt spid="116"/>
                                        </p:tgtEl>
                                      </p:cBhvr>
                                    </p:animEffect>
                                  </p:childTnLst>
                                </p:cTn>
                              </p:par>
                            </p:childTnLst>
                          </p:cTn>
                        </p:par>
                        <p:par>
                          <p:cTn id="43" fill="hold">
                            <p:stCondLst>
                              <p:cond delay="6750"/>
                            </p:stCondLst>
                            <p:childTnLst>
                              <p:par>
                                <p:cTn id="44" presetID="10" presetClass="entr" presetSubtype="0" fill="hold" grpId="0" nodeType="afterEffect">
                                  <p:stCondLst>
                                    <p:cond delay="750"/>
                                  </p:stCondLst>
                                  <p:childTnLst>
                                    <p:set>
                                      <p:cBhvr>
                                        <p:cTn id="45" dur="1" fill="hold">
                                          <p:stCondLst>
                                            <p:cond delay="0"/>
                                          </p:stCondLst>
                                        </p:cTn>
                                        <p:tgtEl>
                                          <p:spTgt spid="75"/>
                                        </p:tgtEl>
                                        <p:attrNameLst>
                                          <p:attrName>style.visibility</p:attrName>
                                        </p:attrNameLst>
                                      </p:cBhvr>
                                      <p:to>
                                        <p:strVal val="visible"/>
                                      </p:to>
                                    </p:set>
                                    <p:animEffect transition="in" filter="fade">
                                      <p:cBhvr>
                                        <p:cTn id="46" dur="500"/>
                                        <p:tgtEl>
                                          <p:spTgt spid="75"/>
                                        </p:tgtEl>
                                      </p:cBhvr>
                                    </p:animEffect>
                                  </p:childTnLst>
                                </p:cTn>
                              </p:par>
                              <p:par>
                                <p:cTn id="47" presetID="10" presetClass="entr" presetSubtype="0" fill="hold" nodeType="withEffect">
                                  <p:stCondLst>
                                    <p:cond delay="750"/>
                                  </p:stCondLst>
                                  <p:childTnLst>
                                    <p:set>
                                      <p:cBhvr>
                                        <p:cTn id="48" dur="1" fill="hold">
                                          <p:stCondLst>
                                            <p:cond delay="0"/>
                                          </p:stCondLst>
                                        </p:cTn>
                                        <p:tgtEl>
                                          <p:spTgt spid="121"/>
                                        </p:tgtEl>
                                        <p:attrNameLst>
                                          <p:attrName>style.visibility</p:attrName>
                                        </p:attrNameLst>
                                      </p:cBhvr>
                                      <p:to>
                                        <p:strVal val="visible"/>
                                      </p:to>
                                    </p:set>
                                    <p:animEffect transition="in" filter="fade">
                                      <p:cBhvr>
                                        <p:cTn id="49" dur="500"/>
                                        <p:tgtEl>
                                          <p:spTgt spid="121"/>
                                        </p:tgtEl>
                                      </p:cBhvr>
                                    </p:animEffect>
                                  </p:childTnLst>
                                </p:cTn>
                              </p:par>
                            </p:childTnLst>
                          </p:cTn>
                        </p:par>
                        <p:par>
                          <p:cTn id="50" fill="hold">
                            <p:stCondLst>
                              <p:cond delay="8000"/>
                            </p:stCondLst>
                            <p:childTnLst>
                              <p:par>
                                <p:cTn id="51" presetID="10" presetClass="entr" presetSubtype="0" fill="hold" grpId="0" nodeType="afterEffect">
                                  <p:stCondLst>
                                    <p:cond delay="750"/>
                                  </p:stCondLst>
                                  <p:childTnLst>
                                    <p:set>
                                      <p:cBhvr>
                                        <p:cTn id="52" dur="1" fill="hold">
                                          <p:stCondLst>
                                            <p:cond delay="0"/>
                                          </p:stCondLst>
                                        </p:cTn>
                                        <p:tgtEl>
                                          <p:spTgt spid="83"/>
                                        </p:tgtEl>
                                        <p:attrNameLst>
                                          <p:attrName>style.visibility</p:attrName>
                                        </p:attrNameLst>
                                      </p:cBhvr>
                                      <p:to>
                                        <p:strVal val="visible"/>
                                      </p:to>
                                    </p:set>
                                    <p:animEffect transition="in" filter="fade">
                                      <p:cBhvr>
                                        <p:cTn id="53" dur="500"/>
                                        <p:tgtEl>
                                          <p:spTgt spid="83"/>
                                        </p:tgtEl>
                                      </p:cBhvr>
                                    </p:animEffect>
                                  </p:childTnLst>
                                </p:cTn>
                              </p:par>
                              <p:par>
                                <p:cTn id="54" presetID="10" presetClass="entr" presetSubtype="0" fill="hold" nodeType="withEffect">
                                  <p:stCondLst>
                                    <p:cond delay="750"/>
                                  </p:stCondLst>
                                  <p:childTnLst>
                                    <p:set>
                                      <p:cBhvr>
                                        <p:cTn id="55" dur="1" fill="hold">
                                          <p:stCondLst>
                                            <p:cond delay="0"/>
                                          </p:stCondLst>
                                        </p:cTn>
                                        <p:tgtEl>
                                          <p:spTgt spid="128"/>
                                        </p:tgtEl>
                                        <p:attrNameLst>
                                          <p:attrName>style.visibility</p:attrName>
                                        </p:attrNameLst>
                                      </p:cBhvr>
                                      <p:to>
                                        <p:strVal val="visible"/>
                                      </p:to>
                                    </p:set>
                                    <p:animEffect transition="in" filter="fade">
                                      <p:cBhvr>
                                        <p:cTn id="56" dur="500"/>
                                        <p:tgtEl>
                                          <p:spTgt spid="128"/>
                                        </p:tgtEl>
                                      </p:cBhvr>
                                    </p:animEffect>
                                  </p:childTnLst>
                                </p:cTn>
                              </p:par>
                            </p:childTnLst>
                          </p:cTn>
                        </p:par>
                        <p:par>
                          <p:cTn id="57" fill="hold">
                            <p:stCondLst>
                              <p:cond delay="9250"/>
                            </p:stCondLst>
                            <p:childTnLst>
                              <p:par>
                                <p:cTn id="58" presetID="10" presetClass="entr" presetSubtype="0" fill="hold" nodeType="afterEffect">
                                  <p:stCondLst>
                                    <p:cond delay="75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3" grpId="0"/>
      <p:bldP spid="55" grpId="0"/>
      <p:bldP spid="63" grpId="0"/>
      <p:bldP spid="75" grpId="0"/>
      <p:bldP spid="83" grpId="0"/>
      <p:bldP spid="73"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Office 365 PPT Template - 2017">
  <a:themeElements>
    <a:clrScheme name="Custom 1">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0070C0"/>
      </a:hlink>
      <a:folHlink>
        <a:srgbClr val="0070C0"/>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5.xml><?xml version="1.0" encoding="utf-8"?>
<a:theme xmlns:a="http://schemas.openxmlformats.org/drawingml/2006/main" name="Microsoft 365">
  <a:themeElements>
    <a:clrScheme name="Microsoft 365">
      <a:dk1>
        <a:srgbClr val="282828"/>
      </a:dk1>
      <a:lt1>
        <a:srgbClr val="FFFFFF"/>
      </a:lt1>
      <a:dk2>
        <a:srgbClr val="282828"/>
      </a:dk2>
      <a:lt2>
        <a:srgbClr val="FFFFFF"/>
      </a:lt2>
      <a:accent1>
        <a:srgbClr val="0078D7"/>
      </a:accent1>
      <a:accent2>
        <a:srgbClr val="002050"/>
      </a:accent2>
      <a:accent3>
        <a:srgbClr val="939393"/>
      </a:accent3>
      <a:accent4>
        <a:srgbClr val="00BCF2"/>
      </a:accent4>
      <a:accent5>
        <a:srgbClr val="6C6E6C"/>
      </a:accent5>
      <a:accent6>
        <a:srgbClr val="2E2F2E"/>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id="{964B3DBB-C0F5-40C6-BA13-6937B588EF29}" vid="{20EBD15C-DE5C-4EA4-A207-A74F1519DF2C}"/>
    </a:ext>
  </a:extLst>
</a:theme>
</file>

<file path=ppt/theme/theme6.xml><?xml version="1.0" encoding="utf-8"?>
<a:theme xmlns:a="http://schemas.openxmlformats.org/drawingml/2006/main" name="2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7.xml><?xml version="1.0" encoding="utf-8"?>
<a:theme xmlns:a="http://schemas.openxmlformats.org/drawingml/2006/main" name="4_Office 365 PPT Template - 2017">
  <a:themeElements>
    <a:clrScheme name="Custom 1">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0070C0"/>
      </a:hlink>
      <a:folHlink>
        <a:srgbClr val="0070C0"/>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8.xml><?xml version="1.0" encoding="utf-8"?>
<a:theme xmlns:a="http://schemas.openxmlformats.org/drawingml/2006/main" name="1_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FB353FC5CCB104D91CE7927B6B41B99" ma:contentTypeVersion="21" ma:contentTypeDescription="Create a new document." ma:contentTypeScope="" ma:versionID="2fbf5a1d5133dabe088f981ee9084ad6">
  <xsd:schema xmlns:xsd="http://www.w3.org/2001/XMLSchema" xmlns:xs="http://www.w3.org/2001/XMLSchema" xmlns:p="http://schemas.microsoft.com/office/2006/metadata/properties" xmlns:ns2="30c63ef3-9331-48f0-bec7-fd83b8c2ba2b" xmlns:ns3="0971047c-4c4b-47d6-9978-fe64b8df6ef8" targetNamespace="http://schemas.microsoft.com/office/2006/metadata/properties" ma:root="true" ma:fieldsID="0533378bfd96bbbb727c2794b950dc15" ns2:_="" ns3:_="">
    <xsd:import namespace="30c63ef3-9331-48f0-bec7-fd83b8c2ba2b"/>
    <xsd:import namespace="0971047c-4c4b-47d6-9978-fe64b8df6ef8"/>
    <xsd:element name="properties">
      <xsd:complexType>
        <xsd:sequence>
          <xsd:element name="documentManagement">
            <xsd:complexType>
              <xsd:all>
                <xsd:element ref="ns2:SharedWithUsers" minOccurs="0"/>
                <xsd:element ref="ns2:SharedWithDetails" minOccurs="0"/>
                <xsd:element ref="ns3:Project_x0020_ID" minOccurs="0"/>
                <xsd:element ref="ns3:MediaServiceMetadata" minOccurs="0"/>
                <xsd:element ref="ns3:MediaServiceFastMetadata" minOccurs="0"/>
                <xsd:element ref="ns3:MediaServiceDateTaken" minOccurs="0"/>
                <xsd:element ref="ns3:MediaServiceAutoTags" minOccurs="0"/>
                <xsd:element ref="ns2:_dlc_DocId" minOccurs="0"/>
                <xsd:element ref="ns2:_dlc_DocIdUrl" minOccurs="0"/>
                <xsd:element ref="ns2:_dlc_DocIdPersistId"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c63ef3-9331-48f0-bec7-fd83b8c2ba2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_dlc_DocId" ma:index="15" nillable="true" ma:displayName="Document ID Value" ma:description="The value of the document ID assigned to this item." ma:internalName="_dlc_DocId" ma:readOnly="true">
      <xsd:simpleType>
        <xsd:restriction base="dms:Text"/>
      </xsd:simpleType>
    </xsd:element>
    <xsd:element name="_dlc_DocIdUrl" ma:index="1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7"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971047c-4c4b-47d6-9978-fe64b8df6ef8" elementFormDefault="qualified">
    <xsd:import namespace="http://schemas.microsoft.com/office/2006/documentManagement/types"/>
    <xsd:import namespace="http://schemas.microsoft.com/office/infopath/2007/PartnerControls"/>
    <xsd:element name="Project_x0020_ID" ma:index="10" nillable="true" ma:displayName="Project ID" ma:internalName="Project_x0020_ID">
      <xsd:simpleType>
        <xsd:restriction base="dms:Text">
          <xsd:maxLength value="255"/>
        </xsd:restriction>
      </xsd:simpleType>
    </xsd:element>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Location" ma:index="19" nillable="true" ma:displayName="MediaServiceLocation" ma:internalName="MediaServiceLocation"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0971047c-4c4b-47d6-9978-fe64b8df6ef8" xsi:nil="true"/>
    <_dlc_DocId xmlns="30c63ef3-9331-48f0-bec7-fd83b8c2ba2b">XN7JQW3N34YQ-163904256-151866</_dlc_DocId>
    <_dlc_DocIdUrl xmlns="30c63ef3-9331-48f0-bec7-fd83b8c2ba2b">
      <Url>https://ply.sharepoint.com/sites/TeamSYNNEXatYesler/_layouts/15/DocIdRedir.aspx?ID=XN7JQW3N34YQ-163904256-151866</Url>
      <Description>XN7JQW3N34YQ-163904256-151866</Description>
    </_dlc_DocIdUrl>
    <Project_x0020_ID xmlns="0971047c-4c4b-47d6-9978-fe64b8df6ef8" xsi:nil="tru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D15E061-C212-4DE0-9198-31452FE4F3F8}">
  <ds:schemaRefs>
    <ds:schemaRef ds:uri="http://schemas.microsoft.com/sharepoint/v3/contenttype/forms"/>
  </ds:schemaRefs>
</ds:datastoreItem>
</file>

<file path=customXml/itemProps2.xml><?xml version="1.0" encoding="utf-8"?>
<ds:datastoreItem xmlns:ds="http://schemas.openxmlformats.org/officeDocument/2006/customXml" ds:itemID="{FCD858E2-C346-46F3-96C6-33FE3BDEB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c63ef3-9331-48f0-bec7-fd83b8c2ba2b"/>
    <ds:schemaRef ds:uri="0971047c-4c4b-47d6-9978-fe64b8df6e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7E24435-8315-41C3-BD88-1375AEF7FCBE}">
  <ds:schemaRefs>
    <ds:schemaRef ds:uri="http://schemas.microsoft.com/office/2006/metadata/properties"/>
    <ds:schemaRef ds:uri="http://schemas.microsoft.com/office/infopath/2007/PartnerControls"/>
    <ds:schemaRef ds:uri="0971047c-4c4b-47d6-9978-fe64b8df6ef8"/>
    <ds:schemaRef ds:uri="30c63ef3-9331-48f0-bec7-fd83b8c2ba2b"/>
  </ds:schemaRefs>
</ds:datastoreItem>
</file>

<file path=customXml/itemProps4.xml><?xml version="1.0" encoding="utf-8"?>
<ds:datastoreItem xmlns:ds="http://schemas.openxmlformats.org/officeDocument/2006/customXml" ds:itemID="{28E0BABD-DECF-48F4-B85D-EB0EE7D6796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0</TotalTime>
  <Words>2546</Words>
  <Application>Microsoft Office PowerPoint</Application>
  <PresentationFormat>Widescreen</PresentationFormat>
  <Paragraphs>376</Paragraphs>
  <Slides>21</Slides>
  <Notes>16</Notes>
  <HiddenSlides>1</HiddenSlides>
  <MMClips>0</MMClips>
  <ScaleCrop>false</ScaleCrop>
  <HeadingPairs>
    <vt:vector size="4" baseType="variant">
      <vt:variant>
        <vt:lpstr>Theme</vt:lpstr>
      </vt:variant>
      <vt:variant>
        <vt:i4>8</vt:i4>
      </vt:variant>
      <vt:variant>
        <vt:lpstr>Slide Titles</vt:lpstr>
      </vt:variant>
      <vt:variant>
        <vt:i4>21</vt:i4>
      </vt:variant>
    </vt:vector>
  </HeadingPairs>
  <TitlesOfParts>
    <vt:vector size="29" baseType="lpstr">
      <vt:lpstr>3_Office 365 PPT Template - 2017</vt:lpstr>
      <vt:lpstr>1_Custom Design</vt:lpstr>
      <vt:lpstr>Custom Design</vt:lpstr>
      <vt:lpstr>Microsoft 365 PPT Template - 2018</vt:lpstr>
      <vt:lpstr>Microsoft 365</vt:lpstr>
      <vt:lpstr>2_Microsoft 365 PPT Template - 2018</vt:lpstr>
      <vt:lpstr>4_Office 365 PPT Template - 2017</vt:lpstr>
      <vt:lpstr>1_Office 365 PPT Template - 2017</vt:lpstr>
      <vt:lpstr>Upgrading from Skype for Business to Microsoft Teams </vt:lpstr>
      <vt:lpstr>PowerPoint Presentation</vt:lpstr>
      <vt:lpstr>PowerPoint Presentation</vt:lpstr>
      <vt:lpstr>PowerPoint Presentation</vt:lpstr>
      <vt:lpstr>Skype to Teams Roadmap: delivered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Skype for Business to Microsoft Teams Upgrade Presentation</dc:title>
  <dc:creator>James Skay</dc:creator>
  <cp:lastModifiedBy>Amanda Bredlow</cp:lastModifiedBy>
  <cp:revision>3</cp:revision>
  <dcterms:created xsi:type="dcterms:W3CDTF">2018-10-13T14:24:43Z</dcterms:created>
  <dcterms:modified xsi:type="dcterms:W3CDTF">2019-10-22T19:07:54Z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67e5d4b76f4a9db8769983fda9cec0">
    <vt:lpwstr/>
  </property>
  <property fmtid="{D5CDD505-2E9C-101B-9397-08002B2CF9AE}" pid="3" name="NewsType">
    <vt:lpwstr/>
  </property>
  <property fmtid="{D5CDD505-2E9C-101B-9397-08002B2CF9AE}" pid="4" name="TaxKeyword">
    <vt:lpwstr/>
  </property>
  <property fmtid="{D5CDD505-2E9C-101B-9397-08002B2CF9AE}" pid="5" name="_dlc_policyId">
    <vt:lpwstr/>
  </property>
  <property fmtid="{D5CDD505-2E9C-101B-9397-08002B2CF9AE}" pid="6" name="Region">
    <vt:lpwstr/>
  </property>
  <property fmtid="{D5CDD505-2E9C-101B-9397-08002B2CF9AE}" pid="7" name="Confidentiality">
    <vt:lpwstr>38;#customer ready|8986c41d-21c5-4f8f-8a12-ea4625b46858</vt:lpwstr>
  </property>
  <property fmtid="{D5CDD505-2E9C-101B-9397-08002B2CF9AE}" pid="8" name="ItemType">
    <vt:lpwstr>45;#presentations|317da5a4-398e-4c38-b265-afd519770055</vt:lpwstr>
  </property>
  <property fmtid="{D5CDD505-2E9C-101B-9397-08002B2CF9AE}" pid="9" name="ContentTypeId">
    <vt:lpwstr>0x0101008FB353FC5CCB104D91CE7927B6B41B99</vt:lpwstr>
  </property>
  <property fmtid="{D5CDD505-2E9C-101B-9397-08002B2CF9AE}" pid="10" name="MSProducts">
    <vt:lpwstr/>
  </property>
  <property fmtid="{D5CDD505-2E9C-101B-9397-08002B2CF9AE}" pid="11" name="Industries">
    <vt:lpwstr/>
  </property>
  <property fmtid="{D5CDD505-2E9C-101B-9397-08002B2CF9AE}" pid="12" name="Competitors">
    <vt:lpwstr/>
  </property>
  <property fmtid="{D5CDD505-2E9C-101B-9397-08002B2CF9AE}" pid="13" name="SMSGDomain">
    <vt:lpwstr/>
  </property>
  <property fmtid="{D5CDD505-2E9C-101B-9397-08002B2CF9AE}" pid="14" name="ExperienceContentType">
    <vt:lpwstr/>
  </property>
  <property fmtid="{D5CDD505-2E9C-101B-9397-08002B2CF9AE}" pid="15" name="BusinessArchitecture">
    <vt:lpwstr/>
  </property>
  <property fmtid="{D5CDD505-2E9C-101B-9397-08002B2CF9AE}" pid="16" name="Products">
    <vt:lpwstr/>
  </property>
  <property fmtid="{D5CDD505-2E9C-101B-9397-08002B2CF9AE}" pid="17" name="l6f004f21209409da86a713c0f24627d">
    <vt:lpwstr/>
  </property>
  <property fmtid="{D5CDD505-2E9C-101B-9397-08002B2CF9AE}" pid="18" name="ActivitiesAndPrograms">
    <vt:lpwstr/>
  </property>
  <property fmtid="{D5CDD505-2E9C-101B-9397-08002B2CF9AE}" pid="19" name="Partners">
    <vt:lpwstr/>
  </property>
  <property fmtid="{D5CDD505-2E9C-101B-9397-08002B2CF9AE}" pid="20" name="la4444b61d19467597d63190b69ac227">
    <vt:lpwstr/>
  </property>
  <property fmtid="{D5CDD505-2E9C-101B-9397-08002B2CF9AE}" pid="21" name="Segments">
    <vt:lpwstr/>
  </property>
  <property fmtid="{D5CDD505-2E9C-101B-9397-08002B2CF9AE}" pid="22" name="MSProductsTaxHTField0">
    <vt:lpwstr/>
  </property>
  <property fmtid="{D5CDD505-2E9C-101B-9397-08002B2CF9AE}" pid="23" name="Groups">
    <vt:lpwstr/>
  </property>
  <property fmtid="{D5CDD505-2E9C-101B-9397-08002B2CF9AE}" pid="24" name="Topics">
    <vt:lpwstr/>
  </property>
  <property fmtid="{D5CDD505-2E9C-101B-9397-08002B2CF9AE}" pid="25" name="Languages">
    <vt:lpwstr/>
  </property>
  <property fmtid="{D5CDD505-2E9C-101B-9397-08002B2CF9AE}" pid="26" name="e8080b0481964c759b2c36ae49591b31">
    <vt:lpwstr/>
  </property>
  <property fmtid="{D5CDD505-2E9C-101B-9397-08002B2CF9AE}" pid="27" name="_docset_NoMedatataSyncRequired">
    <vt:lpwstr>False</vt:lpwstr>
  </property>
  <property fmtid="{D5CDD505-2E9C-101B-9397-08002B2CF9AE}" pid="28" name="TechnicalLevel">
    <vt:lpwstr/>
  </property>
  <property fmtid="{D5CDD505-2E9C-101B-9397-08002B2CF9AE}" pid="29" name="Audiences">
    <vt:lpwstr/>
  </property>
  <property fmtid="{D5CDD505-2E9C-101B-9397-08002B2CF9AE}" pid="30" name="ldac8aee9d1f469e8cd8c3f8d6a615f2">
    <vt:lpwstr/>
  </property>
  <property fmtid="{D5CDD505-2E9C-101B-9397-08002B2CF9AE}" pid="31" name="EmployeeRole">
    <vt:lpwstr/>
  </property>
  <property fmtid="{D5CDD505-2E9C-101B-9397-08002B2CF9AE}" pid="32" name="NewsTopic">
    <vt:lpwstr/>
  </property>
  <property fmtid="{D5CDD505-2E9C-101B-9397-08002B2CF9AE}" pid="33" name="Roles">
    <vt:lpwstr/>
  </property>
  <property fmtid="{D5CDD505-2E9C-101B-9397-08002B2CF9AE}" pid="34" name="ItemRetentionFormula">
    <vt:lpwstr/>
  </property>
  <property fmtid="{D5CDD505-2E9C-101B-9397-08002B2CF9AE}" pid="35" name="NewsSource">
    <vt:lpwstr/>
  </property>
  <property fmtid="{D5CDD505-2E9C-101B-9397-08002B2CF9AE}" pid="36" name="SMSGTags">
    <vt:lpwstr/>
  </property>
  <property fmtid="{D5CDD505-2E9C-101B-9397-08002B2CF9AE}" pid="37" name="_dlc_DocIdItemGuid">
    <vt:lpwstr>ed0ca47c-394b-41a5-aa71-5f4cc65151f8</vt:lpwstr>
  </property>
  <property fmtid="{D5CDD505-2E9C-101B-9397-08002B2CF9AE}" pid="38" name="MSPhysicalGeography">
    <vt:lpwstr/>
  </property>
  <property fmtid="{D5CDD505-2E9C-101B-9397-08002B2CF9AE}" pid="39" name="j3562c58ee414e028925bc902cfc01a1">
    <vt:lpwstr/>
  </property>
  <property fmtid="{D5CDD505-2E9C-101B-9397-08002B2CF9AE}" pid="40" name="EnterpriseDomainTags">
    <vt:lpwstr/>
  </property>
</Properties>
</file>