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86" r:id="rId5"/>
  </p:sldMasterIdLst>
  <p:notesMasterIdLst>
    <p:notesMasterId r:id="rId23"/>
  </p:notesMasterIdLst>
  <p:handoutMasterIdLst>
    <p:handoutMasterId r:id="rId24"/>
  </p:handoutMasterIdLst>
  <p:sldIdLst>
    <p:sldId id="3579" r:id="rId6"/>
    <p:sldId id="1435" r:id="rId7"/>
    <p:sldId id="1436" r:id="rId8"/>
    <p:sldId id="4107" r:id="rId9"/>
    <p:sldId id="4110" r:id="rId10"/>
    <p:sldId id="4108" r:id="rId11"/>
    <p:sldId id="4109" r:id="rId12"/>
    <p:sldId id="1432" r:id="rId13"/>
    <p:sldId id="1423" r:id="rId14"/>
    <p:sldId id="3584" r:id="rId15"/>
    <p:sldId id="3581" r:id="rId16"/>
    <p:sldId id="1428" r:id="rId17"/>
    <p:sldId id="1443" r:id="rId18"/>
    <p:sldId id="3587" r:id="rId19"/>
    <p:sldId id="3583" r:id="rId20"/>
    <p:sldId id="3589" r:id="rId21"/>
    <p:sldId id="3590" r:id="rId22"/>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ee-Ann Lee" initials="YL" lastIdx="16" clrIdx="0">
    <p:extLst>
      <p:ext uri="{19B8F6BF-5375-455C-9EA6-DF929625EA0E}">
        <p15:presenceInfo xmlns:p15="http://schemas.microsoft.com/office/powerpoint/2012/main" userId="Yee-Ann Lee" providerId="None"/>
      </p:ext>
    </p:extLst>
  </p:cmAuthor>
  <p:cmAuthor id="2" name="Nikki Swift" initials="NS" lastIdx="29" clrIdx="1">
    <p:extLst>
      <p:ext uri="{19B8F6BF-5375-455C-9EA6-DF929625EA0E}">
        <p15:presenceInfo xmlns:p15="http://schemas.microsoft.com/office/powerpoint/2012/main" userId="Nikki Swift" providerId="None"/>
      </p:ext>
    </p:extLst>
  </p:cmAuthor>
  <p:cmAuthor id="3" name="Alex Hickox" initials="AH" lastIdx="16" clrIdx="2">
    <p:extLst>
      <p:ext uri="{19B8F6BF-5375-455C-9EA6-DF929625EA0E}">
        <p15:presenceInfo xmlns:p15="http://schemas.microsoft.com/office/powerpoint/2012/main" userId="Alex Hickox" providerId="None"/>
      </p:ext>
    </p:extLst>
  </p:cmAuthor>
  <p:cmAuthor id="4" name="Yee-Ann Lee (Magnolia Ventures LLC)" initials="YL(VL" lastIdx="19" clrIdx="3">
    <p:extLst>
      <p:ext uri="{19B8F6BF-5375-455C-9EA6-DF929625EA0E}">
        <p15:presenceInfo xmlns:p15="http://schemas.microsoft.com/office/powerpoint/2012/main" userId="Yee-Ann Lee (Magnolia Ventures LLC)" providerId="None"/>
      </p:ext>
    </p:extLst>
  </p:cmAuthor>
  <p:cmAuthor id="5" name="Eric Twelker" initials="ET" lastIdx="6" clrIdx="4">
    <p:extLst>
      <p:ext uri="{19B8F6BF-5375-455C-9EA6-DF929625EA0E}">
        <p15:presenceInfo xmlns:p15="http://schemas.microsoft.com/office/powerpoint/2012/main" userId="S::Eric@twelkerconsulting.com::a45e5f55-433c-492e-b429-8de35590f34c" providerId="AD"/>
      </p:ext>
    </p:extLst>
  </p:cmAuthor>
  <p:cmAuthor id="6" name="Susan Blanchard" initials="SB" lastIdx="1" clrIdx="5">
    <p:extLst>
      <p:ext uri="{19B8F6BF-5375-455C-9EA6-DF929625EA0E}">
        <p15:presenceInfo xmlns:p15="http://schemas.microsoft.com/office/powerpoint/2012/main" userId="Susan Blancha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3C00"/>
    <a:srgbClr val="F2F2F2"/>
    <a:srgbClr val="EBEBEB"/>
    <a:srgbClr val="0078D4"/>
    <a:srgbClr val="000000"/>
    <a:srgbClr val="50E6FF"/>
    <a:srgbClr val="5050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44C30B-C859-4305-A4EA-8E4EE72F822E}" v="18" dt="2019-06-13T18:40:12.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042" autoAdjust="0"/>
  </p:normalViewPr>
  <p:slideViewPr>
    <p:cSldViewPr snapToGrid="0">
      <p:cViewPr>
        <p:scale>
          <a:sx n="1" d="2"/>
          <a:sy n="1" d="2"/>
        </p:scale>
        <p:origin x="2796" y="111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2-C6FE-4277-AF4C-30E7AF206C3E}"/>
              </c:ext>
            </c:extLst>
          </c:dPt>
          <c:dPt>
            <c:idx val="1"/>
            <c:bubble3D val="0"/>
            <c:spPr>
              <a:solidFill>
                <a:srgbClr val="F2F2F2"/>
              </a:solidFill>
              <a:ln w="19050">
                <a:noFill/>
              </a:ln>
              <a:effectLst/>
            </c:spPr>
            <c:extLst>
              <c:ext xmlns:c16="http://schemas.microsoft.com/office/drawing/2014/chart" uri="{C3380CC4-5D6E-409C-BE32-E72D297353CC}">
                <c16:uniqueId val="{00000001-C6FE-4277-AF4C-30E7AF206C3E}"/>
              </c:ext>
            </c:extLst>
          </c:dPt>
          <c:cat>
            <c:strRef>
              <c:f>Sheet1!$A$2:$A$3</c:f>
              <c:strCache>
                <c:ptCount val="2"/>
                <c:pt idx="0">
                  <c:v>1st Qtr</c:v>
                </c:pt>
                <c:pt idx="1">
                  <c:v>2nd Qtr</c:v>
                </c:pt>
              </c:strCache>
            </c:strRef>
          </c:cat>
          <c:val>
            <c:numRef>
              <c:f>Sheet1!$B$2:$B$3</c:f>
              <c:numCache>
                <c:formatCode>General</c:formatCode>
                <c:ptCount val="2"/>
              </c:numCache>
            </c:numRef>
          </c:val>
          <c:extLst>
            <c:ext xmlns:c16="http://schemas.microsoft.com/office/drawing/2014/chart" uri="{C3380CC4-5D6E-409C-BE32-E72D297353CC}">
              <c16:uniqueId val="{00000000-C6FE-4277-AF4C-30E7AF206C3E}"/>
            </c:ext>
          </c:extLst>
        </c:ser>
        <c:dLbls>
          <c:showLegendKey val="0"/>
          <c:showVal val="0"/>
          <c:showCatName val="0"/>
          <c:showSerName val="0"/>
          <c:showPercent val="0"/>
          <c:showBubbleSize val="0"/>
          <c:showLeaderLines val="1"/>
        </c:dLbls>
        <c:firstSliceAng val="0"/>
        <c:holeSize val="7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2-C6FE-4277-AF4C-30E7AF206C3E}"/>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1-C6FE-4277-AF4C-30E7AF206C3E}"/>
              </c:ext>
            </c:extLst>
          </c:dPt>
          <c:cat>
            <c:strRef>
              <c:f>Sheet1!$A$2:$A$3</c:f>
              <c:strCache>
                <c:ptCount val="2"/>
                <c:pt idx="0">
                  <c:v>1st Qtr</c:v>
                </c:pt>
                <c:pt idx="1">
                  <c:v>2nd Qtr</c:v>
                </c:pt>
              </c:strCache>
            </c:strRef>
          </c:cat>
          <c:val>
            <c:numRef>
              <c:f>Sheet1!$B$2:$B$3</c:f>
              <c:numCache>
                <c:formatCode>0%</c:formatCode>
                <c:ptCount val="2"/>
                <c:pt idx="0">
                  <c:v>0.5</c:v>
                </c:pt>
                <c:pt idx="1">
                  <c:v>0.5</c:v>
                </c:pt>
              </c:numCache>
            </c:numRef>
          </c:val>
          <c:extLst>
            <c:ext xmlns:c16="http://schemas.microsoft.com/office/drawing/2014/chart" uri="{C3380CC4-5D6E-409C-BE32-E72D297353CC}">
              <c16:uniqueId val="{00000000-C6FE-4277-AF4C-30E7AF206C3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2-C6FE-4277-AF4C-30E7AF206C3E}"/>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1-C6FE-4277-AF4C-30E7AF206C3E}"/>
              </c:ext>
            </c:extLst>
          </c:dPt>
          <c:cat>
            <c:strRef>
              <c:f>Sheet1!$A$2:$A$3</c:f>
              <c:strCache>
                <c:ptCount val="2"/>
                <c:pt idx="0">
                  <c:v>1st Qtr</c:v>
                </c:pt>
                <c:pt idx="1">
                  <c:v>2nd Qtr</c:v>
                </c:pt>
              </c:strCache>
            </c:strRef>
          </c:cat>
          <c:val>
            <c:numRef>
              <c:f>Sheet1!$B$2:$B$3</c:f>
              <c:numCache>
                <c:formatCode>0%</c:formatCode>
                <c:ptCount val="2"/>
                <c:pt idx="0">
                  <c:v>0.59</c:v>
                </c:pt>
                <c:pt idx="1">
                  <c:v>0.41</c:v>
                </c:pt>
              </c:numCache>
            </c:numRef>
          </c:val>
          <c:extLst>
            <c:ext xmlns:c16="http://schemas.microsoft.com/office/drawing/2014/chart" uri="{C3380CC4-5D6E-409C-BE32-E72D297353CC}">
              <c16:uniqueId val="{00000000-C6FE-4277-AF4C-30E7AF206C3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1-60A9-4EBD-BE33-2917F6CC53A8}"/>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60A9-4EBD-BE33-2917F6CC53A8}"/>
              </c:ext>
            </c:extLst>
          </c:dPt>
          <c:cat>
            <c:strRef>
              <c:f>Sheet1!$A$2:$A$3</c:f>
              <c:strCache>
                <c:ptCount val="2"/>
                <c:pt idx="0">
                  <c:v>1st Qtr</c:v>
                </c:pt>
                <c:pt idx="1">
                  <c:v>2nd Qtr</c:v>
                </c:pt>
              </c:strCache>
            </c:strRef>
          </c:cat>
          <c:val>
            <c:numRef>
              <c:f>Sheet1!$B$2:$B$3</c:f>
              <c:numCache>
                <c:formatCode>0%</c:formatCode>
                <c:ptCount val="2"/>
                <c:pt idx="0">
                  <c:v>0.64</c:v>
                </c:pt>
                <c:pt idx="1">
                  <c:v>0.36</c:v>
                </c:pt>
              </c:numCache>
            </c:numRef>
          </c:val>
          <c:extLst>
            <c:ext xmlns:c16="http://schemas.microsoft.com/office/drawing/2014/chart" uri="{C3380CC4-5D6E-409C-BE32-E72D297353CC}">
              <c16:uniqueId val="{00000004-60A9-4EBD-BE33-2917F6CC53A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B17495-85C0-48F1-ACA0-E27D160CFC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1405726-E900-4F7A-ABB3-85456C8386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ECE967-3DCE-4F39-826E-17ABAEB4BA63}" type="datetimeFigureOut">
              <a:rPr lang="en-US" smtClean="0"/>
              <a:t>11/13/2019</a:t>
            </a:fld>
            <a:endParaRPr lang="en-US"/>
          </a:p>
        </p:txBody>
      </p:sp>
      <p:sp>
        <p:nvSpPr>
          <p:cNvPr id="4" name="Footer Placeholder 3">
            <a:extLst>
              <a:ext uri="{FF2B5EF4-FFF2-40B4-BE49-F238E27FC236}">
                <a16:creationId xmlns:a16="http://schemas.microsoft.com/office/drawing/2014/main" id="{79E56367-15D1-479C-979C-51F6C9F266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9FAD4C-7AF2-4937-999C-83A96737CF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DD82FA-A5C8-4439-9CE9-D33328D28557}" type="slidenum">
              <a:rPr lang="en-US" smtClean="0"/>
              <a:t>‹#›</a:t>
            </a:fld>
            <a:endParaRPr lang="en-US"/>
          </a:p>
        </p:txBody>
      </p:sp>
    </p:spTree>
    <p:extLst>
      <p:ext uri="{BB962C8B-B14F-4D97-AF65-F5344CB8AC3E}">
        <p14:creationId xmlns:p14="http://schemas.microsoft.com/office/powerpoint/2010/main" val="251777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461FF9-1101-4FF6-B011-71C47DD619E5}" type="datetimeFigureOut">
              <a:rPr lang="en-US" smtClean="0"/>
              <a:t>11/13/2019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94F05-9B80-47A2-8DE1-8B8D9CE8625B}" type="slidenum">
              <a:rPr lang="en-US" smtClean="0"/>
              <a:t>‹#›</a:t>
            </a:fld>
            <a:endParaRPr lang="en-US"/>
          </a:p>
        </p:txBody>
      </p:sp>
    </p:spTree>
    <p:extLst>
      <p:ext uri="{BB962C8B-B14F-4D97-AF65-F5344CB8AC3E}">
        <p14:creationId xmlns:p14="http://schemas.microsoft.com/office/powerpoint/2010/main" val="1222900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94F05-9B80-47A2-8DE1-8B8D9CE8625B}" type="slidenum">
              <a:rPr lang="en-US" smtClean="0"/>
              <a:t>1</a:t>
            </a:fld>
            <a:endParaRPr lang="en-US"/>
          </a:p>
        </p:txBody>
      </p:sp>
    </p:spTree>
    <p:extLst>
      <p:ext uri="{BB962C8B-B14F-4D97-AF65-F5344CB8AC3E}">
        <p14:creationId xmlns:p14="http://schemas.microsoft.com/office/powerpoint/2010/main" val="3412637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a:solidFill>
                  <a:schemeClr val="tx1"/>
                </a:solidFill>
                <a:effectLst/>
                <a:latin typeface="Segoe UI Light" panose="020B0502040204020203" pitchFamily="34" charset="0"/>
                <a:ea typeface="+mn-ea"/>
                <a:cs typeface="Segoe UI Light" panose="020B0502040204020203" pitchFamily="34" charset="0"/>
              </a:rPr>
              <a:t>There are many organizations which put their customers first; but it takes on a more critical meaning at Wesley Mission. With over 2,000 staff, 4,000 volunteers and dozens of services offered for people struggling with homelessness, addiction, mental health, and financial and domestic challenges, keeping the needs of clients front and center is critically important – but no mean feat.</a:t>
            </a:r>
          </a:p>
          <a:p>
            <a:endParaRPr lang="en-US" sz="900" b="0" i="0" u="none" strike="noStrike" kern="1200">
              <a:solidFill>
                <a:schemeClr val="tx1"/>
              </a:solidFill>
              <a:effectLst/>
              <a:latin typeface="Segoe UI Light" panose="020B0502040204020203" pitchFamily="34" charset="0"/>
              <a:ea typeface="+mn-ea"/>
              <a:cs typeface="Segoe UI Light" panose="020B0502040204020203" pitchFamily="34" charset="0"/>
            </a:endParaRPr>
          </a:p>
          <a:p>
            <a:r>
              <a:rPr lang="en-US" sz="900" b="0" i="0" u="none" strike="noStrike" kern="1200">
                <a:solidFill>
                  <a:schemeClr val="tx1"/>
                </a:solidFill>
                <a:effectLst/>
                <a:latin typeface="Segoe UI Light" panose="020B0502040204020203" pitchFamily="34" charset="0"/>
                <a:ea typeface="+mn-ea"/>
                <a:cs typeface="Segoe UI Light" panose="020B0502040204020203" pitchFamily="34" charset="0"/>
              </a:rPr>
              <a:t>Wesley Mission is not guided by profits, but it does exist to help and support as many people as it can. As such – it is faced with the same challenges facing businesses, ensuring that the most number of people have access to its services.</a:t>
            </a:r>
          </a:p>
          <a:p>
            <a:pPr lvl="0"/>
            <a:endParaRPr lang="en-US" sz="900" b="0" kern="1200">
              <a:solidFill>
                <a:schemeClr val="tx1"/>
              </a:solidFill>
              <a:effectLst/>
              <a:latin typeface="Segoe UI Light" panose="020B0502040204020203" pitchFamily="34" charset="0"/>
              <a:ea typeface="+mn-ea"/>
              <a:cs typeface="Segoe UI Light" panose="020B0502040204020203" pitchFamily="34" charset="0"/>
            </a:endParaRPr>
          </a:p>
          <a:p>
            <a:pPr lvl="0"/>
            <a:r>
              <a:rPr lang="en-US" sz="900" b="0" kern="1200">
                <a:solidFill>
                  <a:schemeClr val="tx1"/>
                </a:solidFill>
                <a:effectLst/>
                <a:latin typeface="Segoe UI Light" panose="020B0502040204020203" pitchFamily="34" charset="0"/>
                <a:ea typeface="+mn-ea"/>
                <a:cs typeface="Segoe UI Light" panose="020B0502040204020203" pitchFamily="34" charset="0"/>
              </a:rPr>
              <a:t>Dynamics 365 for Sales has enabled Wesley Mission to help and support as many people as possible: </a:t>
            </a:r>
          </a:p>
          <a:p>
            <a:pPr lvl="0"/>
            <a:endParaRPr lang="en-US" sz="900" b="0" kern="1200">
              <a:solidFill>
                <a:schemeClr val="tx1"/>
              </a:solidFill>
              <a:effectLst/>
              <a:latin typeface="Segoe UI Light" panose="020B0502040204020203" pitchFamily="34" charset="0"/>
              <a:ea typeface="+mn-ea"/>
              <a:cs typeface="Segoe UI Light" panose="020B0502040204020203" pitchFamily="34" charset="0"/>
            </a:endParaRPr>
          </a:p>
          <a:p>
            <a:pPr marL="171450" indent="-171450">
              <a:buFont typeface="Arial" panose="020B0604020202020204" pitchFamily="34" charset="0"/>
              <a:buChar char="•"/>
            </a:pPr>
            <a:r>
              <a:rPr lang="en-US" sz="900">
                <a:latin typeface="Segoe UI Light" panose="020B0502040204020203" pitchFamily="34" charset="0"/>
                <a:cs typeface="Segoe UI Light" panose="020B0502040204020203" pitchFamily="34" charset="0"/>
              </a:rPr>
              <a:t>Equip staff to deliver more compassionate care with secure client information and data</a:t>
            </a:r>
          </a:p>
          <a:p>
            <a:pPr marL="171450" indent="-171450">
              <a:buFont typeface="Arial" panose="020B0604020202020204" pitchFamily="34" charset="0"/>
              <a:buChar char="•"/>
            </a:pPr>
            <a:r>
              <a:rPr lang="en-US" sz="900">
                <a:latin typeface="Segoe UI Light" panose="020B0502040204020203" pitchFamily="34" charset="0"/>
                <a:cs typeface="Segoe UI Light" panose="020B0502040204020203" pitchFamily="34" charset="0"/>
              </a:rPr>
              <a:t>Automate reporting and measurement processes to understand clients better and allocate resources accordingly</a:t>
            </a:r>
          </a:p>
          <a:p>
            <a:pPr marL="171450" indent="-171450">
              <a:buFont typeface="Arial" panose="020B0604020202020204" pitchFamily="34" charset="0"/>
              <a:buChar char="•"/>
            </a:pPr>
            <a:r>
              <a:rPr lang="en-US" sz="900">
                <a:latin typeface="Segoe UI Light" panose="020B0502040204020203" pitchFamily="34" charset="0"/>
                <a:cs typeface="Segoe UI Light" panose="020B0502040204020203" pitchFamily="34" charset="0"/>
              </a:rPr>
              <a:t>Ramp up quickly, focus on the business, and streamline business processes</a:t>
            </a:r>
          </a:p>
          <a:p>
            <a:pPr lvl="0"/>
            <a:endParaRPr lang="en-US" sz="900" b="0" kern="1200">
              <a:solidFill>
                <a:schemeClr val="tx1"/>
              </a:solidFill>
              <a:effectLst/>
              <a:latin typeface="Segoe UI Light" panose="020B0502040204020203" pitchFamily="34" charset="0"/>
              <a:ea typeface="+mn-ea"/>
              <a:cs typeface="Segoe UI Light" panose="020B0502040204020203" pitchFamily="34" charset="0"/>
            </a:endParaRPr>
          </a:p>
          <a:p>
            <a:pPr lvl="0"/>
            <a:r>
              <a:rPr lang="en-US" sz="900" b="0" kern="1200">
                <a:solidFill>
                  <a:schemeClr val="tx1"/>
                </a:solidFill>
                <a:effectLst/>
                <a:latin typeface="Segoe UI Light" panose="020B0502040204020203" pitchFamily="34" charset="0"/>
                <a:ea typeface="+mn-ea"/>
                <a:cs typeface="Segoe UI Light" panose="020B0502040204020203" pitchFamily="34" charset="0"/>
              </a:rPr>
              <a:t>https://customers.microsoft.com/en-us/story/wesley-mission-nonprofit-dynamics-365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77174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a:solidFill>
                  <a:schemeClr val="tx1"/>
                </a:solidFill>
                <a:effectLst/>
                <a:latin typeface="Segoe UI Light" panose="020B0502040204020203" pitchFamily="34" charset="0"/>
                <a:ea typeface="+mn-ea"/>
                <a:cs typeface="Segoe UI Light" panose="020B0502040204020203" pitchFamily="34" charset="0"/>
              </a:rPr>
              <a:t>A lot has changed since the Minnesota Vikings played their first season in 1961. But one thing stays constant—when the team hits the field, they do it as a cohesive unit, always putting the team ahead of the individual. The Minnesota Vikings devote tremendous effort toward taking care of fans and recruiting the most qualified talent. Processes like college scouting, which require reviewing countless hours of video footage, can be long and arduous.</a:t>
            </a:r>
          </a:p>
          <a:p>
            <a:pPr lvl="0"/>
            <a:endParaRPr lang="en-US" sz="900" b="0" kern="1200">
              <a:solidFill>
                <a:schemeClr val="tx1"/>
              </a:solidFill>
              <a:effectLst/>
              <a:latin typeface="Segoe UI Light" panose="020B0502040204020203" pitchFamily="34" charset="0"/>
              <a:ea typeface="+mn-ea"/>
              <a:cs typeface="Segoe UI Light" panose="020B0502040204020203" pitchFamily="34" charset="0"/>
            </a:endParaRPr>
          </a:p>
          <a:p>
            <a:pPr lvl="0"/>
            <a:r>
              <a:rPr lang="en-US" sz="900" b="0" kern="1200">
                <a:solidFill>
                  <a:schemeClr val="tx1"/>
                </a:solidFill>
                <a:effectLst/>
                <a:latin typeface="Segoe UI Light" panose="020B0502040204020203" pitchFamily="34" charset="0"/>
                <a:ea typeface="+mn-ea"/>
                <a:cs typeface="Segoe UI Light" panose="020B0502040204020203" pitchFamily="34" charset="0"/>
              </a:rPr>
              <a:t>Dynamics 365 for Sales has enabled the Minnesota Vikings to keep the ball rolling by: </a:t>
            </a:r>
          </a:p>
          <a:p>
            <a:pPr lvl="0"/>
            <a:endParaRPr lang="en-US" sz="900" b="0" kern="1200">
              <a:solidFill>
                <a:schemeClr val="tx1"/>
              </a:solidFill>
              <a:effectLst/>
              <a:latin typeface="Segoe UI Light" panose="020B0502040204020203" pitchFamily="34" charset="0"/>
              <a:ea typeface="+mn-ea"/>
              <a:cs typeface="Segoe UI Light" panose="020B0502040204020203" pitchFamily="34" charset="0"/>
            </a:endParaRPr>
          </a:p>
          <a:p>
            <a:pPr marL="171450" indent="-171450">
              <a:buFont typeface="Arial" panose="020B0604020202020204" pitchFamily="34" charset="0"/>
              <a:buChar char="•"/>
            </a:pPr>
            <a:r>
              <a:rPr lang="en-US" sz="900">
                <a:latin typeface="Segoe UI Light" panose="020B0502040204020203" pitchFamily="34" charset="0"/>
                <a:cs typeface="Segoe UI Light" panose="020B0502040204020203" pitchFamily="34" charset="0"/>
              </a:rPr>
              <a:t>Simplifying the process of video reviews, report creation, and sales proposal generation with a mobile cloud-based solution.</a:t>
            </a:r>
          </a:p>
          <a:p>
            <a:pPr marL="171450" indent="-171450">
              <a:buFont typeface="Arial" panose="020B0604020202020204" pitchFamily="34" charset="0"/>
              <a:buChar char="•"/>
            </a:pPr>
            <a:r>
              <a:rPr lang="en-US" sz="900">
                <a:latin typeface="Segoe UI Light" panose="020B0502040204020203" pitchFamily="34" charset="0"/>
                <a:cs typeface="Segoe UI Light" panose="020B0502040204020203" pitchFamily="34" charset="0"/>
              </a:rPr>
              <a:t>Collaborating anywhere with Microsoft Office 365</a:t>
            </a:r>
          </a:p>
          <a:p>
            <a:pPr marL="171450" indent="-171450">
              <a:buFont typeface="Arial" panose="020B0604020202020204" pitchFamily="34" charset="0"/>
              <a:buChar char="•"/>
            </a:pPr>
            <a:r>
              <a:rPr lang="en-US" sz="900">
                <a:latin typeface="Segoe UI Light" panose="020B0502040204020203" pitchFamily="34" charset="0"/>
                <a:cs typeface="Segoe UI Light" panose="020B0502040204020203" pitchFamily="34" charset="0"/>
              </a:rPr>
              <a:t>Gaining greater visibility into sales operations and reveal new opportunities for business growth</a:t>
            </a:r>
          </a:p>
          <a:p>
            <a:pPr lvl="0"/>
            <a:endParaRPr lang="en-US" sz="900" b="0" kern="1200">
              <a:solidFill>
                <a:schemeClr val="tx1"/>
              </a:solidFill>
              <a:effectLst/>
              <a:latin typeface="Segoe UI Light" panose="020B0502040204020203" pitchFamily="34" charset="0"/>
              <a:ea typeface="+mn-ea"/>
              <a:cs typeface="Segoe UI Light" panose="020B0502040204020203" pitchFamily="34" charset="0"/>
            </a:endParaRPr>
          </a:p>
          <a:p>
            <a:pPr lvl="0"/>
            <a:r>
              <a:rPr lang="en-US" sz="900" b="0" kern="1200">
                <a:solidFill>
                  <a:schemeClr val="tx1"/>
                </a:solidFill>
                <a:effectLst/>
                <a:latin typeface="Segoe UI Light" panose="020B0502040204020203" pitchFamily="34" charset="0"/>
                <a:ea typeface="+mn-ea"/>
                <a:cs typeface="Segoe UI Light" panose="020B0502040204020203" pitchFamily="34" charset="0"/>
              </a:rPr>
              <a:t>https://customers.microsoft.com/en-us/story/vikings-sports-azure-d365-surface</a:t>
            </a:r>
          </a:p>
          <a:p>
            <a:pPr lvl="0"/>
            <a:endParaRPr lang="en-US" sz="1200" b="0" kern="120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68598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i="0" u="none" strike="noStrike" kern="1200">
                <a:solidFill>
                  <a:schemeClr val="tx1"/>
                </a:solidFill>
                <a:effectLst/>
                <a:latin typeface="Segoe UI Light" panose="020B0502040204020203" pitchFamily="34" charset="0"/>
                <a:ea typeface="+mn-ea"/>
                <a:cs typeface="Segoe UI Light" panose="020B0502040204020203" pitchFamily="34" charset="0"/>
              </a:rPr>
              <a:t>Virginia-based Luck Stone is one of the largest providers of crushed stone, sand, and gravel in the US. After restructuring its sales strategy around a customer-centric model, Luck Stone deployed Microsoft Dynamics 365 to give its sales team the tools they needed to succeed. Deploying Dynamics 365 kicked off a transformation that improved data capture, increased productivity, and improved sales performance. Luck Stone further improved sales effectiveness by linking Dynamics 365 to Microsoft Office 365 and Microsoft Power BI, which lets the sales staff communicate, collaborate, and view sales dashboards from within Dynamics 365. </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0" i="0" u="none" strike="noStrike" kern="1200">
              <a:solidFill>
                <a:schemeClr val="tx1"/>
              </a:solidFill>
              <a:effectLst/>
              <a:latin typeface="Segoe UI Light" panose="020B0502040204020203" pitchFamily="34" charset="0"/>
              <a:ea typeface="+mn-ea"/>
              <a:cs typeface="Segoe UI Light" panose="020B0502040204020203" pitchFamily="34" charset="0"/>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i="0" u="none" strike="noStrike" kern="1200">
                <a:solidFill>
                  <a:schemeClr val="tx1"/>
                </a:solidFill>
                <a:effectLst/>
                <a:latin typeface="Segoe UI Light" panose="020B0502040204020203" pitchFamily="34" charset="0"/>
                <a:ea typeface="+mn-ea"/>
                <a:cs typeface="Segoe UI Light" panose="020B0502040204020203" pitchFamily="34" charset="0"/>
              </a:rPr>
              <a:t>With Dynamics 365 for Sales, each seller and sales leader saved approximately 3 hours per week with the solution, and the organization achieved ROI of 308% and payback in 7.2 months. </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0" kern="1200">
              <a:solidFill>
                <a:schemeClr val="tx1"/>
              </a:solidFill>
              <a:effectLst/>
              <a:latin typeface="Segoe UI Light" panose="020B0502040204020203" pitchFamily="34" charset="0"/>
              <a:ea typeface="+mn-ea"/>
              <a:cs typeface="Segoe UI Light" panose="020B0502040204020203" pitchFamily="34" charset="0"/>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kern="1200">
                <a:solidFill>
                  <a:schemeClr val="tx1"/>
                </a:solidFill>
                <a:effectLst/>
                <a:latin typeface="Segoe UI Light" panose="020B0502040204020203" pitchFamily="34" charset="0"/>
                <a:ea typeface="+mn-ea"/>
                <a:cs typeface="Segoe UI Light" panose="020B0502040204020203" pitchFamily="34" charset="0"/>
              </a:rPr>
              <a:t>https://customers.microsoft.com/en-us/story/luckstone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33051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3EE6A3-7E79-4ACE-A926-13D561BB2C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11/13/2019 9:37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6206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a:ln>
                  <a:noFill/>
                </a:ln>
                <a:solidFill>
                  <a:srgbClr val="353535"/>
                </a:solidFill>
                <a:effectLst/>
                <a:uLnTx/>
                <a:uFillTx/>
                <a:latin typeface="Segoe UI Light" panose="020B0502040204020203" pitchFamily="34" charset="0"/>
                <a:ea typeface="+mn-ea"/>
                <a:cs typeface="Segoe UI Light" panose="020B0502040204020203" pitchFamily="34" charset="0"/>
              </a:rPr>
              <a:t>One of the consequences of living in the digital era is that we are bombarded with information, short on attention, and driven to distraction. And sellers are not immune. They have to navigate data, processes, and tools while making sense of conflicting or unclear expectations. In fact, </a:t>
            </a:r>
            <a:r>
              <a:rPr lang="en-US" sz="900">
                <a:latin typeface="Segoe UI Light" panose="020B0502040204020203" pitchFamily="34" charset="0"/>
                <a:cs typeface="Segoe UI Light" panose="020B0502040204020203" pitchFamily="34" charset="0"/>
              </a:rPr>
              <a:t>59% of sellers say they have too many sales tools, and 50% of workers don’t know what’s expected of them. And non-selling activities consume 64% of a seller’s time, leaving only 36% of their time for selling. According to Accenture’s analysis, distractions </a:t>
            </a:r>
            <a:r>
              <a:rPr kumimoji="0" lang="en-US" sz="900" b="0" i="0" u="none" strike="noStrike" kern="1200" cap="none" spc="0" normalizeH="0" baseline="0" noProof="0">
                <a:ln>
                  <a:noFill/>
                </a:ln>
                <a:solidFill>
                  <a:srgbClr val="353535"/>
                </a:solidFill>
                <a:effectLst/>
                <a:uLnTx/>
                <a:uFillTx/>
                <a:latin typeface="Segoe UI Light" panose="020B0502040204020203" pitchFamily="34" charset="0"/>
                <a:ea typeface="+mn-ea"/>
                <a:cs typeface="Segoe UI Light" panose="020B0502040204020203" pitchFamily="34" charset="0"/>
              </a:rPr>
              <a:t>reduce sellers’ performance by 14%, a significant cost to organizations. </a:t>
            </a:r>
            <a:endParaRPr lang="en-US" sz="900">
              <a:latin typeface="Segoe UI Light" panose="020B0502040204020203" pitchFamily="34" charset="0"/>
              <a:cs typeface="Segoe UI Light"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9473E9-8B13-4F07-93CE-C7E2C07D4EA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11/13/2019 9:37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56674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latin typeface="Segoe UI Light" panose="020B0502040204020203" pitchFamily="34" charset="0"/>
                <a:cs typeface="Segoe UI Light" panose="020B0502040204020203" pitchFamily="34" charset="0"/>
              </a:rPr>
              <a:t>In addition to distractions, sellers face increasing complexity in today’s sales environment. Sellers have to juggle an average of 10 stakeholders for every purchase decision. It’s no wonder the buying decisions took 97% longer than expected. Yet 60% of companies lack a well-defined process, further contributing to the long sales cycles. In addition, the need to work with different functions and people requires more collaboration, adding to the complexity of the sales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latin typeface="Segoe UI Light" panose="020B0502040204020203" pitchFamily="34" charset="0"/>
                <a:cs typeface="Segoe UI Light" panose="020B0502040204020203" pitchFamily="34" charset="0"/>
              </a:rPr>
              <a:t>What can sales leaders do to drive sales productivity in an environment filled with distractions and complexity?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kern="1200" baseline="0">
              <a:solidFill>
                <a:schemeClr val="tx1"/>
              </a:solidFill>
              <a:latin typeface="Segoe UI Light" pitchFamily="34" charset="0"/>
              <a:ea typeface="+mn-ea"/>
              <a:cs typeface="Segoe UI" panose="020B0502040204020203" pitchFamily="34" charset="0"/>
            </a:endParaRPr>
          </a:p>
          <a:p>
            <a:endParaRPr lang="en-US" sz="1200">
              <a:solidFill>
                <a:schemeClr val="tx1"/>
              </a:solidFill>
              <a:latin typeface="+mn-lt"/>
            </a:endParaRPr>
          </a:p>
          <a:p>
            <a:endParaRPr lang="en-US" sz="1200">
              <a:solidFill>
                <a:schemeClr val="tx1"/>
              </a:solidFill>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39267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Slide:</a:t>
            </a:r>
          </a:p>
          <a:p>
            <a:r>
              <a:rPr lang="en-US" sz="1200" b="0" i="0" kern="1200" dirty="0">
                <a:solidFill>
                  <a:schemeClr val="tx1"/>
                </a:solidFill>
                <a:effectLst/>
                <a:latin typeface="+mn-lt"/>
                <a:ea typeface="+mn-ea"/>
                <a:cs typeface="+mn-cs"/>
              </a:rPr>
              <a:t>Modernize sales productivity with a SFA solution that helps sellers do less, not more. Dynamics 365 for Sales Professional works seamlessly with Office 365 so sellers can easily and intuitively manage customer relationships and close deals using the tools they already have.</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Speaker notes: </a:t>
            </a:r>
          </a:p>
          <a:p>
            <a:r>
              <a:rPr lang="en-US" sz="1200" b="0" i="0" kern="1200" dirty="0">
                <a:solidFill>
                  <a:schemeClr val="tx1"/>
                </a:solidFill>
                <a:effectLst/>
                <a:latin typeface="+mn-lt"/>
                <a:ea typeface="+mn-ea"/>
                <a:cs typeface="+mn-cs"/>
              </a:rPr>
              <a:t>The way to achieve sales productivity in the modern environment is not to give sellers more disconnected tools. As we saw earlier, sellers already feel they have too many disjointed tools. What they need are solutions that work with tools they are already comfortable and familiar with. This way, sellers can gain new capabilities without the burden and distractions that come with adding new, dis-connected tools - time wasted in training, ramping up, reconciling data between systems, entering duplicate data in multiple systems, and flipping back and forth between tools.</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Microsoft helps SMB organizations modernize sales productivity with a streamlined SFA solution that enables sellers to do less, not more. Dynamics 365 for Sales Professional works seamlessly with Office 365 so sellers can easily and intuitively manage customer relationships and close deals using the tools they already have.</a:t>
            </a:r>
          </a:p>
          <a:p>
            <a:endParaRPr lang="en-US" sz="1200" dirty="0">
              <a:solidFill>
                <a:schemeClr val="tx1"/>
              </a:solidFill>
              <a:latin typeface="+mn-lt"/>
            </a:endParaRPr>
          </a:p>
          <a:p>
            <a:endParaRPr lang="en-US" sz="1200" dirty="0">
              <a:solidFill>
                <a:schemeClr val="tx1"/>
              </a:solidFill>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97508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a:solidFill>
                  <a:schemeClr val="tx1"/>
                </a:solidFill>
                <a:effectLst/>
                <a:latin typeface="Segoe UI Light" pitchFamily="34" charset="0"/>
                <a:ea typeface="+mn-ea"/>
                <a:cs typeface="+mn-cs"/>
              </a:rPr>
              <a:t>Microsoft Dynamics 365 helps organizations modernize sales productivity in the face of these challenges. With Dynamics 365, sellers can do less, not more: </a:t>
            </a:r>
          </a:p>
          <a:p>
            <a:endParaRPr lang="en-US" sz="900" b="0" i="0" u="none" strike="noStrike" kern="120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b="0" i="0" u="none" strike="noStrike" kern="1200">
                <a:solidFill>
                  <a:schemeClr val="tx1"/>
                </a:solidFill>
                <a:effectLst/>
                <a:latin typeface="Segoe UI Light" pitchFamily="34" charset="0"/>
                <a:ea typeface="+mn-ea"/>
                <a:cs typeface="+mn-cs"/>
              </a:rPr>
              <a:t>By focusing on what’s most important </a:t>
            </a:r>
          </a:p>
          <a:p>
            <a:pPr marL="171450" indent="-171450">
              <a:buFont typeface="Arial" panose="020B0604020202020204" pitchFamily="34" charset="0"/>
              <a:buChar char="•"/>
            </a:pPr>
            <a:r>
              <a:rPr lang="en-US" sz="900" b="0" i="0" u="none" strike="noStrike" kern="1200">
                <a:solidFill>
                  <a:schemeClr val="tx1"/>
                </a:solidFill>
                <a:effectLst/>
                <a:latin typeface="Segoe UI Light" pitchFamily="34" charset="0"/>
                <a:ea typeface="+mn-ea"/>
                <a:cs typeface="+mn-cs"/>
              </a:rPr>
              <a:t>With streamlined workflows</a:t>
            </a:r>
          </a:p>
          <a:p>
            <a:pPr marL="171450" indent="-171450">
              <a:buFont typeface="Arial" panose="020B0604020202020204" pitchFamily="34" charset="0"/>
              <a:buChar char="•"/>
            </a:pPr>
            <a:r>
              <a:rPr lang="en-US" sz="900" b="0" i="0" u="none" strike="noStrike" kern="1200">
                <a:solidFill>
                  <a:schemeClr val="tx1"/>
                </a:solidFill>
                <a:effectLst/>
                <a:latin typeface="Segoe UI Light" pitchFamily="34" charset="0"/>
                <a:ea typeface="+mn-ea"/>
                <a:cs typeface="+mn-cs"/>
              </a:rPr>
              <a:t>With sales tools tailored to just what they need</a:t>
            </a:r>
          </a:p>
          <a:p>
            <a:endParaRPr lang="en-US" sz="900" b="0" i="0" u="none" strike="noStrike" kern="1200">
              <a:solidFill>
                <a:schemeClr val="tx1"/>
              </a:solidFill>
              <a:effectLst/>
              <a:latin typeface="Segoe UI Light" pitchFamily="34" charset="0"/>
              <a:ea typeface="+mn-ea"/>
              <a:cs typeface="+mn-cs"/>
            </a:endParaRPr>
          </a:p>
          <a:p>
            <a:r>
              <a:rPr lang="en-US" sz="900" b="0" i="0" u="none" strike="noStrike" kern="1200">
                <a:solidFill>
                  <a:schemeClr val="tx1"/>
                </a:solidFill>
                <a:effectLst/>
                <a:latin typeface="Segoe UI Light" pitchFamily="34" charset="0"/>
                <a:ea typeface="+mn-ea"/>
                <a:cs typeface="+mn-cs"/>
              </a:rPr>
              <a:t>As a result, sellers can overcome the distractions and complexity to regain focus and sales momentum.  </a:t>
            </a:r>
          </a:p>
          <a:p>
            <a:endParaRPr lang="en-US" sz="900" b="0" i="0" u="none" strike="noStrike" kern="1200">
              <a:solidFill>
                <a:schemeClr val="tx1"/>
              </a:solidFill>
              <a:effectLst/>
              <a:latin typeface="Segoe UI Light" pitchFamily="34" charset="0"/>
              <a:ea typeface="+mn-ea"/>
              <a:cs typeface="+mn-cs"/>
            </a:endParaRPr>
          </a:p>
          <a:p>
            <a:endParaRPr lang="en-US" sz="900" b="0" i="0" u="none" strike="noStrike" kern="120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9473E9-8B13-4F07-93CE-C7E2C07D4EA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11/13/2019 9:37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21577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Focus on what’s important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Let’s take a look at how Dynamics 365 helps sellers focus on what’s most important. </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1) Tailor interactions with customers (see embedded video play automatically in presentation mode)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As sellers juggle an increasing number of stakeholders, it gets harder to tailor and personalize interactions. Working seamlessly with Outlook, Dynamics 365 for Sales Professional provides a holistic, 360-degree view of the customer’s interactions across the company and sales activities. Without switching apps, sellers have the context, knowledge and status needed to personalize every interaction with buyers. </a:t>
            </a: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Dynamics 365 app for Outlook surfaces customer engagement records, sales insights and alerts from within Outlook on the desktop, web or phone. </a:t>
            </a:r>
          </a:p>
          <a:p>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2) Get guidance toward optimal outcomes (see embedded video play automatically in presentation mode)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To prevent distractions, organizations need to narrow down the optimal choices for sellers. With Dynamics 365, sellers get guidance toward optimal outcomes while working in Dynamics 365 for Sales Professional, Outlook, or, as shown, within Microsoft Teams. Directly inside the sales records they are working on, sellers see the specific steps needed to move the deal forward, helping to close deals faster. </a:t>
            </a: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Dynamics 365 app for Microsoft Teams enables a business group to easily work with Dynamics 365 customer information and share files directly from Microsoft Teams. This helps them to be more productive and get the business done more effectively.</a:t>
            </a:r>
          </a:p>
          <a:p>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3) Get actionable insights to increase performance (see embedded video play automatically in presentation mode)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Many sellers are unclear of what’s expected of them. Is it just to close deals? Is it to build pipeline? Is it to acquire new customers, or retain existing customers? Frequently, goals conflict, creating distractions for sellers. Dynamics 365 provides contextual, real-time dashboards for sellers and leaders so the entire sales team knows what metrics to focus on and can take coordinated action toward the organization’s specific goals. </a:t>
            </a:r>
          </a:p>
          <a:p>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 Dynamics 365 app for Teams allows sales teams to access interactive dashboards from Microsoft Teams, without needing to switch between apps. This helps them to be more productive and get the business done more effectively.</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9473E9-8B13-4F07-93CE-C7E2C07D4EA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11/13/2019 9:37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79873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Streamline seller workflows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Next let’s take a look at how Dynamics 365 streamlines seller workflows.  </a:t>
            </a:r>
          </a:p>
          <a:p>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1) Collaborate on deals in a modern workspace (see embedded video play automatically in presentation mode)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Sellers and sales managers can collaborate on deals across functions and geography with customer information and document sharing directly from Microsoft Teams—the hub for team collaboration.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Dynamics 365 app for Teams embeds Dynamics 365 customer records, sales content, reports and updates—all within a modern hub for chat, meetings, notes and documents. For example, teams can share a sales presentation, then easily schedule a review meeting or chat with a few clicks, without switching applications.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2) Create and share sales documents (see embedded video play automatically in presentation mode)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Dynamics 365 app for Teams allows users to store and access sales documents in one place, right within Microsoft Teams. Sellers can collaborate and personalize sales documents with embedded Office 365 tools that fit the way sellers work, all in one place. </a:t>
            </a:r>
          </a:p>
          <a:p>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3) Work on the go (see embedded video play automatically in presentation mode)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Today’s sellers work on the go. Modern sales tools need to support this contemporary mode of work. </a:t>
            </a:r>
          </a:p>
          <a:p>
            <a:r>
              <a:rPr lang="en-US" sz="1200" kern="1200">
                <a:solidFill>
                  <a:schemeClr val="tx1"/>
                </a:solidFill>
                <a:effectLst/>
                <a:latin typeface="+mn-lt"/>
                <a:ea typeface="+mn-ea"/>
                <a:cs typeface="+mn-cs"/>
              </a:rPr>
              <a:t>Dynamics 365 enables sellers to work anytime, anywhere with the mobile application across web, smartphone, and tablet. Sellers stay productive with mobile-optimized capabilities like voice-enabled commands, contextual news, and task flows that make it quick to conduct sales activities while on the road.</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9473E9-8B13-4F07-93CE-C7E2C07D4EA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11/13/2019 9:37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46656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i="0" u="none" strike="noStrike" kern="1200">
                <a:solidFill>
                  <a:schemeClr val="tx1"/>
                </a:solidFill>
                <a:effectLst/>
                <a:latin typeface="Segoe UI Light" pitchFamily="34" charset="0"/>
                <a:ea typeface="+mn-ea"/>
                <a:cs typeface="+mn-cs"/>
              </a:rPr>
              <a:t>With Dynamics 365, you can start simple – with just the capabilities your sales teams need now – and support additional business needs as the business grows. A pre-package application with role-based set-up and easy configuration lets you get up and running quickly, without the need to spend extra time and money setting up and deploying capabilities you don’t need right now. You can also configure the sales application for your specific sales processes, without technical resources. With Dynamics 365, you can count on a platform that meets your needs today and scales and adapts to your needs in the future. When your sales organization is ready, you can add more advanced capabilities in sales and beyond, from predictive lead scoring to LinkedIn to marketing to customer service.  </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0" i="0" u="none" strike="noStrike" kern="1200">
              <a:solidFill>
                <a:schemeClr val="tx1"/>
              </a:solidFill>
              <a:effectLst/>
              <a:latin typeface="Segoe UI Light" pitchFamily="34" charset="0"/>
              <a:ea typeface="+mn-ea"/>
              <a:cs typeface="+mn-cs"/>
            </a:endParaRP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9473E9-8B13-4F07-93CE-C7E2C07D4EA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11/13/2019 9:37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02494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1440" tIns="45720" rIns="91440" bIns="45720" rtlCol="0"/>
          <a:lstStyle/>
          <a:p>
            <a:r>
              <a:rPr lang="en-US" sz="900" b="0" i="0" u="none" strike="noStrike" kern="1200">
                <a:solidFill>
                  <a:schemeClr val="tx1"/>
                </a:solidFill>
                <a:effectLst/>
                <a:latin typeface="Segoe UI Light" panose="020B0502040204020203" pitchFamily="34" charset="0"/>
                <a:ea typeface="+mn-ea"/>
                <a:cs typeface="Segoe UI Light" panose="020B0502040204020203" pitchFamily="34" charset="0"/>
              </a:rPr>
              <a:t>Forrester positions Microsoft as a Leader in their new Forrester Wave: Sales Force Automation Solutions. Forrester </a:t>
            </a:r>
            <a:r>
              <a:rPr lang="en-US" sz="900">
                <a:latin typeface="Segoe UI Light" panose="020B0502040204020203" pitchFamily="34" charset="0"/>
                <a:cs typeface="Segoe UI Light" panose="020B0502040204020203" pitchFamily="34" charset="0"/>
              </a:rPr>
              <a:t>stressed in the report that today’s solutions focus on productivity AND seller empowerment. </a:t>
            </a:r>
          </a:p>
          <a:p>
            <a:endParaRPr lang="en-US" sz="900">
              <a:latin typeface="Segoe UI Light" panose="020B0502040204020203" pitchFamily="34" charset="0"/>
              <a:cs typeface="Segoe UI Light" panose="020B0502040204020203" pitchFamily="34" charset="0"/>
            </a:endParaRPr>
          </a:p>
          <a:p>
            <a:r>
              <a:rPr lang="en-GB" sz="900">
                <a:latin typeface="Segoe UI Light" panose="020B0502040204020203" pitchFamily="34" charset="0"/>
                <a:cs typeface="Segoe UI Light" panose="020B0502040204020203" pitchFamily="34" charset="0"/>
              </a:rPr>
              <a:t>The report placed Microsoft in the LEADER ripple, tied at the top for “current offering” combined with a perfect score on product vision in the “strategy” section. It is important to note that Microsoft leads all vendors in product vision as well. Microsoft received perfect scores in six different categories, the most among companies in the report. In addition to the strong placement, the write-up puts an emphasis on Dynamics 365’s strength in productivity and intelligence. Forrester concludes: "Microsoft is a best fit for companies looking to capitalize on the productivity gains of their other Microsoft cloud investments, namely Office 365, and those companies that are bullish and looking to disrupt their peers with AI and machine learning."</a:t>
            </a:r>
            <a:endParaRPr lang="en-US" sz="900">
              <a:latin typeface="Segoe UI Light" panose="020B0502040204020203" pitchFamily="34" charset="0"/>
              <a:cs typeface="Segoe UI Light" panose="020B0502040204020203" pitchFamily="34" charset="0"/>
            </a:endParaRPr>
          </a:p>
          <a:p>
            <a:endParaRPr lang="en-US" sz="100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9473E9-8B13-4F07-93CE-C7E2C07D4EA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11/13/2019 9:37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60708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4.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4.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90" y="3029995"/>
            <a:ext cx="9630389" cy="1793104"/>
          </a:xfrm>
          <a:noFill/>
        </p:spPr>
        <p:txBody>
          <a:bodyPr lIns="0" tIns="0" rIns="0" bIns="182880" anchor="b" anchorCtr="0"/>
          <a:lstStyle>
            <a:lvl1pPr>
              <a:defRPr sz="4704" strike="noStrike" spc="-49" baseline="0">
                <a:gradFill>
                  <a:gsLst>
                    <a:gs pos="0">
                      <a:schemeClr val="tx2"/>
                    </a:gs>
                    <a:gs pos="100000">
                      <a:schemeClr val="tx2"/>
                    </a:gs>
                  </a:gsLst>
                  <a:lin ang="5400000" scaled="0"/>
                </a:gradFill>
              </a:defRPr>
            </a:lvl1pPr>
          </a:lstStyle>
          <a:p>
            <a:r>
              <a:rPr lang="en-US"/>
              <a:t>Microsoft 365</a:t>
            </a:r>
            <a:br>
              <a:rPr lang="en-US"/>
            </a:br>
            <a:r>
              <a:rPr lang="en-US"/>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318"/>
            <a:ext cx="2266311" cy="569191"/>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765"/>
            </a:lvl1pPr>
            <a:lvl2pPr>
              <a:defRPr sz="1765"/>
            </a:lvl2pPr>
            <a:lvl3pPr>
              <a:defRPr sz="1371"/>
            </a:lvl3pPr>
            <a:lvl4pPr>
              <a:defRPr sz="1371"/>
            </a:lvl4pPr>
            <a:lvl5pPr>
              <a:defRPr sz="1028"/>
            </a:lvl5pPr>
          </a:lstStyle>
          <a:p>
            <a:pPr lvl="0"/>
            <a:r>
              <a:rPr lang="en-US"/>
              <a:t>Author name</a:t>
            </a:r>
          </a:p>
          <a:p>
            <a:pPr lvl="1"/>
            <a:r>
              <a:rPr lang="en-US"/>
              <a:t>Date</a:t>
            </a:r>
          </a:p>
        </p:txBody>
      </p:sp>
    </p:spTree>
    <p:extLst>
      <p:ext uri="{BB962C8B-B14F-4D97-AF65-F5344CB8AC3E}">
        <p14:creationId xmlns:p14="http://schemas.microsoft.com/office/powerpoint/2010/main" val="39625592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9" y="1599725"/>
            <a:ext cx="3609417" cy="3099393"/>
          </a:xfrm>
          <a:blipFill>
            <a:blip r:embed="rId2"/>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800">
                <a:gradFill>
                  <a:gsLst>
                    <a:gs pos="0">
                      <a:schemeClr val="tx1"/>
                    </a:gs>
                    <a:gs pos="100000">
                      <a:schemeClr val="tx1"/>
                    </a:gs>
                  </a:gsLst>
                  <a:lin ang="5400000" scaled="1"/>
                </a:gra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gradFill>
                  <a:gsLst>
                    <a:gs pos="0">
                      <a:schemeClr val="tx1"/>
                    </a:gs>
                    <a:gs pos="100000">
                      <a:schemeClr val="tx1"/>
                    </a:gs>
                  </a:gsLst>
                  <a:lin ang="5400000" scaled="1"/>
                </a:gra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indent="0">
              <a:lnSpc>
                <a:spcPts val="1765"/>
              </a:lnSpc>
              <a:spcBef>
                <a:spcPts val="1176"/>
              </a:spcBef>
              <a:buNone/>
              <a:defRPr lang="en-US" sz="1371" b="0" kern="1200" spc="0" baseline="0" dirty="0">
                <a:gradFill>
                  <a:gsLst>
                    <a:gs pos="0">
                      <a:schemeClr val="tx2"/>
                    </a:gs>
                    <a:gs pos="100000">
                      <a:schemeClr val="tx2"/>
                    </a:gs>
                  </a:gsLst>
                  <a:lin ang="5400000" scaled="0"/>
                </a:gra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gradFill>
                  <a:gsLst>
                    <a:gs pos="0">
                      <a:schemeClr val="tx1"/>
                    </a:gs>
                    <a:gs pos="100000">
                      <a:schemeClr val="tx1"/>
                    </a:gs>
                  </a:gsLst>
                  <a:lin ang="5400000" scaled="1"/>
                </a:gra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0" y="1599725"/>
            <a:ext cx="3609417" cy="3099393"/>
          </a:xfrm>
          <a:blipFill>
            <a:blip r:embed="rId3"/>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4" y="1599722"/>
            <a:ext cx="3609417" cy="3099394"/>
          </a:xfrm>
          <a:blipFill>
            <a:blip r:embed="rId4"/>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gradFill>
                  <a:gsLst>
                    <a:gs pos="0">
                      <a:schemeClr val="tx1"/>
                    </a:gs>
                    <a:gs pos="100000">
                      <a:schemeClr val="tx1"/>
                    </a:gs>
                  </a:gsLst>
                  <a:lin ang="5400000" scaled="1"/>
                </a:gra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2" name="Footer Placeholder 14">
            <a:extLst>
              <a:ext uri="{FF2B5EF4-FFF2-40B4-BE49-F238E27FC236}">
                <a16:creationId xmlns:a16="http://schemas.microsoft.com/office/drawing/2014/main" id="{2502EEEB-AEE9-4C24-A33D-05F4354133E7}"/>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Tree>
    <p:extLst>
      <p:ext uri="{BB962C8B-B14F-4D97-AF65-F5344CB8AC3E}">
        <p14:creationId xmlns:p14="http://schemas.microsoft.com/office/powerpoint/2010/main" val="254432005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7"/>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800">
                <a:gradFill>
                  <a:gsLst>
                    <a:gs pos="0">
                      <a:schemeClr val="tx1"/>
                    </a:gs>
                    <a:gs pos="100000">
                      <a:schemeClr val="tx1"/>
                    </a:gs>
                  </a:gsLst>
                  <a:lin ang="5400000" scaled="1"/>
                </a:gra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17053"/>
          </a:xfrm>
        </p:spPr>
        <p:txBody>
          <a:bodyPr lIns="0" tIns="0" rIns="0" bIns="0"/>
          <a:lstStyle>
            <a:lvl1pPr marL="0" indent="0">
              <a:lnSpc>
                <a:spcPts val="1765"/>
              </a:lnSpc>
              <a:spcBef>
                <a:spcPts val="882"/>
              </a:spcBef>
              <a:buNone/>
              <a:defRPr lang="en-US" sz="1371" b="0" kern="1200" spc="0" baseline="0" dirty="0">
                <a:gradFill>
                  <a:gsLst>
                    <a:gs pos="0">
                      <a:schemeClr val="tx2"/>
                    </a:gs>
                    <a:gs pos="100000">
                      <a:schemeClr val="tx2"/>
                    </a:gs>
                  </a:gsLst>
                  <a:lin ang="5400000" scaled="0"/>
                </a:gra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gradFill>
                  <a:gsLst>
                    <a:gs pos="0">
                      <a:schemeClr val="tx1"/>
                    </a:gs>
                    <a:gs pos="100000">
                      <a:schemeClr val="tx1"/>
                    </a:gs>
                  </a:gsLst>
                  <a:lin ang="5400000" scaled="1"/>
                </a:gra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gradFill>
                  <a:gsLst>
                    <a:gs pos="0">
                      <a:schemeClr val="tx2"/>
                    </a:gs>
                    <a:gs pos="100000">
                      <a:schemeClr val="tx2"/>
                    </a:gs>
                  </a:gsLst>
                  <a:lin ang="5400000" scaled="0"/>
                </a:gra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gradFill>
                  <a:gsLst>
                    <a:gs pos="0">
                      <a:schemeClr val="tx1"/>
                    </a:gs>
                    <a:gs pos="100000">
                      <a:schemeClr val="tx1"/>
                    </a:gs>
                  </a:gsLst>
                  <a:lin ang="5400000" scaled="1"/>
                </a:gra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gradFill>
                  <a:gsLst>
                    <a:gs pos="0">
                      <a:schemeClr val="tx2"/>
                    </a:gs>
                    <a:gs pos="100000">
                      <a:schemeClr val="tx2"/>
                    </a:gs>
                  </a:gsLst>
                  <a:lin ang="5400000" scaled="0"/>
                </a:gra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gradFill>
                  <a:gsLst>
                    <a:gs pos="0">
                      <a:schemeClr val="tx1"/>
                    </a:gs>
                    <a:gs pos="100000">
                      <a:schemeClr val="tx1"/>
                    </a:gs>
                  </a:gsLst>
                  <a:lin ang="5400000" scaled="1"/>
                </a:gra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gradFill>
                  <a:gsLst>
                    <a:gs pos="0">
                      <a:schemeClr val="tx2"/>
                    </a:gs>
                    <a:gs pos="100000">
                      <a:schemeClr val="tx2"/>
                    </a:gs>
                  </a:gsLst>
                  <a:lin ang="5400000" scaled="0"/>
                </a:gra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gradFill>
                  <a:gsLst>
                    <a:gs pos="0">
                      <a:schemeClr val="tx1"/>
                    </a:gs>
                    <a:gs pos="100000">
                      <a:schemeClr val="tx1"/>
                    </a:gs>
                  </a:gsLst>
                  <a:lin ang="5400000" scaled="1"/>
                </a:gra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gradFill>
                  <a:gsLst>
                    <a:gs pos="0">
                      <a:schemeClr val="tx2"/>
                    </a:gs>
                    <a:gs pos="100000">
                      <a:schemeClr val="tx2"/>
                    </a:gs>
                  </a:gsLst>
                  <a:lin ang="5400000" scaled="0"/>
                </a:gra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gradFill>
                  <a:gsLst>
                    <a:gs pos="0">
                      <a:schemeClr val="tx1"/>
                    </a:gs>
                    <a:gs pos="100000">
                      <a:schemeClr val="tx1"/>
                    </a:gs>
                  </a:gsLst>
                  <a:lin ang="5400000" scaled="1"/>
                </a:gra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gradFill>
                  <a:gsLst>
                    <a:gs pos="0">
                      <a:schemeClr val="tx2"/>
                    </a:gs>
                    <a:gs pos="100000">
                      <a:schemeClr val="tx2"/>
                    </a:gs>
                  </a:gsLst>
                  <a:lin ang="5400000" scaled="0"/>
                </a:gra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gradFill>
                  <a:gsLst>
                    <a:gs pos="0">
                      <a:schemeClr val="tx1"/>
                    </a:gs>
                    <a:gs pos="100000">
                      <a:schemeClr val="tx1"/>
                    </a:gs>
                  </a:gsLst>
                  <a:lin ang="5400000" scaled="1"/>
                </a:gra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7"/>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58887"/>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58887"/>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7"/>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58887"/>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4"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2"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3"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4"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5AFE93E8-CAFC-48E2-A2BC-EB37096B7DC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Tree>
    <p:extLst>
      <p:ext uri="{BB962C8B-B14F-4D97-AF65-F5344CB8AC3E}">
        <p14:creationId xmlns:p14="http://schemas.microsoft.com/office/powerpoint/2010/main" val="368896800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Footer Placeholder 14">
            <a:extLst>
              <a:ext uri="{FF2B5EF4-FFF2-40B4-BE49-F238E27FC236}">
                <a16:creationId xmlns:a16="http://schemas.microsoft.com/office/drawing/2014/main" id="{F746F0DD-0FC8-4999-9BE9-77C05794A9D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
        <p:nvSpPr>
          <p:cNvPr id="3" name="Title 2">
            <a:extLst>
              <a:ext uri="{FF2B5EF4-FFF2-40B4-BE49-F238E27FC236}">
                <a16:creationId xmlns:a16="http://schemas.microsoft.com/office/drawing/2014/main" id="{8B4CB2F3-EC34-4627-B67F-1C2AAAA4081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309491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5" name="Footer Placeholder 14">
            <a:extLst>
              <a:ext uri="{FF2B5EF4-FFF2-40B4-BE49-F238E27FC236}">
                <a16:creationId xmlns:a16="http://schemas.microsoft.com/office/drawing/2014/main" id="{F746F0DD-0FC8-4999-9BE9-77C05794A9D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
        <p:nvSpPr>
          <p:cNvPr id="3" name="Title 2">
            <a:extLst>
              <a:ext uri="{FF2B5EF4-FFF2-40B4-BE49-F238E27FC236}">
                <a16:creationId xmlns:a16="http://schemas.microsoft.com/office/drawing/2014/main" id="{8B4CB2F3-EC34-4627-B67F-1C2AAAA40811}"/>
              </a:ext>
            </a:extLst>
          </p:cNvPr>
          <p:cNvSpPr>
            <a:spLocks noGrp="1"/>
          </p:cNvSpPr>
          <p:nvPr>
            <p:ph type="title"/>
          </p:nvPr>
        </p:nvSpPr>
        <p:spPr>
          <a:xfrm>
            <a:off x="442765" y="449263"/>
            <a:ext cx="11306469" cy="813819"/>
          </a:xfrm>
        </p:spPr>
        <p:txBody>
          <a:bodyPr/>
          <a:lstStyle/>
          <a:p>
            <a:r>
              <a:rPr lang="en-US"/>
              <a:t>Click to edit Master title style</a:t>
            </a:r>
          </a:p>
        </p:txBody>
      </p:sp>
      <p:sp>
        <p:nvSpPr>
          <p:cNvPr id="4" name="Text Placeholder 3">
            <a:extLst>
              <a:ext uri="{FF2B5EF4-FFF2-40B4-BE49-F238E27FC236}">
                <a16:creationId xmlns:a16="http://schemas.microsoft.com/office/drawing/2014/main" id="{82AC0373-F5DA-44C6-9FFF-13F786867218}"/>
              </a:ext>
            </a:extLst>
          </p:cNvPr>
          <p:cNvSpPr>
            <a:spLocks noGrp="1"/>
          </p:cNvSpPr>
          <p:nvPr>
            <p:ph type="body" sz="quarter" idx="10"/>
          </p:nvPr>
        </p:nvSpPr>
        <p:spPr>
          <a:xfrm>
            <a:off x="442765" y="884198"/>
            <a:ext cx="11283950" cy="492443"/>
          </a:xfrm>
        </p:spPr>
        <p:txBody>
          <a:bodyPr/>
          <a:lstStyle>
            <a:lvl1pPr>
              <a:defRPr sz="2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9439393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5" name="Footer Placeholder 14">
            <a:extLst>
              <a:ext uri="{FF2B5EF4-FFF2-40B4-BE49-F238E27FC236}">
                <a16:creationId xmlns:a16="http://schemas.microsoft.com/office/drawing/2014/main" id="{F746F0DD-0FC8-4999-9BE9-77C05794A9D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
        <p:nvSpPr>
          <p:cNvPr id="3" name="Title 2">
            <a:extLst>
              <a:ext uri="{FF2B5EF4-FFF2-40B4-BE49-F238E27FC236}">
                <a16:creationId xmlns:a16="http://schemas.microsoft.com/office/drawing/2014/main" id="{8B4CB2F3-EC34-4627-B67F-1C2AAAA40811}"/>
              </a:ext>
            </a:extLst>
          </p:cNvPr>
          <p:cNvSpPr>
            <a:spLocks noGrp="1"/>
          </p:cNvSpPr>
          <p:nvPr>
            <p:ph type="title"/>
          </p:nvPr>
        </p:nvSpPr>
        <p:spPr>
          <a:xfrm>
            <a:off x="442766" y="449263"/>
            <a:ext cx="5675459" cy="1561064"/>
          </a:xfrm>
        </p:spPr>
        <p:txBody>
          <a:bodyPr/>
          <a:lstStyle/>
          <a:p>
            <a:r>
              <a:rPr lang="en-US"/>
              <a:t>Click to edit Master title style</a:t>
            </a:r>
          </a:p>
        </p:txBody>
      </p:sp>
      <p:sp>
        <p:nvSpPr>
          <p:cNvPr id="4" name="Text Placeholder 3">
            <a:extLst>
              <a:ext uri="{FF2B5EF4-FFF2-40B4-BE49-F238E27FC236}">
                <a16:creationId xmlns:a16="http://schemas.microsoft.com/office/drawing/2014/main" id="{82AC0373-F5DA-44C6-9FFF-13F786867218}"/>
              </a:ext>
            </a:extLst>
          </p:cNvPr>
          <p:cNvSpPr>
            <a:spLocks noGrp="1"/>
          </p:cNvSpPr>
          <p:nvPr>
            <p:ph type="body" sz="quarter" idx="10"/>
          </p:nvPr>
        </p:nvSpPr>
        <p:spPr>
          <a:xfrm>
            <a:off x="442765" y="1002494"/>
            <a:ext cx="5911998" cy="944602"/>
          </a:xfrm>
        </p:spPr>
        <p:txBody>
          <a:bodyPr/>
          <a:lstStyle>
            <a:lvl1pPr>
              <a:defRPr sz="2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6341497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51CB04C-D189-4B38-A008-7FDDD278214D}"/>
              </a:ext>
            </a:extLst>
          </p:cNvPr>
          <p:cNvSpPr/>
          <p:nvPr userDrawn="1"/>
        </p:nvSpPr>
        <p:spPr bwMode="auto">
          <a:xfrm>
            <a:off x="1" y="4684370"/>
            <a:ext cx="12192000" cy="216870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Footer Placeholder 14">
            <a:extLst>
              <a:ext uri="{FF2B5EF4-FFF2-40B4-BE49-F238E27FC236}">
                <a16:creationId xmlns:a16="http://schemas.microsoft.com/office/drawing/2014/main" id="{F746F0DD-0FC8-4999-9BE9-77C05794A9D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
        <p:nvSpPr>
          <p:cNvPr id="3" name="Title 2">
            <a:extLst>
              <a:ext uri="{FF2B5EF4-FFF2-40B4-BE49-F238E27FC236}">
                <a16:creationId xmlns:a16="http://schemas.microsoft.com/office/drawing/2014/main" id="{8B4CB2F3-EC34-4627-B67F-1C2AAAA40811}"/>
              </a:ext>
            </a:extLst>
          </p:cNvPr>
          <p:cNvSpPr>
            <a:spLocks noGrp="1"/>
          </p:cNvSpPr>
          <p:nvPr>
            <p:ph type="title"/>
          </p:nvPr>
        </p:nvSpPr>
        <p:spPr/>
        <p:txBody>
          <a:bodyPr/>
          <a:lstStyle/>
          <a:p>
            <a:r>
              <a:rPr lang="en-US"/>
              <a:t>Click to edit Master title style</a:t>
            </a:r>
          </a:p>
        </p:txBody>
      </p:sp>
      <p:sp>
        <p:nvSpPr>
          <p:cNvPr id="6" name="Media Placeholder 5">
            <a:extLst>
              <a:ext uri="{FF2B5EF4-FFF2-40B4-BE49-F238E27FC236}">
                <a16:creationId xmlns:a16="http://schemas.microsoft.com/office/drawing/2014/main" id="{D6A1DD72-526C-4CFC-BF89-2C187268525E}"/>
              </a:ext>
            </a:extLst>
          </p:cNvPr>
          <p:cNvSpPr>
            <a:spLocks noGrp="1" noChangeAspect="1"/>
          </p:cNvSpPr>
          <p:nvPr>
            <p:ph type="media" sz="quarter" idx="10"/>
          </p:nvPr>
        </p:nvSpPr>
        <p:spPr>
          <a:xfrm>
            <a:off x="381894" y="1646830"/>
            <a:ext cx="3657600" cy="2057400"/>
          </a:xfr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lang="en-US" sz="2400" kern="0">
                <a:solidFill>
                  <a:schemeClr val="accent3"/>
                </a:solidFill>
                <a:latin typeface="Segoe UI"/>
                <a:cs typeface="Segoe UI" pitchFamily="34" charset="0"/>
              </a:defRPr>
            </a:lvl1pPr>
          </a:lstStyle>
          <a:p>
            <a:pPr lvl="0" algn="ctr" defTabSz="932472" fontAlgn="base">
              <a:lnSpc>
                <a:spcPct val="90000"/>
              </a:lnSpc>
              <a:spcBef>
                <a:spcPct val="0"/>
              </a:spcBef>
              <a:spcAft>
                <a:spcPct val="0"/>
              </a:spcAft>
            </a:pPr>
            <a:endParaRPr lang="en-US"/>
          </a:p>
        </p:txBody>
      </p:sp>
      <p:sp>
        <p:nvSpPr>
          <p:cNvPr id="7" name="Media Placeholder 5">
            <a:extLst>
              <a:ext uri="{FF2B5EF4-FFF2-40B4-BE49-F238E27FC236}">
                <a16:creationId xmlns:a16="http://schemas.microsoft.com/office/drawing/2014/main" id="{D0E0698A-784D-4E99-848F-5C1A74A2B676}"/>
              </a:ext>
            </a:extLst>
          </p:cNvPr>
          <p:cNvSpPr>
            <a:spLocks noGrp="1" noChangeAspect="1"/>
          </p:cNvSpPr>
          <p:nvPr>
            <p:ph type="media" sz="quarter" idx="11"/>
          </p:nvPr>
        </p:nvSpPr>
        <p:spPr>
          <a:xfrm>
            <a:off x="4279406" y="1646830"/>
            <a:ext cx="3657600" cy="2057400"/>
          </a:xfr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lang="en-US" sz="2400" kern="0">
                <a:solidFill>
                  <a:schemeClr val="accent3"/>
                </a:solidFill>
                <a:latin typeface="Segoe UI"/>
                <a:cs typeface="Segoe UI" pitchFamily="34" charset="0"/>
              </a:defRPr>
            </a:lvl1pPr>
          </a:lstStyle>
          <a:p>
            <a:pPr lvl="0" algn="ctr" defTabSz="932472" fontAlgn="base">
              <a:lnSpc>
                <a:spcPct val="90000"/>
              </a:lnSpc>
              <a:spcBef>
                <a:spcPct val="0"/>
              </a:spcBef>
              <a:spcAft>
                <a:spcPct val="0"/>
              </a:spcAft>
            </a:pPr>
            <a:endParaRPr lang="en-US"/>
          </a:p>
        </p:txBody>
      </p:sp>
      <p:sp>
        <p:nvSpPr>
          <p:cNvPr id="8" name="Media Placeholder 5">
            <a:extLst>
              <a:ext uri="{FF2B5EF4-FFF2-40B4-BE49-F238E27FC236}">
                <a16:creationId xmlns:a16="http://schemas.microsoft.com/office/drawing/2014/main" id="{E69CFFD7-FE10-4301-A248-8B40AD4EF6BA}"/>
              </a:ext>
            </a:extLst>
          </p:cNvPr>
          <p:cNvSpPr>
            <a:spLocks noGrp="1" noChangeAspect="1"/>
          </p:cNvSpPr>
          <p:nvPr>
            <p:ph type="media" sz="quarter" idx="12"/>
          </p:nvPr>
        </p:nvSpPr>
        <p:spPr>
          <a:xfrm>
            <a:off x="8181148" y="1646830"/>
            <a:ext cx="3657600" cy="2057400"/>
          </a:xfr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lang="en-US" sz="2400" kern="0">
                <a:solidFill>
                  <a:schemeClr val="accent3"/>
                </a:solidFill>
                <a:latin typeface="Segoe UI"/>
                <a:cs typeface="Segoe UI" pitchFamily="34" charset="0"/>
              </a:defRPr>
            </a:lvl1pPr>
          </a:lstStyle>
          <a:p>
            <a:pPr lvl="0" algn="ctr" defTabSz="932472" fontAlgn="base">
              <a:lnSpc>
                <a:spcPct val="90000"/>
              </a:lnSpc>
              <a:spcBef>
                <a:spcPct val="0"/>
              </a:spcBef>
              <a:spcAft>
                <a:spcPct val="0"/>
              </a:spcAft>
            </a:pPr>
            <a:endParaRPr lang="en-US"/>
          </a:p>
        </p:txBody>
      </p:sp>
      <p:sp>
        <p:nvSpPr>
          <p:cNvPr id="9" name="Oval 8">
            <a:extLst>
              <a:ext uri="{FF2B5EF4-FFF2-40B4-BE49-F238E27FC236}">
                <a16:creationId xmlns:a16="http://schemas.microsoft.com/office/drawing/2014/main" id="{A2D1491F-4A7E-46C0-B431-58728BE5ACA9}"/>
              </a:ext>
            </a:extLst>
          </p:cNvPr>
          <p:cNvSpPr/>
          <p:nvPr userDrawn="1"/>
        </p:nvSpPr>
        <p:spPr bwMode="auto">
          <a:xfrm>
            <a:off x="5576314" y="4094916"/>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Oval 9">
            <a:extLst>
              <a:ext uri="{FF2B5EF4-FFF2-40B4-BE49-F238E27FC236}">
                <a16:creationId xmlns:a16="http://schemas.microsoft.com/office/drawing/2014/main" id="{E4541E4B-E67A-455C-9032-CB196609F967}"/>
              </a:ext>
            </a:extLst>
          </p:cNvPr>
          <p:cNvSpPr/>
          <p:nvPr userDrawn="1"/>
        </p:nvSpPr>
        <p:spPr bwMode="auto">
          <a:xfrm>
            <a:off x="9478056" y="4094916"/>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Oval 10">
            <a:extLst>
              <a:ext uri="{FF2B5EF4-FFF2-40B4-BE49-F238E27FC236}">
                <a16:creationId xmlns:a16="http://schemas.microsoft.com/office/drawing/2014/main" id="{97B84CFA-6550-4EBD-904E-AC28D6DA232D}"/>
              </a:ext>
            </a:extLst>
          </p:cNvPr>
          <p:cNvSpPr/>
          <p:nvPr userDrawn="1"/>
        </p:nvSpPr>
        <p:spPr bwMode="auto">
          <a:xfrm>
            <a:off x="1678802" y="4094916"/>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2" name="Straight Connector 11">
            <a:extLst>
              <a:ext uri="{FF2B5EF4-FFF2-40B4-BE49-F238E27FC236}">
                <a16:creationId xmlns:a16="http://schemas.microsoft.com/office/drawing/2014/main" id="{689E7173-D2BC-483D-A708-3556B1CB0467}"/>
              </a:ext>
            </a:extLst>
          </p:cNvPr>
          <p:cNvCxnSpPr/>
          <p:nvPr userDrawn="1"/>
        </p:nvCxnSpPr>
        <p:spPr>
          <a:xfrm>
            <a:off x="8113383" y="5288783"/>
            <a:ext cx="0" cy="975348"/>
          </a:xfrm>
          <a:prstGeom prst="line">
            <a:avLst/>
          </a:prstGeom>
          <a:ln>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2B7C772-8CE1-4F1D-9A79-F9A19AD38797}"/>
              </a:ext>
            </a:extLst>
          </p:cNvPr>
          <p:cNvCxnSpPr/>
          <p:nvPr userDrawn="1"/>
        </p:nvCxnSpPr>
        <p:spPr>
          <a:xfrm>
            <a:off x="4170937" y="5288783"/>
            <a:ext cx="0" cy="975348"/>
          </a:xfrm>
          <a:prstGeom prst="line">
            <a:avLst/>
          </a:prstGeom>
          <a:ln>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F8F197E-0D5D-421B-BBE4-C950539938A7}"/>
              </a:ext>
            </a:extLst>
          </p:cNvPr>
          <p:cNvSpPr>
            <a:spLocks noGrp="1"/>
          </p:cNvSpPr>
          <p:nvPr>
            <p:ph type="body" sz="quarter" idx="13"/>
          </p:nvPr>
        </p:nvSpPr>
        <p:spPr>
          <a:xfrm>
            <a:off x="366139" y="5383058"/>
            <a:ext cx="3689111" cy="461665"/>
          </a:xfrm>
        </p:spPr>
        <p:txBody>
          <a:bodyPr/>
          <a:lstStyle>
            <a:lvl1pPr algn="ctr">
              <a:defRPr sz="1800">
                <a:latin typeface="+mn-lt"/>
              </a:defRPr>
            </a:lvl1pPr>
            <a:lvl2pPr algn="ctr">
              <a:defRPr sz="1600">
                <a:latin typeface="+mn-lt"/>
              </a:defRPr>
            </a:lvl2pPr>
            <a:lvl3pPr algn="ctr">
              <a:defRPr sz="1400">
                <a:latin typeface="+mn-lt"/>
              </a:defRPr>
            </a:lvl3pPr>
            <a:lvl4pPr algn="ctr">
              <a:defRPr sz="1400">
                <a:latin typeface="+mn-lt"/>
              </a:defRPr>
            </a:lvl4pPr>
            <a:lvl5pPr algn="ctr">
              <a:defRPr sz="1050">
                <a:latin typeface="+mn-lt"/>
              </a:defRPr>
            </a:lvl5pPr>
          </a:lstStyle>
          <a:p>
            <a:pPr lvl="0"/>
            <a:r>
              <a:rPr lang="en-US"/>
              <a:t>Click to edit Master text styles</a:t>
            </a:r>
          </a:p>
        </p:txBody>
      </p:sp>
      <p:sp>
        <p:nvSpPr>
          <p:cNvPr id="18" name="Text Placeholder 3">
            <a:extLst>
              <a:ext uri="{FF2B5EF4-FFF2-40B4-BE49-F238E27FC236}">
                <a16:creationId xmlns:a16="http://schemas.microsoft.com/office/drawing/2014/main" id="{C6CBE003-FFFD-4539-9880-6836B93E1204}"/>
              </a:ext>
            </a:extLst>
          </p:cNvPr>
          <p:cNvSpPr>
            <a:spLocks noGrp="1"/>
          </p:cNvSpPr>
          <p:nvPr>
            <p:ph type="body" sz="quarter" idx="14"/>
          </p:nvPr>
        </p:nvSpPr>
        <p:spPr>
          <a:xfrm>
            <a:off x="4263651" y="5383058"/>
            <a:ext cx="3689111" cy="461665"/>
          </a:xfrm>
        </p:spPr>
        <p:txBody>
          <a:bodyPr/>
          <a:lstStyle>
            <a:lvl1pPr algn="ctr">
              <a:defRPr sz="1800">
                <a:latin typeface="+mn-lt"/>
              </a:defRPr>
            </a:lvl1pPr>
            <a:lvl2pPr algn="ctr">
              <a:defRPr sz="1600">
                <a:latin typeface="+mn-lt"/>
              </a:defRPr>
            </a:lvl2pPr>
            <a:lvl3pPr algn="ctr">
              <a:defRPr sz="1400">
                <a:latin typeface="+mn-lt"/>
              </a:defRPr>
            </a:lvl3pPr>
            <a:lvl4pPr algn="ctr">
              <a:defRPr sz="1400">
                <a:latin typeface="+mn-lt"/>
              </a:defRPr>
            </a:lvl4pPr>
            <a:lvl5pPr algn="ctr">
              <a:defRPr sz="1050">
                <a:latin typeface="+mn-lt"/>
              </a:defRPr>
            </a:lvl5pPr>
          </a:lstStyle>
          <a:p>
            <a:pPr lvl="0"/>
            <a:r>
              <a:rPr lang="en-US"/>
              <a:t>Click to edit Master text styles</a:t>
            </a:r>
          </a:p>
        </p:txBody>
      </p:sp>
      <p:sp>
        <p:nvSpPr>
          <p:cNvPr id="19" name="Text Placeholder 3">
            <a:extLst>
              <a:ext uri="{FF2B5EF4-FFF2-40B4-BE49-F238E27FC236}">
                <a16:creationId xmlns:a16="http://schemas.microsoft.com/office/drawing/2014/main" id="{45DC3647-DF39-41E0-8AB7-7933DA295127}"/>
              </a:ext>
            </a:extLst>
          </p:cNvPr>
          <p:cNvSpPr>
            <a:spLocks noGrp="1"/>
          </p:cNvSpPr>
          <p:nvPr>
            <p:ph type="body" sz="quarter" idx="15"/>
          </p:nvPr>
        </p:nvSpPr>
        <p:spPr>
          <a:xfrm>
            <a:off x="8165393" y="5383058"/>
            <a:ext cx="3689111" cy="461665"/>
          </a:xfrm>
        </p:spPr>
        <p:txBody>
          <a:bodyPr/>
          <a:lstStyle>
            <a:lvl1pPr algn="ctr">
              <a:defRPr sz="1800">
                <a:latin typeface="+mn-lt"/>
              </a:defRPr>
            </a:lvl1pPr>
            <a:lvl2pPr algn="ctr">
              <a:defRPr sz="1600">
                <a:latin typeface="+mn-lt"/>
              </a:defRPr>
            </a:lvl2pPr>
            <a:lvl3pPr algn="ctr">
              <a:defRPr sz="1400">
                <a:latin typeface="+mn-lt"/>
              </a:defRPr>
            </a:lvl3pPr>
            <a:lvl4pPr algn="ctr">
              <a:defRPr sz="1400">
                <a:latin typeface="+mn-lt"/>
              </a:defRPr>
            </a:lvl4pPr>
            <a:lvl5pPr algn="ctr">
              <a:defRPr sz="1050">
                <a:latin typeface="+mn-lt"/>
              </a:defRPr>
            </a:lvl5pPr>
          </a:lstStyle>
          <a:p>
            <a:pPr lvl="0"/>
            <a:r>
              <a:rPr lang="en-US"/>
              <a:t>Click to edit Master text styles</a:t>
            </a:r>
          </a:p>
        </p:txBody>
      </p:sp>
      <p:cxnSp>
        <p:nvCxnSpPr>
          <p:cNvPr id="20" name="Straight Connector 19">
            <a:extLst>
              <a:ext uri="{FF2B5EF4-FFF2-40B4-BE49-F238E27FC236}">
                <a16:creationId xmlns:a16="http://schemas.microsoft.com/office/drawing/2014/main" id="{4EA7CF2C-908E-48D5-ACB2-E55FC1ACD2F0}"/>
              </a:ext>
            </a:extLst>
          </p:cNvPr>
          <p:cNvCxnSpPr/>
          <p:nvPr userDrawn="1"/>
        </p:nvCxnSpPr>
        <p:spPr>
          <a:xfrm>
            <a:off x="4169274" y="5334887"/>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4996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51CB04C-D189-4B38-A008-7FDDD278214D}"/>
              </a:ext>
            </a:extLst>
          </p:cNvPr>
          <p:cNvSpPr/>
          <p:nvPr userDrawn="1"/>
        </p:nvSpPr>
        <p:spPr bwMode="auto">
          <a:xfrm>
            <a:off x="1" y="4684370"/>
            <a:ext cx="12192000" cy="216870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Footer Placeholder 14">
            <a:extLst>
              <a:ext uri="{FF2B5EF4-FFF2-40B4-BE49-F238E27FC236}">
                <a16:creationId xmlns:a16="http://schemas.microsoft.com/office/drawing/2014/main" id="{F746F0DD-0FC8-4999-9BE9-77C05794A9D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
        <p:nvSpPr>
          <p:cNvPr id="3" name="Title 2">
            <a:extLst>
              <a:ext uri="{FF2B5EF4-FFF2-40B4-BE49-F238E27FC236}">
                <a16:creationId xmlns:a16="http://schemas.microsoft.com/office/drawing/2014/main" id="{8B4CB2F3-EC34-4627-B67F-1C2AAAA40811}"/>
              </a:ext>
            </a:extLst>
          </p:cNvPr>
          <p:cNvSpPr>
            <a:spLocks noGrp="1"/>
          </p:cNvSpPr>
          <p:nvPr>
            <p:ph type="title"/>
          </p:nvPr>
        </p:nvSpPr>
        <p:spPr/>
        <p:txBody>
          <a:bodyPr/>
          <a:lstStyle/>
          <a:p>
            <a:r>
              <a:rPr lang="en-US"/>
              <a:t>Click to edit Master title style</a:t>
            </a:r>
          </a:p>
        </p:txBody>
      </p:sp>
      <p:sp>
        <p:nvSpPr>
          <p:cNvPr id="9" name="Oval 8">
            <a:extLst>
              <a:ext uri="{FF2B5EF4-FFF2-40B4-BE49-F238E27FC236}">
                <a16:creationId xmlns:a16="http://schemas.microsoft.com/office/drawing/2014/main" id="{A2D1491F-4A7E-46C0-B431-58728BE5ACA9}"/>
              </a:ext>
            </a:extLst>
          </p:cNvPr>
          <p:cNvSpPr/>
          <p:nvPr userDrawn="1"/>
        </p:nvSpPr>
        <p:spPr bwMode="auto">
          <a:xfrm>
            <a:off x="5576314" y="4094916"/>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Oval 9">
            <a:extLst>
              <a:ext uri="{FF2B5EF4-FFF2-40B4-BE49-F238E27FC236}">
                <a16:creationId xmlns:a16="http://schemas.microsoft.com/office/drawing/2014/main" id="{E4541E4B-E67A-455C-9032-CB196609F967}"/>
              </a:ext>
            </a:extLst>
          </p:cNvPr>
          <p:cNvSpPr/>
          <p:nvPr userDrawn="1"/>
        </p:nvSpPr>
        <p:spPr bwMode="auto">
          <a:xfrm>
            <a:off x="9478056" y="4094916"/>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Oval 10">
            <a:extLst>
              <a:ext uri="{FF2B5EF4-FFF2-40B4-BE49-F238E27FC236}">
                <a16:creationId xmlns:a16="http://schemas.microsoft.com/office/drawing/2014/main" id="{97B84CFA-6550-4EBD-904E-AC28D6DA232D}"/>
              </a:ext>
            </a:extLst>
          </p:cNvPr>
          <p:cNvSpPr/>
          <p:nvPr userDrawn="1"/>
        </p:nvSpPr>
        <p:spPr bwMode="auto">
          <a:xfrm>
            <a:off x="1678802" y="4094916"/>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2" name="Straight Connector 11">
            <a:extLst>
              <a:ext uri="{FF2B5EF4-FFF2-40B4-BE49-F238E27FC236}">
                <a16:creationId xmlns:a16="http://schemas.microsoft.com/office/drawing/2014/main" id="{689E7173-D2BC-483D-A708-3556B1CB0467}"/>
              </a:ext>
            </a:extLst>
          </p:cNvPr>
          <p:cNvCxnSpPr/>
          <p:nvPr userDrawn="1"/>
        </p:nvCxnSpPr>
        <p:spPr>
          <a:xfrm>
            <a:off x="8113383" y="5288783"/>
            <a:ext cx="0" cy="975348"/>
          </a:xfrm>
          <a:prstGeom prst="line">
            <a:avLst/>
          </a:prstGeom>
          <a:ln>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2B7C772-8CE1-4F1D-9A79-F9A19AD38797}"/>
              </a:ext>
            </a:extLst>
          </p:cNvPr>
          <p:cNvCxnSpPr/>
          <p:nvPr userDrawn="1"/>
        </p:nvCxnSpPr>
        <p:spPr>
          <a:xfrm>
            <a:off x="4170937" y="5288783"/>
            <a:ext cx="0" cy="975348"/>
          </a:xfrm>
          <a:prstGeom prst="line">
            <a:avLst/>
          </a:prstGeom>
          <a:ln>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F8F197E-0D5D-421B-BBE4-C950539938A7}"/>
              </a:ext>
            </a:extLst>
          </p:cNvPr>
          <p:cNvSpPr>
            <a:spLocks noGrp="1"/>
          </p:cNvSpPr>
          <p:nvPr>
            <p:ph type="body" sz="quarter" idx="13"/>
          </p:nvPr>
        </p:nvSpPr>
        <p:spPr>
          <a:xfrm>
            <a:off x="366139" y="5383058"/>
            <a:ext cx="3689111" cy="461665"/>
          </a:xfrm>
        </p:spPr>
        <p:txBody>
          <a:bodyPr/>
          <a:lstStyle>
            <a:lvl1pPr algn="ctr">
              <a:defRPr sz="1800">
                <a:latin typeface="+mn-lt"/>
              </a:defRPr>
            </a:lvl1pPr>
            <a:lvl2pPr algn="ctr">
              <a:defRPr sz="1600">
                <a:latin typeface="+mn-lt"/>
              </a:defRPr>
            </a:lvl2pPr>
            <a:lvl3pPr algn="ctr">
              <a:defRPr sz="1400">
                <a:latin typeface="+mn-lt"/>
              </a:defRPr>
            </a:lvl3pPr>
            <a:lvl4pPr algn="ctr">
              <a:defRPr sz="1400">
                <a:latin typeface="+mn-lt"/>
              </a:defRPr>
            </a:lvl4pPr>
            <a:lvl5pPr algn="ctr">
              <a:defRPr sz="1050">
                <a:latin typeface="+mn-lt"/>
              </a:defRPr>
            </a:lvl5pPr>
          </a:lstStyle>
          <a:p>
            <a:pPr lvl="0"/>
            <a:r>
              <a:rPr lang="en-US"/>
              <a:t>Click to edit Master text styles</a:t>
            </a:r>
          </a:p>
        </p:txBody>
      </p:sp>
      <p:sp>
        <p:nvSpPr>
          <p:cNvPr id="18" name="Text Placeholder 3">
            <a:extLst>
              <a:ext uri="{FF2B5EF4-FFF2-40B4-BE49-F238E27FC236}">
                <a16:creationId xmlns:a16="http://schemas.microsoft.com/office/drawing/2014/main" id="{C6CBE003-FFFD-4539-9880-6836B93E1204}"/>
              </a:ext>
            </a:extLst>
          </p:cNvPr>
          <p:cNvSpPr>
            <a:spLocks noGrp="1"/>
          </p:cNvSpPr>
          <p:nvPr>
            <p:ph type="body" sz="quarter" idx="14"/>
          </p:nvPr>
        </p:nvSpPr>
        <p:spPr>
          <a:xfrm>
            <a:off x="4263651" y="5383058"/>
            <a:ext cx="3689111" cy="461665"/>
          </a:xfrm>
        </p:spPr>
        <p:txBody>
          <a:bodyPr/>
          <a:lstStyle>
            <a:lvl1pPr algn="ctr">
              <a:defRPr sz="1800">
                <a:latin typeface="+mn-lt"/>
              </a:defRPr>
            </a:lvl1pPr>
            <a:lvl2pPr algn="ctr">
              <a:defRPr sz="1600">
                <a:latin typeface="+mn-lt"/>
              </a:defRPr>
            </a:lvl2pPr>
            <a:lvl3pPr algn="ctr">
              <a:defRPr sz="1400">
                <a:latin typeface="+mn-lt"/>
              </a:defRPr>
            </a:lvl3pPr>
            <a:lvl4pPr algn="ctr">
              <a:defRPr sz="1400">
                <a:latin typeface="+mn-lt"/>
              </a:defRPr>
            </a:lvl4pPr>
            <a:lvl5pPr algn="ctr">
              <a:defRPr sz="1050">
                <a:latin typeface="+mn-lt"/>
              </a:defRPr>
            </a:lvl5pPr>
          </a:lstStyle>
          <a:p>
            <a:pPr lvl="0"/>
            <a:r>
              <a:rPr lang="en-US"/>
              <a:t>Click to edit Master text styles</a:t>
            </a:r>
          </a:p>
        </p:txBody>
      </p:sp>
      <p:sp>
        <p:nvSpPr>
          <p:cNvPr id="19" name="Text Placeholder 3">
            <a:extLst>
              <a:ext uri="{FF2B5EF4-FFF2-40B4-BE49-F238E27FC236}">
                <a16:creationId xmlns:a16="http://schemas.microsoft.com/office/drawing/2014/main" id="{45DC3647-DF39-41E0-8AB7-7933DA295127}"/>
              </a:ext>
            </a:extLst>
          </p:cNvPr>
          <p:cNvSpPr>
            <a:spLocks noGrp="1"/>
          </p:cNvSpPr>
          <p:nvPr>
            <p:ph type="body" sz="quarter" idx="15"/>
          </p:nvPr>
        </p:nvSpPr>
        <p:spPr>
          <a:xfrm>
            <a:off x="8165393" y="5383058"/>
            <a:ext cx="3689111" cy="461665"/>
          </a:xfrm>
        </p:spPr>
        <p:txBody>
          <a:bodyPr/>
          <a:lstStyle>
            <a:lvl1pPr algn="ctr">
              <a:defRPr sz="1800">
                <a:latin typeface="+mn-lt"/>
              </a:defRPr>
            </a:lvl1pPr>
            <a:lvl2pPr algn="ctr">
              <a:defRPr sz="1600">
                <a:latin typeface="+mn-lt"/>
              </a:defRPr>
            </a:lvl2pPr>
            <a:lvl3pPr algn="ctr">
              <a:defRPr sz="1400">
                <a:latin typeface="+mn-lt"/>
              </a:defRPr>
            </a:lvl3pPr>
            <a:lvl4pPr algn="ctr">
              <a:defRPr sz="1400">
                <a:latin typeface="+mn-lt"/>
              </a:defRPr>
            </a:lvl4pPr>
            <a:lvl5pPr algn="ctr">
              <a:defRPr sz="1050">
                <a:latin typeface="+mn-lt"/>
              </a:defRPr>
            </a:lvl5pPr>
          </a:lstStyle>
          <a:p>
            <a:pPr lvl="0"/>
            <a:r>
              <a:rPr lang="en-US"/>
              <a:t>Click to edit Master text styles</a:t>
            </a:r>
          </a:p>
        </p:txBody>
      </p:sp>
      <p:cxnSp>
        <p:nvCxnSpPr>
          <p:cNvPr id="20" name="Straight Connector 19">
            <a:extLst>
              <a:ext uri="{FF2B5EF4-FFF2-40B4-BE49-F238E27FC236}">
                <a16:creationId xmlns:a16="http://schemas.microsoft.com/office/drawing/2014/main" id="{4EA7CF2C-908E-48D5-ACB2-E55FC1ACD2F0}"/>
              </a:ext>
            </a:extLst>
          </p:cNvPr>
          <p:cNvCxnSpPr/>
          <p:nvPr userDrawn="1"/>
        </p:nvCxnSpPr>
        <p:spPr>
          <a:xfrm>
            <a:off x="4169274" y="5334887"/>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2067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 anima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51CB04C-D189-4B38-A008-7FDDD278214D}"/>
              </a:ext>
            </a:extLst>
          </p:cNvPr>
          <p:cNvSpPr/>
          <p:nvPr userDrawn="1"/>
        </p:nvSpPr>
        <p:spPr bwMode="auto">
          <a:xfrm>
            <a:off x="1" y="4684370"/>
            <a:ext cx="12192000" cy="216870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Footer Placeholder 14">
            <a:extLst>
              <a:ext uri="{FF2B5EF4-FFF2-40B4-BE49-F238E27FC236}">
                <a16:creationId xmlns:a16="http://schemas.microsoft.com/office/drawing/2014/main" id="{F746F0DD-0FC8-4999-9BE9-77C05794A9D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
        <p:nvSpPr>
          <p:cNvPr id="3" name="Title 2">
            <a:extLst>
              <a:ext uri="{FF2B5EF4-FFF2-40B4-BE49-F238E27FC236}">
                <a16:creationId xmlns:a16="http://schemas.microsoft.com/office/drawing/2014/main" id="{8B4CB2F3-EC34-4627-B67F-1C2AAAA40811}"/>
              </a:ext>
            </a:extLst>
          </p:cNvPr>
          <p:cNvSpPr>
            <a:spLocks noGrp="1"/>
          </p:cNvSpPr>
          <p:nvPr>
            <p:ph type="title"/>
          </p:nvPr>
        </p:nvSpPr>
        <p:spPr/>
        <p:txBody>
          <a:bodyPr/>
          <a:lstStyle/>
          <a:p>
            <a:r>
              <a:rPr lang="en-US"/>
              <a:t>Click to edit Master title style</a:t>
            </a:r>
          </a:p>
        </p:txBody>
      </p:sp>
      <p:sp>
        <p:nvSpPr>
          <p:cNvPr id="6" name="Media Placeholder 5">
            <a:extLst>
              <a:ext uri="{FF2B5EF4-FFF2-40B4-BE49-F238E27FC236}">
                <a16:creationId xmlns:a16="http://schemas.microsoft.com/office/drawing/2014/main" id="{D6A1DD72-526C-4CFC-BF89-2C187268525E}"/>
              </a:ext>
            </a:extLst>
          </p:cNvPr>
          <p:cNvSpPr>
            <a:spLocks noGrp="1" noChangeAspect="1"/>
          </p:cNvSpPr>
          <p:nvPr>
            <p:ph type="media" sz="quarter" idx="10"/>
          </p:nvPr>
        </p:nvSpPr>
        <p:spPr>
          <a:xfrm>
            <a:off x="381894" y="1646830"/>
            <a:ext cx="3657600" cy="2057400"/>
          </a:xfr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lang="en-US" sz="2400" kern="0">
                <a:solidFill>
                  <a:schemeClr val="accent3"/>
                </a:solidFill>
                <a:latin typeface="Segoe UI"/>
                <a:cs typeface="Segoe UI" pitchFamily="34" charset="0"/>
              </a:defRPr>
            </a:lvl1pPr>
          </a:lstStyle>
          <a:p>
            <a:pPr lvl="0" algn="ctr" defTabSz="932472" fontAlgn="base">
              <a:lnSpc>
                <a:spcPct val="90000"/>
              </a:lnSpc>
              <a:spcBef>
                <a:spcPct val="0"/>
              </a:spcBef>
              <a:spcAft>
                <a:spcPct val="0"/>
              </a:spcAft>
            </a:pPr>
            <a:endParaRPr lang="en-US"/>
          </a:p>
        </p:txBody>
      </p:sp>
      <p:sp>
        <p:nvSpPr>
          <p:cNvPr id="7" name="Media Placeholder 5">
            <a:extLst>
              <a:ext uri="{FF2B5EF4-FFF2-40B4-BE49-F238E27FC236}">
                <a16:creationId xmlns:a16="http://schemas.microsoft.com/office/drawing/2014/main" id="{D0E0698A-784D-4E99-848F-5C1A74A2B676}"/>
              </a:ext>
            </a:extLst>
          </p:cNvPr>
          <p:cNvSpPr>
            <a:spLocks noGrp="1" noChangeAspect="1"/>
          </p:cNvSpPr>
          <p:nvPr>
            <p:ph type="media" sz="quarter" idx="11"/>
          </p:nvPr>
        </p:nvSpPr>
        <p:spPr>
          <a:xfrm>
            <a:off x="4279406" y="1646830"/>
            <a:ext cx="3657600" cy="2057400"/>
          </a:xfr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lang="en-US" sz="2400" kern="0">
                <a:solidFill>
                  <a:schemeClr val="accent3"/>
                </a:solidFill>
                <a:latin typeface="Segoe UI"/>
                <a:cs typeface="Segoe UI" pitchFamily="34" charset="0"/>
              </a:defRPr>
            </a:lvl1pPr>
          </a:lstStyle>
          <a:p>
            <a:pPr lvl="0" algn="ctr" defTabSz="932472" fontAlgn="base">
              <a:lnSpc>
                <a:spcPct val="90000"/>
              </a:lnSpc>
              <a:spcBef>
                <a:spcPct val="0"/>
              </a:spcBef>
              <a:spcAft>
                <a:spcPct val="0"/>
              </a:spcAft>
            </a:pPr>
            <a:endParaRPr lang="en-US"/>
          </a:p>
        </p:txBody>
      </p:sp>
      <p:sp>
        <p:nvSpPr>
          <p:cNvPr id="8" name="Media Placeholder 5">
            <a:extLst>
              <a:ext uri="{FF2B5EF4-FFF2-40B4-BE49-F238E27FC236}">
                <a16:creationId xmlns:a16="http://schemas.microsoft.com/office/drawing/2014/main" id="{E69CFFD7-FE10-4301-A248-8B40AD4EF6BA}"/>
              </a:ext>
            </a:extLst>
          </p:cNvPr>
          <p:cNvSpPr>
            <a:spLocks noGrp="1" noChangeAspect="1"/>
          </p:cNvSpPr>
          <p:nvPr>
            <p:ph type="media" sz="quarter" idx="12"/>
          </p:nvPr>
        </p:nvSpPr>
        <p:spPr>
          <a:xfrm>
            <a:off x="8181148" y="1646830"/>
            <a:ext cx="3657600" cy="2057400"/>
          </a:xfr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lang="en-US" sz="2400" kern="0">
                <a:solidFill>
                  <a:schemeClr val="accent3"/>
                </a:solidFill>
                <a:latin typeface="Segoe UI"/>
                <a:cs typeface="Segoe UI" pitchFamily="34" charset="0"/>
              </a:defRPr>
            </a:lvl1pPr>
          </a:lstStyle>
          <a:p>
            <a:pPr lvl="0" algn="ctr" defTabSz="932472" fontAlgn="base">
              <a:lnSpc>
                <a:spcPct val="90000"/>
              </a:lnSpc>
              <a:spcBef>
                <a:spcPct val="0"/>
              </a:spcBef>
              <a:spcAft>
                <a:spcPct val="0"/>
              </a:spcAft>
            </a:pPr>
            <a:endParaRPr lang="en-US"/>
          </a:p>
        </p:txBody>
      </p:sp>
      <p:sp>
        <p:nvSpPr>
          <p:cNvPr id="9" name="Oval 8">
            <a:extLst>
              <a:ext uri="{FF2B5EF4-FFF2-40B4-BE49-F238E27FC236}">
                <a16:creationId xmlns:a16="http://schemas.microsoft.com/office/drawing/2014/main" id="{A2D1491F-4A7E-46C0-B431-58728BE5ACA9}"/>
              </a:ext>
            </a:extLst>
          </p:cNvPr>
          <p:cNvSpPr/>
          <p:nvPr userDrawn="1"/>
        </p:nvSpPr>
        <p:spPr bwMode="auto">
          <a:xfrm>
            <a:off x="5576314" y="4094916"/>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Oval 9">
            <a:extLst>
              <a:ext uri="{FF2B5EF4-FFF2-40B4-BE49-F238E27FC236}">
                <a16:creationId xmlns:a16="http://schemas.microsoft.com/office/drawing/2014/main" id="{E4541E4B-E67A-455C-9032-CB196609F967}"/>
              </a:ext>
            </a:extLst>
          </p:cNvPr>
          <p:cNvSpPr/>
          <p:nvPr userDrawn="1"/>
        </p:nvSpPr>
        <p:spPr bwMode="auto">
          <a:xfrm>
            <a:off x="9478056" y="4094916"/>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Oval 10">
            <a:extLst>
              <a:ext uri="{FF2B5EF4-FFF2-40B4-BE49-F238E27FC236}">
                <a16:creationId xmlns:a16="http://schemas.microsoft.com/office/drawing/2014/main" id="{97B84CFA-6550-4EBD-904E-AC28D6DA232D}"/>
              </a:ext>
            </a:extLst>
          </p:cNvPr>
          <p:cNvSpPr/>
          <p:nvPr userDrawn="1"/>
        </p:nvSpPr>
        <p:spPr bwMode="auto">
          <a:xfrm>
            <a:off x="1678802" y="4094916"/>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2" name="Straight Connector 11">
            <a:extLst>
              <a:ext uri="{FF2B5EF4-FFF2-40B4-BE49-F238E27FC236}">
                <a16:creationId xmlns:a16="http://schemas.microsoft.com/office/drawing/2014/main" id="{689E7173-D2BC-483D-A708-3556B1CB0467}"/>
              </a:ext>
            </a:extLst>
          </p:cNvPr>
          <p:cNvCxnSpPr/>
          <p:nvPr userDrawn="1"/>
        </p:nvCxnSpPr>
        <p:spPr>
          <a:xfrm>
            <a:off x="8113383" y="5288783"/>
            <a:ext cx="0" cy="975348"/>
          </a:xfrm>
          <a:prstGeom prst="line">
            <a:avLst/>
          </a:prstGeom>
          <a:ln>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2B7C772-8CE1-4F1D-9A79-F9A19AD38797}"/>
              </a:ext>
            </a:extLst>
          </p:cNvPr>
          <p:cNvCxnSpPr/>
          <p:nvPr userDrawn="1"/>
        </p:nvCxnSpPr>
        <p:spPr>
          <a:xfrm>
            <a:off x="4170937" y="5288783"/>
            <a:ext cx="0" cy="975348"/>
          </a:xfrm>
          <a:prstGeom prst="line">
            <a:avLst/>
          </a:prstGeom>
          <a:ln>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F8F197E-0D5D-421B-BBE4-C950539938A7}"/>
              </a:ext>
            </a:extLst>
          </p:cNvPr>
          <p:cNvSpPr>
            <a:spLocks noGrp="1"/>
          </p:cNvSpPr>
          <p:nvPr>
            <p:ph type="body" sz="quarter" idx="13"/>
          </p:nvPr>
        </p:nvSpPr>
        <p:spPr>
          <a:xfrm>
            <a:off x="366139" y="5383058"/>
            <a:ext cx="3689111" cy="461665"/>
          </a:xfrm>
        </p:spPr>
        <p:txBody>
          <a:bodyPr/>
          <a:lstStyle>
            <a:lvl1pPr algn="ctr">
              <a:defRPr sz="1800">
                <a:latin typeface="+mn-lt"/>
              </a:defRPr>
            </a:lvl1pPr>
            <a:lvl2pPr algn="ctr">
              <a:defRPr sz="1600">
                <a:latin typeface="+mn-lt"/>
              </a:defRPr>
            </a:lvl2pPr>
            <a:lvl3pPr algn="ctr">
              <a:defRPr sz="1400">
                <a:latin typeface="+mn-lt"/>
              </a:defRPr>
            </a:lvl3pPr>
            <a:lvl4pPr algn="ctr">
              <a:defRPr sz="1400">
                <a:latin typeface="+mn-lt"/>
              </a:defRPr>
            </a:lvl4pPr>
            <a:lvl5pPr algn="ctr">
              <a:defRPr sz="1050">
                <a:latin typeface="+mn-lt"/>
              </a:defRPr>
            </a:lvl5pPr>
          </a:lstStyle>
          <a:p>
            <a:pPr lvl="0"/>
            <a:r>
              <a:rPr lang="en-US"/>
              <a:t>Click to edit Master text styles</a:t>
            </a:r>
          </a:p>
        </p:txBody>
      </p:sp>
      <p:sp>
        <p:nvSpPr>
          <p:cNvPr id="18" name="Text Placeholder 3">
            <a:extLst>
              <a:ext uri="{FF2B5EF4-FFF2-40B4-BE49-F238E27FC236}">
                <a16:creationId xmlns:a16="http://schemas.microsoft.com/office/drawing/2014/main" id="{C6CBE003-FFFD-4539-9880-6836B93E1204}"/>
              </a:ext>
            </a:extLst>
          </p:cNvPr>
          <p:cNvSpPr>
            <a:spLocks noGrp="1"/>
          </p:cNvSpPr>
          <p:nvPr>
            <p:ph type="body" sz="quarter" idx="14"/>
          </p:nvPr>
        </p:nvSpPr>
        <p:spPr>
          <a:xfrm>
            <a:off x="4263651" y="5383058"/>
            <a:ext cx="3689111" cy="461665"/>
          </a:xfrm>
        </p:spPr>
        <p:txBody>
          <a:bodyPr/>
          <a:lstStyle>
            <a:lvl1pPr algn="ctr">
              <a:defRPr sz="1800">
                <a:latin typeface="+mn-lt"/>
              </a:defRPr>
            </a:lvl1pPr>
            <a:lvl2pPr algn="ctr">
              <a:defRPr sz="1600">
                <a:latin typeface="+mn-lt"/>
              </a:defRPr>
            </a:lvl2pPr>
            <a:lvl3pPr algn="ctr">
              <a:defRPr sz="1400">
                <a:latin typeface="+mn-lt"/>
              </a:defRPr>
            </a:lvl3pPr>
            <a:lvl4pPr algn="ctr">
              <a:defRPr sz="1400">
                <a:latin typeface="+mn-lt"/>
              </a:defRPr>
            </a:lvl4pPr>
            <a:lvl5pPr algn="ctr">
              <a:defRPr sz="1050">
                <a:latin typeface="+mn-lt"/>
              </a:defRPr>
            </a:lvl5pPr>
          </a:lstStyle>
          <a:p>
            <a:pPr lvl="0"/>
            <a:r>
              <a:rPr lang="en-US"/>
              <a:t>Click to edit Master text styles</a:t>
            </a:r>
          </a:p>
        </p:txBody>
      </p:sp>
      <p:sp>
        <p:nvSpPr>
          <p:cNvPr id="19" name="Text Placeholder 3">
            <a:extLst>
              <a:ext uri="{FF2B5EF4-FFF2-40B4-BE49-F238E27FC236}">
                <a16:creationId xmlns:a16="http://schemas.microsoft.com/office/drawing/2014/main" id="{45DC3647-DF39-41E0-8AB7-7933DA295127}"/>
              </a:ext>
            </a:extLst>
          </p:cNvPr>
          <p:cNvSpPr>
            <a:spLocks noGrp="1"/>
          </p:cNvSpPr>
          <p:nvPr>
            <p:ph type="body" sz="quarter" idx="15"/>
          </p:nvPr>
        </p:nvSpPr>
        <p:spPr>
          <a:xfrm>
            <a:off x="8165393" y="5383058"/>
            <a:ext cx="3689111" cy="461665"/>
          </a:xfrm>
        </p:spPr>
        <p:txBody>
          <a:bodyPr/>
          <a:lstStyle>
            <a:lvl1pPr algn="ctr">
              <a:defRPr sz="1800">
                <a:latin typeface="+mn-lt"/>
              </a:defRPr>
            </a:lvl1pPr>
            <a:lvl2pPr algn="ctr">
              <a:defRPr sz="1600">
                <a:latin typeface="+mn-lt"/>
              </a:defRPr>
            </a:lvl2pPr>
            <a:lvl3pPr algn="ctr">
              <a:defRPr sz="1400">
                <a:latin typeface="+mn-lt"/>
              </a:defRPr>
            </a:lvl3pPr>
            <a:lvl4pPr algn="ctr">
              <a:defRPr sz="1400">
                <a:latin typeface="+mn-lt"/>
              </a:defRPr>
            </a:lvl4pPr>
            <a:lvl5pPr algn="ctr">
              <a:defRPr sz="1050">
                <a:latin typeface="+mn-lt"/>
              </a:defRPr>
            </a:lvl5pPr>
          </a:lstStyle>
          <a:p>
            <a:pPr lvl="0"/>
            <a:r>
              <a:rPr lang="en-US"/>
              <a:t>Click to edit Master text styles</a:t>
            </a:r>
          </a:p>
        </p:txBody>
      </p:sp>
      <p:cxnSp>
        <p:nvCxnSpPr>
          <p:cNvPr id="20" name="Straight Connector 19">
            <a:extLst>
              <a:ext uri="{FF2B5EF4-FFF2-40B4-BE49-F238E27FC236}">
                <a16:creationId xmlns:a16="http://schemas.microsoft.com/office/drawing/2014/main" id="{4EA7CF2C-908E-48D5-ACB2-E55FC1ACD2F0}"/>
              </a:ext>
            </a:extLst>
          </p:cNvPr>
          <p:cNvCxnSpPr/>
          <p:nvPr userDrawn="1"/>
        </p:nvCxnSpPr>
        <p:spPr>
          <a:xfrm>
            <a:off x="4169274" y="5334887"/>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34465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no anima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51CB04C-D189-4B38-A008-7FDDD278214D}"/>
              </a:ext>
            </a:extLst>
          </p:cNvPr>
          <p:cNvSpPr/>
          <p:nvPr userDrawn="1"/>
        </p:nvSpPr>
        <p:spPr bwMode="auto">
          <a:xfrm>
            <a:off x="1" y="4684370"/>
            <a:ext cx="12192000" cy="216870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Footer Placeholder 14">
            <a:extLst>
              <a:ext uri="{FF2B5EF4-FFF2-40B4-BE49-F238E27FC236}">
                <a16:creationId xmlns:a16="http://schemas.microsoft.com/office/drawing/2014/main" id="{F746F0DD-0FC8-4999-9BE9-77C05794A9D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
        <p:nvSpPr>
          <p:cNvPr id="3" name="Title 2">
            <a:extLst>
              <a:ext uri="{FF2B5EF4-FFF2-40B4-BE49-F238E27FC236}">
                <a16:creationId xmlns:a16="http://schemas.microsoft.com/office/drawing/2014/main" id="{8B4CB2F3-EC34-4627-B67F-1C2AAAA40811}"/>
              </a:ext>
            </a:extLst>
          </p:cNvPr>
          <p:cNvSpPr>
            <a:spLocks noGrp="1"/>
          </p:cNvSpPr>
          <p:nvPr>
            <p:ph type="title"/>
          </p:nvPr>
        </p:nvSpPr>
        <p:spPr/>
        <p:txBody>
          <a:bodyPr/>
          <a:lstStyle/>
          <a:p>
            <a:r>
              <a:rPr lang="en-US"/>
              <a:t>Click to edit Master title style</a:t>
            </a:r>
          </a:p>
        </p:txBody>
      </p:sp>
      <p:sp>
        <p:nvSpPr>
          <p:cNvPr id="6" name="Media Placeholder 5">
            <a:extLst>
              <a:ext uri="{FF2B5EF4-FFF2-40B4-BE49-F238E27FC236}">
                <a16:creationId xmlns:a16="http://schemas.microsoft.com/office/drawing/2014/main" id="{D6A1DD72-526C-4CFC-BF89-2C187268525E}"/>
              </a:ext>
            </a:extLst>
          </p:cNvPr>
          <p:cNvSpPr>
            <a:spLocks noGrp="1" noChangeAspect="1"/>
          </p:cNvSpPr>
          <p:nvPr>
            <p:ph type="media" sz="quarter" idx="10"/>
          </p:nvPr>
        </p:nvSpPr>
        <p:spPr>
          <a:xfrm>
            <a:off x="381894" y="1646830"/>
            <a:ext cx="3657600" cy="2057400"/>
          </a:xfr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lang="en-US" sz="2400" kern="0">
                <a:solidFill>
                  <a:schemeClr val="accent3"/>
                </a:solidFill>
                <a:latin typeface="Segoe UI"/>
                <a:cs typeface="Segoe UI" pitchFamily="34" charset="0"/>
              </a:defRPr>
            </a:lvl1pPr>
          </a:lstStyle>
          <a:p>
            <a:pPr lvl="0" algn="ctr" defTabSz="932472" fontAlgn="base">
              <a:lnSpc>
                <a:spcPct val="90000"/>
              </a:lnSpc>
              <a:spcBef>
                <a:spcPct val="0"/>
              </a:spcBef>
              <a:spcAft>
                <a:spcPct val="0"/>
              </a:spcAft>
            </a:pPr>
            <a:endParaRPr lang="en-US"/>
          </a:p>
        </p:txBody>
      </p:sp>
      <p:sp>
        <p:nvSpPr>
          <p:cNvPr id="7" name="Media Placeholder 5">
            <a:extLst>
              <a:ext uri="{FF2B5EF4-FFF2-40B4-BE49-F238E27FC236}">
                <a16:creationId xmlns:a16="http://schemas.microsoft.com/office/drawing/2014/main" id="{D0E0698A-784D-4E99-848F-5C1A74A2B676}"/>
              </a:ext>
            </a:extLst>
          </p:cNvPr>
          <p:cNvSpPr>
            <a:spLocks noGrp="1" noChangeAspect="1"/>
          </p:cNvSpPr>
          <p:nvPr>
            <p:ph type="media" sz="quarter" idx="11"/>
          </p:nvPr>
        </p:nvSpPr>
        <p:spPr>
          <a:xfrm>
            <a:off x="4279406" y="1646830"/>
            <a:ext cx="3657600" cy="2057400"/>
          </a:xfr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lang="en-US" sz="2400" kern="0">
                <a:solidFill>
                  <a:schemeClr val="accent3"/>
                </a:solidFill>
                <a:latin typeface="Segoe UI"/>
                <a:cs typeface="Segoe UI" pitchFamily="34" charset="0"/>
              </a:defRPr>
            </a:lvl1pPr>
          </a:lstStyle>
          <a:p>
            <a:pPr lvl="0" algn="ctr" defTabSz="932472" fontAlgn="base">
              <a:lnSpc>
                <a:spcPct val="90000"/>
              </a:lnSpc>
              <a:spcBef>
                <a:spcPct val="0"/>
              </a:spcBef>
              <a:spcAft>
                <a:spcPct val="0"/>
              </a:spcAft>
            </a:pPr>
            <a:endParaRPr lang="en-US"/>
          </a:p>
        </p:txBody>
      </p:sp>
      <p:sp>
        <p:nvSpPr>
          <p:cNvPr id="9" name="Oval 8">
            <a:extLst>
              <a:ext uri="{FF2B5EF4-FFF2-40B4-BE49-F238E27FC236}">
                <a16:creationId xmlns:a16="http://schemas.microsoft.com/office/drawing/2014/main" id="{A2D1491F-4A7E-46C0-B431-58728BE5ACA9}"/>
              </a:ext>
            </a:extLst>
          </p:cNvPr>
          <p:cNvSpPr/>
          <p:nvPr userDrawn="1"/>
        </p:nvSpPr>
        <p:spPr bwMode="auto">
          <a:xfrm>
            <a:off x="5576314" y="4094916"/>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Oval 9">
            <a:extLst>
              <a:ext uri="{FF2B5EF4-FFF2-40B4-BE49-F238E27FC236}">
                <a16:creationId xmlns:a16="http://schemas.microsoft.com/office/drawing/2014/main" id="{E4541E4B-E67A-455C-9032-CB196609F967}"/>
              </a:ext>
            </a:extLst>
          </p:cNvPr>
          <p:cNvSpPr/>
          <p:nvPr userDrawn="1"/>
        </p:nvSpPr>
        <p:spPr bwMode="auto">
          <a:xfrm>
            <a:off x="9478056" y="4094916"/>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Oval 10">
            <a:extLst>
              <a:ext uri="{FF2B5EF4-FFF2-40B4-BE49-F238E27FC236}">
                <a16:creationId xmlns:a16="http://schemas.microsoft.com/office/drawing/2014/main" id="{97B84CFA-6550-4EBD-904E-AC28D6DA232D}"/>
              </a:ext>
            </a:extLst>
          </p:cNvPr>
          <p:cNvSpPr/>
          <p:nvPr userDrawn="1"/>
        </p:nvSpPr>
        <p:spPr bwMode="auto">
          <a:xfrm>
            <a:off x="1678802" y="4094916"/>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2" name="Straight Connector 11">
            <a:extLst>
              <a:ext uri="{FF2B5EF4-FFF2-40B4-BE49-F238E27FC236}">
                <a16:creationId xmlns:a16="http://schemas.microsoft.com/office/drawing/2014/main" id="{689E7173-D2BC-483D-A708-3556B1CB0467}"/>
              </a:ext>
            </a:extLst>
          </p:cNvPr>
          <p:cNvCxnSpPr/>
          <p:nvPr userDrawn="1"/>
        </p:nvCxnSpPr>
        <p:spPr>
          <a:xfrm>
            <a:off x="8113383" y="5288783"/>
            <a:ext cx="0" cy="975348"/>
          </a:xfrm>
          <a:prstGeom prst="line">
            <a:avLst/>
          </a:prstGeom>
          <a:ln>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2B7C772-8CE1-4F1D-9A79-F9A19AD38797}"/>
              </a:ext>
            </a:extLst>
          </p:cNvPr>
          <p:cNvCxnSpPr/>
          <p:nvPr userDrawn="1"/>
        </p:nvCxnSpPr>
        <p:spPr>
          <a:xfrm>
            <a:off x="4170937" y="5288783"/>
            <a:ext cx="0" cy="975348"/>
          </a:xfrm>
          <a:prstGeom prst="line">
            <a:avLst/>
          </a:prstGeom>
          <a:ln>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F8F197E-0D5D-421B-BBE4-C950539938A7}"/>
              </a:ext>
            </a:extLst>
          </p:cNvPr>
          <p:cNvSpPr>
            <a:spLocks noGrp="1"/>
          </p:cNvSpPr>
          <p:nvPr>
            <p:ph type="body" sz="quarter" idx="13"/>
          </p:nvPr>
        </p:nvSpPr>
        <p:spPr>
          <a:xfrm>
            <a:off x="366139" y="5383058"/>
            <a:ext cx="3689111" cy="461665"/>
          </a:xfrm>
        </p:spPr>
        <p:txBody>
          <a:bodyPr/>
          <a:lstStyle>
            <a:lvl1pPr algn="ctr">
              <a:defRPr sz="1800">
                <a:latin typeface="+mn-lt"/>
              </a:defRPr>
            </a:lvl1pPr>
            <a:lvl2pPr algn="ctr">
              <a:defRPr sz="1600">
                <a:latin typeface="+mn-lt"/>
              </a:defRPr>
            </a:lvl2pPr>
            <a:lvl3pPr algn="ctr">
              <a:defRPr sz="1400">
                <a:latin typeface="+mn-lt"/>
              </a:defRPr>
            </a:lvl3pPr>
            <a:lvl4pPr algn="ctr">
              <a:defRPr sz="1400">
                <a:latin typeface="+mn-lt"/>
              </a:defRPr>
            </a:lvl4pPr>
            <a:lvl5pPr algn="ctr">
              <a:defRPr sz="1050">
                <a:latin typeface="+mn-lt"/>
              </a:defRPr>
            </a:lvl5pPr>
          </a:lstStyle>
          <a:p>
            <a:pPr lvl="0"/>
            <a:r>
              <a:rPr lang="en-US"/>
              <a:t>Click to edit Master text styles</a:t>
            </a:r>
          </a:p>
        </p:txBody>
      </p:sp>
      <p:sp>
        <p:nvSpPr>
          <p:cNvPr id="18" name="Text Placeholder 3">
            <a:extLst>
              <a:ext uri="{FF2B5EF4-FFF2-40B4-BE49-F238E27FC236}">
                <a16:creationId xmlns:a16="http://schemas.microsoft.com/office/drawing/2014/main" id="{C6CBE003-FFFD-4539-9880-6836B93E1204}"/>
              </a:ext>
            </a:extLst>
          </p:cNvPr>
          <p:cNvSpPr>
            <a:spLocks noGrp="1"/>
          </p:cNvSpPr>
          <p:nvPr>
            <p:ph type="body" sz="quarter" idx="14"/>
          </p:nvPr>
        </p:nvSpPr>
        <p:spPr>
          <a:xfrm>
            <a:off x="4263651" y="5383058"/>
            <a:ext cx="3689111" cy="461665"/>
          </a:xfrm>
        </p:spPr>
        <p:txBody>
          <a:bodyPr/>
          <a:lstStyle>
            <a:lvl1pPr algn="ctr">
              <a:defRPr sz="1800">
                <a:latin typeface="+mn-lt"/>
              </a:defRPr>
            </a:lvl1pPr>
            <a:lvl2pPr algn="ctr">
              <a:defRPr sz="1600">
                <a:latin typeface="+mn-lt"/>
              </a:defRPr>
            </a:lvl2pPr>
            <a:lvl3pPr algn="ctr">
              <a:defRPr sz="1400">
                <a:latin typeface="+mn-lt"/>
              </a:defRPr>
            </a:lvl3pPr>
            <a:lvl4pPr algn="ctr">
              <a:defRPr sz="1400">
                <a:latin typeface="+mn-lt"/>
              </a:defRPr>
            </a:lvl4pPr>
            <a:lvl5pPr algn="ctr">
              <a:defRPr sz="1050">
                <a:latin typeface="+mn-lt"/>
              </a:defRPr>
            </a:lvl5pPr>
          </a:lstStyle>
          <a:p>
            <a:pPr lvl="0"/>
            <a:r>
              <a:rPr lang="en-US"/>
              <a:t>Click to edit Master text styles</a:t>
            </a:r>
          </a:p>
        </p:txBody>
      </p:sp>
      <p:sp>
        <p:nvSpPr>
          <p:cNvPr id="19" name="Text Placeholder 3">
            <a:extLst>
              <a:ext uri="{FF2B5EF4-FFF2-40B4-BE49-F238E27FC236}">
                <a16:creationId xmlns:a16="http://schemas.microsoft.com/office/drawing/2014/main" id="{45DC3647-DF39-41E0-8AB7-7933DA295127}"/>
              </a:ext>
            </a:extLst>
          </p:cNvPr>
          <p:cNvSpPr>
            <a:spLocks noGrp="1"/>
          </p:cNvSpPr>
          <p:nvPr>
            <p:ph type="body" sz="quarter" idx="15"/>
          </p:nvPr>
        </p:nvSpPr>
        <p:spPr>
          <a:xfrm>
            <a:off x="8165393" y="5383058"/>
            <a:ext cx="3689111" cy="461665"/>
          </a:xfrm>
        </p:spPr>
        <p:txBody>
          <a:bodyPr/>
          <a:lstStyle>
            <a:lvl1pPr algn="ctr">
              <a:defRPr sz="1800">
                <a:latin typeface="+mn-lt"/>
              </a:defRPr>
            </a:lvl1pPr>
            <a:lvl2pPr algn="ctr">
              <a:defRPr sz="1600">
                <a:latin typeface="+mn-lt"/>
              </a:defRPr>
            </a:lvl2pPr>
            <a:lvl3pPr algn="ctr">
              <a:defRPr sz="1400">
                <a:latin typeface="+mn-lt"/>
              </a:defRPr>
            </a:lvl3pPr>
            <a:lvl4pPr algn="ctr">
              <a:defRPr sz="1400">
                <a:latin typeface="+mn-lt"/>
              </a:defRPr>
            </a:lvl4pPr>
            <a:lvl5pPr algn="ctr">
              <a:defRPr sz="1050">
                <a:latin typeface="+mn-lt"/>
              </a:defRPr>
            </a:lvl5pPr>
          </a:lstStyle>
          <a:p>
            <a:pPr lvl="0"/>
            <a:r>
              <a:rPr lang="en-US"/>
              <a:t>Click to edit Master text styles</a:t>
            </a:r>
          </a:p>
        </p:txBody>
      </p:sp>
      <p:cxnSp>
        <p:nvCxnSpPr>
          <p:cNvPr id="20" name="Straight Connector 19">
            <a:extLst>
              <a:ext uri="{FF2B5EF4-FFF2-40B4-BE49-F238E27FC236}">
                <a16:creationId xmlns:a16="http://schemas.microsoft.com/office/drawing/2014/main" id="{4EA7CF2C-908E-48D5-ACB2-E55FC1ACD2F0}"/>
              </a:ext>
            </a:extLst>
          </p:cNvPr>
          <p:cNvCxnSpPr/>
          <p:nvPr userDrawn="1"/>
        </p:nvCxnSpPr>
        <p:spPr>
          <a:xfrm>
            <a:off x="4169274" y="5334887"/>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68947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HC Slide text ">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A967A0-C45B-4E29-80EE-14E7A46EEBB6}"/>
              </a:ext>
            </a:extLst>
          </p:cNvPr>
          <p:cNvSpPr/>
          <p:nvPr userDrawn="1"/>
        </p:nvSpPr>
        <p:spPr bwMode="auto">
          <a:xfrm>
            <a:off x="0" y="0"/>
            <a:ext cx="6424955" cy="6858000"/>
          </a:xfrm>
          <a:prstGeom prst="rect">
            <a:avLst/>
          </a:prstGeom>
          <a:solidFill>
            <a:schemeClr val="tx2">
              <a:alpha val="2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spcBef>
                <a:spcPct val="0"/>
              </a:spcBef>
              <a:spcAft>
                <a:spcPct val="0"/>
              </a:spcAft>
            </a:pPr>
            <a:endParaRPr lang="en-US" sz="2353">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 name="Picture Placeholder 7">
            <a:extLst>
              <a:ext uri="{FF2B5EF4-FFF2-40B4-BE49-F238E27FC236}">
                <a16:creationId xmlns:a16="http://schemas.microsoft.com/office/drawing/2014/main" id="{88DFCB00-71B1-4545-A301-2F249ADA18B2}"/>
              </a:ext>
            </a:extLst>
          </p:cNvPr>
          <p:cNvSpPr>
            <a:spLocks noGrp="1"/>
          </p:cNvSpPr>
          <p:nvPr>
            <p:ph type="pic" sz="quarter" idx="11"/>
          </p:nvPr>
        </p:nvSpPr>
        <p:spPr>
          <a:xfrm>
            <a:off x="361839" y="289508"/>
            <a:ext cx="5734162" cy="6278983"/>
          </a:xfrm>
        </p:spPr>
        <p:txBody>
          <a:bodyPr/>
          <a:lstStyle/>
          <a:p>
            <a:endParaRPr lang="en-US"/>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656492" y="2403475"/>
            <a:ext cx="4557714" cy="813819"/>
          </a:xfrm>
        </p:spPr>
        <p:txBody>
          <a:bodyPr/>
          <a:lstStyle>
            <a:lvl1pPr>
              <a:defRPr sz="3600">
                <a:solidFill>
                  <a:schemeClr val="bg1"/>
                </a:solidFill>
              </a:defRPr>
            </a:lvl1pPr>
          </a:lstStyle>
          <a:p>
            <a:r>
              <a:rPr lang="en-US"/>
              <a:t>Click to edit Master title style</a:t>
            </a:r>
          </a:p>
        </p:txBody>
      </p:sp>
      <p:sp>
        <p:nvSpPr>
          <p:cNvPr id="5" name="Footer Placeholder 14">
            <a:extLst>
              <a:ext uri="{FF2B5EF4-FFF2-40B4-BE49-F238E27FC236}">
                <a16:creationId xmlns:a16="http://schemas.microsoft.com/office/drawing/2014/main" id="{498D9DF7-9C88-4B62-89FD-C11A060A368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
        <p:nvSpPr>
          <p:cNvPr id="6" name="Text Placeholder 3">
            <a:extLst>
              <a:ext uri="{FF2B5EF4-FFF2-40B4-BE49-F238E27FC236}">
                <a16:creationId xmlns:a16="http://schemas.microsoft.com/office/drawing/2014/main" id="{7ED92A0D-B35B-48F7-89D0-C5D0A95FC137}"/>
              </a:ext>
            </a:extLst>
          </p:cNvPr>
          <p:cNvSpPr>
            <a:spLocks noGrp="1"/>
          </p:cNvSpPr>
          <p:nvPr>
            <p:ph type="body" sz="quarter" idx="10"/>
          </p:nvPr>
        </p:nvSpPr>
        <p:spPr>
          <a:xfrm>
            <a:off x="643262" y="3501875"/>
            <a:ext cx="4557714" cy="1046440"/>
          </a:xfrm>
        </p:spPr>
        <p:txBody>
          <a:bodyPr/>
          <a:lstStyle>
            <a:lvl1pPr>
              <a:defRPr sz="2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923332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gradFill>
                  <a:gsLst>
                    <a:gs pos="0">
                      <a:schemeClr val="bg1"/>
                    </a:gs>
                    <a:gs pos="100000">
                      <a:schemeClr val="bg1"/>
                    </a:gs>
                  </a:gsLst>
                  <a:lin ang="5400000" scaled="0"/>
                </a:gradFill>
              </a:defRPr>
            </a:lvl1pPr>
            <a:lvl2pPr>
              <a:defRPr sz="1765">
                <a:gradFill>
                  <a:gsLst>
                    <a:gs pos="0">
                      <a:schemeClr val="bg1"/>
                    </a:gs>
                    <a:gs pos="100000">
                      <a:schemeClr val="bg1"/>
                    </a:gs>
                  </a:gsLst>
                  <a:lin ang="5400000" scaled="0"/>
                </a:gradFill>
              </a:defRPr>
            </a:lvl2pPr>
            <a:lvl3pPr>
              <a:defRPr sz="1371"/>
            </a:lvl3pPr>
            <a:lvl4pPr>
              <a:defRPr sz="1371"/>
            </a:lvl4pPr>
            <a:lvl5pPr>
              <a:defRPr sz="1028"/>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5"/>
            <a:ext cx="9630389" cy="1793104"/>
          </a:xfrm>
          <a:noFill/>
        </p:spPr>
        <p:txBody>
          <a:bodyPr lIns="0" tIns="0" rIns="0" bIns="182880" anchor="b" anchorCtr="0"/>
          <a:lstStyle>
            <a:lvl1pPr>
              <a:defRPr sz="4704" strike="noStrike" spc="-49" baseline="0">
                <a:gradFill>
                  <a:gsLst>
                    <a:gs pos="0">
                      <a:schemeClr val="accent5"/>
                    </a:gs>
                    <a:gs pos="100000">
                      <a:schemeClr val="accent5"/>
                    </a:gs>
                  </a:gsLst>
                  <a:lin ang="5400000" scaled="1"/>
                </a:gra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16507193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xt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068E9-9E50-4218-9A5C-75E6E6C840C0}"/>
              </a:ext>
            </a:extLst>
          </p:cNvPr>
          <p:cNvSpPr>
            <a:spLocks noGrp="1"/>
          </p:cNvSpPr>
          <p:nvPr>
            <p:ph type="title"/>
          </p:nvPr>
        </p:nvSpPr>
        <p:spPr/>
        <p:txBody>
          <a:bodyPr/>
          <a:lstStyle>
            <a:lvl1pPr>
              <a:defRPr baseline="0"/>
            </a:lvl1pPr>
          </a:lstStyle>
          <a:p>
            <a:r>
              <a:rPr lang="en-US"/>
              <a:t>Click to edit Master title style</a:t>
            </a:r>
          </a:p>
        </p:txBody>
      </p:sp>
      <p:sp>
        <p:nvSpPr>
          <p:cNvPr id="5" name="Text Placeholder 4">
            <a:extLst>
              <a:ext uri="{FF2B5EF4-FFF2-40B4-BE49-F238E27FC236}">
                <a16:creationId xmlns:a16="http://schemas.microsoft.com/office/drawing/2014/main" id="{4EE1A46F-6F48-4FBC-ACAF-7D75C50418E9}"/>
              </a:ext>
            </a:extLst>
          </p:cNvPr>
          <p:cNvSpPr>
            <a:spLocks noGrp="1"/>
          </p:cNvSpPr>
          <p:nvPr>
            <p:ph type="body" sz="quarter" idx="11"/>
          </p:nvPr>
        </p:nvSpPr>
        <p:spPr>
          <a:xfrm>
            <a:off x="455995" y="1366609"/>
            <a:ext cx="11317363" cy="1572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4">
            <a:extLst>
              <a:ext uri="{FF2B5EF4-FFF2-40B4-BE49-F238E27FC236}">
                <a16:creationId xmlns:a16="http://schemas.microsoft.com/office/drawing/2014/main" id="{84FBC421-6515-4D3B-B0EA-EEF4652C1F84}"/>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Tree>
    <p:extLst>
      <p:ext uri="{BB962C8B-B14F-4D97-AF65-F5344CB8AC3E}">
        <p14:creationId xmlns:p14="http://schemas.microsoft.com/office/powerpoint/2010/main" val="199106088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082157" y="441279"/>
            <a:ext cx="7694313" cy="5975443"/>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55996" y="941692"/>
            <a:ext cx="4885203" cy="3260896"/>
          </a:xfrm>
          <a:noFill/>
        </p:spPr>
        <p:txBody>
          <a:bodyPr vert="horz" wrap="square" lIns="0" tIns="0" rIns="0" bIns="0" rtlCol="0" anchor="t" anchorCtr="0">
            <a:noAutofit/>
          </a:bodyPr>
          <a:lstStyle>
            <a:lvl1pPr>
              <a:defRPr lang="en-US" sz="4704" spc="-49" baseline="0" dirty="0">
                <a:gradFill>
                  <a:gsLst>
                    <a:gs pos="0">
                      <a:schemeClr val="tx1"/>
                    </a:gs>
                    <a:gs pos="100000">
                      <a:schemeClr val="tx1"/>
                    </a:gs>
                  </a:gsLst>
                  <a:lin ang="5400000" scaled="1"/>
                </a:gradFill>
              </a:defRPr>
            </a:lvl1pPr>
          </a:lstStyle>
          <a:p>
            <a:pPr marL="0" lvl="0">
              <a:lnSpc>
                <a:spcPts val="5489"/>
              </a:lnSpc>
            </a:pPr>
            <a:r>
              <a:rPr lang="en-US"/>
              <a:t>Section title</a:t>
            </a:r>
          </a:p>
        </p:txBody>
      </p:sp>
    </p:spTree>
    <p:extLst>
      <p:ext uri="{BB962C8B-B14F-4D97-AF65-F5344CB8AC3E}">
        <p14:creationId xmlns:p14="http://schemas.microsoft.com/office/powerpoint/2010/main" val="414827254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gradFill>
                  <a:gsLst>
                    <a:gs pos="0">
                      <a:schemeClr val="tx1"/>
                    </a:gs>
                    <a:gs pos="100000">
                      <a:schemeClr val="tx1"/>
                    </a:gs>
                  </a:gsLst>
                  <a:lin ang="5400000" scaled="0"/>
                </a:gradFill>
              </a:defRPr>
            </a:lvl1pPr>
          </a:lstStyle>
          <a:p>
            <a:pPr marL="0" lvl="0">
              <a:lnSpc>
                <a:spcPts val="5489"/>
              </a:lnSpc>
            </a:pPr>
            <a:r>
              <a:rPr lang="en-US"/>
              <a:t>Section title</a:t>
            </a:r>
          </a:p>
        </p:txBody>
      </p:sp>
    </p:spTree>
    <p:extLst>
      <p:ext uri="{BB962C8B-B14F-4D97-AF65-F5344CB8AC3E}">
        <p14:creationId xmlns:p14="http://schemas.microsoft.com/office/powerpoint/2010/main" val="10385204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gradFill>
                  <a:gsLst>
                    <a:gs pos="0">
                      <a:schemeClr val="accent5"/>
                    </a:gs>
                    <a:gs pos="100000">
                      <a:schemeClr val="accent5"/>
                    </a:gs>
                  </a:gsLst>
                  <a:lin ang="5400000" scaled="1"/>
                </a:gradFill>
              </a:defRPr>
            </a:lvl1pPr>
          </a:lstStyle>
          <a:p>
            <a:pPr marL="0" lvl="0">
              <a:lnSpc>
                <a:spcPts val="5489"/>
              </a:lnSpc>
            </a:pPr>
            <a:r>
              <a:rPr lang="en-US"/>
              <a:t>Section title</a:t>
            </a:r>
          </a:p>
        </p:txBody>
      </p:sp>
    </p:spTree>
    <p:extLst>
      <p:ext uri="{BB962C8B-B14F-4D97-AF65-F5344CB8AC3E}">
        <p14:creationId xmlns:p14="http://schemas.microsoft.com/office/powerpoint/2010/main" val="11410659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emo">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gradFill>
                  <a:gsLst>
                    <a:gs pos="0">
                      <a:schemeClr val="accent5"/>
                    </a:gs>
                    <a:gs pos="100000">
                      <a:schemeClr val="accent5"/>
                    </a:gs>
                  </a:gsLst>
                  <a:lin ang="5400000" scaled="1"/>
                </a:gradFill>
              </a:defRPr>
            </a:lvl1pPr>
          </a:lstStyle>
          <a:p>
            <a:pPr marL="0" lvl="0">
              <a:lnSpc>
                <a:spcPts val="5489"/>
              </a:lnSpc>
            </a:pPr>
            <a:r>
              <a:rPr lang="en-US"/>
              <a:t>Section title</a:t>
            </a:r>
          </a:p>
        </p:txBody>
      </p:sp>
      <p:sp>
        <p:nvSpPr>
          <p:cNvPr id="2" name="TextBox 1">
            <a:extLst>
              <a:ext uri="{FF2B5EF4-FFF2-40B4-BE49-F238E27FC236}">
                <a16:creationId xmlns:a16="http://schemas.microsoft.com/office/drawing/2014/main" id="{7173B6E0-77AF-42DC-9C23-4DEA2DFC00C7}"/>
              </a:ext>
            </a:extLst>
          </p:cNvPr>
          <p:cNvSpPr txBox="1"/>
          <p:nvPr/>
        </p:nvSpPr>
        <p:spPr>
          <a:xfrm>
            <a:off x="8590511" y="4499883"/>
            <a:ext cx="3182847" cy="1375774"/>
          </a:xfrm>
          <a:prstGeom prst="rect">
            <a:avLst/>
          </a:prstGeom>
          <a:noFill/>
        </p:spPr>
        <p:txBody>
          <a:bodyPr wrap="none" lIns="179259" tIns="143407" rIns="179259" bIns="143407" rtlCol="0">
            <a:spAutoFit/>
          </a:bodyPr>
          <a:lstStyle/>
          <a:p>
            <a:pPr algn="r">
              <a:lnSpc>
                <a:spcPct val="90000"/>
              </a:lnSpc>
              <a:spcAft>
                <a:spcPts val="588"/>
              </a:spcAft>
            </a:pPr>
            <a:r>
              <a:rPr lang="en-US" sz="7840" b="1">
                <a:gradFill>
                  <a:gsLst>
                    <a:gs pos="0">
                      <a:schemeClr val="accent5"/>
                    </a:gs>
                    <a:gs pos="100000">
                      <a:schemeClr val="accent5"/>
                    </a:gs>
                  </a:gsLst>
                  <a:lin ang="5400000" scaled="1"/>
                </a:gradFill>
              </a:rPr>
              <a:t>Demo</a:t>
            </a:r>
          </a:p>
        </p:txBody>
      </p:sp>
    </p:spTree>
    <p:extLst>
      <p:ext uri="{BB962C8B-B14F-4D97-AF65-F5344CB8AC3E}">
        <p14:creationId xmlns:p14="http://schemas.microsoft.com/office/powerpoint/2010/main" val="27246035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ideo">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gradFill>
                  <a:gsLst>
                    <a:gs pos="0">
                      <a:schemeClr val="accent5"/>
                    </a:gs>
                    <a:gs pos="100000">
                      <a:schemeClr val="accent5"/>
                    </a:gs>
                  </a:gsLst>
                  <a:lin ang="5400000" scaled="1"/>
                </a:gradFill>
              </a:defRPr>
            </a:lvl1pPr>
          </a:lstStyle>
          <a:p>
            <a:pPr marL="0" lvl="0">
              <a:lnSpc>
                <a:spcPts val="5489"/>
              </a:lnSpc>
            </a:pPr>
            <a:r>
              <a:rPr lang="en-US"/>
              <a:t>Section title</a:t>
            </a:r>
          </a:p>
        </p:txBody>
      </p:sp>
      <p:sp>
        <p:nvSpPr>
          <p:cNvPr id="2" name="TextBox 1">
            <a:extLst>
              <a:ext uri="{FF2B5EF4-FFF2-40B4-BE49-F238E27FC236}">
                <a16:creationId xmlns:a16="http://schemas.microsoft.com/office/drawing/2014/main" id="{7173B6E0-77AF-42DC-9C23-4DEA2DFC00C7}"/>
              </a:ext>
            </a:extLst>
          </p:cNvPr>
          <p:cNvSpPr txBox="1"/>
          <p:nvPr/>
        </p:nvSpPr>
        <p:spPr>
          <a:xfrm>
            <a:off x="8673800" y="4499883"/>
            <a:ext cx="3099557" cy="1375774"/>
          </a:xfrm>
          <a:prstGeom prst="rect">
            <a:avLst/>
          </a:prstGeom>
          <a:noFill/>
        </p:spPr>
        <p:txBody>
          <a:bodyPr wrap="none" lIns="179259" tIns="143407" rIns="179259" bIns="143407" rtlCol="0">
            <a:spAutoFit/>
          </a:bodyPr>
          <a:lstStyle/>
          <a:p>
            <a:pPr algn="r">
              <a:lnSpc>
                <a:spcPct val="90000"/>
              </a:lnSpc>
              <a:spcAft>
                <a:spcPts val="588"/>
              </a:spcAft>
            </a:pPr>
            <a:r>
              <a:rPr lang="en-US" sz="7840" b="1">
                <a:gradFill>
                  <a:gsLst>
                    <a:gs pos="0">
                      <a:schemeClr val="accent5"/>
                    </a:gs>
                    <a:gs pos="100000">
                      <a:schemeClr val="accent5"/>
                    </a:gs>
                  </a:gsLst>
                  <a:lin ang="5400000" scaled="1"/>
                </a:gradFill>
              </a:rPr>
              <a:t>Video</a:t>
            </a:r>
          </a:p>
        </p:txBody>
      </p:sp>
    </p:spTree>
    <p:extLst>
      <p:ext uri="{BB962C8B-B14F-4D97-AF65-F5344CB8AC3E}">
        <p14:creationId xmlns:p14="http://schemas.microsoft.com/office/powerpoint/2010/main" val="35901562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800" baseline="0">
                <a:gradFill>
                  <a:gsLst>
                    <a:gs pos="0">
                      <a:schemeClr val="tx1"/>
                    </a:gs>
                    <a:gs pos="100000">
                      <a:schemeClr val="tx1"/>
                    </a:gs>
                  </a:gsLst>
                  <a:lin ang="5400000" scaled="1"/>
                </a:gra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3"/>
            <a:ext cx="4822952" cy="2649508"/>
          </a:xfrm>
        </p:spPr>
        <p:txBody>
          <a:bodyPr lIns="0" tIns="0" rIns="0" bIns="0"/>
          <a:lstStyle>
            <a:lvl1pPr marL="0" indent="0">
              <a:lnSpc>
                <a:spcPts val="1765"/>
              </a:lnSpc>
              <a:spcBef>
                <a:spcPts val="1176"/>
              </a:spcBef>
              <a:buNone/>
              <a:defRPr lang="en-US" sz="1371" b="0" kern="1200" spc="0" baseline="0" dirty="0">
                <a:gradFill>
                  <a:gsLst>
                    <a:gs pos="0">
                      <a:schemeClr val="tx2"/>
                    </a:gs>
                    <a:gs pos="100000">
                      <a:schemeClr val="tx2"/>
                    </a:gs>
                  </a:gsLst>
                  <a:lin ang="5400000" scaled="0"/>
                </a:gra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gradFill>
                  <a:gsLst>
                    <a:gs pos="0">
                      <a:schemeClr val="tx1"/>
                    </a:gs>
                    <a:gs pos="100000">
                      <a:schemeClr val="tx1"/>
                    </a:gs>
                  </a:gsLst>
                  <a:lin ang="5400000" scaled="1"/>
                </a:gra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6" y="1922588"/>
            <a:ext cx="4822951" cy="287771"/>
          </a:xfrm>
        </p:spPr>
        <p:txBody>
          <a:bodyPr wrap="square" lIns="0" tIns="0" rIns="0" bIns="0">
            <a:spAutoFit/>
          </a:bodyPr>
          <a:lstStyle>
            <a:lvl1pPr marL="0" indent="0">
              <a:lnSpc>
                <a:spcPts val="2353"/>
              </a:lnSpc>
              <a:buNone/>
              <a:defRPr lang="en-US" sz="1961" kern="1200" spc="0" baseline="0" dirty="0">
                <a:gradFill>
                  <a:gsLst>
                    <a:gs pos="0">
                      <a:schemeClr val="tx1"/>
                    </a:gs>
                    <a:gs pos="100000">
                      <a:schemeClr val="tx1"/>
                    </a:gs>
                  </a:gsLst>
                  <a:lin ang="5400000" scaled="1"/>
                </a:gra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a:t>
            </a:r>
          </a:p>
        </p:txBody>
      </p:sp>
      <p:sp>
        <p:nvSpPr>
          <p:cNvPr id="8" name="Footer Placeholder 14">
            <a:extLst>
              <a:ext uri="{FF2B5EF4-FFF2-40B4-BE49-F238E27FC236}">
                <a16:creationId xmlns:a16="http://schemas.microsoft.com/office/drawing/2014/main" id="{CBF84E60-D3AF-4632-AC24-123EAACA77E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Tree>
    <p:extLst>
      <p:ext uri="{BB962C8B-B14F-4D97-AF65-F5344CB8AC3E}">
        <p14:creationId xmlns:p14="http://schemas.microsoft.com/office/powerpoint/2010/main" val="18982142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ide headlin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6" y="1922588"/>
            <a:ext cx="4822951" cy="287771"/>
          </a:xfrm>
        </p:spPr>
        <p:txBody>
          <a:bodyPr wrap="square" lIns="0" tIns="0" rIns="0" bIns="0">
            <a:spAutoFit/>
          </a:bodyPr>
          <a:lstStyle>
            <a:lvl1pPr marL="0" indent="0">
              <a:lnSpc>
                <a:spcPts val="2353"/>
              </a:lnSpc>
              <a:buNone/>
              <a:defRPr lang="en-US" sz="1961" kern="1200" spc="0" baseline="0" dirty="0">
                <a:gradFill>
                  <a:gsLst>
                    <a:gs pos="0">
                      <a:schemeClr val="tx1"/>
                    </a:gs>
                    <a:gs pos="100000">
                      <a:schemeClr val="tx1"/>
                    </a:gs>
                  </a:gsLst>
                  <a:lin ang="5400000" scaled="1"/>
                </a:gra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a:t>
            </a:r>
          </a:p>
        </p:txBody>
      </p:sp>
      <p:sp>
        <p:nvSpPr>
          <p:cNvPr id="3" name="Title 2">
            <a:extLst>
              <a:ext uri="{FF2B5EF4-FFF2-40B4-BE49-F238E27FC236}">
                <a16:creationId xmlns:a16="http://schemas.microsoft.com/office/drawing/2014/main" id="{1699A7B4-03BD-409C-B25C-C949AF273212}"/>
              </a:ext>
            </a:extLst>
          </p:cNvPr>
          <p:cNvSpPr>
            <a:spLocks noGrp="1"/>
          </p:cNvSpPr>
          <p:nvPr>
            <p:ph type="title"/>
          </p:nvPr>
        </p:nvSpPr>
        <p:spPr>
          <a:xfrm>
            <a:off x="455995" y="556382"/>
            <a:ext cx="5773848" cy="813819"/>
          </a:xfrm>
        </p:spPr>
        <p:txBody>
          <a:bodyPr/>
          <a:lstStyle>
            <a:lvl1pPr>
              <a:defRPr>
                <a:gradFill>
                  <a:gsLst>
                    <a:gs pos="0">
                      <a:schemeClr val="tx1"/>
                    </a:gs>
                    <a:gs pos="100000">
                      <a:schemeClr val="tx1"/>
                    </a:gs>
                  </a:gsLst>
                  <a:lin ang="5400000" scaled="1"/>
                </a:gradFill>
              </a:defRPr>
            </a:lvl1pPr>
          </a:lstStyle>
          <a:p>
            <a:r>
              <a:rPr lang="en-US"/>
              <a:t>Click to edit Master title style</a:t>
            </a:r>
          </a:p>
        </p:txBody>
      </p:sp>
      <p:sp>
        <p:nvSpPr>
          <p:cNvPr id="8" name="Footer Placeholder 14">
            <a:extLst>
              <a:ext uri="{FF2B5EF4-FFF2-40B4-BE49-F238E27FC236}">
                <a16:creationId xmlns:a16="http://schemas.microsoft.com/office/drawing/2014/main" id="{18B71208-D9E5-42A3-9450-9E8986208609}"/>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Tree>
    <p:extLst>
      <p:ext uri="{BB962C8B-B14F-4D97-AF65-F5344CB8AC3E}">
        <p14:creationId xmlns:p14="http://schemas.microsoft.com/office/powerpoint/2010/main" val="41031321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58886"/>
            <a:ext cx="3618381" cy="2540231"/>
          </a:xfrm>
          <a:blipFill>
            <a:blip r:embed="rId2"/>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2" y="2158886"/>
            <a:ext cx="3607487" cy="2540231"/>
          </a:xfrm>
          <a:blipFill>
            <a:blip r:embed="rId3"/>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58886"/>
            <a:ext cx="3623050" cy="2540231"/>
          </a:xfrm>
          <a:blipFill>
            <a:blip r:embed="rId4"/>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800">
                <a:gradFill>
                  <a:gsLst>
                    <a:gs pos="0">
                      <a:schemeClr val="tx1"/>
                    </a:gs>
                    <a:gs pos="100000">
                      <a:schemeClr val="tx1"/>
                    </a:gs>
                  </a:gsLst>
                  <a:lin ang="5400000" scaled="1"/>
                </a:gradFill>
              </a:defRPr>
            </a:lvl1pPr>
          </a:lstStyle>
          <a:p>
            <a:r>
              <a:rPr lang="en-US"/>
              <a:t>Photo layout 2</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gradFill>
                  <a:gsLst>
                    <a:gs pos="0">
                      <a:schemeClr val="tx2"/>
                    </a:gs>
                    <a:gs pos="100000">
                      <a:schemeClr val="tx2"/>
                    </a:gs>
                  </a:gsLst>
                  <a:lin ang="5400000" scaled="0"/>
                </a:gra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gradFill>
                  <a:gsLst>
                    <a:gs pos="0">
                      <a:schemeClr val="tx1"/>
                    </a:gs>
                    <a:gs pos="100000">
                      <a:schemeClr val="tx1"/>
                    </a:gs>
                  </a:gsLst>
                  <a:lin ang="5400000" scaled="1"/>
                </a:gra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sz="1371">
                <a:gradFill>
                  <a:gsLst>
                    <a:gs pos="0">
                      <a:schemeClr val="tx2"/>
                    </a:gs>
                    <a:gs pos="100000">
                      <a:schemeClr val="tx2"/>
                    </a:gs>
                  </a:gsLst>
                  <a:lin ang="5400000" scaled="0"/>
                </a:gra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gradFill>
                  <a:gsLst>
                    <a:gs pos="0">
                      <a:schemeClr val="tx1"/>
                    </a:gs>
                    <a:gs pos="100000">
                      <a:schemeClr val="tx1"/>
                    </a:gs>
                  </a:gsLst>
                  <a:lin ang="5400000" scaled="1"/>
                </a:gra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sz="1371">
                <a:gradFill>
                  <a:gsLst>
                    <a:gs pos="0">
                      <a:schemeClr val="tx2"/>
                    </a:gs>
                    <a:gs pos="100000">
                      <a:schemeClr val="tx2"/>
                    </a:gs>
                  </a:gsLst>
                  <a:lin ang="5400000" scaled="0"/>
                </a:gra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gradFill>
                  <a:gsLst>
                    <a:gs pos="0">
                      <a:schemeClr val="tx1"/>
                    </a:gs>
                    <a:gs pos="100000">
                      <a:schemeClr val="tx1"/>
                    </a:gs>
                  </a:gsLst>
                  <a:lin ang="5400000" scaled="1"/>
                </a:gra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143A4320-4024-4F75-A46F-3A12D990A7C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Tree>
    <p:extLst>
      <p:ext uri="{BB962C8B-B14F-4D97-AF65-F5344CB8AC3E}">
        <p14:creationId xmlns:p14="http://schemas.microsoft.com/office/powerpoint/2010/main" val="217073369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Footer Placeholder 14">
            <a:extLst>
              <a:ext uri="{FF2B5EF4-FFF2-40B4-BE49-F238E27FC236}">
                <a16:creationId xmlns:a16="http://schemas.microsoft.com/office/drawing/2014/main" id="{91294D09-F1DA-466F-97F3-BBEEB723606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Tree>
    <p:extLst>
      <p:ext uri="{BB962C8B-B14F-4D97-AF65-F5344CB8AC3E}">
        <p14:creationId xmlns:p14="http://schemas.microsoft.com/office/powerpoint/2010/main" val="250193062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p:nvPicPr>
        <p:blipFill>
          <a:blip r:embed="rId2"/>
          <a:stretch>
            <a:fillRect/>
          </a:stretch>
        </p:blipFill>
        <p:spPr>
          <a:xfrm>
            <a:off x="0" y="0"/>
            <a:ext cx="12192000" cy="6857997"/>
          </a:xfrm>
          <a:prstGeom prst="rect">
            <a:avLst/>
          </a:prstGeom>
        </p:spPr>
      </p:pic>
      <p:sp>
        <p:nvSpPr>
          <p:cNvPr id="3" name="Rectangle 2">
            <a:extLst>
              <a:ext uri="{FF2B5EF4-FFF2-40B4-BE49-F238E27FC236}">
                <a16:creationId xmlns:a16="http://schemas.microsoft.com/office/drawing/2014/main" id="{F0191069-9A1B-4D96-B56B-775F6023B787}"/>
              </a:ext>
            </a:extLst>
          </p:cNvPr>
          <p:cNvSpPr/>
          <p:nvPr/>
        </p:nvSpPr>
        <p:spPr bwMode="auto">
          <a:xfrm>
            <a:off x="0"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1" y="4847661"/>
            <a:ext cx="9602819" cy="727892"/>
          </a:xfrm>
        </p:spPr>
        <p:txBody>
          <a:bodyPr/>
          <a:lstStyle>
            <a:lvl1pPr>
              <a:defRPr sz="1765">
                <a:gradFill>
                  <a:gsLst>
                    <a:gs pos="0">
                      <a:schemeClr val="bg1"/>
                    </a:gs>
                    <a:gs pos="100000">
                      <a:schemeClr val="bg1"/>
                    </a:gs>
                  </a:gsLst>
                  <a:lin ang="5400000" scaled="0"/>
                </a:gradFill>
              </a:defRPr>
            </a:lvl1pPr>
            <a:lvl2pPr>
              <a:defRPr sz="1765">
                <a:gradFill>
                  <a:gsLst>
                    <a:gs pos="0">
                      <a:schemeClr val="bg1"/>
                    </a:gs>
                    <a:gs pos="100000">
                      <a:schemeClr val="bg1"/>
                    </a:gs>
                  </a:gsLst>
                  <a:lin ang="5400000" scaled="0"/>
                </a:gradFill>
              </a:defRPr>
            </a:lvl2pPr>
            <a:lvl3pPr>
              <a:defRPr sz="1371"/>
            </a:lvl3pPr>
            <a:lvl4pPr>
              <a:defRPr sz="1371"/>
            </a:lvl4pPr>
            <a:lvl5pPr>
              <a:defRPr sz="1028"/>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1" y="3029995"/>
            <a:ext cx="9660269" cy="1793104"/>
          </a:xfrm>
          <a:noFill/>
        </p:spPr>
        <p:txBody>
          <a:bodyPr lIns="0" tIns="0" rIns="0" bIns="182880" anchor="b" anchorCtr="0"/>
          <a:lstStyle>
            <a:lvl1pPr>
              <a:defRPr sz="4704" strike="noStrike" spc="-49" baseline="0">
                <a:gradFill>
                  <a:gsLst>
                    <a:gs pos="0">
                      <a:schemeClr val="bg1"/>
                    </a:gs>
                    <a:gs pos="100000">
                      <a:schemeClr val="bg1"/>
                    </a:gs>
                  </a:gsLst>
                  <a:lin ang="5400000" scaled="0"/>
                </a:gra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17507080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 eft HC Slide text headlin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55995" y="2356563"/>
            <a:ext cx="4758211" cy="813819"/>
          </a:xfrm>
        </p:spPr>
        <p:txBody>
          <a:bodyPr/>
          <a:lstStyle/>
          <a:p>
            <a:r>
              <a:rPr lang="en-US"/>
              <a:t>Click to edit Master title style</a:t>
            </a:r>
          </a:p>
        </p:txBody>
      </p:sp>
      <p:sp>
        <p:nvSpPr>
          <p:cNvPr id="4" name="Footer Placeholder 14">
            <a:extLst>
              <a:ext uri="{FF2B5EF4-FFF2-40B4-BE49-F238E27FC236}">
                <a16:creationId xmlns:a16="http://schemas.microsoft.com/office/drawing/2014/main" id="{077D70EC-B9EE-459C-874D-486EF33B9A37}"/>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Tree>
    <p:extLst>
      <p:ext uri="{BB962C8B-B14F-4D97-AF65-F5344CB8AC3E}">
        <p14:creationId xmlns:p14="http://schemas.microsoft.com/office/powerpoint/2010/main" val="127475787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eft 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gradFill>
                  <a:gsLst>
                    <a:gs pos="0">
                      <a:schemeClr val="tx1"/>
                    </a:gs>
                    <a:gs pos="100000">
                      <a:schemeClr val="tx1"/>
                    </a:gs>
                  </a:gsLst>
                  <a:lin ang="5400000" scaled="1"/>
                </a:gra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55995" y="556382"/>
            <a:ext cx="4758211" cy="813819"/>
          </a:xfrm>
        </p:spPr>
        <p:txBody>
          <a:bodyPr/>
          <a:lstStyle>
            <a:lvl1pPr>
              <a:defRPr>
                <a:gradFill>
                  <a:gsLst>
                    <a:gs pos="0">
                      <a:schemeClr val="tx1"/>
                    </a:gs>
                    <a:gs pos="100000">
                      <a:schemeClr val="tx1"/>
                    </a:gs>
                  </a:gsLst>
                  <a:lin ang="5400000" scaled="1"/>
                </a:gradFill>
              </a:defRPr>
            </a:lvl1pPr>
          </a:lstStyle>
          <a:p>
            <a:r>
              <a:rPr lang="en-US"/>
              <a:t>Click to edit Master title style</a:t>
            </a:r>
          </a:p>
        </p:txBody>
      </p:sp>
      <p:sp>
        <p:nvSpPr>
          <p:cNvPr id="5" name="Footer Placeholder 14">
            <a:extLst>
              <a:ext uri="{FF2B5EF4-FFF2-40B4-BE49-F238E27FC236}">
                <a16:creationId xmlns:a16="http://schemas.microsoft.com/office/drawing/2014/main" id="{E8873D01-45F8-4D1A-B071-28159E0D48E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Tree>
    <p:extLst>
      <p:ext uri="{BB962C8B-B14F-4D97-AF65-F5344CB8AC3E}">
        <p14:creationId xmlns:p14="http://schemas.microsoft.com/office/powerpoint/2010/main" val="139416649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gradFill>
                  <a:gsLst>
                    <a:gs pos="0">
                      <a:schemeClr val="bg1"/>
                    </a:gs>
                    <a:gs pos="100000">
                      <a:schemeClr val="bg1"/>
                    </a:gs>
                  </a:gsLst>
                  <a:lin ang="5400000" scaled="0"/>
                </a:gra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6" y="1845278"/>
            <a:ext cx="7454644" cy="1473396"/>
          </a:xfrm>
          <a:noFill/>
        </p:spPr>
        <p:txBody>
          <a:bodyPr lIns="0" tIns="0" rIns="0" bIns="0" anchor="t" anchorCtr="0"/>
          <a:lstStyle>
            <a:lvl1pPr>
              <a:lnSpc>
                <a:spcPct val="100000"/>
              </a:lnSpc>
              <a:spcAft>
                <a:spcPts val="1273"/>
              </a:spcAft>
              <a:defRPr sz="2549" spc="-49" baseline="0">
                <a:gradFill>
                  <a:gsLst>
                    <a:gs pos="0">
                      <a:schemeClr val="bg1"/>
                    </a:gs>
                    <a:gs pos="100000">
                      <a:schemeClr val="bg1"/>
                    </a:gs>
                  </a:gsLst>
                  <a:lin ang="5400000" scaled="0"/>
                </a:gra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Tree>
    <p:extLst>
      <p:ext uri="{BB962C8B-B14F-4D97-AF65-F5344CB8AC3E}">
        <p14:creationId xmlns:p14="http://schemas.microsoft.com/office/powerpoint/2010/main" val="11889985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6" y="1845278"/>
            <a:ext cx="7454644" cy="1473396"/>
          </a:xfrm>
          <a:noFill/>
        </p:spPr>
        <p:txBody>
          <a:bodyPr lIns="0" tIns="0" rIns="0" bIns="0" anchor="t" anchorCtr="0"/>
          <a:lstStyle>
            <a:lvl1pPr>
              <a:lnSpc>
                <a:spcPct val="100000"/>
              </a:lnSpc>
              <a:spcAft>
                <a:spcPts val="1273"/>
              </a:spcAft>
              <a:defRPr sz="2549" spc="-49" baseline="0">
                <a:gradFill>
                  <a:gsLst>
                    <a:gs pos="0">
                      <a:schemeClr val="accent5"/>
                    </a:gs>
                    <a:gs pos="100000">
                      <a:schemeClr val="accent5"/>
                    </a:gs>
                  </a:gsLst>
                  <a:lin ang="5400000" scaled="1"/>
                </a:gra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
        <p:nvSpPr>
          <p:cNvPr id="5" name="Text Box 3">
            <a:extLst>
              <a:ext uri="{FF2B5EF4-FFF2-40B4-BE49-F238E27FC236}">
                <a16:creationId xmlns:a16="http://schemas.microsoft.com/office/drawing/2014/main" id="{0AFD6FAE-B215-4CF5-A1C7-AE7803BB4E41}"/>
              </a:ext>
            </a:extLst>
          </p:cNvPr>
          <p:cNvSpPr txBox="1">
            <a:spLocks noChangeArrowheads="1"/>
          </p:cNvSpPr>
          <p:nvPr/>
        </p:nvSpPr>
        <p:spPr bwMode="blackWhite">
          <a:xfrm>
            <a:off x="454170" y="6451197"/>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gradFill>
                  <a:gsLst>
                    <a:gs pos="0">
                      <a:schemeClr val="bg1"/>
                    </a:gs>
                    <a:gs pos="100000">
                      <a:schemeClr val="bg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4095016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4_Device layou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7FBAE1-F331-4920-B941-728ECDF084A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8" name="Picture Placeholder 11">
            <a:extLst>
              <a:ext uri="{FF2B5EF4-FFF2-40B4-BE49-F238E27FC236}">
                <a16:creationId xmlns:a16="http://schemas.microsoft.com/office/drawing/2014/main" id="{2B77EF06-E5C8-4159-AE18-DD34EF003A6C}"/>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800">
                <a:gradFill>
                  <a:gsLst>
                    <a:gs pos="0">
                      <a:schemeClr val="tx1"/>
                    </a:gs>
                    <a:gs pos="100000">
                      <a:schemeClr val="tx1"/>
                    </a:gs>
                  </a:gsLst>
                  <a:lin ang="5400000" scaled="1"/>
                </a:gra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
        <p:nvSpPr>
          <p:cNvPr id="5" name="Text Placeholder 4">
            <a:extLst>
              <a:ext uri="{FF2B5EF4-FFF2-40B4-BE49-F238E27FC236}">
                <a16:creationId xmlns:a16="http://schemas.microsoft.com/office/drawing/2014/main" id="{E7586022-6B08-4FB5-8DAD-C46A16D80D65}"/>
              </a:ext>
            </a:extLst>
          </p:cNvPr>
          <p:cNvSpPr>
            <a:spLocks noGrp="1"/>
          </p:cNvSpPr>
          <p:nvPr>
            <p:ph type="body" sz="quarter" idx="11"/>
          </p:nvPr>
        </p:nvSpPr>
        <p:spPr>
          <a:xfrm>
            <a:off x="455614" y="1192213"/>
            <a:ext cx="5640387" cy="1308050"/>
          </a:xfrm>
        </p:spPr>
        <p:txBody>
          <a:bodyPr/>
          <a:lstStyle>
            <a:lvl1pPr>
              <a:spcBef>
                <a:spcPts val="1200"/>
              </a:spcBef>
              <a:defRPr sz="1800"/>
            </a:lvl1pPr>
            <a:lvl2pPr>
              <a:defRPr sz="1600"/>
            </a:lvl2pPr>
            <a:lvl3pPr>
              <a:defRPr sz="1400"/>
            </a:lvl3pPr>
            <a:lvl4pPr>
              <a:defRPr sz="140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49768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Title with photo and tile">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0E7BA98-039E-4107-903D-AF84311EA654}"/>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2000" contrast="-12000"/>
                    </a14:imgEffect>
                  </a14:imgLayer>
                </a14:imgProps>
              </a:ext>
            </a:extLst>
          </a:blip>
          <a:srcRect l="-3623" t="-20802" r="-3788" b="38828"/>
          <a:stretch/>
        </p:blipFill>
        <p:spPr>
          <a:xfrm>
            <a:off x="-438571" y="-2500432"/>
            <a:ext cx="13095598" cy="6662165"/>
          </a:xfrm>
          <a:custGeom>
            <a:avLst/>
            <a:gdLst>
              <a:gd name="connsiteX0" fmla="*/ 6679096 w 13358192"/>
              <a:gd name="connsiteY0" fmla="*/ 0 h 6794791"/>
              <a:gd name="connsiteX1" fmla="*/ 13358192 w 13358192"/>
              <a:gd name="connsiteY1" fmla="*/ 3415931 h 6794791"/>
              <a:gd name="connsiteX2" fmla="*/ 12952906 w 13358192"/>
              <a:gd name="connsiteY2" fmla="*/ 4590443 h 6794791"/>
              <a:gd name="connsiteX3" fmla="*/ 12910931 w 13358192"/>
              <a:gd name="connsiteY3" fmla="*/ 4644889 h 6794791"/>
              <a:gd name="connsiteX4" fmla="*/ 12784644 w 13358192"/>
              <a:gd name="connsiteY4" fmla="*/ 4791147 h 6794791"/>
              <a:gd name="connsiteX5" fmla="*/ 6695175 w 13358192"/>
              <a:gd name="connsiteY5" fmla="*/ 6794791 h 6794791"/>
              <a:gd name="connsiteX6" fmla="*/ 243247 w 13358192"/>
              <a:gd name="connsiteY6" fmla="*/ 4309488 h 6794791"/>
              <a:gd name="connsiteX7" fmla="*/ 154034 w 13358192"/>
              <a:gd name="connsiteY7" fmla="*/ 4144996 h 6794791"/>
              <a:gd name="connsiteX8" fmla="*/ 139332 w 13358192"/>
              <a:gd name="connsiteY8" fmla="*/ 4112418 h 6794791"/>
              <a:gd name="connsiteX9" fmla="*/ 135374 w 13358192"/>
              <a:gd name="connsiteY9" fmla="*/ 4103440 h 6794791"/>
              <a:gd name="connsiteX10" fmla="*/ 76958 w 13358192"/>
              <a:gd name="connsiteY10" fmla="*/ 3936144 h 6794791"/>
              <a:gd name="connsiteX11" fmla="*/ 0 w 13358192"/>
              <a:gd name="connsiteY11" fmla="*/ 3415931 h 6794791"/>
              <a:gd name="connsiteX12" fmla="*/ 6679096 w 13358192"/>
              <a:gd name="connsiteY12" fmla="*/ 0 h 679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58192" h="6794791">
                <a:moveTo>
                  <a:pt x="6679096" y="0"/>
                </a:moveTo>
                <a:cubicBezTo>
                  <a:pt x="10367859" y="0"/>
                  <a:pt x="13358192" y="1529364"/>
                  <a:pt x="13358192" y="3415931"/>
                </a:cubicBezTo>
                <a:cubicBezTo>
                  <a:pt x="13358192" y="3828618"/>
                  <a:pt x="13215100" y="4224211"/>
                  <a:pt x="12952906" y="4590443"/>
                </a:cubicBezTo>
                <a:lnTo>
                  <a:pt x="12910931" y="4644889"/>
                </a:lnTo>
                <a:lnTo>
                  <a:pt x="12784644" y="4791147"/>
                </a:lnTo>
                <a:cubicBezTo>
                  <a:pt x="11693602" y="5976684"/>
                  <a:pt x="9376861" y="6794791"/>
                  <a:pt x="6695175" y="6794791"/>
                </a:cubicBezTo>
                <a:cubicBezTo>
                  <a:pt x="3663704" y="6794791"/>
                  <a:pt x="1098590" y="5749347"/>
                  <a:pt x="243247" y="4309488"/>
                </a:cubicBezTo>
                <a:lnTo>
                  <a:pt x="154034" y="4144996"/>
                </a:lnTo>
                <a:lnTo>
                  <a:pt x="139332" y="4112418"/>
                </a:lnTo>
                <a:lnTo>
                  <a:pt x="135374" y="4103440"/>
                </a:lnTo>
                <a:lnTo>
                  <a:pt x="76958" y="3936144"/>
                </a:lnTo>
                <a:cubicBezTo>
                  <a:pt x="26282" y="3766523"/>
                  <a:pt x="0" y="3592797"/>
                  <a:pt x="0" y="3415931"/>
                </a:cubicBezTo>
                <a:cubicBezTo>
                  <a:pt x="0" y="1529364"/>
                  <a:pt x="2990333" y="0"/>
                  <a:pt x="6679096" y="0"/>
                </a:cubicBezTo>
                <a:close/>
              </a:path>
            </a:pathLst>
          </a:custGeom>
        </p:spPr>
      </p:pic>
      <p:grpSp>
        <p:nvGrpSpPr>
          <p:cNvPr id="8" name="Group 7">
            <a:extLst>
              <a:ext uri="{FF2B5EF4-FFF2-40B4-BE49-F238E27FC236}">
                <a16:creationId xmlns:a16="http://schemas.microsoft.com/office/drawing/2014/main" id="{82544B65-5628-4101-8A93-1A375782561D}"/>
              </a:ext>
            </a:extLst>
          </p:cNvPr>
          <p:cNvGrpSpPr/>
          <p:nvPr userDrawn="1"/>
        </p:nvGrpSpPr>
        <p:grpSpPr>
          <a:xfrm>
            <a:off x="-776591" y="-1053760"/>
            <a:ext cx="13771638" cy="3867684"/>
            <a:chOff x="-792163" y="-1074738"/>
            <a:chExt cx="14047788" cy="3944680"/>
          </a:xfrm>
        </p:grpSpPr>
        <p:sp>
          <p:nvSpPr>
            <p:cNvPr id="9" name="Rectangle 8">
              <a:extLst>
                <a:ext uri="{FF2B5EF4-FFF2-40B4-BE49-F238E27FC236}">
                  <a16:creationId xmlns:a16="http://schemas.microsoft.com/office/drawing/2014/main" id="{AADAEDDA-8F84-412D-BB15-812FA7F4DD91}"/>
                </a:ext>
              </a:extLst>
            </p:cNvPr>
            <p:cNvSpPr/>
            <p:nvPr/>
          </p:nvSpPr>
          <p:spPr bwMode="auto">
            <a:xfrm>
              <a:off x="-792163" y="-1074738"/>
              <a:ext cx="14047788" cy="1074738"/>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F5680762-D44C-45F4-BF08-8AA920B1CF70}"/>
                </a:ext>
              </a:extLst>
            </p:cNvPr>
            <p:cNvSpPr/>
            <p:nvPr/>
          </p:nvSpPr>
          <p:spPr bwMode="auto">
            <a:xfrm>
              <a:off x="-792163" y="-312738"/>
              <a:ext cx="792163" cy="318268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EA282885-27E1-4048-BEA8-0B908ADD50C8}"/>
                </a:ext>
              </a:extLst>
            </p:cNvPr>
            <p:cNvSpPr/>
            <p:nvPr/>
          </p:nvSpPr>
          <p:spPr bwMode="auto">
            <a:xfrm>
              <a:off x="12463462" y="-312738"/>
              <a:ext cx="792163" cy="318268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6" name="Freeform: Shape 15">
            <a:extLst>
              <a:ext uri="{FF2B5EF4-FFF2-40B4-BE49-F238E27FC236}">
                <a16:creationId xmlns:a16="http://schemas.microsoft.com/office/drawing/2014/main" id="{9CB7EF4F-8BE8-446D-B33B-0CFAD95A9DB3}"/>
              </a:ext>
            </a:extLst>
          </p:cNvPr>
          <p:cNvSpPr/>
          <p:nvPr userDrawn="1"/>
        </p:nvSpPr>
        <p:spPr bwMode="auto">
          <a:xfrm>
            <a:off x="5541" y="0"/>
            <a:ext cx="12202186" cy="4161734"/>
          </a:xfrm>
          <a:custGeom>
            <a:avLst/>
            <a:gdLst>
              <a:gd name="connsiteX0" fmla="*/ 0 w 12436475"/>
              <a:gd name="connsiteY0" fmla="*/ 0 h 4244583"/>
              <a:gd name="connsiteX1" fmla="*/ 12436475 w 12436475"/>
              <a:gd name="connsiteY1" fmla="*/ 0 h 4244583"/>
              <a:gd name="connsiteX2" fmla="*/ 12436475 w 12436475"/>
              <a:gd name="connsiteY2" fmla="*/ 2120429 h 4244583"/>
              <a:gd name="connsiteX3" fmla="*/ 12332420 w 12436475"/>
              <a:gd name="connsiteY3" fmla="*/ 2240939 h 4244583"/>
              <a:gd name="connsiteX4" fmla="*/ 6242951 w 12436475"/>
              <a:gd name="connsiteY4" fmla="*/ 4244583 h 4244583"/>
              <a:gd name="connsiteX5" fmla="*/ 18195 w 12436475"/>
              <a:gd name="connsiteY5" fmla="*/ 2084257 h 4244583"/>
              <a:gd name="connsiteX6" fmla="*/ 0 w 12436475"/>
              <a:gd name="connsiteY6" fmla="*/ 2060097 h 4244583"/>
              <a:gd name="connsiteX0" fmla="*/ 10390 w 12446865"/>
              <a:gd name="connsiteY0" fmla="*/ 0 h 4244583"/>
              <a:gd name="connsiteX1" fmla="*/ 12446865 w 12446865"/>
              <a:gd name="connsiteY1" fmla="*/ 0 h 4244583"/>
              <a:gd name="connsiteX2" fmla="*/ 12446865 w 12446865"/>
              <a:gd name="connsiteY2" fmla="*/ 2120429 h 4244583"/>
              <a:gd name="connsiteX3" fmla="*/ 12342810 w 12446865"/>
              <a:gd name="connsiteY3" fmla="*/ 2240939 h 4244583"/>
              <a:gd name="connsiteX4" fmla="*/ 6253341 w 12446865"/>
              <a:gd name="connsiteY4" fmla="*/ 4244583 h 4244583"/>
              <a:gd name="connsiteX5" fmla="*/ 28585 w 12446865"/>
              <a:gd name="connsiteY5" fmla="*/ 2084257 h 4244583"/>
              <a:gd name="connsiteX6" fmla="*/ 0 w 12446865"/>
              <a:gd name="connsiteY6" fmla="*/ 2054901 h 4244583"/>
              <a:gd name="connsiteX7" fmla="*/ 10390 w 12446865"/>
              <a:gd name="connsiteY7" fmla="*/ 0 h 4244583"/>
              <a:gd name="connsiteX0" fmla="*/ 5195 w 12446865"/>
              <a:gd name="connsiteY0" fmla="*/ 0 h 4244583"/>
              <a:gd name="connsiteX1" fmla="*/ 12446865 w 12446865"/>
              <a:gd name="connsiteY1" fmla="*/ 0 h 4244583"/>
              <a:gd name="connsiteX2" fmla="*/ 12446865 w 12446865"/>
              <a:gd name="connsiteY2" fmla="*/ 2120429 h 4244583"/>
              <a:gd name="connsiteX3" fmla="*/ 12342810 w 12446865"/>
              <a:gd name="connsiteY3" fmla="*/ 2240939 h 4244583"/>
              <a:gd name="connsiteX4" fmla="*/ 6253341 w 12446865"/>
              <a:gd name="connsiteY4" fmla="*/ 4244583 h 4244583"/>
              <a:gd name="connsiteX5" fmla="*/ 28585 w 12446865"/>
              <a:gd name="connsiteY5" fmla="*/ 2084257 h 4244583"/>
              <a:gd name="connsiteX6" fmla="*/ 0 w 12446865"/>
              <a:gd name="connsiteY6" fmla="*/ 2054901 h 4244583"/>
              <a:gd name="connsiteX7" fmla="*/ 5195 w 12446865"/>
              <a:gd name="connsiteY7" fmla="*/ 0 h 4244583"/>
              <a:gd name="connsiteX0" fmla="*/ 0 w 12446865"/>
              <a:gd name="connsiteY0" fmla="*/ 0 h 4244583"/>
              <a:gd name="connsiteX1" fmla="*/ 12446865 w 12446865"/>
              <a:gd name="connsiteY1" fmla="*/ 0 h 4244583"/>
              <a:gd name="connsiteX2" fmla="*/ 12446865 w 12446865"/>
              <a:gd name="connsiteY2" fmla="*/ 2120429 h 4244583"/>
              <a:gd name="connsiteX3" fmla="*/ 12342810 w 12446865"/>
              <a:gd name="connsiteY3" fmla="*/ 2240939 h 4244583"/>
              <a:gd name="connsiteX4" fmla="*/ 6253341 w 12446865"/>
              <a:gd name="connsiteY4" fmla="*/ 4244583 h 4244583"/>
              <a:gd name="connsiteX5" fmla="*/ 28585 w 12446865"/>
              <a:gd name="connsiteY5" fmla="*/ 2084257 h 4244583"/>
              <a:gd name="connsiteX6" fmla="*/ 0 w 12446865"/>
              <a:gd name="connsiteY6" fmla="*/ 2054901 h 4244583"/>
              <a:gd name="connsiteX7" fmla="*/ 0 w 12446865"/>
              <a:gd name="connsiteY7" fmla="*/ 0 h 424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46865" h="4244583">
                <a:moveTo>
                  <a:pt x="0" y="0"/>
                </a:moveTo>
                <a:lnTo>
                  <a:pt x="12446865" y="0"/>
                </a:lnTo>
                <a:lnTo>
                  <a:pt x="12446865" y="2120429"/>
                </a:lnTo>
                <a:lnTo>
                  <a:pt x="12342810" y="2240939"/>
                </a:lnTo>
                <a:cubicBezTo>
                  <a:pt x="11251768" y="3426476"/>
                  <a:pt x="8935027" y="4244583"/>
                  <a:pt x="6253341" y="4244583"/>
                </a:cubicBezTo>
                <a:cubicBezTo>
                  <a:pt x="3455060" y="4244583"/>
                  <a:pt x="1054148" y="3353790"/>
                  <a:pt x="28585" y="2084257"/>
                </a:cubicBezTo>
                <a:lnTo>
                  <a:pt x="0" y="2054901"/>
                </a:lnTo>
                <a:lnTo>
                  <a:pt x="0" y="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1774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5995" y="1808829"/>
            <a:ext cx="5662230" cy="1880323"/>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254BB4-17C9-4082-85B3-A7BDE73D3A9A}"/>
              </a:ext>
            </a:extLst>
          </p:cNvPr>
          <p:cNvSpPr>
            <a:spLocks noGrp="1"/>
          </p:cNvSpPr>
          <p:nvPr>
            <p:ph type="body" sz="quarter" idx="11"/>
          </p:nvPr>
        </p:nvSpPr>
        <p:spPr>
          <a:xfrm>
            <a:off x="455995" y="1000161"/>
            <a:ext cx="11279187" cy="461665"/>
          </a:xfrm>
        </p:spPr>
        <p:txBody>
          <a:bodyPr/>
          <a:lstStyle>
            <a:lvl1pPr>
              <a:defRPr sz="1800">
                <a:solidFill>
                  <a:schemeClr val="tx2"/>
                </a:solidFill>
              </a:defRPr>
            </a:lvl1pPr>
          </a:lstStyle>
          <a:p>
            <a:pPr lvl="0"/>
            <a:r>
              <a:rPr lang="en-US"/>
              <a:t>Click to edit Master text style</a:t>
            </a:r>
          </a:p>
        </p:txBody>
      </p:sp>
      <p:sp>
        <p:nvSpPr>
          <p:cNvPr id="7" name="Title 6">
            <a:extLst>
              <a:ext uri="{FF2B5EF4-FFF2-40B4-BE49-F238E27FC236}">
                <a16:creationId xmlns:a16="http://schemas.microsoft.com/office/drawing/2014/main" id="{E7CC43A4-C679-4A0A-A6FA-0CC715215F38}"/>
              </a:ext>
            </a:extLst>
          </p:cNvPr>
          <p:cNvSpPr>
            <a:spLocks noGrp="1"/>
          </p:cNvSpPr>
          <p:nvPr>
            <p:ph type="title"/>
          </p:nvPr>
        </p:nvSpPr>
        <p:spPr>
          <a:xfrm>
            <a:off x="455995" y="556382"/>
            <a:ext cx="11306469" cy="813819"/>
          </a:xfrm>
        </p:spPr>
        <p:txBody>
          <a:bodyPr/>
          <a:lstStyle/>
          <a:p>
            <a:r>
              <a:rPr lang="en-US"/>
              <a:t>Click to edit Master title style</a:t>
            </a:r>
          </a:p>
        </p:txBody>
      </p:sp>
    </p:spTree>
    <p:extLst>
      <p:ext uri="{BB962C8B-B14F-4D97-AF65-F5344CB8AC3E}">
        <p14:creationId xmlns:p14="http://schemas.microsoft.com/office/powerpoint/2010/main" val="306207825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2423BC-077C-44B2-82E5-499A259ABCBD}"/>
              </a:ext>
            </a:extLst>
          </p:cNvPr>
          <p:cNvSpPr>
            <a:spLocks noGrp="1"/>
          </p:cNvSpPr>
          <p:nvPr>
            <p:ph type="ftr" sz="quarter" idx="10"/>
          </p:nvPr>
        </p:nvSpPr>
        <p:spPr/>
        <p:txBody>
          <a:bodyPr/>
          <a:lstStyle/>
          <a:p>
            <a:r>
              <a:rPr lang="en-US"/>
              <a:t>© Microsoft Corporation                                                                                  								                      Dynamics 365 </a:t>
            </a:r>
          </a:p>
        </p:txBody>
      </p:sp>
      <p:sp>
        <p:nvSpPr>
          <p:cNvPr id="4" name="Title 3">
            <a:extLst>
              <a:ext uri="{FF2B5EF4-FFF2-40B4-BE49-F238E27FC236}">
                <a16:creationId xmlns:a16="http://schemas.microsoft.com/office/drawing/2014/main" id="{05C9A039-93FC-4522-A9A7-5FFAD13BBDCA}"/>
              </a:ext>
            </a:extLst>
          </p:cNvPr>
          <p:cNvSpPr>
            <a:spLocks noGrp="1"/>
          </p:cNvSpPr>
          <p:nvPr>
            <p:ph type="title"/>
          </p:nvPr>
        </p:nvSpPr>
        <p:spPr/>
        <p:txBody>
          <a:bodyPr/>
          <a:lstStyle/>
          <a:p>
            <a:r>
              <a:rPr lang="en-US"/>
              <a:t>Click to edit Master title style</a:t>
            </a:r>
          </a:p>
        </p:txBody>
      </p:sp>
      <p:sp>
        <p:nvSpPr>
          <p:cNvPr id="6" name="Picture Placeholder 5">
            <a:extLst>
              <a:ext uri="{FF2B5EF4-FFF2-40B4-BE49-F238E27FC236}">
                <a16:creationId xmlns:a16="http://schemas.microsoft.com/office/drawing/2014/main" id="{3DB3C70B-24E2-48C1-AA81-BD794FB9D276}"/>
              </a:ext>
            </a:extLst>
          </p:cNvPr>
          <p:cNvSpPr>
            <a:spLocks noGrp="1" noChangeAspect="1"/>
          </p:cNvSpPr>
          <p:nvPr>
            <p:ph type="pic" sz="quarter" idx="11"/>
          </p:nvPr>
        </p:nvSpPr>
        <p:spPr>
          <a:xfrm>
            <a:off x="451961" y="2429843"/>
            <a:ext cx="3088640" cy="1737360"/>
          </a:xfrm>
        </p:spPr>
        <p:txBody>
          <a:bodyPr/>
          <a:lstStyle/>
          <a:p>
            <a:endParaRPr lang="en-US"/>
          </a:p>
        </p:txBody>
      </p:sp>
      <p:sp>
        <p:nvSpPr>
          <p:cNvPr id="7" name="Picture Placeholder 5">
            <a:extLst>
              <a:ext uri="{FF2B5EF4-FFF2-40B4-BE49-F238E27FC236}">
                <a16:creationId xmlns:a16="http://schemas.microsoft.com/office/drawing/2014/main" id="{20594515-478D-4364-96CC-7290AAA2369D}"/>
              </a:ext>
            </a:extLst>
          </p:cNvPr>
          <p:cNvSpPr>
            <a:spLocks noGrp="1" noChangeAspect="1"/>
          </p:cNvSpPr>
          <p:nvPr>
            <p:ph type="pic" sz="quarter" idx="12"/>
          </p:nvPr>
        </p:nvSpPr>
        <p:spPr>
          <a:xfrm>
            <a:off x="4594668" y="2429843"/>
            <a:ext cx="3088640" cy="1737360"/>
          </a:xfrm>
        </p:spPr>
        <p:txBody>
          <a:bodyPr/>
          <a:lstStyle/>
          <a:p>
            <a:endParaRPr lang="en-US"/>
          </a:p>
        </p:txBody>
      </p:sp>
      <p:sp>
        <p:nvSpPr>
          <p:cNvPr id="8" name="Picture Placeholder 5">
            <a:extLst>
              <a:ext uri="{FF2B5EF4-FFF2-40B4-BE49-F238E27FC236}">
                <a16:creationId xmlns:a16="http://schemas.microsoft.com/office/drawing/2014/main" id="{F4327694-3170-4501-85BB-D7E90B86681C}"/>
              </a:ext>
            </a:extLst>
          </p:cNvPr>
          <p:cNvSpPr>
            <a:spLocks noGrp="1" noChangeAspect="1"/>
          </p:cNvSpPr>
          <p:nvPr>
            <p:ph type="pic" sz="quarter" idx="13"/>
          </p:nvPr>
        </p:nvSpPr>
        <p:spPr>
          <a:xfrm>
            <a:off x="8651398" y="2429843"/>
            <a:ext cx="3088640" cy="1737360"/>
          </a:xfrm>
        </p:spPr>
        <p:txBody>
          <a:bodyPr/>
          <a:lstStyle/>
          <a:p>
            <a:endParaRPr lang="en-US"/>
          </a:p>
        </p:txBody>
      </p:sp>
      <p:sp>
        <p:nvSpPr>
          <p:cNvPr id="9" name="Picture Placeholder 5">
            <a:extLst>
              <a:ext uri="{FF2B5EF4-FFF2-40B4-BE49-F238E27FC236}">
                <a16:creationId xmlns:a16="http://schemas.microsoft.com/office/drawing/2014/main" id="{6E94D0BE-4CF4-47DB-B1A2-5258E28424E7}"/>
              </a:ext>
            </a:extLst>
          </p:cNvPr>
          <p:cNvSpPr>
            <a:spLocks noGrp="1" noChangeAspect="1"/>
          </p:cNvSpPr>
          <p:nvPr>
            <p:ph type="pic" sz="quarter" idx="14"/>
          </p:nvPr>
        </p:nvSpPr>
        <p:spPr>
          <a:xfrm>
            <a:off x="451961" y="4692626"/>
            <a:ext cx="3088640" cy="1737360"/>
          </a:xfrm>
        </p:spPr>
        <p:txBody>
          <a:bodyPr/>
          <a:lstStyle/>
          <a:p>
            <a:endParaRPr lang="en-US"/>
          </a:p>
        </p:txBody>
      </p:sp>
      <p:sp>
        <p:nvSpPr>
          <p:cNvPr id="10" name="Picture Placeholder 5">
            <a:extLst>
              <a:ext uri="{FF2B5EF4-FFF2-40B4-BE49-F238E27FC236}">
                <a16:creationId xmlns:a16="http://schemas.microsoft.com/office/drawing/2014/main" id="{375DCF00-72A1-41B8-A6ED-AED002EDF302}"/>
              </a:ext>
            </a:extLst>
          </p:cNvPr>
          <p:cNvSpPr>
            <a:spLocks noGrp="1" noChangeAspect="1"/>
          </p:cNvSpPr>
          <p:nvPr>
            <p:ph type="pic" sz="quarter" idx="15"/>
          </p:nvPr>
        </p:nvSpPr>
        <p:spPr>
          <a:xfrm>
            <a:off x="4594668" y="4692626"/>
            <a:ext cx="3088640" cy="1737360"/>
          </a:xfrm>
        </p:spPr>
        <p:txBody>
          <a:bodyPr/>
          <a:lstStyle/>
          <a:p>
            <a:endParaRPr lang="en-US"/>
          </a:p>
        </p:txBody>
      </p:sp>
      <p:sp>
        <p:nvSpPr>
          <p:cNvPr id="11" name="Picture Placeholder 5">
            <a:extLst>
              <a:ext uri="{FF2B5EF4-FFF2-40B4-BE49-F238E27FC236}">
                <a16:creationId xmlns:a16="http://schemas.microsoft.com/office/drawing/2014/main" id="{BDB89F45-8E23-411F-98C2-9289175282F9}"/>
              </a:ext>
            </a:extLst>
          </p:cNvPr>
          <p:cNvSpPr>
            <a:spLocks noGrp="1" noChangeAspect="1"/>
          </p:cNvSpPr>
          <p:nvPr>
            <p:ph type="pic" sz="quarter" idx="16"/>
          </p:nvPr>
        </p:nvSpPr>
        <p:spPr>
          <a:xfrm>
            <a:off x="8651398" y="4692626"/>
            <a:ext cx="3088640" cy="1737360"/>
          </a:xfrm>
        </p:spPr>
        <p:txBody>
          <a:bodyPr/>
          <a:lstStyle/>
          <a:p>
            <a:endParaRPr lang="en-US"/>
          </a:p>
        </p:txBody>
      </p:sp>
      <p:sp>
        <p:nvSpPr>
          <p:cNvPr id="13" name="Text Placeholder 12">
            <a:extLst>
              <a:ext uri="{FF2B5EF4-FFF2-40B4-BE49-F238E27FC236}">
                <a16:creationId xmlns:a16="http://schemas.microsoft.com/office/drawing/2014/main" id="{15E071F1-EE2B-47CE-8F23-C052217BB68E}"/>
              </a:ext>
            </a:extLst>
          </p:cNvPr>
          <p:cNvSpPr>
            <a:spLocks noGrp="1"/>
          </p:cNvSpPr>
          <p:nvPr>
            <p:ph type="body" sz="quarter" idx="17"/>
          </p:nvPr>
        </p:nvSpPr>
        <p:spPr>
          <a:xfrm>
            <a:off x="361950" y="2006032"/>
            <a:ext cx="3268663" cy="461665"/>
          </a:xfrm>
        </p:spPr>
        <p:txBody>
          <a:bodyPr/>
          <a:lstStyle>
            <a:lvl1pPr algn="ctr">
              <a:defRPr sz="1800">
                <a:solidFill>
                  <a:schemeClr val="tx2"/>
                </a:solidFill>
              </a:defRPr>
            </a:lvl1pPr>
          </a:lstStyle>
          <a:p>
            <a:pPr lvl="0"/>
            <a:r>
              <a:rPr lang="en-US"/>
              <a:t>Click to edit Master text</a:t>
            </a:r>
          </a:p>
        </p:txBody>
      </p:sp>
      <p:sp>
        <p:nvSpPr>
          <p:cNvPr id="14" name="Text Placeholder 12">
            <a:extLst>
              <a:ext uri="{FF2B5EF4-FFF2-40B4-BE49-F238E27FC236}">
                <a16:creationId xmlns:a16="http://schemas.microsoft.com/office/drawing/2014/main" id="{00799CB5-54FD-480C-BB27-68783ACBDF77}"/>
              </a:ext>
            </a:extLst>
          </p:cNvPr>
          <p:cNvSpPr>
            <a:spLocks noGrp="1"/>
          </p:cNvSpPr>
          <p:nvPr>
            <p:ph type="body" sz="quarter" idx="18"/>
          </p:nvPr>
        </p:nvSpPr>
        <p:spPr>
          <a:xfrm>
            <a:off x="4504657" y="2006032"/>
            <a:ext cx="3268663" cy="461665"/>
          </a:xfrm>
        </p:spPr>
        <p:txBody>
          <a:bodyPr/>
          <a:lstStyle>
            <a:lvl1pPr algn="ctr">
              <a:defRPr sz="1800">
                <a:solidFill>
                  <a:schemeClr val="tx2"/>
                </a:solidFill>
              </a:defRPr>
            </a:lvl1pPr>
          </a:lstStyle>
          <a:p>
            <a:pPr lvl="0"/>
            <a:r>
              <a:rPr lang="en-US"/>
              <a:t>Click to edit Master text</a:t>
            </a:r>
          </a:p>
        </p:txBody>
      </p:sp>
      <p:sp>
        <p:nvSpPr>
          <p:cNvPr id="15" name="Text Placeholder 12">
            <a:extLst>
              <a:ext uri="{FF2B5EF4-FFF2-40B4-BE49-F238E27FC236}">
                <a16:creationId xmlns:a16="http://schemas.microsoft.com/office/drawing/2014/main" id="{D06A7C64-0B0C-473B-9413-7AA56EC565F1}"/>
              </a:ext>
            </a:extLst>
          </p:cNvPr>
          <p:cNvSpPr>
            <a:spLocks noGrp="1"/>
          </p:cNvSpPr>
          <p:nvPr>
            <p:ph type="body" sz="quarter" idx="19"/>
          </p:nvPr>
        </p:nvSpPr>
        <p:spPr>
          <a:xfrm>
            <a:off x="8561387" y="2006032"/>
            <a:ext cx="3268663" cy="461665"/>
          </a:xfrm>
        </p:spPr>
        <p:txBody>
          <a:bodyPr/>
          <a:lstStyle>
            <a:lvl1pPr algn="ctr">
              <a:defRPr sz="1800">
                <a:solidFill>
                  <a:schemeClr val="tx2"/>
                </a:solidFill>
              </a:defRPr>
            </a:lvl1pPr>
          </a:lstStyle>
          <a:p>
            <a:pPr lvl="0"/>
            <a:r>
              <a:rPr lang="en-US"/>
              <a:t>Click to edit Master text</a:t>
            </a:r>
          </a:p>
        </p:txBody>
      </p:sp>
      <p:sp>
        <p:nvSpPr>
          <p:cNvPr id="16" name="Text Placeholder 12">
            <a:extLst>
              <a:ext uri="{FF2B5EF4-FFF2-40B4-BE49-F238E27FC236}">
                <a16:creationId xmlns:a16="http://schemas.microsoft.com/office/drawing/2014/main" id="{774248BD-E631-4360-B345-056F18EAA202}"/>
              </a:ext>
            </a:extLst>
          </p:cNvPr>
          <p:cNvSpPr>
            <a:spLocks noGrp="1"/>
          </p:cNvSpPr>
          <p:nvPr>
            <p:ph type="body" sz="quarter" idx="20"/>
          </p:nvPr>
        </p:nvSpPr>
        <p:spPr>
          <a:xfrm>
            <a:off x="361950" y="4199082"/>
            <a:ext cx="3268663" cy="461665"/>
          </a:xfrm>
        </p:spPr>
        <p:txBody>
          <a:bodyPr/>
          <a:lstStyle>
            <a:lvl1pPr algn="ctr">
              <a:defRPr sz="1800">
                <a:solidFill>
                  <a:schemeClr val="tx2"/>
                </a:solidFill>
              </a:defRPr>
            </a:lvl1pPr>
          </a:lstStyle>
          <a:p>
            <a:pPr lvl="0"/>
            <a:r>
              <a:rPr lang="en-US"/>
              <a:t>Click to edit Master text</a:t>
            </a:r>
          </a:p>
        </p:txBody>
      </p:sp>
      <p:sp>
        <p:nvSpPr>
          <p:cNvPr id="17" name="Text Placeholder 12">
            <a:extLst>
              <a:ext uri="{FF2B5EF4-FFF2-40B4-BE49-F238E27FC236}">
                <a16:creationId xmlns:a16="http://schemas.microsoft.com/office/drawing/2014/main" id="{CB5AD0E7-1D2D-45FE-AB24-5CB50BA055CF}"/>
              </a:ext>
            </a:extLst>
          </p:cNvPr>
          <p:cNvSpPr>
            <a:spLocks noGrp="1"/>
          </p:cNvSpPr>
          <p:nvPr>
            <p:ph type="body" sz="quarter" idx="21"/>
          </p:nvPr>
        </p:nvSpPr>
        <p:spPr>
          <a:xfrm>
            <a:off x="4504657" y="4199082"/>
            <a:ext cx="3268663" cy="461665"/>
          </a:xfrm>
        </p:spPr>
        <p:txBody>
          <a:bodyPr/>
          <a:lstStyle>
            <a:lvl1pPr algn="ctr">
              <a:defRPr sz="1800">
                <a:solidFill>
                  <a:schemeClr val="tx2"/>
                </a:solidFill>
              </a:defRPr>
            </a:lvl1pPr>
          </a:lstStyle>
          <a:p>
            <a:pPr lvl="0"/>
            <a:r>
              <a:rPr lang="en-US"/>
              <a:t>Click to edit Master text</a:t>
            </a:r>
          </a:p>
        </p:txBody>
      </p:sp>
      <p:sp>
        <p:nvSpPr>
          <p:cNvPr id="18" name="Text Placeholder 12">
            <a:extLst>
              <a:ext uri="{FF2B5EF4-FFF2-40B4-BE49-F238E27FC236}">
                <a16:creationId xmlns:a16="http://schemas.microsoft.com/office/drawing/2014/main" id="{73D8B9DA-D34C-43D3-85CB-6A1261C10267}"/>
              </a:ext>
            </a:extLst>
          </p:cNvPr>
          <p:cNvSpPr>
            <a:spLocks noGrp="1"/>
          </p:cNvSpPr>
          <p:nvPr>
            <p:ph type="body" sz="quarter" idx="22"/>
          </p:nvPr>
        </p:nvSpPr>
        <p:spPr>
          <a:xfrm>
            <a:off x="8561387" y="4199082"/>
            <a:ext cx="3268663" cy="461665"/>
          </a:xfrm>
        </p:spPr>
        <p:txBody>
          <a:bodyPr/>
          <a:lstStyle>
            <a:lvl1pPr algn="ctr">
              <a:defRPr sz="1800">
                <a:solidFill>
                  <a:schemeClr val="tx2"/>
                </a:solidFill>
              </a:defRPr>
            </a:lvl1pPr>
          </a:lstStyle>
          <a:p>
            <a:pPr lvl="0"/>
            <a:r>
              <a:rPr lang="en-US"/>
              <a:t>Click to edit Master text</a:t>
            </a:r>
          </a:p>
        </p:txBody>
      </p:sp>
      <p:sp>
        <p:nvSpPr>
          <p:cNvPr id="19" name="Text Placeholder 4">
            <a:extLst>
              <a:ext uri="{FF2B5EF4-FFF2-40B4-BE49-F238E27FC236}">
                <a16:creationId xmlns:a16="http://schemas.microsoft.com/office/drawing/2014/main" id="{5169D666-07F5-42A7-BEDA-524999553F9A}"/>
              </a:ext>
            </a:extLst>
          </p:cNvPr>
          <p:cNvSpPr>
            <a:spLocks noGrp="1"/>
          </p:cNvSpPr>
          <p:nvPr>
            <p:ph type="body" sz="quarter" idx="23" hasCustomPrompt="1"/>
          </p:nvPr>
        </p:nvSpPr>
        <p:spPr>
          <a:xfrm>
            <a:off x="455614" y="1192213"/>
            <a:ext cx="11553824" cy="492443"/>
          </a:xfrm>
        </p:spPr>
        <p:txBody>
          <a:bodyPr/>
          <a:lstStyle>
            <a:lvl1pPr>
              <a:spcBef>
                <a:spcPts val="1200"/>
              </a:spcBef>
              <a:defRPr sz="2000"/>
            </a:lvl1pPr>
            <a:lvl2pPr>
              <a:defRPr sz="1600"/>
            </a:lvl2pPr>
            <a:lvl3pPr>
              <a:defRPr sz="1400"/>
            </a:lvl3pPr>
            <a:lvl4pPr>
              <a:defRPr sz="1400"/>
            </a:lvl4pPr>
            <a:lvl5pPr>
              <a:defRPr sz="1050"/>
            </a:lvl5pPr>
          </a:lstStyle>
          <a:p>
            <a:pPr lvl="0"/>
            <a:r>
              <a:rPr lang="en-US"/>
              <a:t>Edit Master text styles</a:t>
            </a:r>
          </a:p>
        </p:txBody>
      </p:sp>
    </p:spTree>
    <p:extLst>
      <p:ext uri="{BB962C8B-B14F-4D97-AF65-F5344CB8AC3E}">
        <p14:creationId xmlns:p14="http://schemas.microsoft.com/office/powerpoint/2010/main" val="75693256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8352E6-A2E4-4C22-A17B-325064325958}"/>
              </a:ext>
            </a:extLst>
          </p:cNvPr>
          <p:cNvSpPr/>
          <p:nvPr userDrawn="1"/>
        </p:nvSpPr>
        <p:spPr bwMode="auto">
          <a:xfrm>
            <a:off x="6096000" y="0"/>
            <a:ext cx="6096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a:extLst>
              <a:ext uri="{FF2B5EF4-FFF2-40B4-BE49-F238E27FC236}">
                <a16:creationId xmlns:a16="http://schemas.microsoft.com/office/drawing/2014/main" id="{7E254BB4-17C9-4082-85B3-A7BDE73D3A9A}"/>
              </a:ext>
            </a:extLst>
          </p:cNvPr>
          <p:cNvSpPr>
            <a:spLocks noGrp="1"/>
          </p:cNvSpPr>
          <p:nvPr>
            <p:ph type="body" sz="quarter" idx="11"/>
          </p:nvPr>
        </p:nvSpPr>
        <p:spPr>
          <a:xfrm>
            <a:off x="455996" y="2011966"/>
            <a:ext cx="3923950" cy="461665"/>
          </a:xfrm>
        </p:spPr>
        <p:txBody>
          <a:bodyPr/>
          <a:lstStyle>
            <a:lvl1pPr>
              <a:defRPr sz="1800">
                <a:solidFill>
                  <a:schemeClr val="tx2"/>
                </a:solidFill>
              </a:defRPr>
            </a:lvl1pPr>
          </a:lstStyle>
          <a:p>
            <a:pPr lvl="0"/>
            <a:r>
              <a:rPr lang="en-US"/>
              <a:t>Click to edit Master text style</a:t>
            </a:r>
          </a:p>
        </p:txBody>
      </p:sp>
      <p:sp>
        <p:nvSpPr>
          <p:cNvPr id="7" name="Title 6">
            <a:extLst>
              <a:ext uri="{FF2B5EF4-FFF2-40B4-BE49-F238E27FC236}">
                <a16:creationId xmlns:a16="http://schemas.microsoft.com/office/drawing/2014/main" id="{E7CC43A4-C679-4A0A-A6FA-0CC715215F38}"/>
              </a:ext>
            </a:extLst>
          </p:cNvPr>
          <p:cNvSpPr>
            <a:spLocks noGrp="1"/>
          </p:cNvSpPr>
          <p:nvPr>
            <p:ph type="title"/>
          </p:nvPr>
        </p:nvSpPr>
        <p:spPr>
          <a:xfrm>
            <a:off x="455996" y="1198147"/>
            <a:ext cx="3933442" cy="813819"/>
          </a:xfrm>
        </p:spPr>
        <p:txBody>
          <a:bodyPr anchor="b"/>
          <a:lstStyle/>
          <a:p>
            <a:r>
              <a:rPr lang="en-US"/>
              <a:t>Click to edit Master title style</a:t>
            </a:r>
          </a:p>
        </p:txBody>
      </p:sp>
      <p:sp>
        <p:nvSpPr>
          <p:cNvPr id="3" name="Text Placeholder 2"/>
          <p:cNvSpPr>
            <a:spLocks noGrp="1"/>
          </p:cNvSpPr>
          <p:nvPr>
            <p:ph type="body" sz="quarter" idx="10"/>
          </p:nvPr>
        </p:nvSpPr>
        <p:spPr>
          <a:xfrm>
            <a:off x="465138" y="3397767"/>
            <a:ext cx="3695700" cy="1880323"/>
          </a:xfrm>
        </p:spPr>
        <p:txBody>
          <a:bodyPr/>
          <a:lstStyle>
            <a:lvl1pPr>
              <a:spcBef>
                <a:spcPts val="600"/>
              </a:spcBef>
              <a:spcAft>
                <a:spcPts val="0"/>
              </a:spcAft>
              <a:defRPr>
                <a:solidFill>
                  <a:schemeClr val="tx2"/>
                </a:solidFill>
              </a:defRPr>
            </a:lvl1pPr>
            <a:lvl2pPr>
              <a:spcBef>
                <a:spcPts val="600"/>
              </a:spcBef>
              <a:spcAft>
                <a:spcPts val="0"/>
              </a:spcAft>
              <a:defRPr/>
            </a:lvl2pPr>
            <a:lvl3pPr>
              <a:spcBef>
                <a:spcPts val="600"/>
              </a:spcBef>
              <a:spcAft>
                <a:spcPts val="0"/>
              </a:spcAft>
              <a:defRPr/>
            </a:lvl3pPr>
            <a:lvl4pPr>
              <a:spcBef>
                <a:spcPts val="600"/>
              </a:spcBef>
              <a:spcAft>
                <a:spcPts val="0"/>
              </a:spcAft>
              <a:defRPr/>
            </a:lvl4pPr>
            <a:lvl5pPr>
              <a:spcBef>
                <a:spcPts val="60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F8D24A28-A45E-4EC7-B0C3-17782CB207FD}"/>
              </a:ext>
            </a:extLst>
          </p:cNvPr>
          <p:cNvSpPr>
            <a:spLocks noGrp="1"/>
          </p:cNvSpPr>
          <p:nvPr>
            <p:ph type="body" sz="quarter" idx="12" hasCustomPrompt="1"/>
          </p:nvPr>
        </p:nvSpPr>
        <p:spPr>
          <a:xfrm>
            <a:off x="6972300" y="1393894"/>
            <a:ext cx="4484996" cy="815608"/>
          </a:xfrm>
        </p:spPr>
        <p:txBody>
          <a:bodyPr/>
          <a:lstStyle>
            <a:lvl1pPr>
              <a:spcBef>
                <a:spcPts val="1200"/>
              </a:spcBef>
              <a:spcAft>
                <a:spcPts val="600"/>
              </a:spcAft>
              <a:defRPr sz="1800">
                <a:latin typeface="+mj-lt"/>
              </a:defRPr>
            </a:lvl1pPr>
            <a:lvl2pPr>
              <a:spcAft>
                <a:spcPts val="600"/>
              </a:spcAft>
              <a:defRPr sz="1800">
                <a:latin typeface="+mn-lt"/>
              </a:defRPr>
            </a:lvl2pPr>
            <a:lvl3pPr>
              <a:spcAft>
                <a:spcPts val="600"/>
              </a:spcAft>
              <a:defRPr sz="1600">
                <a:latin typeface="+mn-lt"/>
              </a:defRPr>
            </a:lvl3pPr>
            <a:lvl4pPr>
              <a:spcAft>
                <a:spcPts val="600"/>
              </a:spcAft>
              <a:defRPr sz="1600">
                <a:latin typeface="+mn-lt"/>
              </a:defRPr>
            </a:lvl4pPr>
            <a:lvl5pPr>
              <a:spcAft>
                <a:spcPts val="600"/>
              </a:spcAft>
              <a:defRPr sz="1100">
                <a:latin typeface="+mn-lt"/>
              </a:defRPr>
            </a:lvl5pPr>
          </a:lstStyle>
          <a:p>
            <a:pPr lvl="0"/>
            <a:r>
              <a:rPr lang="en-US"/>
              <a:t>Edit Master text styles</a:t>
            </a:r>
          </a:p>
          <a:p>
            <a:pPr lvl="1"/>
            <a:r>
              <a:rPr lang="en-US"/>
              <a:t>Second level</a:t>
            </a:r>
          </a:p>
        </p:txBody>
      </p:sp>
      <p:sp>
        <p:nvSpPr>
          <p:cNvPr id="11" name="Oval 10">
            <a:extLst>
              <a:ext uri="{FF2B5EF4-FFF2-40B4-BE49-F238E27FC236}">
                <a16:creationId xmlns:a16="http://schemas.microsoft.com/office/drawing/2014/main" id="{51E4D516-F9CC-4317-B186-7D61B8443D00}"/>
              </a:ext>
            </a:extLst>
          </p:cNvPr>
          <p:cNvSpPr/>
          <p:nvPr userDrawn="1"/>
        </p:nvSpPr>
        <p:spPr bwMode="auto">
          <a:xfrm>
            <a:off x="5525053" y="1125687"/>
            <a:ext cx="1186344" cy="1193002"/>
          </a:xfrm>
          <a:prstGeom prst="ellipse">
            <a:avLst/>
          </a:pr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2" name="Oval 11">
            <a:extLst>
              <a:ext uri="{FF2B5EF4-FFF2-40B4-BE49-F238E27FC236}">
                <a16:creationId xmlns:a16="http://schemas.microsoft.com/office/drawing/2014/main" id="{6043E31E-C4B9-4FF2-8B53-A54FDA261240}"/>
              </a:ext>
            </a:extLst>
          </p:cNvPr>
          <p:cNvSpPr/>
          <p:nvPr userDrawn="1"/>
        </p:nvSpPr>
        <p:spPr bwMode="auto">
          <a:xfrm>
            <a:off x="5525053" y="2697707"/>
            <a:ext cx="1186344" cy="1193002"/>
          </a:xfrm>
          <a:prstGeom prst="ellipse">
            <a:avLst/>
          </a:pr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3" name="Oval 12">
            <a:extLst>
              <a:ext uri="{FF2B5EF4-FFF2-40B4-BE49-F238E27FC236}">
                <a16:creationId xmlns:a16="http://schemas.microsoft.com/office/drawing/2014/main" id="{F1A00A84-AD87-47F5-86F8-F9A294122F7D}"/>
              </a:ext>
            </a:extLst>
          </p:cNvPr>
          <p:cNvSpPr/>
          <p:nvPr userDrawn="1"/>
        </p:nvSpPr>
        <p:spPr bwMode="auto">
          <a:xfrm>
            <a:off x="5525053" y="4269727"/>
            <a:ext cx="1186344" cy="1193002"/>
          </a:xfrm>
          <a:prstGeom prst="ellipse">
            <a:avLst/>
          </a:pr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4" name="Text Placeholder 2">
            <a:extLst>
              <a:ext uri="{FF2B5EF4-FFF2-40B4-BE49-F238E27FC236}">
                <a16:creationId xmlns:a16="http://schemas.microsoft.com/office/drawing/2014/main" id="{A3C16326-52B5-42B7-891E-C71B2668E244}"/>
              </a:ext>
            </a:extLst>
          </p:cNvPr>
          <p:cNvSpPr>
            <a:spLocks noGrp="1"/>
          </p:cNvSpPr>
          <p:nvPr>
            <p:ph type="body" sz="quarter" idx="13" hasCustomPrompt="1"/>
          </p:nvPr>
        </p:nvSpPr>
        <p:spPr>
          <a:xfrm>
            <a:off x="6972300" y="2965914"/>
            <a:ext cx="4484996" cy="815608"/>
          </a:xfrm>
        </p:spPr>
        <p:txBody>
          <a:bodyPr/>
          <a:lstStyle>
            <a:lvl1pPr>
              <a:spcBef>
                <a:spcPts val="1200"/>
              </a:spcBef>
              <a:spcAft>
                <a:spcPts val="600"/>
              </a:spcAft>
              <a:defRPr sz="1800">
                <a:latin typeface="+mj-lt"/>
              </a:defRPr>
            </a:lvl1pPr>
            <a:lvl2pPr>
              <a:spcAft>
                <a:spcPts val="600"/>
              </a:spcAft>
              <a:defRPr sz="1800">
                <a:latin typeface="+mn-lt"/>
              </a:defRPr>
            </a:lvl2pPr>
            <a:lvl3pPr>
              <a:spcAft>
                <a:spcPts val="600"/>
              </a:spcAft>
              <a:defRPr sz="1600">
                <a:latin typeface="+mn-lt"/>
              </a:defRPr>
            </a:lvl3pPr>
            <a:lvl4pPr>
              <a:spcAft>
                <a:spcPts val="600"/>
              </a:spcAft>
              <a:defRPr sz="1600">
                <a:latin typeface="+mn-lt"/>
              </a:defRPr>
            </a:lvl4pPr>
            <a:lvl5pPr>
              <a:spcAft>
                <a:spcPts val="600"/>
              </a:spcAft>
              <a:defRPr sz="1100">
                <a:latin typeface="+mn-lt"/>
              </a:defRPr>
            </a:lvl5pPr>
          </a:lstStyle>
          <a:p>
            <a:pPr lvl="0"/>
            <a:r>
              <a:rPr lang="en-US"/>
              <a:t>Edit Master text styles</a:t>
            </a:r>
          </a:p>
          <a:p>
            <a:pPr lvl="1"/>
            <a:r>
              <a:rPr lang="en-US"/>
              <a:t>Second level</a:t>
            </a:r>
          </a:p>
        </p:txBody>
      </p:sp>
      <p:sp>
        <p:nvSpPr>
          <p:cNvPr id="15" name="Text Placeholder 2">
            <a:extLst>
              <a:ext uri="{FF2B5EF4-FFF2-40B4-BE49-F238E27FC236}">
                <a16:creationId xmlns:a16="http://schemas.microsoft.com/office/drawing/2014/main" id="{6BF6F6A5-3798-436A-BB55-9544900952F8}"/>
              </a:ext>
            </a:extLst>
          </p:cNvPr>
          <p:cNvSpPr>
            <a:spLocks noGrp="1"/>
          </p:cNvSpPr>
          <p:nvPr>
            <p:ph type="body" sz="quarter" idx="14" hasCustomPrompt="1"/>
          </p:nvPr>
        </p:nvSpPr>
        <p:spPr>
          <a:xfrm>
            <a:off x="6972300" y="4537934"/>
            <a:ext cx="4484996" cy="815608"/>
          </a:xfrm>
        </p:spPr>
        <p:txBody>
          <a:bodyPr/>
          <a:lstStyle>
            <a:lvl1pPr>
              <a:spcBef>
                <a:spcPts val="1200"/>
              </a:spcBef>
              <a:spcAft>
                <a:spcPts val="600"/>
              </a:spcAft>
              <a:defRPr sz="1800">
                <a:latin typeface="+mj-lt"/>
              </a:defRPr>
            </a:lvl1pPr>
            <a:lvl2pPr>
              <a:spcAft>
                <a:spcPts val="600"/>
              </a:spcAft>
              <a:defRPr sz="1800">
                <a:latin typeface="+mn-lt"/>
              </a:defRPr>
            </a:lvl2pPr>
            <a:lvl3pPr>
              <a:spcAft>
                <a:spcPts val="600"/>
              </a:spcAft>
              <a:defRPr sz="1600">
                <a:latin typeface="+mn-lt"/>
              </a:defRPr>
            </a:lvl3pPr>
            <a:lvl4pPr>
              <a:spcAft>
                <a:spcPts val="600"/>
              </a:spcAft>
              <a:defRPr sz="1600">
                <a:latin typeface="+mn-lt"/>
              </a:defRPr>
            </a:lvl4pPr>
            <a:lvl5pPr>
              <a:spcAft>
                <a:spcPts val="600"/>
              </a:spcAft>
              <a:defRPr sz="1100">
                <a:latin typeface="+mn-lt"/>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22016583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8352E6-A2E4-4C22-A17B-325064325958}"/>
              </a:ext>
            </a:extLst>
          </p:cNvPr>
          <p:cNvSpPr/>
          <p:nvPr userDrawn="1"/>
        </p:nvSpPr>
        <p:spPr bwMode="auto">
          <a:xfrm>
            <a:off x="6096000" y="0"/>
            <a:ext cx="6096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0"/>
          </p:nvPr>
        </p:nvSpPr>
        <p:spPr>
          <a:xfrm>
            <a:off x="465138" y="3397767"/>
            <a:ext cx="3695700" cy="1880323"/>
          </a:xfrm>
        </p:spPr>
        <p:txBody>
          <a:bodyPr/>
          <a:lstStyle>
            <a:lvl1pPr>
              <a:spcBef>
                <a:spcPts val="600"/>
              </a:spcBef>
              <a:spcAft>
                <a:spcPts val="0"/>
              </a:spcAft>
              <a:defRPr>
                <a:solidFill>
                  <a:schemeClr val="tx2"/>
                </a:solidFill>
              </a:defRPr>
            </a:lvl1pPr>
            <a:lvl2pPr>
              <a:spcBef>
                <a:spcPts val="600"/>
              </a:spcBef>
              <a:spcAft>
                <a:spcPts val="0"/>
              </a:spcAft>
              <a:defRPr/>
            </a:lvl2pPr>
            <a:lvl3pPr>
              <a:spcBef>
                <a:spcPts val="600"/>
              </a:spcBef>
              <a:spcAft>
                <a:spcPts val="0"/>
              </a:spcAft>
              <a:defRPr/>
            </a:lvl3pPr>
            <a:lvl4pPr>
              <a:spcBef>
                <a:spcPts val="600"/>
              </a:spcBef>
              <a:spcAft>
                <a:spcPts val="0"/>
              </a:spcAft>
              <a:defRPr/>
            </a:lvl4pPr>
            <a:lvl5pPr>
              <a:spcBef>
                <a:spcPts val="60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EBF1C44B-04FF-432C-BC28-99CFD34FCC90}"/>
              </a:ext>
            </a:extLst>
          </p:cNvPr>
          <p:cNvSpPr>
            <a:spLocks noGrp="1"/>
          </p:cNvSpPr>
          <p:nvPr>
            <p:ph type="body" sz="quarter" idx="11"/>
          </p:nvPr>
        </p:nvSpPr>
        <p:spPr>
          <a:xfrm>
            <a:off x="455996" y="2011966"/>
            <a:ext cx="3923950" cy="461665"/>
          </a:xfrm>
        </p:spPr>
        <p:txBody>
          <a:bodyPr/>
          <a:lstStyle>
            <a:lvl1pPr>
              <a:defRPr sz="1800">
                <a:solidFill>
                  <a:schemeClr val="tx2"/>
                </a:solidFill>
              </a:defRPr>
            </a:lvl1pPr>
          </a:lstStyle>
          <a:p>
            <a:pPr lvl="0"/>
            <a:r>
              <a:rPr lang="en-US"/>
              <a:t>Click to edit Master text style</a:t>
            </a:r>
          </a:p>
        </p:txBody>
      </p:sp>
      <p:sp>
        <p:nvSpPr>
          <p:cNvPr id="17" name="Title 6">
            <a:extLst>
              <a:ext uri="{FF2B5EF4-FFF2-40B4-BE49-F238E27FC236}">
                <a16:creationId xmlns:a16="http://schemas.microsoft.com/office/drawing/2014/main" id="{6DEB5A92-4B49-4E9E-AA3E-121A0E254B2A}"/>
              </a:ext>
            </a:extLst>
          </p:cNvPr>
          <p:cNvSpPr>
            <a:spLocks noGrp="1"/>
          </p:cNvSpPr>
          <p:nvPr>
            <p:ph type="title"/>
          </p:nvPr>
        </p:nvSpPr>
        <p:spPr>
          <a:xfrm>
            <a:off x="455996" y="1198147"/>
            <a:ext cx="3933442" cy="813819"/>
          </a:xfrm>
        </p:spPr>
        <p:txBody>
          <a:bodyPr anchor="b"/>
          <a:lstStyle/>
          <a:p>
            <a:r>
              <a:rPr lang="en-US"/>
              <a:t>Click to edit Master title style</a:t>
            </a:r>
          </a:p>
        </p:txBody>
      </p:sp>
      <p:sp>
        <p:nvSpPr>
          <p:cNvPr id="18" name="Text Placeholder 2">
            <a:extLst>
              <a:ext uri="{FF2B5EF4-FFF2-40B4-BE49-F238E27FC236}">
                <a16:creationId xmlns:a16="http://schemas.microsoft.com/office/drawing/2014/main" id="{2B740E36-D391-4451-9846-58060952B24E}"/>
              </a:ext>
            </a:extLst>
          </p:cNvPr>
          <p:cNvSpPr>
            <a:spLocks noGrp="1"/>
          </p:cNvSpPr>
          <p:nvPr>
            <p:ph type="body" sz="quarter" idx="12" hasCustomPrompt="1"/>
          </p:nvPr>
        </p:nvSpPr>
        <p:spPr>
          <a:xfrm>
            <a:off x="6972300" y="1393894"/>
            <a:ext cx="4484996" cy="815608"/>
          </a:xfrm>
        </p:spPr>
        <p:txBody>
          <a:bodyPr/>
          <a:lstStyle>
            <a:lvl1pPr>
              <a:spcBef>
                <a:spcPts val="1200"/>
              </a:spcBef>
              <a:spcAft>
                <a:spcPts val="600"/>
              </a:spcAft>
              <a:defRPr sz="1800">
                <a:latin typeface="+mj-lt"/>
              </a:defRPr>
            </a:lvl1pPr>
            <a:lvl2pPr>
              <a:spcAft>
                <a:spcPts val="600"/>
              </a:spcAft>
              <a:defRPr sz="1800">
                <a:latin typeface="+mn-lt"/>
              </a:defRPr>
            </a:lvl2pPr>
            <a:lvl3pPr>
              <a:spcAft>
                <a:spcPts val="600"/>
              </a:spcAft>
              <a:defRPr sz="1600">
                <a:latin typeface="+mn-lt"/>
              </a:defRPr>
            </a:lvl3pPr>
            <a:lvl4pPr>
              <a:spcAft>
                <a:spcPts val="600"/>
              </a:spcAft>
              <a:defRPr sz="1600">
                <a:latin typeface="+mn-lt"/>
              </a:defRPr>
            </a:lvl4pPr>
            <a:lvl5pPr>
              <a:spcAft>
                <a:spcPts val="600"/>
              </a:spcAft>
              <a:defRPr sz="1100">
                <a:latin typeface="+mn-lt"/>
              </a:defRPr>
            </a:lvl5pPr>
          </a:lstStyle>
          <a:p>
            <a:pPr lvl="0"/>
            <a:r>
              <a:rPr lang="en-US"/>
              <a:t>Edit Master text styles</a:t>
            </a:r>
          </a:p>
          <a:p>
            <a:pPr lvl="1"/>
            <a:r>
              <a:rPr lang="en-US"/>
              <a:t>Second level</a:t>
            </a:r>
          </a:p>
        </p:txBody>
      </p:sp>
      <p:sp>
        <p:nvSpPr>
          <p:cNvPr id="19" name="Oval 18">
            <a:extLst>
              <a:ext uri="{FF2B5EF4-FFF2-40B4-BE49-F238E27FC236}">
                <a16:creationId xmlns:a16="http://schemas.microsoft.com/office/drawing/2014/main" id="{3331719F-B5C0-473D-988E-364BC8FEB6A1}"/>
              </a:ext>
            </a:extLst>
          </p:cNvPr>
          <p:cNvSpPr/>
          <p:nvPr userDrawn="1"/>
        </p:nvSpPr>
        <p:spPr bwMode="auto">
          <a:xfrm>
            <a:off x="5525053" y="1125687"/>
            <a:ext cx="1186344" cy="1193002"/>
          </a:xfrm>
          <a:prstGeom prst="ellipse">
            <a:avLst/>
          </a:pr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0" name="Oval 19">
            <a:extLst>
              <a:ext uri="{FF2B5EF4-FFF2-40B4-BE49-F238E27FC236}">
                <a16:creationId xmlns:a16="http://schemas.microsoft.com/office/drawing/2014/main" id="{8E5AB6B5-FFE6-4A19-AB39-C720FA0772A3}"/>
              </a:ext>
            </a:extLst>
          </p:cNvPr>
          <p:cNvSpPr/>
          <p:nvPr userDrawn="1"/>
        </p:nvSpPr>
        <p:spPr bwMode="auto">
          <a:xfrm>
            <a:off x="5525053" y="2697707"/>
            <a:ext cx="1186344" cy="1193002"/>
          </a:xfrm>
          <a:prstGeom prst="ellipse">
            <a:avLst/>
          </a:pr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1" name="Text Placeholder 2">
            <a:extLst>
              <a:ext uri="{FF2B5EF4-FFF2-40B4-BE49-F238E27FC236}">
                <a16:creationId xmlns:a16="http://schemas.microsoft.com/office/drawing/2014/main" id="{6D55FD0B-03FB-40B4-8E60-B8A56321F027}"/>
              </a:ext>
            </a:extLst>
          </p:cNvPr>
          <p:cNvSpPr>
            <a:spLocks noGrp="1"/>
          </p:cNvSpPr>
          <p:nvPr>
            <p:ph type="body" sz="quarter" idx="13" hasCustomPrompt="1"/>
          </p:nvPr>
        </p:nvSpPr>
        <p:spPr>
          <a:xfrm>
            <a:off x="6972300" y="2965914"/>
            <a:ext cx="4484996" cy="815608"/>
          </a:xfrm>
        </p:spPr>
        <p:txBody>
          <a:bodyPr/>
          <a:lstStyle>
            <a:lvl1pPr>
              <a:spcBef>
                <a:spcPts val="1200"/>
              </a:spcBef>
              <a:spcAft>
                <a:spcPts val="600"/>
              </a:spcAft>
              <a:defRPr sz="1800">
                <a:latin typeface="+mj-lt"/>
              </a:defRPr>
            </a:lvl1pPr>
            <a:lvl2pPr>
              <a:spcAft>
                <a:spcPts val="600"/>
              </a:spcAft>
              <a:defRPr sz="1800">
                <a:latin typeface="+mn-lt"/>
              </a:defRPr>
            </a:lvl2pPr>
            <a:lvl3pPr>
              <a:spcAft>
                <a:spcPts val="600"/>
              </a:spcAft>
              <a:defRPr sz="1600">
                <a:latin typeface="+mn-lt"/>
              </a:defRPr>
            </a:lvl3pPr>
            <a:lvl4pPr>
              <a:spcAft>
                <a:spcPts val="600"/>
              </a:spcAft>
              <a:defRPr sz="1600">
                <a:latin typeface="+mn-lt"/>
              </a:defRPr>
            </a:lvl4pPr>
            <a:lvl5pPr>
              <a:spcAft>
                <a:spcPts val="600"/>
              </a:spcAft>
              <a:defRPr sz="1100">
                <a:latin typeface="+mn-lt"/>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19851574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079046" y="0"/>
            <a:ext cx="8112955" cy="6858000"/>
          </a:xfrm>
          <a:blipFill>
            <a:blip r:embed="rId2"/>
            <a:stretch>
              <a:fillRect/>
            </a:stretch>
          </a:blipFill>
        </p:spPr>
        <p:txBody>
          <a:bodyPr anchor="ctr" anchorCtr="0">
            <a:noAutofit/>
          </a:bodyPr>
          <a:lstStyle>
            <a:lvl1pPr algn="ctr">
              <a:defRPr/>
            </a:lvl1pPr>
          </a:lstStyle>
          <a:p>
            <a:r>
              <a:rPr lang="en-US"/>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9" y="257318"/>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6" strike="noStrike" spc="-49" baseline="0">
                <a:gradFill>
                  <a:gsLst>
                    <a:gs pos="0">
                      <a:schemeClr val="tx2"/>
                    </a:gs>
                    <a:gs pos="100000">
                      <a:schemeClr val="tx2"/>
                    </a:gs>
                  </a:gsLst>
                  <a:lin ang="5400000" scaled="0"/>
                </a:gra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2"/>
            <a:ext cx="3208011" cy="727892"/>
          </a:xfrm>
        </p:spPr>
        <p:txBody>
          <a:bodyPr/>
          <a:lstStyle>
            <a:lvl1pPr>
              <a:defRPr sz="1765"/>
            </a:lvl1pPr>
            <a:lvl2pPr>
              <a:defRPr sz="1765"/>
            </a:lvl2pPr>
            <a:lvl3pPr>
              <a:defRPr sz="1371"/>
            </a:lvl3pPr>
            <a:lvl4pPr>
              <a:defRPr sz="1371"/>
            </a:lvl4pPr>
            <a:lvl5pPr>
              <a:defRPr sz="1028"/>
            </a:lvl5pPr>
          </a:lstStyle>
          <a:p>
            <a:pPr lvl="0"/>
            <a:r>
              <a:rPr lang="en-US"/>
              <a:t>Author name</a:t>
            </a:r>
          </a:p>
          <a:p>
            <a:pPr lvl="1"/>
            <a:r>
              <a:rPr lang="en-US"/>
              <a:t>Date</a:t>
            </a:r>
          </a:p>
        </p:txBody>
      </p:sp>
    </p:spTree>
    <p:extLst>
      <p:ext uri="{BB962C8B-B14F-4D97-AF65-F5344CB8AC3E}">
        <p14:creationId xmlns:p14="http://schemas.microsoft.com/office/powerpoint/2010/main" val="32999854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8352E6-A2E4-4C22-A17B-325064325958}"/>
              </a:ext>
            </a:extLst>
          </p:cNvPr>
          <p:cNvSpPr/>
          <p:nvPr userDrawn="1"/>
        </p:nvSpPr>
        <p:spPr bwMode="auto">
          <a:xfrm>
            <a:off x="6096000" y="0"/>
            <a:ext cx="6096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0"/>
          </p:nvPr>
        </p:nvSpPr>
        <p:spPr>
          <a:xfrm>
            <a:off x="465138" y="3397767"/>
            <a:ext cx="3695700" cy="1880323"/>
          </a:xfrm>
        </p:spPr>
        <p:txBody>
          <a:bodyPr/>
          <a:lstStyle>
            <a:lvl1pPr>
              <a:spcBef>
                <a:spcPts val="600"/>
              </a:spcBef>
              <a:spcAft>
                <a:spcPts val="0"/>
              </a:spcAft>
              <a:defRPr>
                <a:solidFill>
                  <a:schemeClr val="tx2"/>
                </a:solidFill>
              </a:defRPr>
            </a:lvl1pPr>
            <a:lvl2pPr>
              <a:spcBef>
                <a:spcPts val="600"/>
              </a:spcBef>
              <a:spcAft>
                <a:spcPts val="0"/>
              </a:spcAft>
              <a:defRPr/>
            </a:lvl2pPr>
            <a:lvl3pPr>
              <a:spcBef>
                <a:spcPts val="600"/>
              </a:spcBef>
              <a:spcAft>
                <a:spcPts val="0"/>
              </a:spcAft>
              <a:defRPr/>
            </a:lvl3pPr>
            <a:lvl4pPr>
              <a:spcBef>
                <a:spcPts val="600"/>
              </a:spcBef>
              <a:spcAft>
                <a:spcPts val="0"/>
              </a:spcAft>
              <a:defRPr/>
            </a:lvl4pPr>
            <a:lvl5pPr>
              <a:spcBef>
                <a:spcPts val="60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6EE0141E-C64F-4B16-86A2-19111FA42453}"/>
              </a:ext>
            </a:extLst>
          </p:cNvPr>
          <p:cNvSpPr>
            <a:spLocks noGrp="1"/>
          </p:cNvSpPr>
          <p:nvPr>
            <p:ph type="body" sz="quarter" idx="11"/>
          </p:nvPr>
        </p:nvSpPr>
        <p:spPr>
          <a:xfrm>
            <a:off x="455996" y="2011966"/>
            <a:ext cx="3923950" cy="461665"/>
          </a:xfrm>
        </p:spPr>
        <p:txBody>
          <a:bodyPr/>
          <a:lstStyle>
            <a:lvl1pPr>
              <a:defRPr sz="1800">
                <a:solidFill>
                  <a:schemeClr val="tx2"/>
                </a:solidFill>
              </a:defRPr>
            </a:lvl1pPr>
          </a:lstStyle>
          <a:p>
            <a:pPr lvl="0"/>
            <a:r>
              <a:rPr lang="en-US"/>
              <a:t>Click to edit Master text style</a:t>
            </a:r>
          </a:p>
        </p:txBody>
      </p:sp>
      <p:sp>
        <p:nvSpPr>
          <p:cNvPr id="19" name="Title 6">
            <a:extLst>
              <a:ext uri="{FF2B5EF4-FFF2-40B4-BE49-F238E27FC236}">
                <a16:creationId xmlns:a16="http://schemas.microsoft.com/office/drawing/2014/main" id="{2108205A-822A-42C7-ACE8-B507DA8DDBCE}"/>
              </a:ext>
            </a:extLst>
          </p:cNvPr>
          <p:cNvSpPr>
            <a:spLocks noGrp="1"/>
          </p:cNvSpPr>
          <p:nvPr>
            <p:ph type="title"/>
          </p:nvPr>
        </p:nvSpPr>
        <p:spPr>
          <a:xfrm>
            <a:off x="455996" y="1198147"/>
            <a:ext cx="3933442" cy="813819"/>
          </a:xfrm>
        </p:spPr>
        <p:txBody>
          <a:bodyPr anchor="b"/>
          <a:lstStyle/>
          <a:p>
            <a:r>
              <a:rPr lang="en-US"/>
              <a:t>Click to edit Master title style</a:t>
            </a:r>
          </a:p>
        </p:txBody>
      </p:sp>
      <p:sp>
        <p:nvSpPr>
          <p:cNvPr id="20" name="Text Placeholder 2">
            <a:extLst>
              <a:ext uri="{FF2B5EF4-FFF2-40B4-BE49-F238E27FC236}">
                <a16:creationId xmlns:a16="http://schemas.microsoft.com/office/drawing/2014/main" id="{29AAF74B-26D8-4EBD-A59D-CC5A296658BF}"/>
              </a:ext>
            </a:extLst>
          </p:cNvPr>
          <p:cNvSpPr>
            <a:spLocks noGrp="1"/>
          </p:cNvSpPr>
          <p:nvPr>
            <p:ph type="body" sz="quarter" idx="12" hasCustomPrompt="1"/>
          </p:nvPr>
        </p:nvSpPr>
        <p:spPr>
          <a:xfrm>
            <a:off x="6972300" y="1393894"/>
            <a:ext cx="4484996" cy="815608"/>
          </a:xfrm>
        </p:spPr>
        <p:txBody>
          <a:bodyPr/>
          <a:lstStyle>
            <a:lvl1pPr>
              <a:spcBef>
                <a:spcPts val="1200"/>
              </a:spcBef>
              <a:spcAft>
                <a:spcPts val="600"/>
              </a:spcAft>
              <a:defRPr sz="1800">
                <a:latin typeface="+mj-lt"/>
              </a:defRPr>
            </a:lvl1pPr>
            <a:lvl2pPr>
              <a:spcAft>
                <a:spcPts val="600"/>
              </a:spcAft>
              <a:defRPr sz="1800">
                <a:latin typeface="+mn-lt"/>
              </a:defRPr>
            </a:lvl2pPr>
            <a:lvl3pPr>
              <a:spcAft>
                <a:spcPts val="600"/>
              </a:spcAft>
              <a:defRPr sz="1600">
                <a:latin typeface="+mn-lt"/>
              </a:defRPr>
            </a:lvl3pPr>
            <a:lvl4pPr>
              <a:spcAft>
                <a:spcPts val="600"/>
              </a:spcAft>
              <a:defRPr sz="1600">
                <a:latin typeface="+mn-lt"/>
              </a:defRPr>
            </a:lvl4pPr>
            <a:lvl5pPr>
              <a:spcAft>
                <a:spcPts val="600"/>
              </a:spcAft>
              <a:defRPr sz="1100">
                <a:latin typeface="+mn-lt"/>
              </a:defRPr>
            </a:lvl5pPr>
          </a:lstStyle>
          <a:p>
            <a:pPr lvl="0"/>
            <a:r>
              <a:rPr lang="en-US"/>
              <a:t>Edit Master text styles</a:t>
            </a:r>
          </a:p>
          <a:p>
            <a:pPr lvl="1"/>
            <a:r>
              <a:rPr lang="en-US"/>
              <a:t>Second level</a:t>
            </a:r>
          </a:p>
        </p:txBody>
      </p:sp>
      <p:sp>
        <p:nvSpPr>
          <p:cNvPr id="21" name="Oval 20">
            <a:extLst>
              <a:ext uri="{FF2B5EF4-FFF2-40B4-BE49-F238E27FC236}">
                <a16:creationId xmlns:a16="http://schemas.microsoft.com/office/drawing/2014/main" id="{143BC5FF-CA56-423E-95C4-6B6EC9A15975}"/>
              </a:ext>
            </a:extLst>
          </p:cNvPr>
          <p:cNvSpPr/>
          <p:nvPr userDrawn="1"/>
        </p:nvSpPr>
        <p:spPr bwMode="auto">
          <a:xfrm>
            <a:off x="5525053" y="1125687"/>
            <a:ext cx="1186344" cy="1193002"/>
          </a:xfrm>
          <a:prstGeom prst="ellipse">
            <a:avLst/>
          </a:pr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Tree>
    <p:extLst>
      <p:ext uri="{BB962C8B-B14F-4D97-AF65-F5344CB8AC3E}">
        <p14:creationId xmlns:p14="http://schemas.microsoft.com/office/powerpoint/2010/main" val="120988211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3" y="6238876"/>
            <a:ext cx="12192001" cy="619125"/>
          </a:xfrm>
          <a:prstGeom prst="rect">
            <a:avLst/>
          </a:prstGeom>
          <a:solidFill>
            <a:srgbClr val="FFFF99"/>
          </a:solidFill>
        </p:spPr>
        <p:txBody>
          <a:bodyPr wrap="square" lIns="128019" tIns="64010" rIns="128019" bIns="64010" anchor="b" anchorCtr="0">
            <a:noAutofit/>
          </a:bodyPr>
          <a:lstStyle>
            <a:lvl1pPr algn="r">
              <a:buFont typeface="Arial" pitchFamily="34" charset="0"/>
              <a:buNone/>
              <a:defRPr sz="2941" spc="-4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5" name="Text Placeholder 5"/>
          <p:cNvSpPr>
            <a:spLocks noGrp="1"/>
          </p:cNvSpPr>
          <p:nvPr>
            <p:ph type="body" sz="quarter" idx="12" hasCustomPrompt="1"/>
          </p:nvPr>
        </p:nvSpPr>
        <p:spPr>
          <a:xfrm>
            <a:off x="0" y="1"/>
            <a:ext cx="12192000" cy="1232898"/>
          </a:xfrm>
        </p:spPr>
        <p:txBody>
          <a:bodyPr lIns="393192" tIns="393192" bIns="91440">
            <a:normAutofit/>
          </a:bodyPr>
          <a:lstStyle>
            <a:lvl1pPr marL="0" indent="0">
              <a:buNone/>
              <a:defRPr sz="4400">
                <a:gradFill>
                  <a:gsLst>
                    <a:gs pos="0">
                      <a:schemeClr val="tx1"/>
                    </a:gs>
                    <a:gs pos="100000">
                      <a:schemeClr val="tx1"/>
                    </a:gs>
                  </a:gsLst>
                  <a:lin ang="5400000" scaled="1"/>
                </a:gradFill>
                <a:latin typeface="+mj-lt"/>
              </a:defRPr>
            </a:lvl1pPr>
          </a:lstStyle>
          <a:p>
            <a:pPr lvl="0"/>
            <a:r>
              <a:rPr lang="en-US"/>
              <a:t>Click to edit Master title style</a:t>
            </a:r>
          </a:p>
        </p:txBody>
      </p:sp>
      <p:sp>
        <p:nvSpPr>
          <p:cNvPr id="7" name="Text Placeholder 6"/>
          <p:cNvSpPr>
            <a:spLocks noGrp="1"/>
          </p:cNvSpPr>
          <p:nvPr>
            <p:ph type="body" sz="quarter" idx="13"/>
          </p:nvPr>
        </p:nvSpPr>
        <p:spPr>
          <a:xfrm>
            <a:off x="389106" y="1233488"/>
            <a:ext cx="11802894" cy="1572546"/>
          </a:xfrm>
        </p:spPr>
        <p:txBody>
          <a:bodyPr/>
          <a:lstStyle>
            <a:lvl1pPr marL="0" indent="0">
              <a:buNone/>
              <a:defRPr>
                <a:gradFill>
                  <a:gsLst>
                    <a:gs pos="0">
                      <a:schemeClr val="tx1"/>
                    </a:gs>
                    <a:gs pos="100000">
                      <a:schemeClr val="tx1"/>
                    </a:gs>
                  </a:gsLst>
                  <a:lin ang="5400000" scaled="1"/>
                </a:gradFill>
              </a:defRPr>
            </a:lvl1pPr>
            <a:lvl2pPr marL="457112" indent="0">
              <a:buNone/>
              <a:defRPr>
                <a:gradFill>
                  <a:gsLst>
                    <a:gs pos="0">
                      <a:schemeClr val="tx1"/>
                    </a:gs>
                    <a:gs pos="100000">
                      <a:schemeClr val="tx1"/>
                    </a:gs>
                  </a:gsLst>
                  <a:lin ang="5400000" scaled="1"/>
                </a:gradFill>
              </a:defRPr>
            </a:lvl2pPr>
            <a:lvl3pPr marL="914225" indent="0">
              <a:buNone/>
              <a:defRPr>
                <a:gradFill>
                  <a:gsLst>
                    <a:gs pos="0">
                      <a:schemeClr val="tx1"/>
                    </a:gs>
                    <a:gs pos="100000">
                      <a:schemeClr val="tx1"/>
                    </a:gs>
                  </a:gsLst>
                  <a:lin ang="5400000" scaled="1"/>
                </a:gradFill>
              </a:defRPr>
            </a:lvl3pPr>
            <a:lvl4pPr marL="1371337" indent="0">
              <a:buNone/>
              <a:defRPr>
                <a:gradFill>
                  <a:gsLst>
                    <a:gs pos="0">
                      <a:schemeClr val="tx1"/>
                    </a:gs>
                    <a:gs pos="100000">
                      <a:schemeClr val="tx1"/>
                    </a:gs>
                  </a:gsLst>
                  <a:lin ang="5400000" scaled="1"/>
                </a:gradFill>
              </a:defRPr>
            </a:lvl4pPr>
            <a:lvl5pPr marL="1828449" indent="0">
              <a:buNone/>
              <a:defRPr>
                <a:gradFill>
                  <a:gsLst>
                    <a:gs pos="0">
                      <a:schemeClr val="tx1"/>
                    </a:gs>
                    <a:gs pos="100000">
                      <a:schemeClr val="tx1"/>
                    </a:gs>
                  </a:gsLst>
                  <a:lin ang="5400000" scaled="1"/>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6844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us story">
    <p:spTree>
      <p:nvGrpSpPr>
        <p:cNvPr id="1" name=""/>
        <p:cNvGrpSpPr/>
        <p:nvPr/>
      </p:nvGrpSpPr>
      <p:grpSpPr>
        <a:xfrm>
          <a:off x="0" y="0"/>
          <a:ext cx="0" cy="0"/>
          <a:chOff x="0" y="0"/>
          <a:chExt cx="0" cy="0"/>
        </a:xfrm>
      </p:grpSpPr>
      <p:sp>
        <p:nvSpPr>
          <p:cNvPr id="20" name="Picture Placeholder 144"/>
          <p:cNvSpPr>
            <a:spLocks noGrp="1"/>
          </p:cNvSpPr>
          <p:nvPr>
            <p:ph type="pic" sz="quarter" idx="20" hasCustomPrompt="1"/>
          </p:nvPr>
        </p:nvSpPr>
        <p:spPr>
          <a:xfrm>
            <a:off x="1" y="1"/>
            <a:ext cx="12192000" cy="2990334"/>
          </a:xfrm>
          <a:prstGeom prst="rect">
            <a:avLst/>
          </a:prstGeom>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p:nvSpPr>
        <p:spPr>
          <a:xfrm>
            <a:off x="0" y="5689600"/>
            <a:ext cx="12192000" cy="116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4"/>
          </a:p>
        </p:txBody>
      </p:sp>
      <p:sp>
        <p:nvSpPr>
          <p:cNvPr id="40" name="Picture Placeholder 144"/>
          <p:cNvSpPr>
            <a:spLocks noGrp="1"/>
          </p:cNvSpPr>
          <p:nvPr>
            <p:ph type="pic" sz="quarter" idx="36" hasCustomPrompt="1"/>
          </p:nvPr>
        </p:nvSpPr>
        <p:spPr>
          <a:xfrm>
            <a:off x="202500" y="5780179"/>
            <a:ext cx="2064635" cy="834378"/>
          </a:xfrm>
          <a:prstGeom prst="rect">
            <a:avLst/>
          </a:prstGeom>
        </p:spPr>
        <p:txBody>
          <a:bodyPr anchor="ctr" anchorCtr="0">
            <a:noAutofit/>
          </a:bodyPr>
          <a:lstStyle>
            <a:lvl1pPr marL="0" indent="0" algn="ctr">
              <a:buNone/>
              <a:defRPr sz="1568">
                <a:gradFill>
                  <a:gsLst>
                    <a:gs pos="0">
                      <a:schemeClr val="tx2"/>
                    </a:gs>
                    <a:gs pos="100000">
                      <a:schemeClr val="tx2"/>
                    </a:gs>
                  </a:gsLst>
                  <a:lin ang="5400000" scaled="1"/>
                </a:gradFill>
              </a:defRPr>
            </a:lvl1pPr>
          </a:lstStyle>
          <a:p>
            <a:r>
              <a:rPr lang="en-US"/>
              <a:t>Drag logo here</a:t>
            </a:r>
          </a:p>
        </p:txBody>
      </p:sp>
      <p:sp>
        <p:nvSpPr>
          <p:cNvPr id="19" name="Text Placeholder 5">
            <a:extLst>
              <a:ext uri="{FF2B5EF4-FFF2-40B4-BE49-F238E27FC236}">
                <a16:creationId xmlns:a16="http://schemas.microsoft.com/office/drawing/2014/main" id="{0BEB2C19-B580-42BE-A379-523C061F5980}"/>
              </a:ext>
            </a:extLst>
          </p:cNvPr>
          <p:cNvSpPr>
            <a:spLocks noGrp="1"/>
          </p:cNvSpPr>
          <p:nvPr>
            <p:ph type="body" sz="quarter" idx="39"/>
          </p:nvPr>
        </p:nvSpPr>
        <p:spPr>
          <a:xfrm>
            <a:off x="269877" y="3304609"/>
            <a:ext cx="3532852" cy="1205506"/>
          </a:xfrm>
        </p:spPr>
        <p:txBody>
          <a:bodyPr/>
          <a:lstStyle>
            <a:lvl1pPr>
              <a:spcAft>
                <a:spcPts val="588"/>
              </a:spcAft>
              <a:defRPr sz="1307" i="1">
                <a:gradFill>
                  <a:gsLst>
                    <a:gs pos="0">
                      <a:schemeClr val="tx1"/>
                    </a:gs>
                    <a:gs pos="100000">
                      <a:schemeClr val="tx1"/>
                    </a:gs>
                  </a:gsLst>
                  <a:lin ang="5400000" scaled="1"/>
                </a:gradFill>
              </a:defRPr>
            </a:lvl1pPr>
            <a:lvl2pPr>
              <a:spcBef>
                <a:spcPts val="0"/>
              </a:spcBef>
              <a:spcAft>
                <a:spcPts val="490"/>
              </a:spcAft>
              <a:defRPr sz="980" i="1" cap="none" baseline="0">
                <a:gradFill>
                  <a:gsLst>
                    <a:gs pos="0">
                      <a:schemeClr val="tx1"/>
                    </a:gs>
                    <a:gs pos="100000">
                      <a:schemeClr val="tx1"/>
                    </a:gs>
                  </a:gsLst>
                  <a:lin ang="5400000" scaled="1"/>
                </a:gradFill>
              </a:defRPr>
            </a:lvl2pPr>
            <a:lvl3pPr>
              <a:spcBef>
                <a:spcPts val="0"/>
              </a:spcBef>
              <a:spcAft>
                <a:spcPts val="490"/>
              </a:spcAft>
              <a:defRPr lang="en-US" sz="898" i="1" kern="1200" cap="none" spc="0" baseline="0" dirty="0">
                <a:gradFill>
                  <a:gsLst>
                    <a:gs pos="0">
                      <a:schemeClr val="tx1"/>
                    </a:gs>
                    <a:gs pos="100000">
                      <a:schemeClr val="tx1"/>
                    </a:gs>
                  </a:gsLst>
                  <a:lin ang="5400000" scaled="1"/>
                </a:gradFill>
                <a:latin typeface="Segoe UI" panose="020B0502040204020203" pitchFamily="34" charset="0"/>
                <a:ea typeface="+mn-ea"/>
                <a:cs typeface="Segoe UI" panose="020B0502040204020203" pitchFamily="34" charset="0"/>
              </a:defRPr>
            </a:lvl3pPr>
            <a:lvl4pPr>
              <a:spcBef>
                <a:spcPts val="0"/>
              </a:spcBef>
              <a:spcAft>
                <a:spcPts val="490"/>
              </a:spcAft>
              <a:defRPr lang="en-US" sz="898" i="1" kern="1200" cap="none" spc="0" baseline="0" dirty="0">
                <a:gradFill>
                  <a:gsLst>
                    <a:gs pos="0">
                      <a:schemeClr val="tx1"/>
                    </a:gs>
                    <a:gs pos="100000">
                      <a:schemeClr val="tx1"/>
                    </a:gs>
                  </a:gsLst>
                  <a:lin ang="5400000" scaled="1"/>
                </a:gradFill>
                <a:latin typeface="Segoe UI" panose="020B0502040204020203" pitchFamily="34" charset="0"/>
                <a:ea typeface="+mn-ea"/>
                <a:cs typeface="Segoe UI" panose="020B0502040204020203" pitchFamily="34" charset="0"/>
              </a:defRPr>
            </a:lvl4pPr>
            <a:lvl5pPr>
              <a:spcBef>
                <a:spcPts val="0"/>
              </a:spcBef>
              <a:spcAft>
                <a:spcPts val="490"/>
              </a:spcAft>
              <a:defRPr lang="en-US" sz="858" i="1" kern="1200" cap="none" spc="0" baseline="0" dirty="0">
                <a:gradFill>
                  <a:gsLst>
                    <a:gs pos="0">
                      <a:schemeClr val="tx1"/>
                    </a:gs>
                    <a:gs pos="100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7">
            <a:extLst>
              <a:ext uri="{FF2B5EF4-FFF2-40B4-BE49-F238E27FC236}">
                <a16:creationId xmlns:a16="http://schemas.microsoft.com/office/drawing/2014/main" id="{814B4C81-2DCF-4384-8123-58DAAA46854A}"/>
              </a:ext>
            </a:extLst>
          </p:cNvPr>
          <p:cNvSpPr>
            <a:spLocks noGrp="1"/>
          </p:cNvSpPr>
          <p:nvPr>
            <p:ph type="body" sz="quarter" idx="42"/>
          </p:nvPr>
        </p:nvSpPr>
        <p:spPr>
          <a:xfrm>
            <a:off x="4003342" y="3344468"/>
            <a:ext cx="8006095" cy="1790371"/>
          </a:xfrm>
        </p:spPr>
        <p:txBody>
          <a:bodyPr/>
          <a:lstStyle>
            <a:lvl1pPr>
              <a:spcAft>
                <a:spcPts val="588"/>
              </a:spcAft>
              <a:defRPr>
                <a:gradFill>
                  <a:gsLst>
                    <a:gs pos="0">
                      <a:schemeClr val="tx1"/>
                    </a:gs>
                    <a:gs pos="100000">
                      <a:schemeClr val="tx1"/>
                    </a:gs>
                  </a:gsLst>
                  <a:lin ang="5400000" scaled="1"/>
                </a:gradFill>
              </a:defRPr>
            </a:lvl1pPr>
            <a:lvl2pPr>
              <a:spcAft>
                <a:spcPts val="588"/>
              </a:spcAft>
              <a:defRPr>
                <a:gradFill>
                  <a:gsLst>
                    <a:gs pos="0">
                      <a:schemeClr val="tx1"/>
                    </a:gs>
                    <a:gs pos="100000">
                      <a:schemeClr val="tx1"/>
                    </a:gs>
                  </a:gsLst>
                  <a:lin ang="5400000" scaled="1"/>
                </a:gradFill>
              </a:defRPr>
            </a:lvl2pPr>
            <a:lvl3pPr>
              <a:spcAft>
                <a:spcPts val="588"/>
              </a:spcAft>
              <a:defRPr>
                <a:gradFill>
                  <a:gsLst>
                    <a:gs pos="0">
                      <a:schemeClr val="tx1"/>
                    </a:gs>
                    <a:gs pos="100000">
                      <a:schemeClr val="tx1"/>
                    </a:gs>
                  </a:gsLst>
                  <a:lin ang="5400000" scaled="1"/>
                </a:gradFill>
              </a:defRPr>
            </a:lvl3pPr>
            <a:lvl4pPr>
              <a:defRPr>
                <a:gradFill>
                  <a:gsLst>
                    <a:gs pos="0">
                      <a:schemeClr val="tx1"/>
                    </a:gs>
                    <a:gs pos="100000">
                      <a:schemeClr val="tx1"/>
                    </a:gs>
                  </a:gsLst>
                  <a:lin ang="5400000" scaled="1"/>
                </a:gradFill>
              </a:defRPr>
            </a:lvl4pPr>
            <a:lvl5pPr>
              <a:defRPr sz="1143" b="0">
                <a:gradFill>
                  <a:gsLst>
                    <a:gs pos="0">
                      <a:schemeClr val="tx1"/>
                    </a:gs>
                    <a:gs pos="100000">
                      <a:schemeClr val="tx1"/>
                    </a:gs>
                  </a:gsLst>
                  <a:lin ang="5400000" scaled="1"/>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4" name="Straight Connector 23">
            <a:extLst>
              <a:ext uri="{FF2B5EF4-FFF2-40B4-BE49-F238E27FC236}">
                <a16:creationId xmlns:a16="http://schemas.microsoft.com/office/drawing/2014/main" id="{20CCB87A-2DC4-4690-AD4E-8D17752DD99D}"/>
              </a:ext>
            </a:extLst>
          </p:cNvPr>
          <p:cNvCxnSpPr/>
          <p:nvPr userDrawn="1"/>
        </p:nvCxnSpPr>
        <p:spPr>
          <a:xfrm>
            <a:off x="3910685" y="3304609"/>
            <a:ext cx="0" cy="2062070"/>
          </a:xfrm>
          <a:prstGeom prst="line">
            <a:avLst/>
          </a:prstGeom>
          <a:ln w="127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781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662666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90" y="3029995"/>
            <a:ext cx="9630389" cy="1793104"/>
          </a:xfrm>
          <a:noFill/>
        </p:spPr>
        <p:txBody>
          <a:bodyPr lIns="0" tIns="0" rIns="0" bIns="182880" anchor="b" anchorCtr="0"/>
          <a:lstStyle>
            <a:lvl1pPr>
              <a:defRPr sz="4704" strike="noStrike" spc="-49" baseline="0">
                <a:solidFill>
                  <a:schemeClr val="tx2"/>
                </a:solidFill>
              </a:defRPr>
            </a:lvl1pPr>
          </a:lstStyle>
          <a:p>
            <a:r>
              <a:rPr lang="en-US"/>
              <a:t>Microsoft 365</a:t>
            </a:r>
            <a:br>
              <a:rPr lang="en-US"/>
            </a:br>
            <a:r>
              <a:rPr lang="en-US"/>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318"/>
            <a:ext cx="2266311" cy="569191"/>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765"/>
            </a:lvl1pPr>
            <a:lvl2pPr>
              <a:defRPr sz="1765"/>
            </a:lvl2pPr>
            <a:lvl3pPr>
              <a:defRPr sz="1371"/>
            </a:lvl3pPr>
            <a:lvl4pPr>
              <a:defRPr sz="1371"/>
            </a:lvl4pPr>
            <a:lvl5pPr>
              <a:defRPr sz="1028"/>
            </a:lvl5pPr>
          </a:lstStyle>
          <a:p>
            <a:pPr lvl="0"/>
            <a:r>
              <a:rPr lang="en-US"/>
              <a:t>Author name</a:t>
            </a:r>
          </a:p>
          <a:p>
            <a:pPr lvl="1"/>
            <a:r>
              <a:rPr lang="en-US"/>
              <a:t>Date</a:t>
            </a:r>
          </a:p>
        </p:txBody>
      </p:sp>
    </p:spTree>
    <p:extLst>
      <p:ext uri="{BB962C8B-B14F-4D97-AF65-F5344CB8AC3E}">
        <p14:creationId xmlns:p14="http://schemas.microsoft.com/office/powerpoint/2010/main" val="24044139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solidFill>
                  <a:schemeClr val="bg1"/>
                </a:solidFill>
              </a:defRPr>
            </a:lvl1pPr>
            <a:lvl2pPr>
              <a:defRPr sz="1765">
                <a:solidFill>
                  <a:schemeClr val="bg1"/>
                </a:solidFill>
              </a:defRPr>
            </a:lvl2pPr>
            <a:lvl3pPr>
              <a:defRPr sz="1371"/>
            </a:lvl3pPr>
            <a:lvl4pPr>
              <a:defRPr sz="1371"/>
            </a:lvl4pPr>
            <a:lvl5pPr>
              <a:defRPr sz="1028"/>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5"/>
            <a:ext cx="9630389" cy="1793104"/>
          </a:xfrm>
          <a:noFill/>
        </p:spPr>
        <p:txBody>
          <a:bodyPr lIns="0" tIns="0" rIns="0" bIns="182880" anchor="b" anchorCtr="0"/>
          <a:lstStyle>
            <a:lvl1pPr>
              <a:defRPr sz="4704" strike="noStrike" spc="-49"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25368424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p:nvPicPr>
        <p:blipFill>
          <a:blip r:embed="rId2"/>
          <a:stretch>
            <a:fillRect/>
          </a:stretch>
        </p:blipFill>
        <p:spPr>
          <a:xfrm>
            <a:off x="0" y="0"/>
            <a:ext cx="12192000" cy="6857997"/>
          </a:xfrm>
          <a:prstGeom prst="rect">
            <a:avLst/>
          </a:prstGeom>
        </p:spPr>
      </p:pic>
      <p:sp>
        <p:nvSpPr>
          <p:cNvPr id="3" name="Rectangle 2">
            <a:extLst>
              <a:ext uri="{FF2B5EF4-FFF2-40B4-BE49-F238E27FC236}">
                <a16:creationId xmlns:a16="http://schemas.microsoft.com/office/drawing/2014/main" id="{F0191069-9A1B-4D96-B56B-775F6023B787}"/>
              </a:ext>
            </a:extLst>
          </p:cNvPr>
          <p:cNvSpPr/>
          <p:nvPr/>
        </p:nvSpPr>
        <p:spPr bwMode="auto">
          <a:xfrm>
            <a:off x="0"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1" y="4847661"/>
            <a:ext cx="9602819" cy="727892"/>
          </a:xfrm>
        </p:spPr>
        <p:txBody>
          <a:bodyPr/>
          <a:lstStyle>
            <a:lvl1pPr>
              <a:defRPr sz="1765">
                <a:solidFill>
                  <a:schemeClr val="bg1"/>
                </a:solidFill>
              </a:defRPr>
            </a:lvl1pPr>
            <a:lvl2pPr>
              <a:defRPr sz="1765">
                <a:solidFill>
                  <a:schemeClr val="bg1"/>
                </a:solidFill>
              </a:defRPr>
            </a:lvl2pPr>
            <a:lvl3pPr>
              <a:defRPr sz="1371"/>
            </a:lvl3pPr>
            <a:lvl4pPr>
              <a:defRPr sz="1371"/>
            </a:lvl4pPr>
            <a:lvl5pPr>
              <a:defRPr sz="1028"/>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1" y="3029995"/>
            <a:ext cx="9660269" cy="1793104"/>
          </a:xfrm>
          <a:noFill/>
        </p:spPr>
        <p:txBody>
          <a:bodyPr lIns="0" tIns="0" rIns="0" bIns="182880" anchor="b" anchorCtr="0"/>
          <a:lstStyle>
            <a:lvl1pPr>
              <a:defRPr sz="4704" strike="noStrike" spc="-49"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3162342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079046" y="0"/>
            <a:ext cx="8112955" cy="6858000"/>
          </a:xfrm>
          <a:blipFill>
            <a:blip r:embed="rId2"/>
            <a:stretch>
              <a:fillRect/>
            </a:stretch>
          </a:blipFill>
        </p:spPr>
        <p:txBody>
          <a:bodyPr anchor="ctr" anchorCtr="0">
            <a:noAutofit/>
          </a:bodyPr>
          <a:lstStyle>
            <a:lvl1pPr algn="ctr">
              <a:defRPr/>
            </a:lvl1pPr>
          </a:lstStyle>
          <a:p>
            <a:r>
              <a:rPr lang="en-US"/>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9" y="257318"/>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6" strike="noStrike" spc="-49"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2"/>
            <a:ext cx="3208011" cy="727892"/>
          </a:xfrm>
        </p:spPr>
        <p:txBody>
          <a:bodyPr/>
          <a:lstStyle>
            <a:lvl1pPr>
              <a:defRPr sz="1765"/>
            </a:lvl1pPr>
            <a:lvl2pPr>
              <a:defRPr sz="1765"/>
            </a:lvl2pPr>
            <a:lvl3pPr>
              <a:defRPr sz="1371"/>
            </a:lvl3pPr>
            <a:lvl4pPr>
              <a:defRPr sz="1371"/>
            </a:lvl4pPr>
            <a:lvl5pPr>
              <a:defRPr sz="1028"/>
            </a:lvl5pPr>
          </a:lstStyle>
          <a:p>
            <a:pPr lvl="0"/>
            <a:r>
              <a:rPr lang="en-US"/>
              <a:t>Author name</a:t>
            </a:r>
          </a:p>
          <a:p>
            <a:pPr lvl="1"/>
            <a:r>
              <a:rPr lang="en-US"/>
              <a:t>Date</a:t>
            </a:r>
          </a:p>
        </p:txBody>
      </p:sp>
    </p:spTree>
    <p:extLst>
      <p:ext uri="{BB962C8B-B14F-4D97-AF65-F5344CB8AC3E}">
        <p14:creationId xmlns:p14="http://schemas.microsoft.com/office/powerpoint/2010/main" val="42318055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5">
    <p:bg>
      <p:bgPr>
        <a:solidFill>
          <a:schemeClr val="bg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24A379D-BCE5-4A42-8A2B-EABC40EF5275}"/>
              </a:ext>
            </a:extLst>
          </p:cNvPr>
          <p:cNvSpPr>
            <a:spLocks noGrp="1"/>
          </p:cNvSpPr>
          <p:nvPr>
            <p:ph type="pic" sz="quarter" idx="16" hasCustomPrompt="1"/>
          </p:nvPr>
        </p:nvSpPr>
        <p:spPr>
          <a:xfrm>
            <a:off x="4091494" y="445300"/>
            <a:ext cx="7672572" cy="5967539"/>
          </a:xfrm>
          <a:custGeom>
            <a:avLst/>
            <a:gdLst>
              <a:gd name="connsiteX0" fmla="*/ 4336944 w 7826423"/>
              <a:gd name="connsiteY0" fmla="*/ 0 h 6086337"/>
              <a:gd name="connsiteX1" fmla="*/ 7826423 w 7826423"/>
              <a:gd name="connsiteY1" fmla="*/ 0 h 6086337"/>
              <a:gd name="connsiteX2" fmla="*/ 7826423 w 7826423"/>
              <a:gd name="connsiteY2" fmla="*/ 3146741 h 6086337"/>
              <a:gd name="connsiteX3" fmla="*/ 7826422 w 7826423"/>
              <a:gd name="connsiteY3" fmla="*/ 3146741 h 6086337"/>
              <a:gd name="connsiteX4" fmla="*/ 7826422 w 7826423"/>
              <a:gd name="connsiteY4" fmla="*/ 3617978 h 6086337"/>
              <a:gd name="connsiteX5" fmla="*/ 7826422 w 7826423"/>
              <a:gd name="connsiteY5" fmla="*/ 4055368 h 6086337"/>
              <a:gd name="connsiteX6" fmla="*/ 7826422 w 7826423"/>
              <a:gd name="connsiteY6" fmla="*/ 6086337 h 6086337"/>
              <a:gd name="connsiteX7" fmla="*/ 1795149 w 7826423"/>
              <a:gd name="connsiteY7" fmla="*/ 6086337 h 6086337"/>
              <a:gd name="connsiteX8" fmla="*/ 1795149 w 7826423"/>
              <a:gd name="connsiteY8" fmla="*/ 4055924 h 6086337"/>
              <a:gd name="connsiteX9" fmla="*/ 0 w 7826423"/>
              <a:gd name="connsiteY9" fmla="*/ 4055924 h 6086337"/>
              <a:gd name="connsiteX10" fmla="*/ 0 w 7826423"/>
              <a:gd name="connsiteY10" fmla="*/ 2030915 h 6086337"/>
              <a:gd name="connsiteX11" fmla="*/ 4336944 w 7826423"/>
              <a:gd name="connsiteY11" fmla="*/ 2030915 h 60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6423" h="6086337">
                <a:moveTo>
                  <a:pt x="4336944" y="0"/>
                </a:moveTo>
                <a:lnTo>
                  <a:pt x="7826423" y="0"/>
                </a:lnTo>
                <a:lnTo>
                  <a:pt x="7826423" y="3146741"/>
                </a:lnTo>
                <a:lnTo>
                  <a:pt x="7826422" y="3146741"/>
                </a:lnTo>
                <a:lnTo>
                  <a:pt x="7826422" y="3617978"/>
                </a:lnTo>
                <a:lnTo>
                  <a:pt x="7826422" y="4055368"/>
                </a:lnTo>
                <a:lnTo>
                  <a:pt x="7826422" y="6086337"/>
                </a:lnTo>
                <a:lnTo>
                  <a:pt x="1795149" y="6086337"/>
                </a:lnTo>
                <a:lnTo>
                  <a:pt x="1795149" y="4055924"/>
                </a:lnTo>
                <a:lnTo>
                  <a:pt x="0" y="4055924"/>
                </a:lnTo>
                <a:lnTo>
                  <a:pt x="0" y="2030915"/>
                </a:lnTo>
                <a:lnTo>
                  <a:pt x="4336944" y="2030915"/>
                </a:lnTo>
                <a:close/>
              </a:path>
            </a:pathLst>
          </a:custGeom>
          <a:blipFill>
            <a:blip r:embed="rId2"/>
            <a:stretch>
              <a:fillRect/>
            </a:stretch>
          </a:blipFill>
        </p:spPr>
        <p:txBody>
          <a:bodyPr wrap="square" anchor="ctr" anchorCtr="0">
            <a:noAutofit/>
          </a:bodyPr>
          <a:lstStyle>
            <a:lvl1pPr algn="ctr">
              <a:defRPr>
                <a:solidFill>
                  <a:schemeClr val="bg1"/>
                </a:solidFill>
              </a:defRPr>
            </a:lvl1pPr>
          </a:lstStyle>
          <a:p>
            <a:r>
              <a:rPr lang="en-US"/>
              <a:t>Change image by clicking on “insert” picture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9" y="257318"/>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6" strike="noStrike" spc="-49"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2"/>
            <a:ext cx="3208011" cy="727892"/>
          </a:xfrm>
        </p:spPr>
        <p:txBody>
          <a:bodyPr/>
          <a:lstStyle>
            <a:lvl1pPr>
              <a:defRPr sz="1765"/>
            </a:lvl1pPr>
            <a:lvl2pPr>
              <a:defRPr sz="1765"/>
            </a:lvl2pPr>
            <a:lvl3pPr>
              <a:defRPr sz="1371"/>
            </a:lvl3pPr>
            <a:lvl4pPr>
              <a:defRPr sz="1371"/>
            </a:lvl4pPr>
            <a:lvl5pPr>
              <a:defRPr sz="1028"/>
            </a:lvl5pPr>
          </a:lstStyle>
          <a:p>
            <a:pPr lvl="0"/>
            <a:r>
              <a:rPr lang="en-US"/>
              <a:t>Author name</a:t>
            </a:r>
          </a:p>
          <a:p>
            <a:pPr lvl="1"/>
            <a:r>
              <a:rPr lang="en-US"/>
              <a:t>Date</a:t>
            </a:r>
          </a:p>
        </p:txBody>
      </p:sp>
    </p:spTree>
    <p:extLst>
      <p:ext uri="{BB962C8B-B14F-4D97-AF65-F5344CB8AC3E}">
        <p14:creationId xmlns:p14="http://schemas.microsoft.com/office/powerpoint/2010/main" val="1643589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1168944"/>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4"/>
            <a:ext cx="3837818" cy="3786998"/>
          </a:xfrm>
        </p:spPr>
        <p:txBody>
          <a:bodyPr wrap="square" lIns="0" tIns="0" rIns="0" bIns="0">
            <a:noAutofit/>
          </a:bodyPr>
          <a:lstStyle>
            <a:lvl1pPr marL="0" indent="0" defTabSz="507233">
              <a:spcAft>
                <a:spcPts val="490"/>
              </a:spcAft>
              <a:buNone/>
              <a:defRPr sz="1765" spc="0" baseline="0">
                <a:solidFill>
                  <a:schemeClr val="tx2"/>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404084462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p:bg>
      <p:bgPr>
        <a:solidFill>
          <a:schemeClr val="bg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24A379D-BCE5-4A42-8A2B-EABC40EF5275}"/>
              </a:ext>
            </a:extLst>
          </p:cNvPr>
          <p:cNvSpPr>
            <a:spLocks noGrp="1"/>
          </p:cNvSpPr>
          <p:nvPr>
            <p:ph type="pic" sz="quarter" idx="16" hasCustomPrompt="1"/>
          </p:nvPr>
        </p:nvSpPr>
        <p:spPr>
          <a:xfrm>
            <a:off x="4091494" y="445300"/>
            <a:ext cx="7672572" cy="5967539"/>
          </a:xfrm>
          <a:custGeom>
            <a:avLst/>
            <a:gdLst>
              <a:gd name="connsiteX0" fmla="*/ 4336944 w 7826423"/>
              <a:gd name="connsiteY0" fmla="*/ 0 h 6086337"/>
              <a:gd name="connsiteX1" fmla="*/ 7826423 w 7826423"/>
              <a:gd name="connsiteY1" fmla="*/ 0 h 6086337"/>
              <a:gd name="connsiteX2" fmla="*/ 7826423 w 7826423"/>
              <a:gd name="connsiteY2" fmla="*/ 3146741 h 6086337"/>
              <a:gd name="connsiteX3" fmla="*/ 7826422 w 7826423"/>
              <a:gd name="connsiteY3" fmla="*/ 3146741 h 6086337"/>
              <a:gd name="connsiteX4" fmla="*/ 7826422 w 7826423"/>
              <a:gd name="connsiteY4" fmla="*/ 3617978 h 6086337"/>
              <a:gd name="connsiteX5" fmla="*/ 7826422 w 7826423"/>
              <a:gd name="connsiteY5" fmla="*/ 4055368 h 6086337"/>
              <a:gd name="connsiteX6" fmla="*/ 7826422 w 7826423"/>
              <a:gd name="connsiteY6" fmla="*/ 6086337 h 6086337"/>
              <a:gd name="connsiteX7" fmla="*/ 1795149 w 7826423"/>
              <a:gd name="connsiteY7" fmla="*/ 6086337 h 6086337"/>
              <a:gd name="connsiteX8" fmla="*/ 1795149 w 7826423"/>
              <a:gd name="connsiteY8" fmla="*/ 4055924 h 6086337"/>
              <a:gd name="connsiteX9" fmla="*/ 0 w 7826423"/>
              <a:gd name="connsiteY9" fmla="*/ 4055924 h 6086337"/>
              <a:gd name="connsiteX10" fmla="*/ 0 w 7826423"/>
              <a:gd name="connsiteY10" fmla="*/ 2030915 h 6086337"/>
              <a:gd name="connsiteX11" fmla="*/ 4336944 w 7826423"/>
              <a:gd name="connsiteY11" fmla="*/ 2030915 h 60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6423" h="6086337">
                <a:moveTo>
                  <a:pt x="4336944" y="0"/>
                </a:moveTo>
                <a:lnTo>
                  <a:pt x="7826423" y="0"/>
                </a:lnTo>
                <a:lnTo>
                  <a:pt x="7826423" y="3146741"/>
                </a:lnTo>
                <a:lnTo>
                  <a:pt x="7826422" y="3146741"/>
                </a:lnTo>
                <a:lnTo>
                  <a:pt x="7826422" y="3617978"/>
                </a:lnTo>
                <a:lnTo>
                  <a:pt x="7826422" y="4055368"/>
                </a:lnTo>
                <a:lnTo>
                  <a:pt x="7826422" y="6086337"/>
                </a:lnTo>
                <a:lnTo>
                  <a:pt x="1795149" y="6086337"/>
                </a:lnTo>
                <a:lnTo>
                  <a:pt x="1795149" y="4055924"/>
                </a:lnTo>
                <a:lnTo>
                  <a:pt x="0" y="4055924"/>
                </a:lnTo>
                <a:lnTo>
                  <a:pt x="0" y="2030915"/>
                </a:lnTo>
                <a:lnTo>
                  <a:pt x="4336944" y="2030915"/>
                </a:lnTo>
                <a:close/>
              </a:path>
            </a:pathLst>
          </a:custGeom>
          <a:blipFill>
            <a:blip r:embed="rId2"/>
            <a:stretch>
              <a:fillRect/>
            </a:stretch>
          </a:blipFill>
        </p:spPr>
        <p:txBody>
          <a:bodyPr wrap="square" anchor="ctr" anchorCtr="0">
            <a:noAutofit/>
          </a:bodyPr>
          <a:lstStyle>
            <a:lvl1pPr algn="ctr">
              <a:defRPr>
                <a:solidFill>
                  <a:schemeClr val="bg1"/>
                </a:solidFill>
              </a:defRPr>
            </a:lvl1pPr>
          </a:lstStyle>
          <a:p>
            <a:r>
              <a:rPr lang="en-US"/>
              <a:t>Change image by clicking on “insert” picture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9" y="257318"/>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6" strike="noStrike" spc="-49" baseline="0">
                <a:gradFill>
                  <a:gsLst>
                    <a:gs pos="0">
                      <a:schemeClr val="tx2"/>
                    </a:gs>
                    <a:gs pos="100000">
                      <a:schemeClr val="tx2"/>
                    </a:gs>
                  </a:gsLst>
                  <a:lin ang="5400000" scaled="0"/>
                </a:gra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2"/>
            <a:ext cx="3208011" cy="727892"/>
          </a:xfrm>
        </p:spPr>
        <p:txBody>
          <a:bodyPr/>
          <a:lstStyle>
            <a:lvl1pPr>
              <a:defRPr sz="1765"/>
            </a:lvl1pPr>
            <a:lvl2pPr>
              <a:defRPr sz="1765"/>
            </a:lvl2pPr>
            <a:lvl3pPr>
              <a:defRPr sz="1371"/>
            </a:lvl3pPr>
            <a:lvl4pPr>
              <a:defRPr sz="1371"/>
            </a:lvl4pPr>
            <a:lvl5pPr>
              <a:defRPr sz="1028"/>
            </a:lvl5pPr>
          </a:lstStyle>
          <a:p>
            <a:pPr lvl="0"/>
            <a:r>
              <a:rPr lang="en-US"/>
              <a:t>Author name</a:t>
            </a:r>
          </a:p>
          <a:p>
            <a:pPr lvl="1"/>
            <a:r>
              <a:rPr lang="en-US"/>
              <a:t>Date</a:t>
            </a:r>
          </a:p>
        </p:txBody>
      </p:sp>
    </p:spTree>
    <p:extLst>
      <p:ext uri="{BB962C8B-B14F-4D97-AF65-F5344CB8AC3E}">
        <p14:creationId xmlns:p14="http://schemas.microsoft.com/office/powerpoint/2010/main" val="9248246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922803"/>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07" indent="0">
              <a:buNone/>
              <a:defRPr/>
            </a:lvl3pPr>
            <a:lvl4pPr marL="672161" indent="0">
              <a:buNone/>
              <a:defRPr/>
            </a:lvl4pPr>
            <a:lvl5pPr marL="896214"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6" y="3151389"/>
            <a:ext cx="11306469" cy="443839"/>
          </a:xfrm>
        </p:spPr>
        <p:txBody>
          <a:bodyPr lIns="0" tIns="0" rIns="0" bIns="0"/>
          <a:lstStyle>
            <a:lvl1pPr marL="0" indent="0">
              <a:lnSpc>
                <a:spcPts val="1765"/>
              </a:lnSpc>
              <a:spcBef>
                <a:spcPts val="0"/>
              </a:spcBef>
              <a:buNone/>
              <a:defRPr sz="1371" b="0" spc="0">
                <a:solidFill>
                  <a:schemeClr val="tx2"/>
                </a:solidFill>
                <a:latin typeface="+mj-lt"/>
              </a:defRPr>
            </a:lvl1pPr>
            <a:lvl2pPr marL="0" indent="0">
              <a:lnSpc>
                <a:spcPts val="1765"/>
              </a:lnSpc>
              <a:spcBef>
                <a:spcPts val="0"/>
              </a:spcBef>
              <a:buNone/>
              <a:defRPr sz="1371" spc="0">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6" y="4352947"/>
            <a:ext cx="11306469" cy="331946"/>
          </a:xfrm>
        </p:spPr>
        <p:txBody>
          <a:bodyPr lIns="0" tIns="0" rIns="0" bIns="0"/>
          <a:lstStyle>
            <a:lvl1pPr marL="0" indent="0">
              <a:lnSpc>
                <a:spcPts val="1175"/>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07" indent="0">
              <a:buNone/>
              <a:defRPr/>
            </a:lvl3pPr>
            <a:lvl4pPr marL="672161"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99425664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922588"/>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89"/>
            <a:ext cx="3618381" cy="2675220"/>
          </a:xfrm>
        </p:spPr>
        <p:txBody>
          <a:bodyPr lIns="0" tIns="0" rIns="0" bIns="0"/>
          <a:lstStyle>
            <a:lvl1pPr marL="0" indent="0">
              <a:lnSpc>
                <a:spcPts val="1765"/>
              </a:lnSpc>
              <a:spcBef>
                <a:spcPts val="0"/>
              </a:spcBef>
              <a:spcAft>
                <a:spcPts val="588"/>
              </a:spcAft>
              <a:buNone/>
              <a:defRPr sz="1371" b="0" spc="0" baseline="0">
                <a:solidFill>
                  <a:srgbClr val="008C7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50" y="3151389"/>
            <a:ext cx="3618381" cy="2675220"/>
          </a:xfrm>
        </p:spPr>
        <p:txBody>
          <a:bodyPr lIns="0" tIns="0" rIns="0" bIns="0"/>
          <a:lstStyle>
            <a:lvl1pPr marL="0" indent="0">
              <a:lnSpc>
                <a:spcPts val="1765"/>
              </a:lnSpc>
              <a:spcBef>
                <a:spcPts val="0"/>
              </a:spcBef>
              <a:spcAft>
                <a:spcPts val="588"/>
              </a:spcAft>
              <a:buNone/>
              <a:defRPr sz="1371" b="0" spc="0" baseline="0">
                <a:solidFill>
                  <a:srgbClr val="008C7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1" y="3151389"/>
            <a:ext cx="3618381" cy="2675220"/>
          </a:xfrm>
        </p:spPr>
        <p:txBody>
          <a:bodyPr lIns="0" tIns="0" rIns="0" bIns="0"/>
          <a:lstStyle>
            <a:lvl1pPr marL="0" indent="0">
              <a:lnSpc>
                <a:spcPts val="1765"/>
              </a:lnSpc>
              <a:spcBef>
                <a:spcPts val="0"/>
              </a:spcBef>
              <a:spcAft>
                <a:spcPts val="588"/>
              </a:spcAft>
              <a:buNone/>
              <a:defRPr sz="1371" b="0" spc="0" baseline="0">
                <a:solidFill>
                  <a:srgbClr val="008C7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Footer Placeholder 14">
            <a:extLst>
              <a:ext uri="{FF2B5EF4-FFF2-40B4-BE49-F238E27FC236}">
                <a16:creationId xmlns:a16="http://schemas.microsoft.com/office/drawing/2014/main" id="{C3334197-F6FD-4697-BB72-4AD1810C0BA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3778991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6" y="2363624"/>
            <a:ext cx="3618381" cy="2483629"/>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2" y="2363624"/>
            <a:ext cx="3618381" cy="2483629"/>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7" name="Footer Placeholder 14">
            <a:extLst>
              <a:ext uri="{FF2B5EF4-FFF2-40B4-BE49-F238E27FC236}">
                <a16:creationId xmlns:a16="http://schemas.microsoft.com/office/drawing/2014/main" id="{DB61DE79-74B8-40AA-A2F6-483C4BB58B6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71077535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9" y="1599725"/>
            <a:ext cx="3609417" cy="3099393"/>
          </a:xfrm>
          <a:blipFill>
            <a:blip r:embed="rId2"/>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0" y="1599725"/>
            <a:ext cx="3609417" cy="3099393"/>
          </a:xfrm>
          <a:blipFill>
            <a:blip r:embed="rId3"/>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4" y="1599722"/>
            <a:ext cx="3609417" cy="3099394"/>
          </a:xfrm>
          <a:blipFill>
            <a:blip r:embed="rId4"/>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37453433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7"/>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17053"/>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7"/>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58887"/>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58887"/>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7"/>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58887"/>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4"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2"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3"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4"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42" name="Footer Placeholder 14">
            <a:extLst>
              <a:ext uri="{FF2B5EF4-FFF2-40B4-BE49-F238E27FC236}">
                <a16:creationId xmlns:a16="http://schemas.microsoft.com/office/drawing/2014/main" id="{616DC816-DD19-4FC8-9708-971C4080E2A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8079318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chemeClr val="tx1"/>
                </a:solidFill>
              </a:defRPr>
            </a:lvl1pPr>
          </a:lstStyle>
          <a:p>
            <a:r>
              <a:rPr lang="en-US"/>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97065672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ext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068E9-9E50-4218-9A5C-75E6E6C840C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06CA22D9-C2D5-4E92-9105-638EF0C43EDE}"/>
              </a:ext>
            </a:extLst>
          </p:cNvPr>
          <p:cNvSpPr>
            <a:spLocks noGrp="1"/>
          </p:cNvSpPr>
          <p:nvPr>
            <p:ph type="ftr" sz="quarter" idx="10"/>
          </p:nvPr>
        </p:nvSpPr>
        <p:spPr/>
        <p:txBody>
          <a:bodyPr/>
          <a:lstStyle/>
          <a:p>
            <a:r>
              <a:rPr lang="en-US">
                <a:solidFill>
                  <a:schemeClr val="bg1">
                    <a:lumMod val="65000"/>
                  </a:schemeClr>
                </a:solidFill>
              </a:rPr>
              <a:t>© Microsoft Corporation                                                                                  								                      Dynamics 365 </a:t>
            </a:r>
          </a:p>
        </p:txBody>
      </p:sp>
      <p:sp>
        <p:nvSpPr>
          <p:cNvPr id="5" name="Text Placeholder 4">
            <a:extLst>
              <a:ext uri="{FF2B5EF4-FFF2-40B4-BE49-F238E27FC236}">
                <a16:creationId xmlns:a16="http://schemas.microsoft.com/office/drawing/2014/main" id="{4EE1A46F-6F48-4FBC-ACAF-7D75C50418E9}"/>
              </a:ext>
            </a:extLst>
          </p:cNvPr>
          <p:cNvSpPr>
            <a:spLocks noGrp="1"/>
          </p:cNvSpPr>
          <p:nvPr>
            <p:ph type="body" sz="quarter" idx="11"/>
          </p:nvPr>
        </p:nvSpPr>
        <p:spPr>
          <a:xfrm>
            <a:off x="455995" y="1366609"/>
            <a:ext cx="11317363" cy="1572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373730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082157" y="441279"/>
            <a:ext cx="7694313" cy="5975443"/>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55996" y="941692"/>
            <a:ext cx="4885203" cy="3260896"/>
          </a:xfrm>
          <a:noFill/>
        </p:spPr>
        <p:txBody>
          <a:bodyPr vert="horz" wrap="square" lIns="0" tIns="0" rIns="0" bIns="0" rtlCol="0" anchor="t" anchorCtr="0">
            <a:noAutofit/>
          </a:bodyPr>
          <a:lstStyle>
            <a:lvl1pPr>
              <a:defRPr lang="en-US" sz="4704" spc="-49" baseline="0" dirty="0">
                <a:solidFill>
                  <a:schemeClr val="tx1"/>
                </a:solidFill>
              </a:defRPr>
            </a:lvl1pPr>
          </a:lstStyle>
          <a:p>
            <a:pPr marL="0" lvl="0">
              <a:lnSpc>
                <a:spcPts val="5489"/>
              </a:lnSpc>
            </a:pPr>
            <a:r>
              <a:rPr lang="en-US"/>
              <a:t>Section title</a:t>
            </a:r>
          </a:p>
        </p:txBody>
      </p:sp>
    </p:spTree>
    <p:extLst>
      <p:ext uri="{BB962C8B-B14F-4D97-AF65-F5344CB8AC3E}">
        <p14:creationId xmlns:p14="http://schemas.microsoft.com/office/powerpoint/2010/main" val="260505433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33851438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accent5"/>
                </a:solidFill>
              </a:defRPr>
            </a:lvl1pPr>
          </a:lstStyle>
          <a:p>
            <a:pPr marL="0" lvl="0">
              <a:lnSpc>
                <a:spcPts val="5489"/>
              </a:lnSpc>
            </a:pPr>
            <a:r>
              <a:rPr lang="en-US"/>
              <a:t>Section title</a:t>
            </a:r>
          </a:p>
        </p:txBody>
      </p:sp>
    </p:spTree>
    <p:extLst>
      <p:ext uri="{BB962C8B-B14F-4D97-AF65-F5344CB8AC3E}">
        <p14:creationId xmlns:p14="http://schemas.microsoft.com/office/powerpoint/2010/main" val="8110710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1168944"/>
            <a:ext cx="3618381" cy="899665"/>
          </a:xfrm>
        </p:spPr>
        <p:txBody>
          <a:bodyPr lIns="0" tIns="0" rIns="0" bIns="0"/>
          <a:lstStyle>
            <a:lvl1pPr>
              <a:defRPr sz="1765" spc="0" baseline="0">
                <a:gradFill>
                  <a:gsLst>
                    <a:gs pos="0">
                      <a:schemeClr val="tx1"/>
                    </a:gs>
                    <a:gs pos="100000">
                      <a:schemeClr val="tx1"/>
                    </a:gs>
                  </a:gsLst>
                  <a:lin ang="5400000" scaled="1"/>
                </a:gradFill>
              </a:defRPr>
            </a:lvl1pPr>
          </a:lstStyle>
          <a:p>
            <a:r>
              <a:rPr lang="en-US"/>
              <a:t>Contents</a:t>
            </a:r>
          </a:p>
        </p:txBody>
      </p:sp>
      <p:sp>
        <p:nvSpPr>
          <p:cNvPr id="4" name="Text Placeholder 3"/>
          <p:cNvSpPr>
            <a:spLocks noGrp="1"/>
          </p:cNvSpPr>
          <p:nvPr>
            <p:ph type="body" sz="quarter" idx="10" hasCustomPrompt="1"/>
          </p:nvPr>
        </p:nvSpPr>
        <p:spPr>
          <a:xfrm>
            <a:off x="6229843" y="1168944"/>
            <a:ext cx="3837818" cy="3786998"/>
          </a:xfrm>
        </p:spPr>
        <p:txBody>
          <a:bodyPr wrap="square" lIns="0" tIns="0" rIns="0" bIns="0">
            <a:noAutofit/>
          </a:bodyPr>
          <a:lstStyle>
            <a:lvl1pPr marL="0" indent="0" defTabSz="507233">
              <a:spcAft>
                <a:spcPts val="490"/>
              </a:spcAft>
              <a:buNone/>
              <a:defRPr sz="1765" spc="0" baseline="0">
                <a:gradFill>
                  <a:gsLst>
                    <a:gs pos="0">
                      <a:schemeClr val="tx2"/>
                    </a:gs>
                    <a:gs pos="100000">
                      <a:schemeClr val="tx2"/>
                    </a:gs>
                  </a:gsLst>
                  <a:lin ang="5400000" scaled="0"/>
                </a:gra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
        <p:nvSpPr>
          <p:cNvPr id="6" name="Footer Placeholder 14">
            <a:extLst>
              <a:ext uri="{FF2B5EF4-FFF2-40B4-BE49-F238E27FC236}">
                <a16:creationId xmlns:a16="http://schemas.microsoft.com/office/drawing/2014/main" id="{54BF4F83-2A36-43E9-AE6D-D871B3FF0CD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Tree>
    <p:extLst>
      <p:ext uri="{BB962C8B-B14F-4D97-AF65-F5344CB8AC3E}">
        <p14:creationId xmlns:p14="http://schemas.microsoft.com/office/powerpoint/2010/main" val="232615396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demo">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accent5"/>
                </a:solidFill>
              </a:defRPr>
            </a:lvl1pPr>
          </a:lstStyle>
          <a:p>
            <a:pPr marL="0" lvl="0">
              <a:lnSpc>
                <a:spcPts val="5489"/>
              </a:lnSpc>
            </a:pPr>
            <a:r>
              <a:rPr lang="en-US"/>
              <a:t>Section title</a:t>
            </a:r>
          </a:p>
        </p:txBody>
      </p:sp>
      <p:sp>
        <p:nvSpPr>
          <p:cNvPr id="2" name="TextBox 1">
            <a:extLst>
              <a:ext uri="{FF2B5EF4-FFF2-40B4-BE49-F238E27FC236}">
                <a16:creationId xmlns:a16="http://schemas.microsoft.com/office/drawing/2014/main" id="{7173B6E0-77AF-42DC-9C23-4DEA2DFC00C7}"/>
              </a:ext>
            </a:extLst>
          </p:cNvPr>
          <p:cNvSpPr txBox="1"/>
          <p:nvPr/>
        </p:nvSpPr>
        <p:spPr>
          <a:xfrm>
            <a:off x="8590511" y="4499883"/>
            <a:ext cx="3182847" cy="1375774"/>
          </a:xfrm>
          <a:prstGeom prst="rect">
            <a:avLst/>
          </a:prstGeom>
          <a:noFill/>
        </p:spPr>
        <p:txBody>
          <a:bodyPr wrap="none" lIns="179259" tIns="143407" rIns="179259" bIns="143407" rtlCol="0">
            <a:spAutoFit/>
          </a:bodyPr>
          <a:lstStyle/>
          <a:p>
            <a:pPr algn="r">
              <a:lnSpc>
                <a:spcPct val="90000"/>
              </a:lnSpc>
              <a:spcAft>
                <a:spcPts val="588"/>
              </a:spcAft>
            </a:pPr>
            <a:r>
              <a:rPr lang="en-US" sz="7840" b="1">
                <a:solidFill>
                  <a:schemeClr val="accent5"/>
                </a:solidFill>
              </a:rPr>
              <a:t>Demo</a:t>
            </a:r>
          </a:p>
        </p:txBody>
      </p:sp>
    </p:spTree>
    <p:extLst>
      <p:ext uri="{BB962C8B-B14F-4D97-AF65-F5344CB8AC3E}">
        <p14:creationId xmlns:p14="http://schemas.microsoft.com/office/powerpoint/2010/main" val="1286321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video">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accent5"/>
                </a:solidFill>
              </a:defRPr>
            </a:lvl1pPr>
          </a:lstStyle>
          <a:p>
            <a:pPr marL="0" lvl="0">
              <a:lnSpc>
                <a:spcPts val="5489"/>
              </a:lnSpc>
            </a:pPr>
            <a:r>
              <a:rPr lang="en-US"/>
              <a:t>Section title</a:t>
            </a:r>
          </a:p>
        </p:txBody>
      </p:sp>
      <p:sp>
        <p:nvSpPr>
          <p:cNvPr id="2" name="TextBox 1">
            <a:extLst>
              <a:ext uri="{FF2B5EF4-FFF2-40B4-BE49-F238E27FC236}">
                <a16:creationId xmlns:a16="http://schemas.microsoft.com/office/drawing/2014/main" id="{7173B6E0-77AF-42DC-9C23-4DEA2DFC00C7}"/>
              </a:ext>
            </a:extLst>
          </p:cNvPr>
          <p:cNvSpPr txBox="1"/>
          <p:nvPr/>
        </p:nvSpPr>
        <p:spPr>
          <a:xfrm>
            <a:off x="8673800" y="4499883"/>
            <a:ext cx="3099557" cy="1375774"/>
          </a:xfrm>
          <a:prstGeom prst="rect">
            <a:avLst/>
          </a:prstGeom>
          <a:noFill/>
        </p:spPr>
        <p:txBody>
          <a:bodyPr wrap="none" lIns="179259" tIns="143407" rIns="179259" bIns="143407" rtlCol="0">
            <a:spAutoFit/>
          </a:bodyPr>
          <a:lstStyle/>
          <a:p>
            <a:pPr algn="r">
              <a:lnSpc>
                <a:spcPct val="90000"/>
              </a:lnSpc>
              <a:spcAft>
                <a:spcPts val="588"/>
              </a:spcAft>
            </a:pPr>
            <a:r>
              <a:rPr lang="en-US" sz="7840" b="1">
                <a:solidFill>
                  <a:schemeClr val="accent5"/>
                </a:solidFill>
              </a:rPr>
              <a:t>Video</a:t>
            </a:r>
          </a:p>
        </p:txBody>
      </p:sp>
    </p:spTree>
    <p:extLst>
      <p:ext uri="{BB962C8B-B14F-4D97-AF65-F5344CB8AC3E}">
        <p14:creationId xmlns:p14="http://schemas.microsoft.com/office/powerpoint/2010/main" val="16911376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3"/>
            <a:ext cx="4822952" cy="2649508"/>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6" y="1922588"/>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377360009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ide headlin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6" y="1922588"/>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99A7B4-03BD-409C-B25C-C949AF273212}"/>
              </a:ext>
            </a:extLst>
          </p:cNvPr>
          <p:cNvSpPr>
            <a:spLocks noGrp="1"/>
          </p:cNvSpPr>
          <p:nvPr>
            <p:ph type="title"/>
          </p:nvPr>
        </p:nvSpPr>
        <p:spPr>
          <a:xfrm>
            <a:off x="455995" y="556382"/>
            <a:ext cx="5773848" cy="813819"/>
          </a:xfrm>
        </p:spPr>
        <p:txBody>
          <a:bodyPr/>
          <a:lstStyle/>
          <a:p>
            <a:r>
              <a:rPr lang="en-US"/>
              <a:t>Click to edit Master title style</a:t>
            </a:r>
          </a:p>
        </p:txBody>
      </p:sp>
    </p:spTree>
    <p:extLst>
      <p:ext uri="{BB962C8B-B14F-4D97-AF65-F5344CB8AC3E}">
        <p14:creationId xmlns:p14="http://schemas.microsoft.com/office/powerpoint/2010/main" val="417618562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58886"/>
            <a:ext cx="3618381" cy="2540231"/>
          </a:xfrm>
          <a:blipFill>
            <a:blip r:embed="rId2"/>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2" y="2158886"/>
            <a:ext cx="3607487" cy="2540231"/>
          </a:xfrm>
          <a:blipFill>
            <a:blip r:embed="rId3"/>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58886"/>
            <a:ext cx="3623050" cy="2540231"/>
          </a:xfrm>
          <a:blipFill>
            <a:blip r:embed="rId4"/>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sz="1371">
                <a:solidFill>
                  <a:srgbClr val="008C72"/>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sz="1371">
                <a:solidFill>
                  <a:srgbClr val="008C72"/>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6" name="Footer Placeholder 14">
            <a:extLst>
              <a:ext uri="{FF2B5EF4-FFF2-40B4-BE49-F238E27FC236}">
                <a16:creationId xmlns:a16="http://schemas.microsoft.com/office/drawing/2014/main" id="{3CC8D48C-0AE0-489F-AD07-46162F3D69B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325841396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0A2962-E3D6-41A1-B505-37379A49A241}"/>
              </a:ext>
            </a:extLst>
          </p:cNvPr>
          <p:cNvSpPr>
            <a:spLocks noGrp="1"/>
          </p:cNvSpPr>
          <p:nvPr>
            <p:ph type="ftr" sz="quarter" idx="10"/>
          </p:nvPr>
        </p:nvSpPr>
        <p:spPr/>
        <p:txBody>
          <a:body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56693030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 eft HC Slide text headline only">
    <p:spTree>
      <p:nvGrpSpPr>
        <p:cNvPr id="1" name=""/>
        <p:cNvGrpSpPr/>
        <p:nvPr/>
      </p:nvGrpSpPr>
      <p:grpSpPr>
        <a:xfrm>
          <a:off x="0" y="0"/>
          <a:ext cx="0" cy="0"/>
          <a:chOff x="0" y="0"/>
          <a:chExt cx="0" cy="0"/>
        </a:xfrm>
      </p:grpSpPr>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55995" y="2356563"/>
            <a:ext cx="4758211" cy="813819"/>
          </a:xfrm>
        </p:spPr>
        <p:txBody>
          <a:bodyPr/>
          <a:lstStyle/>
          <a:p>
            <a:r>
              <a:rPr lang="en-US"/>
              <a:t>Click to edit Master title style</a:t>
            </a:r>
          </a:p>
        </p:txBody>
      </p:sp>
    </p:spTree>
    <p:extLst>
      <p:ext uri="{BB962C8B-B14F-4D97-AF65-F5344CB8AC3E}">
        <p14:creationId xmlns:p14="http://schemas.microsoft.com/office/powerpoint/2010/main" val="367406120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Left  HC Slide text ">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3315375"/>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55995" y="2356563"/>
            <a:ext cx="4758211" cy="813819"/>
          </a:xfrm>
        </p:spPr>
        <p:txBody>
          <a:bodyPr/>
          <a:lstStyle/>
          <a:p>
            <a:r>
              <a:rPr lang="en-US"/>
              <a:t>Click to edit Master title style</a:t>
            </a:r>
          </a:p>
        </p:txBody>
      </p:sp>
    </p:spTree>
    <p:extLst>
      <p:ext uri="{BB962C8B-B14F-4D97-AF65-F5344CB8AC3E}">
        <p14:creationId xmlns:p14="http://schemas.microsoft.com/office/powerpoint/2010/main" val="245924523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Left 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55995" y="556382"/>
            <a:ext cx="4758211" cy="813819"/>
          </a:xfrm>
        </p:spPr>
        <p:txBody>
          <a:bodyPr/>
          <a:lstStyle/>
          <a:p>
            <a:r>
              <a:rPr lang="en-US"/>
              <a:t>Click to edit Master title style</a:t>
            </a:r>
          </a:p>
        </p:txBody>
      </p:sp>
    </p:spTree>
    <p:extLst>
      <p:ext uri="{BB962C8B-B14F-4D97-AF65-F5344CB8AC3E}">
        <p14:creationId xmlns:p14="http://schemas.microsoft.com/office/powerpoint/2010/main" val="232981218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Lef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A5C644DE-DB04-462E-8FF3-4AE9639C47EB}"/>
              </a:ext>
            </a:extLst>
          </p:cNvPr>
          <p:cNvSpPr>
            <a:spLocks noGrp="1"/>
          </p:cNvSpPr>
          <p:nvPr>
            <p:ph type="title"/>
          </p:nvPr>
        </p:nvSpPr>
        <p:spPr>
          <a:xfrm>
            <a:off x="455994" y="556382"/>
            <a:ext cx="4758210" cy="813819"/>
          </a:xfrm>
        </p:spPr>
        <p:txBody>
          <a:bodyPr/>
          <a:lstStyle/>
          <a:p>
            <a:r>
              <a:rPr lang="en-US"/>
              <a:t>Click to edit Master title style</a:t>
            </a:r>
          </a:p>
        </p:txBody>
      </p:sp>
    </p:spTree>
    <p:extLst>
      <p:ext uri="{BB962C8B-B14F-4D97-AF65-F5344CB8AC3E}">
        <p14:creationId xmlns:p14="http://schemas.microsoft.com/office/powerpoint/2010/main" val="101982316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800" baseline="0">
                <a:gradFill>
                  <a:gsLst>
                    <a:gs pos="0">
                      <a:schemeClr val="tx1"/>
                    </a:gs>
                    <a:gs pos="100000">
                      <a:schemeClr val="tx1"/>
                    </a:gs>
                  </a:gsLst>
                  <a:lin ang="5400000" scaled="1"/>
                </a:gra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922803"/>
            <a:ext cx="11306469" cy="603538"/>
          </a:xfrm>
        </p:spPr>
        <p:txBody>
          <a:bodyPr wrap="square" lIns="0" tIns="0" rIns="0" bIns="0">
            <a:spAutoFit/>
          </a:bodyPr>
          <a:lstStyle>
            <a:lvl1pPr marL="0" indent="0">
              <a:lnSpc>
                <a:spcPts val="2353"/>
              </a:lnSpc>
              <a:buNone/>
              <a:defRPr sz="1961" b="0" i="0" spc="0">
                <a:gradFill>
                  <a:gsLst>
                    <a:gs pos="0">
                      <a:schemeClr val="tx1"/>
                    </a:gs>
                    <a:gs pos="100000">
                      <a:schemeClr val="tx1"/>
                    </a:gs>
                  </a:gsLst>
                  <a:lin ang="5400000" scaled="1"/>
                </a:gradFill>
                <a:latin typeface="+mj-lt"/>
              </a:defRPr>
            </a:lvl1pPr>
            <a:lvl2pPr marL="0" indent="0">
              <a:lnSpc>
                <a:spcPts val="2353"/>
              </a:lnSpc>
              <a:buNone/>
              <a:defRPr spc="0">
                <a:gradFill>
                  <a:gsLst>
                    <a:gs pos="0">
                      <a:schemeClr val="tx1"/>
                    </a:gs>
                    <a:gs pos="100000">
                      <a:schemeClr val="tx1"/>
                    </a:gs>
                  </a:gsLst>
                  <a:lin ang="5400000" scaled="1"/>
                </a:gradFill>
              </a:defRPr>
            </a:lvl2pPr>
            <a:lvl3pPr marL="448107" indent="0">
              <a:buNone/>
              <a:defRPr/>
            </a:lvl3pPr>
            <a:lvl4pPr marL="672161" indent="0">
              <a:buNone/>
              <a:defRPr/>
            </a:lvl4pPr>
            <a:lvl5pPr marL="896214"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6" y="3151389"/>
            <a:ext cx="11306469" cy="443839"/>
          </a:xfrm>
        </p:spPr>
        <p:txBody>
          <a:bodyPr lIns="0" tIns="0" rIns="0" bIns="0"/>
          <a:lstStyle>
            <a:lvl1pPr marL="0" indent="0">
              <a:lnSpc>
                <a:spcPts val="1765"/>
              </a:lnSpc>
              <a:spcBef>
                <a:spcPts val="0"/>
              </a:spcBef>
              <a:buNone/>
              <a:defRPr sz="1371" b="0" spc="0">
                <a:gradFill>
                  <a:gsLst>
                    <a:gs pos="0">
                      <a:schemeClr val="tx2"/>
                    </a:gs>
                    <a:gs pos="100000">
                      <a:schemeClr val="tx2"/>
                    </a:gs>
                  </a:gsLst>
                  <a:lin ang="5400000" scaled="0"/>
                </a:gradFill>
                <a:latin typeface="+mj-lt"/>
              </a:defRPr>
            </a:lvl1pPr>
            <a:lvl2pPr marL="0" indent="0">
              <a:lnSpc>
                <a:spcPts val="1765"/>
              </a:lnSpc>
              <a:spcBef>
                <a:spcPts val="0"/>
              </a:spcBef>
              <a:buNone/>
              <a:defRPr sz="1371" spc="0">
                <a:gradFill>
                  <a:gsLst>
                    <a:gs pos="0">
                      <a:schemeClr val="tx1"/>
                    </a:gs>
                    <a:gs pos="100000">
                      <a:schemeClr val="tx1"/>
                    </a:gs>
                  </a:gsLst>
                  <a:lin ang="5400000" scaled="1"/>
                </a:gradFill>
              </a:defRPr>
            </a:lvl2pPr>
            <a:lvl3pPr marL="448107" indent="0">
              <a:buNone/>
              <a:defRPr/>
            </a:lvl3pPr>
            <a:lvl4pPr marL="672161" indent="0">
              <a:buNone/>
              <a:defRPr/>
            </a:lvl4pPr>
            <a:lvl5pPr marL="896214"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6" y="4352947"/>
            <a:ext cx="11306469" cy="331946"/>
          </a:xfrm>
        </p:spPr>
        <p:txBody>
          <a:bodyPr lIns="0" tIns="0" rIns="0" bIns="0"/>
          <a:lstStyle>
            <a:lvl1pPr marL="0" indent="0">
              <a:lnSpc>
                <a:spcPts val="1175"/>
              </a:lnSpc>
              <a:spcBef>
                <a:spcPts val="0"/>
              </a:spcBef>
              <a:buNone/>
              <a:defRPr sz="980" spc="0">
                <a:solidFill>
                  <a:schemeClr val="tx1"/>
                </a:solidFill>
              </a:defRPr>
            </a:lvl1pPr>
            <a:lvl2pPr marL="0" indent="0">
              <a:lnSpc>
                <a:spcPct val="100000"/>
              </a:lnSpc>
              <a:spcBef>
                <a:spcPts val="0"/>
              </a:spcBef>
              <a:buNone/>
              <a:defRPr sz="980" spc="0">
                <a:gradFill>
                  <a:gsLst>
                    <a:gs pos="0">
                      <a:schemeClr val="tx1"/>
                    </a:gs>
                    <a:gs pos="100000">
                      <a:schemeClr val="tx1"/>
                    </a:gs>
                  </a:gsLst>
                  <a:lin ang="5400000" scaled="1"/>
                </a:gradFill>
              </a:defRPr>
            </a:lvl2pPr>
            <a:lvl3pPr marL="448107" indent="0">
              <a:buNone/>
              <a:defRPr/>
            </a:lvl3pPr>
            <a:lvl4pPr marL="672161" indent="0">
              <a:buNone/>
              <a:defRPr/>
            </a:lvl4pPr>
            <a:lvl5pPr marL="0" indent="0">
              <a:lnSpc>
                <a:spcPct val="100000"/>
              </a:lnSpc>
              <a:buNone/>
              <a:defRPr>
                <a:gradFill>
                  <a:gsLst>
                    <a:gs pos="0">
                      <a:schemeClr val="tx1"/>
                    </a:gs>
                    <a:gs pos="100000">
                      <a:schemeClr val="tx1"/>
                    </a:gs>
                  </a:gsLst>
                  <a:lin ang="5400000" scaled="1"/>
                </a:gradFill>
              </a:defRPr>
            </a:lvl5pPr>
          </a:lstStyle>
          <a:p>
            <a:pPr lvl="4"/>
            <a:r>
              <a:rPr lang="en-US"/>
              <a:t>Small caption: Segoe UI Bold 10/12</a:t>
            </a:r>
          </a:p>
          <a:p>
            <a:pPr lvl="1"/>
            <a:r>
              <a:rPr lang="en-US"/>
              <a:t>Small caption Segoe Regular 10/12</a:t>
            </a:r>
          </a:p>
        </p:txBody>
      </p:sp>
      <p:sp>
        <p:nvSpPr>
          <p:cNvPr id="9" name="Footer Placeholder 14">
            <a:extLst>
              <a:ext uri="{FF2B5EF4-FFF2-40B4-BE49-F238E27FC236}">
                <a16:creationId xmlns:a16="http://schemas.microsoft.com/office/drawing/2014/main" id="{6C09A13C-4963-4723-9D2D-2C762B914BD4}"/>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Tree>
    <p:extLst>
      <p:ext uri="{BB962C8B-B14F-4D97-AF65-F5344CB8AC3E}">
        <p14:creationId xmlns:p14="http://schemas.microsoft.com/office/powerpoint/2010/main" val="394798744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571397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Slide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A5C644DE-DB04-462E-8FF3-4AE9639C47E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4386421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254852915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_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pic>
        <p:nvPicPr>
          <p:cNvPr id="17" name="Picture 16">
            <a:extLst>
              <a:ext uri="{FF2B5EF4-FFF2-40B4-BE49-F238E27FC236}">
                <a16:creationId xmlns:a16="http://schemas.microsoft.com/office/drawing/2014/main" id="{7802214F-A52B-41F1-9272-05AA8EB1CE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30195" y="1064519"/>
            <a:ext cx="5399968" cy="3165014"/>
          </a:xfrm>
          <a:prstGeom prst="rect">
            <a:avLst/>
          </a:prstGeom>
        </p:spPr>
      </p:pic>
      <p:sp>
        <p:nvSpPr>
          <p:cNvPr id="18" name="Picture Placeholder 11">
            <a:extLst>
              <a:ext uri="{FF2B5EF4-FFF2-40B4-BE49-F238E27FC236}">
                <a16:creationId xmlns:a16="http://schemas.microsoft.com/office/drawing/2014/main" id="{308DCDE8-FDAD-46E7-93CE-6AA86674801A}"/>
              </a:ext>
            </a:extLst>
          </p:cNvPr>
          <p:cNvSpPr>
            <a:spLocks noGrp="1"/>
          </p:cNvSpPr>
          <p:nvPr>
            <p:ph type="pic" sz="quarter" idx="12"/>
          </p:nvPr>
        </p:nvSpPr>
        <p:spPr>
          <a:xfrm>
            <a:off x="7373752" y="1602982"/>
            <a:ext cx="3814652" cy="2162574"/>
          </a:xfrm>
        </p:spPr>
        <p:txBody>
          <a:bodyPr anchor="ctr" anchorCtr="0">
            <a:noAutofit/>
          </a:bodyPr>
          <a:lstStyle>
            <a:lvl1pPr algn="ctr">
              <a:defRPr/>
            </a:lvl1pPr>
          </a:lstStyle>
          <a:p>
            <a:r>
              <a:rPr lang="en-US"/>
              <a:t>Click icon to add picture</a:t>
            </a:r>
          </a:p>
        </p:txBody>
      </p:sp>
      <p:pic>
        <p:nvPicPr>
          <p:cNvPr id="19" name="Picture 18">
            <a:extLst>
              <a:ext uri="{FF2B5EF4-FFF2-40B4-BE49-F238E27FC236}">
                <a16:creationId xmlns:a16="http://schemas.microsoft.com/office/drawing/2014/main" id="{70FC6684-23F4-4F89-BBEC-DD3EFD2F91C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30195" y="3692987"/>
            <a:ext cx="5399968" cy="3165014"/>
          </a:xfrm>
          <a:prstGeom prst="rect">
            <a:avLst/>
          </a:prstGeom>
        </p:spPr>
      </p:pic>
      <p:sp>
        <p:nvSpPr>
          <p:cNvPr id="20" name="Picture Placeholder 11">
            <a:extLst>
              <a:ext uri="{FF2B5EF4-FFF2-40B4-BE49-F238E27FC236}">
                <a16:creationId xmlns:a16="http://schemas.microsoft.com/office/drawing/2014/main" id="{09574D24-624A-4623-826B-D675210EB5CA}"/>
              </a:ext>
            </a:extLst>
          </p:cNvPr>
          <p:cNvSpPr>
            <a:spLocks noGrp="1"/>
          </p:cNvSpPr>
          <p:nvPr>
            <p:ph type="pic" sz="quarter" idx="13"/>
          </p:nvPr>
        </p:nvSpPr>
        <p:spPr>
          <a:xfrm>
            <a:off x="7373752" y="4232650"/>
            <a:ext cx="3814652" cy="2162574"/>
          </a:xfrm>
        </p:spPr>
        <p:txBody>
          <a:bodyPr anchor="ctr" anchorCtr="0">
            <a:noAutofit/>
          </a:bodyPr>
          <a:lstStyle>
            <a:lvl1pPr algn="ctr">
              <a:defRPr/>
            </a:lvl1pPr>
          </a:lstStyle>
          <a:p>
            <a:r>
              <a:rPr lang="en-US"/>
              <a:t>Click icon to add picture</a:t>
            </a:r>
          </a:p>
        </p:txBody>
      </p:sp>
    </p:spTree>
    <p:extLst>
      <p:ext uri="{BB962C8B-B14F-4D97-AF65-F5344CB8AC3E}">
        <p14:creationId xmlns:p14="http://schemas.microsoft.com/office/powerpoint/2010/main" val="194532307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pic>
        <p:nvPicPr>
          <p:cNvPr id="8" name="Picture 7">
            <a:extLst>
              <a:ext uri="{FF2B5EF4-FFF2-40B4-BE49-F238E27FC236}">
                <a16:creationId xmlns:a16="http://schemas.microsoft.com/office/drawing/2014/main" id="{C039B1C4-BB04-4190-90F9-F4024B0B3BC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30195" y="1064519"/>
            <a:ext cx="5399968" cy="3165014"/>
          </a:xfrm>
          <a:prstGeom prst="rect">
            <a:avLst/>
          </a:prstGeom>
        </p:spPr>
      </p:pic>
      <p:sp>
        <p:nvSpPr>
          <p:cNvPr id="9" name="Picture Placeholder 11">
            <a:extLst>
              <a:ext uri="{FF2B5EF4-FFF2-40B4-BE49-F238E27FC236}">
                <a16:creationId xmlns:a16="http://schemas.microsoft.com/office/drawing/2014/main" id="{72F6419D-F45C-4BDB-9D99-F2C52AE85FC0}"/>
              </a:ext>
            </a:extLst>
          </p:cNvPr>
          <p:cNvSpPr>
            <a:spLocks noGrp="1"/>
          </p:cNvSpPr>
          <p:nvPr>
            <p:ph type="pic" sz="quarter" idx="12"/>
          </p:nvPr>
        </p:nvSpPr>
        <p:spPr>
          <a:xfrm>
            <a:off x="7373752" y="1602982"/>
            <a:ext cx="3814652" cy="2162574"/>
          </a:xfrm>
        </p:spPr>
        <p:txBody>
          <a:bodyPr anchor="ctr" anchorCtr="0">
            <a:noAutofit/>
          </a:bodyPr>
          <a:lstStyle>
            <a:lvl1pPr algn="ctr">
              <a:defRPr/>
            </a:lvl1pPr>
          </a:lstStyle>
          <a:p>
            <a:r>
              <a:rPr lang="en-US"/>
              <a:t>Click icon to add picture</a:t>
            </a:r>
          </a:p>
        </p:txBody>
      </p:sp>
      <p:pic>
        <p:nvPicPr>
          <p:cNvPr id="10" name="Picture 9">
            <a:extLst>
              <a:ext uri="{FF2B5EF4-FFF2-40B4-BE49-F238E27FC236}">
                <a16:creationId xmlns:a16="http://schemas.microsoft.com/office/drawing/2014/main" id="{A1B8E8FA-8C2E-4D6A-99B1-D3D0B46B1BC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30195" y="3692987"/>
            <a:ext cx="5399968" cy="3165014"/>
          </a:xfrm>
          <a:prstGeom prst="rect">
            <a:avLst/>
          </a:prstGeom>
        </p:spPr>
      </p:pic>
      <p:sp>
        <p:nvSpPr>
          <p:cNvPr id="14" name="Picture Placeholder 11">
            <a:extLst>
              <a:ext uri="{FF2B5EF4-FFF2-40B4-BE49-F238E27FC236}">
                <a16:creationId xmlns:a16="http://schemas.microsoft.com/office/drawing/2014/main" id="{773703C8-B3C8-4AAC-A6A6-8DEF824F1BF7}"/>
              </a:ext>
            </a:extLst>
          </p:cNvPr>
          <p:cNvSpPr>
            <a:spLocks noGrp="1"/>
          </p:cNvSpPr>
          <p:nvPr>
            <p:ph type="pic" sz="quarter" idx="13"/>
          </p:nvPr>
        </p:nvSpPr>
        <p:spPr>
          <a:xfrm>
            <a:off x="7373752" y="4232650"/>
            <a:ext cx="3814652" cy="2162574"/>
          </a:xfrm>
        </p:spPr>
        <p:txBody>
          <a:bodyPr anchor="ctr" anchorCtr="0">
            <a:noAutofit/>
          </a:bodyPr>
          <a:lstStyle>
            <a:lvl1pPr algn="ctr">
              <a:defRPr/>
            </a:lvl1pPr>
          </a:lstStyle>
          <a:p>
            <a:r>
              <a:rPr lang="en-US"/>
              <a:t>Click icon to add picture</a:t>
            </a:r>
          </a:p>
        </p:txBody>
      </p:sp>
      <p:sp>
        <p:nvSpPr>
          <p:cNvPr id="12" name="Text Placeholder 4">
            <a:extLst>
              <a:ext uri="{FF2B5EF4-FFF2-40B4-BE49-F238E27FC236}">
                <a16:creationId xmlns:a16="http://schemas.microsoft.com/office/drawing/2014/main" id="{5F689AE9-2AE4-405D-B92D-7565FD066430}"/>
              </a:ext>
            </a:extLst>
          </p:cNvPr>
          <p:cNvSpPr>
            <a:spLocks noGrp="1"/>
          </p:cNvSpPr>
          <p:nvPr>
            <p:ph type="body" sz="quarter" idx="11" hasCustomPrompt="1"/>
          </p:nvPr>
        </p:nvSpPr>
        <p:spPr>
          <a:xfrm>
            <a:off x="457672" y="1397876"/>
            <a:ext cx="5459652" cy="970394"/>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92395850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
        <p:nvSpPr>
          <p:cNvPr id="11" name="Text Placeholder 4">
            <a:extLst>
              <a:ext uri="{FF2B5EF4-FFF2-40B4-BE49-F238E27FC236}">
                <a16:creationId xmlns:a16="http://schemas.microsoft.com/office/drawing/2014/main" id="{8BB3DD88-306E-4EE3-9655-67F63D6C0E11}"/>
              </a:ext>
            </a:extLst>
          </p:cNvPr>
          <p:cNvSpPr>
            <a:spLocks noGrp="1"/>
          </p:cNvSpPr>
          <p:nvPr>
            <p:ph type="body" sz="quarter" idx="11" hasCustomPrompt="1"/>
          </p:nvPr>
        </p:nvSpPr>
        <p:spPr>
          <a:xfrm>
            <a:off x="457672" y="1397876"/>
            <a:ext cx="5459652" cy="970394"/>
          </a:xfrm>
        </p:spPr>
        <p:txBody>
          <a:bodyPr lIns="0" tIns="0" rIns="0" bIns="0"/>
          <a:lstStyle>
            <a:lvl1pPr marL="0" indent="0">
              <a:lnSpc>
                <a:spcPts val="1765"/>
              </a:lnSpc>
              <a:spcBef>
                <a:spcPts val="1765"/>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9506861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3" y="2000737"/>
            <a:ext cx="1693247" cy="3034229"/>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9" y="2000737"/>
            <a:ext cx="1693247" cy="3034229"/>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288870542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4250" y="486947"/>
            <a:ext cx="10869930" cy="6371053"/>
          </a:xfrm>
          <a:prstGeom prst="rect">
            <a:avLst/>
          </a:prstGeom>
        </p:spPr>
      </p:pic>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88255"/>
            <a:ext cx="7678751" cy="546753"/>
          </a:xfrm>
        </p:spPr>
        <p:txBody>
          <a:bodyPr anchor="ctr" anchorCtr="0"/>
          <a:lstStyle>
            <a:lvl1pPr algn="ctr">
              <a:defRPr/>
            </a:lvl1pPr>
          </a:lstStyle>
          <a:p>
            <a:r>
              <a:rPr lang="en-US"/>
              <a:t>Click icon to add picture</a:t>
            </a:r>
          </a:p>
        </p:txBody>
      </p:sp>
      <p:sp>
        <p:nvSpPr>
          <p:cNvPr id="9" name="Footer Placeholder 14">
            <a:extLst>
              <a:ext uri="{FF2B5EF4-FFF2-40B4-BE49-F238E27FC236}">
                <a16:creationId xmlns:a16="http://schemas.microsoft.com/office/drawing/2014/main" id="{094367A8-7AEF-4C78-AF93-670FC65820C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50687324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1950781"/>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3" y="5857162"/>
            <a:ext cx="3618381" cy="301770"/>
          </a:xfrm>
        </p:spPr>
        <p:txBody>
          <a:bodyPr lIns="0" tIns="0" rIns="0" bIns="0"/>
          <a:lstStyle>
            <a:lvl1pPr marL="0" indent="0">
              <a:lnSpc>
                <a:spcPts val="1175"/>
              </a:lnSpc>
              <a:spcBef>
                <a:spcPts val="882"/>
              </a:spcBef>
              <a:buFont typeface="Arial" panose="020B0604020202020204" pitchFamily="34" charset="0"/>
              <a:buNone/>
              <a:defRPr sz="980" b="0" i="0" spc="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3" y="5857162"/>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1950781"/>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1950781"/>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4" y="5857162"/>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35354680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6" y="3924853"/>
            <a:ext cx="11306469" cy="546753"/>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3190217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800">
                <a:gradFill>
                  <a:gsLst>
                    <a:gs pos="0">
                      <a:schemeClr val="tx1"/>
                    </a:gs>
                    <a:gs pos="100000">
                      <a:schemeClr val="tx1"/>
                    </a:gs>
                  </a:gsLst>
                  <a:lin ang="5400000" scaled="1"/>
                </a:gra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922588"/>
            <a:ext cx="9384447" cy="603538"/>
          </a:xfrm>
        </p:spPr>
        <p:txBody>
          <a:bodyPr wrap="square" lIns="0" tIns="0" rIns="0" bIns="0">
            <a:spAutoFit/>
          </a:bodyPr>
          <a:lstStyle>
            <a:lvl1pPr marL="0" indent="0">
              <a:lnSpc>
                <a:spcPts val="2353"/>
              </a:lnSpc>
              <a:buNone/>
              <a:defRPr lang="en-US" sz="1961" kern="1200" spc="0" baseline="0" dirty="0">
                <a:gradFill>
                  <a:gsLst>
                    <a:gs pos="0">
                      <a:schemeClr val="tx1"/>
                    </a:gs>
                    <a:gs pos="100000">
                      <a:schemeClr val="tx1"/>
                    </a:gs>
                  </a:gsLst>
                  <a:lin ang="5400000" scaled="1"/>
                </a:gra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89"/>
            <a:ext cx="3618381" cy="2675220"/>
          </a:xfrm>
        </p:spPr>
        <p:txBody>
          <a:bodyPr lIns="0" tIns="0" rIns="0" bIns="0"/>
          <a:lstStyle>
            <a:lvl1pPr marL="0" indent="0">
              <a:lnSpc>
                <a:spcPts val="1765"/>
              </a:lnSpc>
              <a:spcBef>
                <a:spcPts val="0"/>
              </a:spcBef>
              <a:spcAft>
                <a:spcPts val="588"/>
              </a:spcAft>
              <a:buNone/>
              <a:defRPr sz="1371" b="0" spc="0" baseline="0">
                <a:gradFill>
                  <a:gsLst>
                    <a:gs pos="0">
                      <a:schemeClr val="tx2"/>
                    </a:gs>
                    <a:gs pos="100000">
                      <a:schemeClr val="tx2"/>
                    </a:gs>
                  </a:gsLst>
                  <a:lin ang="5400000" scaled="0"/>
                </a:gra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gradFill>
                  <a:gsLst>
                    <a:gs pos="0">
                      <a:schemeClr val="tx1"/>
                    </a:gs>
                    <a:gs pos="100000">
                      <a:schemeClr val="tx1"/>
                    </a:gs>
                  </a:gsLst>
                  <a:lin ang="5400000" scaled="1"/>
                </a:gra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50" y="3151389"/>
            <a:ext cx="3618381" cy="2675220"/>
          </a:xfrm>
        </p:spPr>
        <p:txBody>
          <a:bodyPr lIns="0" tIns="0" rIns="0" bIns="0"/>
          <a:lstStyle>
            <a:lvl1pPr marL="0" indent="0">
              <a:lnSpc>
                <a:spcPts val="1765"/>
              </a:lnSpc>
              <a:spcBef>
                <a:spcPts val="0"/>
              </a:spcBef>
              <a:spcAft>
                <a:spcPts val="588"/>
              </a:spcAft>
              <a:buNone/>
              <a:defRPr sz="1371" b="0" spc="0" baseline="0">
                <a:gradFill>
                  <a:gsLst>
                    <a:gs pos="0">
                      <a:schemeClr val="tx2"/>
                    </a:gs>
                    <a:gs pos="100000">
                      <a:schemeClr val="tx2"/>
                    </a:gs>
                  </a:gsLst>
                  <a:lin ang="5400000" scaled="0"/>
                </a:gra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gradFill>
                  <a:gsLst>
                    <a:gs pos="0">
                      <a:schemeClr val="tx1"/>
                    </a:gs>
                    <a:gs pos="100000">
                      <a:schemeClr val="tx1"/>
                    </a:gs>
                  </a:gsLst>
                  <a:lin ang="5400000" scaled="1"/>
                </a:gra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1" y="3151389"/>
            <a:ext cx="3618381" cy="2675220"/>
          </a:xfrm>
        </p:spPr>
        <p:txBody>
          <a:bodyPr lIns="0" tIns="0" rIns="0" bIns="0"/>
          <a:lstStyle>
            <a:lvl1pPr marL="0" indent="0">
              <a:lnSpc>
                <a:spcPts val="1765"/>
              </a:lnSpc>
              <a:spcBef>
                <a:spcPts val="0"/>
              </a:spcBef>
              <a:spcAft>
                <a:spcPts val="588"/>
              </a:spcAft>
              <a:buNone/>
              <a:defRPr sz="1371" b="0" spc="0" baseline="0">
                <a:gradFill>
                  <a:gsLst>
                    <a:gs pos="0">
                      <a:schemeClr val="tx2"/>
                    </a:gs>
                    <a:gs pos="100000">
                      <a:schemeClr val="tx2"/>
                    </a:gs>
                  </a:gsLst>
                  <a:lin ang="5400000" scaled="0"/>
                </a:gra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gradFill>
                  <a:gsLst>
                    <a:gs pos="0">
                      <a:schemeClr val="tx1"/>
                    </a:gs>
                    <a:gs pos="100000">
                      <a:schemeClr val="tx1"/>
                    </a:gs>
                  </a:gsLst>
                  <a:lin ang="5400000" scaled="1"/>
                </a:gra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B0E97430-F067-4575-8C11-34D9B66203E2}"/>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Tree>
    <p:extLst>
      <p:ext uri="{BB962C8B-B14F-4D97-AF65-F5344CB8AC3E}">
        <p14:creationId xmlns:p14="http://schemas.microsoft.com/office/powerpoint/2010/main" val="60710454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6" y="1845278"/>
            <a:ext cx="7454644" cy="1473396"/>
          </a:xfrm>
          <a:noFill/>
        </p:spPr>
        <p:txBody>
          <a:bodyPr lIns="0" tIns="0" rIns="0" bIns="0" anchor="t" anchorCtr="0"/>
          <a:lstStyle>
            <a:lvl1pPr>
              <a:lnSpc>
                <a:spcPct val="100000"/>
              </a:lnSpc>
              <a:spcAft>
                <a:spcPts val="1273"/>
              </a:spcAft>
              <a:defRPr sz="2549" spc="-49" baseline="0">
                <a:solidFill>
                  <a:schemeClr val="bg1"/>
                </a:soli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Tree>
    <p:extLst>
      <p:ext uri="{BB962C8B-B14F-4D97-AF65-F5344CB8AC3E}">
        <p14:creationId xmlns:p14="http://schemas.microsoft.com/office/powerpoint/2010/main" val="589372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6" y="1845278"/>
            <a:ext cx="7454644" cy="1473396"/>
          </a:xfrm>
          <a:noFill/>
        </p:spPr>
        <p:txBody>
          <a:bodyPr lIns="0" tIns="0" rIns="0" bIns="0" anchor="t" anchorCtr="0"/>
          <a:lstStyle>
            <a:lvl1pPr>
              <a:lnSpc>
                <a:spcPct val="100000"/>
              </a:lnSpc>
              <a:spcAft>
                <a:spcPts val="1273"/>
              </a:spcAft>
              <a:defRPr sz="2549" spc="-49" baseline="0">
                <a:solidFill>
                  <a:schemeClr val="accent5"/>
                </a:soli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
        <p:nvSpPr>
          <p:cNvPr id="5" name="Text Box 3">
            <a:extLst>
              <a:ext uri="{FF2B5EF4-FFF2-40B4-BE49-F238E27FC236}">
                <a16:creationId xmlns:a16="http://schemas.microsoft.com/office/drawing/2014/main" id="{0AFD6FAE-B215-4CF5-A1C7-AE7803BB4E41}"/>
              </a:ext>
            </a:extLst>
          </p:cNvPr>
          <p:cNvSpPr txBox="1">
            <a:spLocks noChangeArrowheads="1"/>
          </p:cNvSpPr>
          <p:nvPr/>
        </p:nvSpPr>
        <p:spPr bwMode="blackWhite">
          <a:xfrm>
            <a:off x="454170" y="6451197"/>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15387650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4_Device layou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7FBAE1-F331-4920-B941-728ECDF084A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8" name="Picture Placeholder 11">
            <a:extLst>
              <a:ext uri="{FF2B5EF4-FFF2-40B4-BE49-F238E27FC236}">
                <a16:creationId xmlns:a16="http://schemas.microsoft.com/office/drawing/2014/main" id="{2B77EF06-E5C8-4159-AE18-DD34EF003A6C}"/>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
        <p:nvSpPr>
          <p:cNvPr id="5" name="Text Placeholder 4">
            <a:extLst>
              <a:ext uri="{FF2B5EF4-FFF2-40B4-BE49-F238E27FC236}">
                <a16:creationId xmlns:a16="http://schemas.microsoft.com/office/drawing/2014/main" id="{E7586022-6B08-4FB5-8DAD-C46A16D80D65}"/>
              </a:ext>
            </a:extLst>
          </p:cNvPr>
          <p:cNvSpPr>
            <a:spLocks noGrp="1"/>
          </p:cNvSpPr>
          <p:nvPr>
            <p:ph type="body" sz="quarter" idx="11"/>
          </p:nvPr>
        </p:nvSpPr>
        <p:spPr>
          <a:xfrm>
            <a:off x="455614" y="1192213"/>
            <a:ext cx="5640387" cy="1308050"/>
          </a:xfrm>
        </p:spPr>
        <p:txBody>
          <a:bodyPr/>
          <a:lstStyle>
            <a:lvl1pPr>
              <a:spcBef>
                <a:spcPts val="1200"/>
              </a:spcBef>
              <a:defRPr sz="1800"/>
            </a:lvl1pPr>
            <a:lvl2pPr>
              <a:defRPr sz="1600"/>
            </a:lvl2pPr>
            <a:lvl3pPr>
              <a:defRPr sz="1400"/>
            </a:lvl3pPr>
            <a:lvl4pPr>
              <a:defRPr sz="140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494884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_Title with photo and tile">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0E7BA98-039E-4107-903D-AF84311EA654}"/>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2000" contrast="-12000"/>
                    </a14:imgEffect>
                  </a14:imgLayer>
                </a14:imgProps>
              </a:ext>
            </a:extLst>
          </a:blip>
          <a:srcRect l="-3623" t="-20802" r="-3788" b="38828"/>
          <a:stretch/>
        </p:blipFill>
        <p:spPr>
          <a:xfrm>
            <a:off x="-438571" y="-2500432"/>
            <a:ext cx="13095598" cy="6662165"/>
          </a:xfrm>
          <a:custGeom>
            <a:avLst/>
            <a:gdLst>
              <a:gd name="connsiteX0" fmla="*/ 6679096 w 13358192"/>
              <a:gd name="connsiteY0" fmla="*/ 0 h 6794791"/>
              <a:gd name="connsiteX1" fmla="*/ 13358192 w 13358192"/>
              <a:gd name="connsiteY1" fmla="*/ 3415931 h 6794791"/>
              <a:gd name="connsiteX2" fmla="*/ 12952906 w 13358192"/>
              <a:gd name="connsiteY2" fmla="*/ 4590443 h 6794791"/>
              <a:gd name="connsiteX3" fmla="*/ 12910931 w 13358192"/>
              <a:gd name="connsiteY3" fmla="*/ 4644889 h 6794791"/>
              <a:gd name="connsiteX4" fmla="*/ 12784644 w 13358192"/>
              <a:gd name="connsiteY4" fmla="*/ 4791147 h 6794791"/>
              <a:gd name="connsiteX5" fmla="*/ 6695175 w 13358192"/>
              <a:gd name="connsiteY5" fmla="*/ 6794791 h 6794791"/>
              <a:gd name="connsiteX6" fmla="*/ 243247 w 13358192"/>
              <a:gd name="connsiteY6" fmla="*/ 4309488 h 6794791"/>
              <a:gd name="connsiteX7" fmla="*/ 154034 w 13358192"/>
              <a:gd name="connsiteY7" fmla="*/ 4144996 h 6794791"/>
              <a:gd name="connsiteX8" fmla="*/ 139332 w 13358192"/>
              <a:gd name="connsiteY8" fmla="*/ 4112418 h 6794791"/>
              <a:gd name="connsiteX9" fmla="*/ 135374 w 13358192"/>
              <a:gd name="connsiteY9" fmla="*/ 4103440 h 6794791"/>
              <a:gd name="connsiteX10" fmla="*/ 76958 w 13358192"/>
              <a:gd name="connsiteY10" fmla="*/ 3936144 h 6794791"/>
              <a:gd name="connsiteX11" fmla="*/ 0 w 13358192"/>
              <a:gd name="connsiteY11" fmla="*/ 3415931 h 6794791"/>
              <a:gd name="connsiteX12" fmla="*/ 6679096 w 13358192"/>
              <a:gd name="connsiteY12" fmla="*/ 0 h 679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58192" h="6794791">
                <a:moveTo>
                  <a:pt x="6679096" y="0"/>
                </a:moveTo>
                <a:cubicBezTo>
                  <a:pt x="10367859" y="0"/>
                  <a:pt x="13358192" y="1529364"/>
                  <a:pt x="13358192" y="3415931"/>
                </a:cubicBezTo>
                <a:cubicBezTo>
                  <a:pt x="13358192" y="3828618"/>
                  <a:pt x="13215100" y="4224211"/>
                  <a:pt x="12952906" y="4590443"/>
                </a:cubicBezTo>
                <a:lnTo>
                  <a:pt x="12910931" y="4644889"/>
                </a:lnTo>
                <a:lnTo>
                  <a:pt x="12784644" y="4791147"/>
                </a:lnTo>
                <a:cubicBezTo>
                  <a:pt x="11693602" y="5976684"/>
                  <a:pt x="9376861" y="6794791"/>
                  <a:pt x="6695175" y="6794791"/>
                </a:cubicBezTo>
                <a:cubicBezTo>
                  <a:pt x="3663704" y="6794791"/>
                  <a:pt x="1098590" y="5749347"/>
                  <a:pt x="243247" y="4309488"/>
                </a:cubicBezTo>
                <a:lnTo>
                  <a:pt x="154034" y="4144996"/>
                </a:lnTo>
                <a:lnTo>
                  <a:pt x="139332" y="4112418"/>
                </a:lnTo>
                <a:lnTo>
                  <a:pt x="135374" y="4103440"/>
                </a:lnTo>
                <a:lnTo>
                  <a:pt x="76958" y="3936144"/>
                </a:lnTo>
                <a:cubicBezTo>
                  <a:pt x="26282" y="3766523"/>
                  <a:pt x="0" y="3592797"/>
                  <a:pt x="0" y="3415931"/>
                </a:cubicBezTo>
                <a:cubicBezTo>
                  <a:pt x="0" y="1529364"/>
                  <a:pt x="2990333" y="0"/>
                  <a:pt x="6679096" y="0"/>
                </a:cubicBezTo>
                <a:close/>
              </a:path>
            </a:pathLst>
          </a:custGeom>
        </p:spPr>
      </p:pic>
      <p:grpSp>
        <p:nvGrpSpPr>
          <p:cNvPr id="8" name="Group 7">
            <a:extLst>
              <a:ext uri="{FF2B5EF4-FFF2-40B4-BE49-F238E27FC236}">
                <a16:creationId xmlns:a16="http://schemas.microsoft.com/office/drawing/2014/main" id="{82544B65-5628-4101-8A93-1A375782561D}"/>
              </a:ext>
            </a:extLst>
          </p:cNvPr>
          <p:cNvGrpSpPr/>
          <p:nvPr userDrawn="1"/>
        </p:nvGrpSpPr>
        <p:grpSpPr>
          <a:xfrm>
            <a:off x="-776591" y="-1053760"/>
            <a:ext cx="13771638" cy="3867684"/>
            <a:chOff x="-792163" y="-1074738"/>
            <a:chExt cx="14047788" cy="3944680"/>
          </a:xfrm>
        </p:grpSpPr>
        <p:sp>
          <p:nvSpPr>
            <p:cNvPr id="9" name="Rectangle 8">
              <a:extLst>
                <a:ext uri="{FF2B5EF4-FFF2-40B4-BE49-F238E27FC236}">
                  <a16:creationId xmlns:a16="http://schemas.microsoft.com/office/drawing/2014/main" id="{AADAEDDA-8F84-412D-BB15-812FA7F4DD91}"/>
                </a:ext>
              </a:extLst>
            </p:cNvPr>
            <p:cNvSpPr/>
            <p:nvPr/>
          </p:nvSpPr>
          <p:spPr bwMode="auto">
            <a:xfrm>
              <a:off x="-792163" y="-1074738"/>
              <a:ext cx="14047788" cy="1074738"/>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F5680762-D44C-45F4-BF08-8AA920B1CF70}"/>
                </a:ext>
              </a:extLst>
            </p:cNvPr>
            <p:cNvSpPr/>
            <p:nvPr/>
          </p:nvSpPr>
          <p:spPr bwMode="auto">
            <a:xfrm>
              <a:off x="-792163" y="-312738"/>
              <a:ext cx="792163" cy="318268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EA282885-27E1-4048-BEA8-0B908ADD50C8}"/>
                </a:ext>
              </a:extLst>
            </p:cNvPr>
            <p:cNvSpPr/>
            <p:nvPr/>
          </p:nvSpPr>
          <p:spPr bwMode="auto">
            <a:xfrm>
              <a:off x="12463462" y="-312738"/>
              <a:ext cx="792163" cy="318268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6" name="Freeform: Shape 15">
            <a:extLst>
              <a:ext uri="{FF2B5EF4-FFF2-40B4-BE49-F238E27FC236}">
                <a16:creationId xmlns:a16="http://schemas.microsoft.com/office/drawing/2014/main" id="{9CB7EF4F-8BE8-446D-B33B-0CFAD95A9DB3}"/>
              </a:ext>
            </a:extLst>
          </p:cNvPr>
          <p:cNvSpPr/>
          <p:nvPr userDrawn="1"/>
        </p:nvSpPr>
        <p:spPr bwMode="auto">
          <a:xfrm>
            <a:off x="5541" y="0"/>
            <a:ext cx="12202186" cy="4161734"/>
          </a:xfrm>
          <a:custGeom>
            <a:avLst/>
            <a:gdLst>
              <a:gd name="connsiteX0" fmla="*/ 0 w 12436475"/>
              <a:gd name="connsiteY0" fmla="*/ 0 h 4244583"/>
              <a:gd name="connsiteX1" fmla="*/ 12436475 w 12436475"/>
              <a:gd name="connsiteY1" fmla="*/ 0 h 4244583"/>
              <a:gd name="connsiteX2" fmla="*/ 12436475 w 12436475"/>
              <a:gd name="connsiteY2" fmla="*/ 2120429 h 4244583"/>
              <a:gd name="connsiteX3" fmla="*/ 12332420 w 12436475"/>
              <a:gd name="connsiteY3" fmla="*/ 2240939 h 4244583"/>
              <a:gd name="connsiteX4" fmla="*/ 6242951 w 12436475"/>
              <a:gd name="connsiteY4" fmla="*/ 4244583 h 4244583"/>
              <a:gd name="connsiteX5" fmla="*/ 18195 w 12436475"/>
              <a:gd name="connsiteY5" fmla="*/ 2084257 h 4244583"/>
              <a:gd name="connsiteX6" fmla="*/ 0 w 12436475"/>
              <a:gd name="connsiteY6" fmla="*/ 2060097 h 4244583"/>
              <a:gd name="connsiteX0" fmla="*/ 10390 w 12446865"/>
              <a:gd name="connsiteY0" fmla="*/ 0 h 4244583"/>
              <a:gd name="connsiteX1" fmla="*/ 12446865 w 12446865"/>
              <a:gd name="connsiteY1" fmla="*/ 0 h 4244583"/>
              <a:gd name="connsiteX2" fmla="*/ 12446865 w 12446865"/>
              <a:gd name="connsiteY2" fmla="*/ 2120429 h 4244583"/>
              <a:gd name="connsiteX3" fmla="*/ 12342810 w 12446865"/>
              <a:gd name="connsiteY3" fmla="*/ 2240939 h 4244583"/>
              <a:gd name="connsiteX4" fmla="*/ 6253341 w 12446865"/>
              <a:gd name="connsiteY4" fmla="*/ 4244583 h 4244583"/>
              <a:gd name="connsiteX5" fmla="*/ 28585 w 12446865"/>
              <a:gd name="connsiteY5" fmla="*/ 2084257 h 4244583"/>
              <a:gd name="connsiteX6" fmla="*/ 0 w 12446865"/>
              <a:gd name="connsiteY6" fmla="*/ 2054901 h 4244583"/>
              <a:gd name="connsiteX7" fmla="*/ 10390 w 12446865"/>
              <a:gd name="connsiteY7" fmla="*/ 0 h 4244583"/>
              <a:gd name="connsiteX0" fmla="*/ 5195 w 12446865"/>
              <a:gd name="connsiteY0" fmla="*/ 0 h 4244583"/>
              <a:gd name="connsiteX1" fmla="*/ 12446865 w 12446865"/>
              <a:gd name="connsiteY1" fmla="*/ 0 h 4244583"/>
              <a:gd name="connsiteX2" fmla="*/ 12446865 w 12446865"/>
              <a:gd name="connsiteY2" fmla="*/ 2120429 h 4244583"/>
              <a:gd name="connsiteX3" fmla="*/ 12342810 w 12446865"/>
              <a:gd name="connsiteY3" fmla="*/ 2240939 h 4244583"/>
              <a:gd name="connsiteX4" fmla="*/ 6253341 w 12446865"/>
              <a:gd name="connsiteY4" fmla="*/ 4244583 h 4244583"/>
              <a:gd name="connsiteX5" fmla="*/ 28585 w 12446865"/>
              <a:gd name="connsiteY5" fmla="*/ 2084257 h 4244583"/>
              <a:gd name="connsiteX6" fmla="*/ 0 w 12446865"/>
              <a:gd name="connsiteY6" fmla="*/ 2054901 h 4244583"/>
              <a:gd name="connsiteX7" fmla="*/ 5195 w 12446865"/>
              <a:gd name="connsiteY7" fmla="*/ 0 h 4244583"/>
              <a:gd name="connsiteX0" fmla="*/ 0 w 12446865"/>
              <a:gd name="connsiteY0" fmla="*/ 0 h 4244583"/>
              <a:gd name="connsiteX1" fmla="*/ 12446865 w 12446865"/>
              <a:gd name="connsiteY1" fmla="*/ 0 h 4244583"/>
              <a:gd name="connsiteX2" fmla="*/ 12446865 w 12446865"/>
              <a:gd name="connsiteY2" fmla="*/ 2120429 h 4244583"/>
              <a:gd name="connsiteX3" fmla="*/ 12342810 w 12446865"/>
              <a:gd name="connsiteY3" fmla="*/ 2240939 h 4244583"/>
              <a:gd name="connsiteX4" fmla="*/ 6253341 w 12446865"/>
              <a:gd name="connsiteY4" fmla="*/ 4244583 h 4244583"/>
              <a:gd name="connsiteX5" fmla="*/ 28585 w 12446865"/>
              <a:gd name="connsiteY5" fmla="*/ 2084257 h 4244583"/>
              <a:gd name="connsiteX6" fmla="*/ 0 w 12446865"/>
              <a:gd name="connsiteY6" fmla="*/ 2054901 h 4244583"/>
              <a:gd name="connsiteX7" fmla="*/ 0 w 12446865"/>
              <a:gd name="connsiteY7" fmla="*/ 0 h 424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46865" h="4244583">
                <a:moveTo>
                  <a:pt x="0" y="0"/>
                </a:moveTo>
                <a:lnTo>
                  <a:pt x="12446865" y="0"/>
                </a:lnTo>
                <a:lnTo>
                  <a:pt x="12446865" y="2120429"/>
                </a:lnTo>
                <a:lnTo>
                  <a:pt x="12342810" y="2240939"/>
                </a:lnTo>
                <a:cubicBezTo>
                  <a:pt x="11251768" y="3426476"/>
                  <a:pt x="8935027" y="4244583"/>
                  <a:pt x="6253341" y="4244583"/>
                </a:cubicBezTo>
                <a:cubicBezTo>
                  <a:pt x="3455060" y="4244583"/>
                  <a:pt x="1054148" y="3353790"/>
                  <a:pt x="28585" y="2084257"/>
                </a:cubicBezTo>
                <a:lnTo>
                  <a:pt x="0" y="2054901"/>
                </a:lnTo>
                <a:lnTo>
                  <a:pt x="0" y="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7913885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Insert Photo">
    <p:spTree>
      <p:nvGrpSpPr>
        <p:cNvPr id="1" name=""/>
        <p:cNvGrpSpPr/>
        <p:nvPr/>
      </p:nvGrpSpPr>
      <p:grpSpPr>
        <a:xfrm>
          <a:off x="0" y="0"/>
          <a:ext cx="0" cy="0"/>
          <a:chOff x="0" y="0"/>
          <a:chExt cx="0" cy="0"/>
        </a:xfrm>
      </p:grpSpPr>
      <p:pic>
        <p:nvPicPr>
          <p:cNvPr id="44" name="Picture Placeholder 7"/>
          <p:cNvPicPr>
            <a:picLocks noChangeAspect="1"/>
          </p:cNvPicPr>
          <p:nvPr userDrawn="1"/>
        </p:nvPicPr>
        <p:blipFill rotWithShape="1">
          <a:blip r:embed="rId2">
            <a:extLst>
              <a:ext uri="{28A0092B-C50C-407E-A947-70E740481C1C}">
                <a14:useLocalDpi xmlns:a14="http://schemas.microsoft.com/office/drawing/2010/main" val="0"/>
              </a:ext>
            </a:extLst>
          </a:blip>
          <a:srcRect l="28625" r="28625"/>
          <a:stretch/>
        </p:blipFill>
        <p:spPr>
          <a:xfrm>
            <a:off x="5918075" y="-4978"/>
            <a:ext cx="6273925" cy="5684621"/>
          </a:xfrm>
          <a:prstGeom prst="rect">
            <a:avLst/>
          </a:prstGeom>
        </p:spPr>
      </p:pic>
      <p:sp>
        <p:nvSpPr>
          <p:cNvPr id="20" name="Picture Placeholder 144"/>
          <p:cNvSpPr>
            <a:spLocks noGrp="1"/>
          </p:cNvSpPr>
          <p:nvPr>
            <p:ph type="pic" sz="quarter" idx="20" hasCustomPrompt="1"/>
          </p:nvPr>
        </p:nvSpPr>
        <p:spPr>
          <a:xfrm>
            <a:off x="5918075" y="1"/>
            <a:ext cx="6273925" cy="5684621"/>
          </a:xfrm>
          <a:prstGeom prst="rect">
            <a:avLst/>
          </a:prstGeom>
          <a:solidFill>
            <a:srgbClr val="0070C0"/>
          </a:solidFill>
        </p:spPr>
        <p:txBody>
          <a:bodyPr anchor="ctr" anchorCtr="0">
            <a:noAutofit/>
          </a:bodyPr>
          <a:lstStyle>
            <a:lvl1pPr marL="0" indent="0" algn="ctr">
              <a:buNone/>
              <a:defRPr baseline="0">
                <a:solidFill>
                  <a:schemeClr val="bg1"/>
                </a:solidFill>
              </a:defRPr>
            </a:lvl1pPr>
          </a:lstStyle>
          <a:p>
            <a:r>
              <a:rPr lang="en-US"/>
              <a:t>Drag picture here</a:t>
            </a:r>
          </a:p>
        </p:txBody>
      </p:sp>
      <p:sp>
        <p:nvSpPr>
          <p:cNvPr id="22" name="Text Placeholder 132"/>
          <p:cNvSpPr>
            <a:spLocks noGrp="1"/>
          </p:cNvSpPr>
          <p:nvPr>
            <p:ph type="body" sz="quarter" idx="11" hasCustomPrompt="1"/>
          </p:nvPr>
        </p:nvSpPr>
        <p:spPr>
          <a:xfrm>
            <a:off x="455995" y="1930399"/>
            <a:ext cx="4857516" cy="3546406"/>
          </a:xfrm>
          <a:prstGeom prst="rect">
            <a:avLst/>
          </a:prstGeom>
        </p:spPr>
        <p:txBody>
          <a:bodyPr lIns="0" tIns="0" rIns="0" bIns="0">
            <a:noAutofit/>
          </a:bodyPr>
          <a:lstStyle>
            <a:lvl1pPr marL="0" indent="0">
              <a:lnSpc>
                <a:spcPts val="1800"/>
              </a:lnSpc>
              <a:buNone/>
              <a:defRPr sz="1200">
                <a:solidFill>
                  <a:schemeClr val="bg2">
                    <a:lumMod val="25000"/>
                  </a:schemeClr>
                </a:solidFill>
              </a:defRPr>
            </a:lvl1pPr>
            <a:lvl2pPr>
              <a:defRPr sz="1200"/>
            </a:lvl2pPr>
          </a:lstStyle>
          <a:p>
            <a:pPr lvl="0"/>
            <a:r>
              <a:rPr lang="en-US"/>
              <a:t>Summary: what was the business opportunity, how did Dynamic 365 (+additional products) solve the problem, proof point / ROI realized?</a:t>
            </a:r>
          </a:p>
        </p:txBody>
      </p:sp>
      <p:cxnSp>
        <p:nvCxnSpPr>
          <p:cNvPr id="31" name="Straight Connector 30"/>
          <p:cNvCxnSpPr/>
          <p:nvPr userDrawn="1"/>
        </p:nvCxnSpPr>
        <p:spPr>
          <a:xfrm>
            <a:off x="13962495" y="10026651"/>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0" y="5689600"/>
            <a:ext cx="12192000" cy="116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Picture Placeholder 144"/>
          <p:cNvSpPr>
            <a:spLocks noGrp="1"/>
          </p:cNvSpPr>
          <p:nvPr>
            <p:ph type="pic" sz="quarter" idx="36" hasCustomPrompt="1"/>
          </p:nvPr>
        </p:nvSpPr>
        <p:spPr>
          <a:xfrm>
            <a:off x="202499" y="5884716"/>
            <a:ext cx="2064635" cy="834378"/>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55" name="Text Placeholder 136"/>
          <p:cNvSpPr>
            <a:spLocks noGrp="1"/>
          </p:cNvSpPr>
          <p:nvPr>
            <p:ph type="body" sz="quarter" idx="31"/>
          </p:nvPr>
        </p:nvSpPr>
        <p:spPr>
          <a:xfrm>
            <a:off x="7084841" y="6181251"/>
            <a:ext cx="805425"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56" name="Text Placeholder 136"/>
          <p:cNvSpPr>
            <a:spLocks noGrp="1"/>
          </p:cNvSpPr>
          <p:nvPr>
            <p:ph type="body" sz="quarter" idx="32"/>
          </p:nvPr>
        </p:nvSpPr>
        <p:spPr>
          <a:xfrm>
            <a:off x="5942217" y="6177833"/>
            <a:ext cx="87981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57" name="Text Placeholder 136"/>
          <p:cNvSpPr>
            <a:spLocks noGrp="1"/>
          </p:cNvSpPr>
          <p:nvPr>
            <p:ph type="body" sz="quarter" idx="33"/>
          </p:nvPr>
        </p:nvSpPr>
        <p:spPr>
          <a:xfrm>
            <a:off x="4409952" y="6181251"/>
            <a:ext cx="98864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58" name="Text Placeholder 136"/>
          <p:cNvSpPr>
            <a:spLocks noGrp="1"/>
          </p:cNvSpPr>
          <p:nvPr>
            <p:ph type="body" sz="quarter" idx="34"/>
          </p:nvPr>
        </p:nvSpPr>
        <p:spPr>
          <a:xfrm>
            <a:off x="2508042" y="6181251"/>
            <a:ext cx="1498693"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60" name="TextBox 59"/>
          <p:cNvSpPr txBox="1"/>
          <p:nvPr userDrawn="1"/>
        </p:nvSpPr>
        <p:spPr>
          <a:xfrm>
            <a:off x="2508041" y="5914231"/>
            <a:ext cx="1487548"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Products and services</a:t>
            </a:r>
          </a:p>
        </p:txBody>
      </p:sp>
      <p:cxnSp>
        <p:nvCxnSpPr>
          <p:cNvPr id="23" name="Straight Connector 22">
            <a:extLst>
              <a:ext uri="{FF2B5EF4-FFF2-40B4-BE49-F238E27FC236}">
                <a16:creationId xmlns:a16="http://schemas.microsoft.com/office/drawing/2014/main" id="{E136E5C5-169D-4A18-A35E-CCBE39A93B99}"/>
              </a:ext>
            </a:extLst>
          </p:cNvPr>
          <p:cNvCxnSpPr/>
          <p:nvPr userDrawn="1"/>
        </p:nvCxnSpPr>
        <p:spPr>
          <a:xfrm>
            <a:off x="2384526" y="5997538"/>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5E79B7F-207E-4748-AC06-707B2F61BCA3}"/>
              </a:ext>
            </a:extLst>
          </p:cNvPr>
          <p:cNvSpPr>
            <a:spLocks noGrp="1"/>
          </p:cNvSpPr>
          <p:nvPr>
            <p:ph type="title"/>
          </p:nvPr>
        </p:nvSpPr>
        <p:spPr>
          <a:xfrm>
            <a:off x="455995" y="556382"/>
            <a:ext cx="4857516" cy="813819"/>
          </a:xfrm>
        </p:spPr>
        <p:txBody>
          <a:bodyPr/>
          <a:lstStyle/>
          <a:p>
            <a:r>
              <a:rPr lang="en-US"/>
              <a:t>Click to edit Master title style</a:t>
            </a:r>
          </a:p>
        </p:txBody>
      </p:sp>
      <p:sp>
        <p:nvSpPr>
          <p:cNvPr id="27" name="TextBox 26">
            <a:extLst>
              <a:ext uri="{FF2B5EF4-FFF2-40B4-BE49-F238E27FC236}">
                <a16:creationId xmlns:a16="http://schemas.microsoft.com/office/drawing/2014/main" id="{F09DC77C-3B50-439A-9517-B6587C2EA8E4}"/>
              </a:ext>
            </a:extLst>
          </p:cNvPr>
          <p:cNvSpPr txBox="1"/>
          <p:nvPr userDrawn="1"/>
        </p:nvSpPr>
        <p:spPr>
          <a:xfrm>
            <a:off x="4409953" y="5914231"/>
            <a:ext cx="1247049"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Organization size</a:t>
            </a:r>
          </a:p>
        </p:txBody>
      </p:sp>
      <p:sp>
        <p:nvSpPr>
          <p:cNvPr id="29" name="TextBox 28">
            <a:extLst>
              <a:ext uri="{FF2B5EF4-FFF2-40B4-BE49-F238E27FC236}">
                <a16:creationId xmlns:a16="http://schemas.microsoft.com/office/drawing/2014/main" id="{6F14F191-B5F0-4979-B191-9B1D0366383B}"/>
              </a:ext>
            </a:extLst>
          </p:cNvPr>
          <p:cNvSpPr txBox="1"/>
          <p:nvPr userDrawn="1"/>
        </p:nvSpPr>
        <p:spPr>
          <a:xfrm>
            <a:off x="5942217" y="5914231"/>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Industry</a:t>
            </a:r>
          </a:p>
        </p:txBody>
      </p:sp>
      <p:sp>
        <p:nvSpPr>
          <p:cNvPr id="30" name="TextBox 29">
            <a:extLst>
              <a:ext uri="{FF2B5EF4-FFF2-40B4-BE49-F238E27FC236}">
                <a16:creationId xmlns:a16="http://schemas.microsoft.com/office/drawing/2014/main" id="{AC4FB870-4A7F-4EEA-BFD7-6C313C326E69}"/>
              </a:ext>
            </a:extLst>
          </p:cNvPr>
          <p:cNvSpPr txBox="1"/>
          <p:nvPr userDrawn="1"/>
        </p:nvSpPr>
        <p:spPr>
          <a:xfrm>
            <a:off x="7084841" y="5914231"/>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Country</a:t>
            </a:r>
          </a:p>
        </p:txBody>
      </p:sp>
    </p:spTree>
    <p:extLst>
      <p:ext uri="{BB962C8B-B14F-4D97-AF65-F5344CB8AC3E}">
        <p14:creationId xmlns:p14="http://schemas.microsoft.com/office/powerpoint/2010/main" val="3150626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Insert Photo">
    <p:spTree>
      <p:nvGrpSpPr>
        <p:cNvPr id="1" name=""/>
        <p:cNvGrpSpPr/>
        <p:nvPr/>
      </p:nvGrpSpPr>
      <p:grpSpPr>
        <a:xfrm>
          <a:off x="0" y="0"/>
          <a:ext cx="0" cy="0"/>
          <a:chOff x="0" y="0"/>
          <a:chExt cx="0" cy="0"/>
        </a:xfrm>
      </p:grpSpPr>
      <p:pic>
        <p:nvPicPr>
          <p:cNvPr id="44" name="Picture Placehold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918075" y="-4978"/>
            <a:ext cx="6273925" cy="5684621"/>
          </a:xfrm>
          <a:prstGeom prst="rect">
            <a:avLst/>
          </a:prstGeom>
        </p:spPr>
      </p:pic>
      <p:sp>
        <p:nvSpPr>
          <p:cNvPr id="20" name="Picture Placeholder 144"/>
          <p:cNvSpPr>
            <a:spLocks noGrp="1"/>
          </p:cNvSpPr>
          <p:nvPr>
            <p:ph type="pic" sz="quarter" idx="20" hasCustomPrompt="1"/>
          </p:nvPr>
        </p:nvSpPr>
        <p:spPr>
          <a:xfrm>
            <a:off x="5918075" y="1"/>
            <a:ext cx="6273925" cy="5684621"/>
          </a:xfrm>
          <a:prstGeom prst="rect">
            <a:avLst/>
          </a:prstGeom>
        </p:spPr>
        <p:txBody>
          <a:bodyPr anchor="ctr" anchorCtr="0">
            <a:noAutofit/>
          </a:bodyPr>
          <a:lstStyle>
            <a:lvl1pPr marL="0" indent="0" algn="ctr">
              <a:buNone/>
              <a:defRPr baseline="0">
                <a:solidFill>
                  <a:schemeClr val="bg1"/>
                </a:solidFill>
              </a:defRPr>
            </a:lvl1pPr>
          </a:lstStyle>
          <a:p>
            <a:r>
              <a:rPr lang="en-US"/>
              <a:t>Drag picture here</a:t>
            </a:r>
          </a:p>
        </p:txBody>
      </p:sp>
      <p:sp>
        <p:nvSpPr>
          <p:cNvPr id="22" name="Text Placeholder 132"/>
          <p:cNvSpPr>
            <a:spLocks noGrp="1"/>
          </p:cNvSpPr>
          <p:nvPr>
            <p:ph type="body" sz="quarter" idx="11"/>
          </p:nvPr>
        </p:nvSpPr>
        <p:spPr>
          <a:xfrm>
            <a:off x="622300" y="1930400"/>
            <a:ext cx="4724400" cy="3382923"/>
          </a:xfrm>
          <a:prstGeom prst="rect">
            <a:avLst/>
          </a:prstGeom>
        </p:spPr>
        <p:txBody>
          <a:bodyPr lIns="0" tIns="0" rIns="0" bIns="0">
            <a:noAutofit/>
          </a:bodyPr>
          <a:lstStyle>
            <a:lvl1pPr marL="0" indent="0">
              <a:lnSpc>
                <a:spcPts val="1800"/>
              </a:lnSpc>
              <a:buNone/>
              <a:defRPr sz="1200">
                <a:solidFill>
                  <a:schemeClr val="bg2">
                    <a:lumMod val="25000"/>
                  </a:schemeClr>
                </a:solidFill>
              </a:defRPr>
            </a:lvl1pPr>
          </a:lstStyle>
          <a:p>
            <a:pPr lvl="0"/>
            <a:r>
              <a:rPr lang="en-US"/>
              <a:t>Click to edit Master text styles</a:t>
            </a:r>
          </a:p>
        </p:txBody>
      </p:sp>
      <p:cxnSp>
        <p:nvCxnSpPr>
          <p:cNvPr id="31" name="Straight Connector 30"/>
          <p:cNvCxnSpPr/>
          <p:nvPr userDrawn="1"/>
        </p:nvCxnSpPr>
        <p:spPr>
          <a:xfrm>
            <a:off x="13962495" y="10026651"/>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0" y="5689600"/>
            <a:ext cx="12192000" cy="116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Picture Placeholder 144"/>
          <p:cNvSpPr>
            <a:spLocks noGrp="1"/>
          </p:cNvSpPr>
          <p:nvPr>
            <p:ph type="pic" sz="quarter" idx="36" hasCustomPrompt="1"/>
          </p:nvPr>
        </p:nvSpPr>
        <p:spPr>
          <a:xfrm>
            <a:off x="202499" y="5884716"/>
            <a:ext cx="2064635" cy="834378"/>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55" name="Text Placeholder 136"/>
          <p:cNvSpPr>
            <a:spLocks noGrp="1"/>
          </p:cNvSpPr>
          <p:nvPr>
            <p:ph type="body" sz="quarter" idx="31"/>
          </p:nvPr>
        </p:nvSpPr>
        <p:spPr>
          <a:xfrm>
            <a:off x="7084841" y="6177833"/>
            <a:ext cx="805425"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56" name="Text Placeholder 136"/>
          <p:cNvSpPr>
            <a:spLocks noGrp="1"/>
          </p:cNvSpPr>
          <p:nvPr>
            <p:ph type="body" sz="quarter" idx="32"/>
          </p:nvPr>
        </p:nvSpPr>
        <p:spPr>
          <a:xfrm>
            <a:off x="5942217" y="6177833"/>
            <a:ext cx="87981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57" name="Text Placeholder 136"/>
          <p:cNvSpPr>
            <a:spLocks noGrp="1"/>
          </p:cNvSpPr>
          <p:nvPr>
            <p:ph type="body" sz="quarter" idx="33"/>
          </p:nvPr>
        </p:nvSpPr>
        <p:spPr>
          <a:xfrm>
            <a:off x="4409952" y="6177833"/>
            <a:ext cx="98864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58" name="Text Placeholder 136"/>
          <p:cNvSpPr>
            <a:spLocks noGrp="1"/>
          </p:cNvSpPr>
          <p:nvPr>
            <p:ph type="body" sz="quarter" idx="34"/>
          </p:nvPr>
        </p:nvSpPr>
        <p:spPr>
          <a:xfrm>
            <a:off x="2508042" y="6177833"/>
            <a:ext cx="1498693"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60" name="TextBox 59"/>
          <p:cNvSpPr txBox="1"/>
          <p:nvPr userDrawn="1"/>
        </p:nvSpPr>
        <p:spPr>
          <a:xfrm>
            <a:off x="2508041" y="5916409"/>
            <a:ext cx="1487548"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Products and services</a:t>
            </a:r>
          </a:p>
        </p:txBody>
      </p:sp>
      <p:sp>
        <p:nvSpPr>
          <p:cNvPr id="61" name="TextBox 60"/>
          <p:cNvSpPr txBox="1"/>
          <p:nvPr userDrawn="1"/>
        </p:nvSpPr>
        <p:spPr>
          <a:xfrm>
            <a:off x="4409953" y="5922948"/>
            <a:ext cx="1247049"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Organization size</a:t>
            </a:r>
          </a:p>
        </p:txBody>
      </p:sp>
      <p:sp>
        <p:nvSpPr>
          <p:cNvPr id="62" name="TextBox 61"/>
          <p:cNvSpPr txBox="1"/>
          <p:nvPr userDrawn="1"/>
        </p:nvSpPr>
        <p:spPr>
          <a:xfrm>
            <a:off x="5942217" y="5914231"/>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Industry</a:t>
            </a:r>
          </a:p>
        </p:txBody>
      </p:sp>
      <p:sp>
        <p:nvSpPr>
          <p:cNvPr id="63" name="TextBox 62"/>
          <p:cNvSpPr txBox="1"/>
          <p:nvPr userDrawn="1"/>
        </p:nvSpPr>
        <p:spPr>
          <a:xfrm>
            <a:off x="7084841" y="5914998"/>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Country</a:t>
            </a:r>
          </a:p>
        </p:txBody>
      </p:sp>
      <p:sp>
        <p:nvSpPr>
          <p:cNvPr id="65" name="Text Placeholder 136"/>
          <p:cNvSpPr>
            <a:spLocks noGrp="1"/>
          </p:cNvSpPr>
          <p:nvPr>
            <p:ph type="body" sz="quarter" idx="37"/>
          </p:nvPr>
        </p:nvSpPr>
        <p:spPr>
          <a:xfrm>
            <a:off x="8293485" y="6177833"/>
            <a:ext cx="805425"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23" name="TextBox 22">
            <a:extLst>
              <a:ext uri="{FF2B5EF4-FFF2-40B4-BE49-F238E27FC236}">
                <a16:creationId xmlns:a16="http://schemas.microsoft.com/office/drawing/2014/main" id="{A3F08116-6C67-4057-9526-FB6EA4916D28}"/>
              </a:ext>
            </a:extLst>
          </p:cNvPr>
          <p:cNvSpPr txBox="1"/>
          <p:nvPr userDrawn="1"/>
        </p:nvSpPr>
        <p:spPr>
          <a:xfrm>
            <a:off x="8293484" y="5917794"/>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Partner</a:t>
            </a:r>
          </a:p>
        </p:txBody>
      </p:sp>
      <p:sp>
        <p:nvSpPr>
          <p:cNvPr id="2" name="Title 1">
            <a:extLst>
              <a:ext uri="{FF2B5EF4-FFF2-40B4-BE49-F238E27FC236}">
                <a16:creationId xmlns:a16="http://schemas.microsoft.com/office/drawing/2014/main" id="{632BC37E-FB97-4244-A70F-3C930FFA77A1}"/>
              </a:ext>
            </a:extLst>
          </p:cNvPr>
          <p:cNvSpPr>
            <a:spLocks noGrp="1"/>
          </p:cNvSpPr>
          <p:nvPr>
            <p:ph type="title"/>
          </p:nvPr>
        </p:nvSpPr>
        <p:spPr>
          <a:xfrm>
            <a:off x="455995" y="556382"/>
            <a:ext cx="4890705" cy="813819"/>
          </a:xfrm>
        </p:spPr>
        <p:txBody>
          <a:bodyPr/>
          <a:lstStyle/>
          <a:p>
            <a:r>
              <a:rPr lang="en-US"/>
              <a:t>Click to edit Master title style</a:t>
            </a:r>
          </a:p>
        </p:txBody>
      </p:sp>
      <p:cxnSp>
        <p:nvCxnSpPr>
          <p:cNvPr id="36" name="Straight Connector 35">
            <a:extLst>
              <a:ext uri="{FF2B5EF4-FFF2-40B4-BE49-F238E27FC236}">
                <a16:creationId xmlns:a16="http://schemas.microsoft.com/office/drawing/2014/main" id="{249FAB2E-F53C-4EB7-845A-299E05814C11}"/>
              </a:ext>
            </a:extLst>
          </p:cNvPr>
          <p:cNvCxnSpPr/>
          <p:nvPr userDrawn="1"/>
        </p:nvCxnSpPr>
        <p:spPr>
          <a:xfrm>
            <a:off x="2384526" y="5997538"/>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1030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Insert Photo">
    <p:spTree>
      <p:nvGrpSpPr>
        <p:cNvPr id="1" name=""/>
        <p:cNvGrpSpPr/>
        <p:nvPr/>
      </p:nvGrpSpPr>
      <p:grpSpPr>
        <a:xfrm>
          <a:off x="0" y="0"/>
          <a:ext cx="0" cy="0"/>
          <a:chOff x="0" y="0"/>
          <a:chExt cx="0" cy="0"/>
        </a:xfrm>
      </p:grpSpPr>
      <p:pic>
        <p:nvPicPr>
          <p:cNvPr id="41" name="Picture Placeholder 4"/>
          <p:cNvPicPr>
            <a:picLocks noChangeAspect="1"/>
          </p:cNvPicPr>
          <p:nvPr userDrawn="1"/>
        </p:nvPicPr>
        <p:blipFill>
          <a:blip r:embed="rId2">
            <a:extLst>
              <a:ext uri="{28A0092B-C50C-407E-A947-70E740481C1C}">
                <a14:useLocalDpi xmlns:a14="http://schemas.microsoft.com/office/drawing/2010/main" val="0"/>
              </a:ext>
            </a:extLst>
          </a:blip>
          <a:srcRect t="18335" b="18335"/>
          <a:stretch>
            <a:fillRect/>
          </a:stretch>
        </p:blipFill>
        <p:spPr>
          <a:xfrm>
            <a:off x="0" y="0"/>
            <a:ext cx="12192000" cy="2990334"/>
          </a:xfrm>
          <a:prstGeom prst="rect">
            <a:avLst/>
          </a:prstGeom>
        </p:spPr>
      </p:pic>
      <p:sp>
        <p:nvSpPr>
          <p:cNvPr id="20" name="Picture Placeholder 144"/>
          <p:cNvSpPr>
            <a:spLocks noGrp="1"/>
          </p:cNvSpPr>
          <p:nvPr>
            <p:ph type="pic" sz="quarter" idx="20" hasCustomPrompt="1"/>
          </p:nvPr>
        </p:nvSpPr>
        <p:spPr>
          <a:xfrm>
            <a:off x="0" y="1"/>
            <a:ext cx="12192000" cy="2990334"/>
          </a:xfrm>
          <a:prstGeom prst="rect">
            <a:avLst/>
          </a:prstGeom>
          <a:solidFill>
            <a:srgbClr val="0070C0"/>
          </a:solidFill>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userDrawn="1"/>
        </p:nvSpPr>
        <p:spPr>
          <a:xfrm>
            <a:off x="0" y="5688836"/>
            <a:ext cx="12192000" cy="116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Text Placeholder 132"/>
          <p:cNvSpPr>
            <a:spLocks noGrp="1"/>
          </p:cNvSpPr>
          <p:nvPr>
            <p:ph type="body" sz="quarter" idx="11" hasCustomPrompt="1"/>
          </p:nvPr>
        </p:nvSpPr>
        <p:spPr>
          <a:xfrm>
            <a:off x="4341091" y="3404878"/>
            <a:ext cx="7234611" cy="2065292"/>
          </a:xfrm>
          <a:prstGeom prst="rect">
            <a:avLst/>
          </a:prstGeom>
        </p:spPr>
        <p:txBody>
          <a:bodyPr lIns="0" tIns="0" rIns="0" bIns="0">
            <a:noAutofit/>
          </a:bodyPr>
          <a:lstStyle>
            <a:lvl1pPr marL="0" indent="0">
              <a:lnSpc>
                <a:spcPts val="1800"/>
              </a:lnSpc>
              <a:buFont typeface="Arial" panose="020B0604020202020204" pitchFamily="34" charset="0"/>
              <a:buNone/>
              <a:defRPr sz="1200">
                <a:solidFill>
                  <a:schemeClr val="bg2">
                    <a:lumMod val="25000"/>
                  </a:schemeClr>
                </a:solidFill>
              </a:defRPr>
            </a:lvl1pPr>
            <a:lvl2pPr>
              <a:defRPr sz="1200"/>
            </a:lvl2pPr>
          </a:lstStyle>
          <a:p>
            <a:pPr lvl="0"/>
            <a:r>
              <a:rPr lang="en-US"/>
              <a:t>Summary: what was the business opportunity, how did Dynamic 365 (+additional products) solve the problem, proof point / ROI realized?</a:t>
            </a:r>
          </a:p>
        </p:txBody>
      </p:sp>
      <p:sp>
        <p:nvSpPr>
          <p:cNvPr id="40" name="Picture Placeholder 144"/>
          <p:cNvSpPr>
            <a:spLocks noGrp="1"/>
          </p:cNvSpPr>
          <p:nvPr>
            <p:ph type="pic" sz="quarter" idx="36" hasCustomPrompt="1"/>
          </p:nvPr>
        </p:nvSpPr>
        <p:spPr>
          <a:xfrm>
            <a:off x="205003" y="5816488"/>
            <a:ext cx="1951216" cy="834378"/>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37" name="Text Placeholder 136"/>
          <p:cNvSpPr>
            <a:spLocks noGrp="1"/>
          </p:cNvSpPr>
          <p:nvPr>
            <p:ph type="body" sz="quarter" idx="31"/>
          </p:nvPr>
        </p:nvSpPr>
        <p:spPr>
          <a:xfrm>
            <a:off x="7642658" y="6069928"/>
            <a:ext cx="805425"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38" name="Text Placeholder 136"/>
          <p:cNvSpPr>
            <a:spLocks noGrp="1"/>
          </p:cNvSpPr>
          <p:nvPr>
            <p:ph type="body" sz="quarter" idx="32"/>
          </p:nvPr>
        </p:nvSpPr>
        <p:spPr>
          <a:xfrm>
            <a:off x="6286642" y="6069928"/>
            <a:ext cx="87981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42" name="Text Placeholder 136"/>
          <p:cNvSpPr>
            <a:spLocks noGrp="1"/>
          </p:cNvSpPr>
          <p:nvPr>
            <p:ph type="body" sz="quarter" idx="33"/>
          </p:nvPr>
        </p:nvSpPr>
        <p:spPr>
          <a:xfrm>
            <a:off x="4603274" y="6104028"/>
            <a:ext cx="98864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43" name="Text Placeholder 136"/>
          <p:cNvSpPr>
            <a:spLocks noGrp="1"/>
          </p:cNvSpPr>
          <p:nvPr>
            <p:ph type="body" sz="quarter" idx="34"/>
          </p:nvPr>
        </p:nvSpPr>
        <p:spPr>
          <a:xfrm>
            <a:off x="2520373" y="6115095"/>
            <a:ext cx="1498693"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45" name="TextBox 44"/>
          <p:cNvSpPr txBox="1"/>
          <p:nvPr userDrawn="1"/>
        </p:nvSpPr>
        <p:spPr>
          <a:xfrm>
            <a:off x="2508041" y="5854681"/>
            <a:ext cx="1487548"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Products and services</a:t>
            </a:r>
          </a:p>
        </p:txBody>
      </p:sp>
      <p:sp>
        <p:nvSpPr>
          <p:cNvPr id="46" name="TextBox 45"/>
          <p:cNvSpPr txBox="1"/>
          <p:nvPr userDrawn="1"/>
        </p:nvSpPr>
        <p:spPr>
          <a:xfrm>
            <a:off x="4603274" y="5846004"/>
            <a:ext cx="1247049"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Organization size</a:t>
            </a:r>
          </a:p>
        </p:txBody>
      </p:sp>
      <p:sp>
        <p:nvSpPr>
          <p:cNvPr id="47" name="TextBox 46"/>
          <p:cNvSpPr txBox="1"/>
          <p:nvPr userDrawn="1"/>
        </p:nvSpPr>
        <p:spPr>
          <a:xfrm>
            <a:off x="6286642" y="5846004"/>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Industry</a:t>
            </a:r>
          </a:p>
        </p:txBody>
      </p:sp>
      <p:sp>
        <p:nvSpPr>
          <p:cNvPr id="48" name="TextBox 47"/>
          <p:cNvSpPr txBox="1"/>
          <p:nvPr userDrawn="1"/>
        </p:nvSpPr>
        <p:spPr>
          <a:xfrm>
            <a:off x="7642658" y="5846004"/>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Country</a:t>
            </a:r>
          </a:p>
        </p:txBody>
      </p:sp>
      <p:sp>
        <p:nvSpPr>
          <p:cNvPr id="50" name="Text Placeholder 136"/>
          <p:cNvSpPr>
            <a:spLocks noGrp="1"/>
          </p:cNvSpPr>
          <p:nvPr>
            <p:ph type="body" sz="quarter" idx="37"/>
          </p:nvPr>
        </p:nvSpPr>
        <p:spPr>
          <a:xfrm>
            <a:off x="8995452" y="6069928"/>
            <a:ext cx="98864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51" name="TextBox 50"/>
          <p:cNvSpPr txBox="1"/>
          <p:nvPr userDrawn="1"/>
        </p:nvSpPr>
        <p:spPr>
          <a:xfrm>
            <a:off x="8995452" y="5842776"/>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Partner</a:t>
            </a:r>
          </a:p>
        </p:txBody>
      </p:sp>
      <p:sp>
        <p:nvSpPr>
          <p:cNvPr id="2" name="Title 1">
            <a:extLst>
              <a:ext uri="{FF2B5EF4-FFF2-40B4-BE49-F238E27FC236}">
                <a16:creationId xmlns:a16="http://schemas.microsoft.com/office/drawing/2014/main" id="{563DD16B-313C-4469-AC90-774879B4DA86}"/>
              </a:ext>
            </a:extLst>
          </p:cNvPr>
          <p:cNvSpPr>
            <a:spLocks noGrp="1"/>
          </p:cNvSpPr>
          <p:nvPr>
            <p:ph type="title"/>
          </p:nvPr>
        </p:nvSpPr>
        <p:spPr>
          <a:xfrm>
            <a:off x="455995" y="3390414"/>
            <a:ext cx="3553906" cy="813819"/>
          </a:xfrm>
        </p:spPr>
        <p:txBody>
          <a:bodyPr/>
          <a:lstStyle/>
          <a:p>
            <a:r>
              <a:rPr lang="en-US"/>
              <a:t>Click to edit Master title style</a:t>
            </a:r>
          </a:p>
        </p:txBody>
      </p:sp>
      <p:cxnSp>
        <p:nvCxnSpPr>
          <p:cNvPr id="27" name="Straight Connector 26">
            <a:extLst>
              <a:ext uri="{FF2B5EF4-FFF2-40B4-BE49-F238E27FC236}">
                <a16:creationId xmlns:a16="http://schemas.microsoft.com/office/drawing/2014/main" id="{6A56ADFD-6F8E-4846-85CC-2F07A670C9B9}"/>
              </a:ext>
            </a:extLst>
          </p:cNvPr>
          <p:cNvCxnSpPr/>
          <p:nvPr userDrawn="1"/>
        </p:nvCxnSpPr>
        <p:spPr>
          <a:xfrm>
            <a:off x="2293942" y="5937283"/>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4651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Insert Photo">
    <p:spTree>
      <p:nvGrpSpPr>
        <p:cNvPr id="1" name=""/>
        <p:cNvGrpSpPr/>
        <p:nvPr/>
      </p:nvGrpSpPr>
      <p:grpSpPr>
        <a:xfrm>
          <a:off x="0" y="0"/>
          <a:ext cx="0" cy="0"/>
          <a:chOff x="0" y="0"/>
          <a:chExt cx="0" cy="0"/>
        </a:xfrm>
      </p:grpSpPr>
      <p:pic>
        <p:nvPicPr>
          <p:cNvPr id="41" name="Picture Placeholder 4"/>
          <p:cNvPicPr>
            <a:picLocks noChangeAspect="1"/>
          </p:cNvPicPr>
          <p:nvPr userDrawn="1"/>
        </p:nvPicPr>
        <p:blipFill>
          <a:blip r:embed="rId2">
            <a:extLst>
              <a:ext uri="{28A0092B-C50C-407E-A947-70E740481C1C}">
                <a14:useLocalDpi xmlns:a14="http://schemas.microsoft.com/office/drawing/2010/main" val="0"/>
              </a:ext>
            </a:extLst>
          </a:blip>
          <a:srcRect t="18335" b="18335"/>
          <a:stretch>
            <a:fillRect/>
          </a:stretch>
        </p:blipFill>
        <p:spPr>
          <a:xfrm>
            <a:off x="0" y="0"/>
            <a:ext cx="12192000" cy="2990334"/>
          </a:xfrm>
          <a:prstGeom prst="rect">
            <a:avLst/>
          </a:prstGeom>
        </p:spPr>
      </p:pic>
      <p:sp>
        <p:nvSpPr>
          <p:cNvPr id="20" name="Picture Placeholder 144"/>
          <p:cNvSpPr>
            <a:spLocks noGrp="1"/>
          </p:cNvSpPr>
          <p:nvPr>
            <p:ph type="pic" sz="quarter" idx="20" hasCustomPrompt="1"/>
          </p:nvPr>
        </p:nvSpPr>
        <p:spPr>
          <a:xfrm>
            <a:off x="0" y="1"/>
            <a:ext cx="12192000" cy="2990334"/>
          </a:xfrm>
          <a:prstGeom prst="rect">
            <a:avLst/>
          </a:prstGeom>
          <a:solidFill>
            <a:srgbClr val="0070C0"/>
          </a:solidFill>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userDrawn="1"/>
        </p:nvSpPr>
        <p:spPr>
          <a:xfrm>
            <a:off x="0" y="5688836"/>
            <a:ext cx="12192000" cy="116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 Placeholder 132"/>
          <p:cNvSpPr>
            <a:spLocks noGrp="1"/>
          </p:cNvSpPr>
          <p:nvPr>
            <p:ph type="body" sz="quarter" idx="11" hasCustomPrompt="1"/>
          </p:nvPr>
        </p:nvSpPr>
        <p:spPr>
          <a:xfrm>
            <a:off x="4341091" y="3404878"/>
            <a:ext cx="7234611" cy="2065292"/>
          </a:xfrm>
          <a:prstGeom prst="rect">
            <a:avLst/>
          </a:prstGeom>
        </p:spPr>
        <p:txBody>
          <a:bodyPr lIns="0" tIns="0" rIns="0" bIns="0">
            <a:noAutofit/>
          </a:bodyPr>
          <a:lstStyle>
            <a:lvl1pPr marL="0" indent="0">
              <a:lnSpc>
                <a:spcPts val="1800"/>
              </a:lnSpc>
              <a:buFont typeface="Arial" panose="020B0604020202020204" pitchFamily="34" charset="0"/>
              <a:buNone/>
              <a:defRPr sz="1200">
                <a:solidFill>
                  <a:schemeClr val="bg2">
                    <a:lumMod val="25000"/>
                  </a:schemeClr>
                </a:solidFill>
              </a:defRPr>
            </a:lvl1pPr>
            <a:lvl2pPr>
              <a:defRPr sz="1200"/>
            </a:lvl2pPr>
          </a:lstStyle>
          <a:p>
            <a:pPr lvl="0"/>
            <a:r>
              <a:rPr lang="en-US"/>
              <a:t>Summary: what was the business opportunity, how did Dynamic 365 (+additional products) solve the problem, proof point / ROI realized?</a:t>
            </a:r>
          </a:p>
        </p:txBody>
      </p:sp>
      <p:cxnSp>
        <p:nvCxnSpPr>
          <p:cNvPr id="31" name="Straight Connector 30"/>
          <p:cNvCxnSpPr/>
          <p:nvPr userDrawn="1"/>
        </p:nvCxnSpPr>
        <p:spPr>
          <a:xfrm>
            <a:off x="2293942" y="5937283"/>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Picture Placeholder 144"/>
          <p:cNvSpPr>
            <a:spLocks noGrp="1"/>
          </p:cNvSpPr>
          <p:nvPr>
            <p:ph type="pic" sz="quarter" idx="36" hasCustomPrompt="1"/>
          </p:nvPr>
        </p:nvSpPr>
        <p:spPr>
          <a:xfrm>
            <a:off x="205003" y="5816488"/>
            <a:ext cx="1874839" cy="834378"/>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37" name="Text Placeholder 136"/>
          <p:cNvSpPr>
            <a:spLocks noGrp="1"/>
          </p:cNvSpPr>
          <p:nvPr>
            <p:ph type="body" sz="quarter" idx="31"/>
          </p:nvPr>
        </p:nvSpPr>
        <p:spPr>
          <a:xfrm>
            <a:off x="7642658" y="6069928"/>
            <a:ext cx="805425"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38" name="Text Placeholder 136"/>
          <p:cNvSpPr>
            <a:spLocks noGrp="1"/>
          </p:cNvSpPr>
          <p:nvPr>
            <p:ph type="body" sz="quarter" idx="32"/>
          </p:nvPr>
        </p:nvSpPr>
        <p:spPr>
          <a:xfrm>
            <a:off x="6286642" y="6069928"/>
            <a:ext cx="87981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42" name="Text Placeholder 136"/>
          <p:cNvSpPr>
            <a:spLocks noGrp="1"/>
          </p:cNvSpPr>
          <p:nvPr>
            <p:ph type="body" sz="quarter" idx="33"/>
          </p:nvPr>
        </p:nvSpPr>
        <p:spPr>
          <a:xfrm>
            <a:off x="4603274" y="6104028"/>
            <a:ext cx="98864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43" name="Text Placeholder 136"/>
          <p:cNvSpPr>
            <a:spLocks noGrp="1"/>
          </p:cNvSpPr>
          <p:nvPr>
            <p:ph type="body" sz="quarter" idx="34"/>
          </p:nvPr>
        </p:nvSpPr>
        <p:spPr>
          <a:xfrm>
            <a:off x="2520373" y="6115095"/>
            <a:ext cx="1498693"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17" name="Title 1">
            <a:extLst>
              <a:ext uri="{FF2B5EF4-FFF2-40B4-BE49-F238E27FC236}">
                <a16:creationId xmlns:a16="http://schemas.microsoft.com/office/drawing/2014/main" id="{D648E74D-3FE5-41FA-B190-A12BDF9789B8}"/>
              </a:ext>
            </a:extLst>
          </p:cNvPr>
          <p:cNvSpPr>
            <a:spLocks noGrp="1"/>
          </p:cNvSpPr>
          <p:nvPr>
            <p:ph type="title"/>
          </p:nvPr>
        </p:nvSpPr>
        <p:spPr>
          <a:xfrm>
            <a:off x="455995" y="3390414"/>
            <a:ext cx="3553906" cy="813819"/>
          </a:xfrm>
        </p:spPr>
        <p:txBody>
          <a:bodyPr/>
          <a:lstStyle/>
          <a:p>
            <a:r>
              <a:rPr lang="en-US"/>
              <a:t>Click to edit Master title style</a:t>
            </a:r>
          </a:p>
        </p:txBody>
      </p:sp>
      <p:sp>
        <p:nvSpPr>
          <p:cNvPr id="30" name="TextBox 29">
            <a:extLst>
              <a:ext uri="{FF2B5EF4-FFF2-40B4-BE49-F238E27FC236}">
                <a16:creationId xmlns:a16="http://schemas.microsoft.com/office/drawing/2014/main" id="{D8B58E9F-8DDA-49A0-B973-E9F63EA02D0A}"/>
              </a:ext>
            </a:extLst>
          </p:cNvPr>
          <p:cNvSpPr txBox="1"/>
          <p:nvPr userDrawn="1"/>
        </p:nvSpPr>
        <p:spPr>
          <a:xfrm>
            <a:off x="2508041" y="5854681"/>
            <a:ext cx="1487548"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Products and services</a:t>
            </a:r>
          </a:p>
        </p:txBody>
      </p:sp>
      <p:sp>
        <p:nvSpPr>
          <p:cNvPr id="32" name="TextBox 31">
            <a:extLst>
              <a:ext uri="{FF2B5EF4-FFF2-40B4-BE49-F238E27FC236}">
                <a16:creationId xmlns:a16="http://schemas.microsoft.com/office/drawing/2014/main" id="{81FB7C15-E296-4C8D-A1A8-085FCF3FF04C}"/>
              </a:ext>
            </a:extLst>
          </p:cNvPr>
          <p:cNvSpPr txBox="1"/>
          <p:nvPr userDrawn="1"/>
        </p:nvSpPr>
        <p:spPr>
          <a:xfrm>
            <a:off x="4603274" y="5846004"/>
            <a:ext cx="1247049"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Organization size</a:t>
            </a:r>
          </a:p>
        </p:txBody>
      </p:sp>
      <p:sp>
        <p:nvSpPr>
          <p:cNvPr id="33" name="TextBox 32">
            <a:extLst>
              <a:ext uri="{FF2B5EF4-FFF2-40B4-BE49-F238E27FC236}">
                <a16:creationId xmlns:a16="http://schemas.microsoft.com/office/drawing/2014/main" id="{C686290A-D893-4F66-938B-414187B91E03}"/>
              </a:ext>
            </a:extLst>
          </p:cNvPr>
          <p:cNvSpPr txBox="1"/>
          <p:nvPr userDrawn="1"/>
        </p:nvSpPr>
        <p:spPr>
          <a:xfrm>
            <a:off x="6286642" y="5846004"/>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Industry</a:t>
            </a:r>
          </a:p>
        </p:txBody>
      </p:sp>
      <p:sp>
        <p:nvSpPr>
          <p:cNvPr id="36" name="TextBox 35">
            <a:extLst>
              <a:ext uri="{FF2B5EF4-FFF2-40B4-BE49-F238E27FC236}">
                <a16:creationId xmlns:a16="http://schemas.microsoft.com/office/drawing/2014/main" id="{145CB93C-92B8-47D2-94D9-EA1A17428D8A}"/>
              </a:ext>
            </a:extLst>
          </p:cNvPr>
          <p:cNvSpPr txBox="1"/>
          <p:nvPr userDrawn="1"/>
        </p:nvSpPr>
        <p:spPr>
          <a:xfrm>
            <a:off x="7642658" y="5846004"/>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Country</a:t>
            </a:r>
          </a:p>
        </p:txBody>
      </p:sp>
    </p:spTree>
    <p:extLst>
      <p:ext uri="{BB962C8B-B14F-4D97-AF65-F5344CB8AC3E}">
        <p14:creationId xmlns:p14="http://schemas.microsoft.com/office/powerpoint/2010/main" val="211092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4" y="1187645"/>
            <a:ext cx="11655078" cy="15725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08435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3" y="6238876"/>
            <a:ext cx="12192001" cy="619125"/>
          </a:xfrm>
          <a:prstGeom prst="rect">
            <a:avLst/>
          </a:prstGeom>
          <a:solidFill>
            <a:srgbClr val="FFFF99"/>
          </a:solidFill>
        </p:spPr>
        <p:txBody>
          <a:bodyPr wrap="square" lIns="128019" tIns="64010" rIns="128019" bIns="64010" anchor="b" anchorCtr="0">
            <a:noAutofit/>
          </a:bodyPr>
          <a:lstStyle>
            <a:lvl1pPr algn="r">
              <a:buFont typeface="Arial" pitchFamily="34" charset="0"/>
              <a:buNone/>
              <a:defRPr sz="2941" spc="-4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5" name="Text Placeholder 5"/>
          <p:cNvSpPr>
            <a:spLocks noGrp="1"/>
          </p:cNvSpPr>
          <p:nvPr>
            <p:ph type="body" sz="quarter" idx="12" hasCustomPrompt="1"/>
          </p:nvPr>
        </p:nvSpPr>
        <p:spPr>
          <a:xfrm>
            <a:off x="0" y="1"/>
            <a:ext cx="12192000" cy="1232898"/>
          </a:xfrm>
        </p:spPr>
        <p:txBody>
          <a:bodyPr lIns="393192" tIns="393192" bIns="91440">
            <a:normAutofit/>
          </a:bodyPr>
          <a:lstStyle>
            <a:lvl1pPr marL="0" indent="0">
              <a:buNone/>
              <a:defRPr sz="4400">
                <a:solidFill>
                  <a:schemeClr val="tx1"/>
                </a:solidFill>
                <a:latin typeface="+mj-lt"/>
              </a:defRPr>
            </a:lvl1pPr>
          </a:lstStyle>
          <a:p>
            <a:pPr lvl="0"/>
            <a:r>
              <a:rPr lang="en-US"/>
              <a:t>Click to edit Master title style</a:t>
            </a:r>
          </a:p>
        </p:txBody>
      </p:sp>
      <p:sp>
        <p:nvSpPr>
          <p:cNvPr id="7" name="Text Placeholder 6"/>
          <p:cNvSpPr>
            <a:spLocks noGrp="1"/>
          </p:cNvSpPr>
          <p:nvPr>
            <p:ph type="body" sz="quarter" idx="13"/>
          </p:nvPr>
        </p:nvSpPr>
        <p:spPr>
          <a:xfrm>
            <a:off x="389106" y="1233488"/>
            <a:ext cx="11802894" cy="1572546"/>
          </a:xfrm>
        </p:spPr>
        <p:txBody>
          <a:bodyPr/>
          <a:lstStyle>
            <a:lvl1pPr marL="0" indent="0">
              <a:buNone/>
              <a:defRPr/>
            </a:lvl1pPr>
            <a:lvl2pPr marL="457112" indent="0">
              <a:buNone/>
              <a:defRPr/>
            </a:lvl2pPr>
            <a:lvl3pPr marL="914225" indent="0">
              <a:buNone/>
              <a:defRPr/>
            </a:lvl3pPr>
            <a:lvl4pPr marL="1371337" indent="0">
              <a:buNone/>
              <a:defRPr/>
            </a:lvl4pPr>
            <a:lvl5pPr marL="182844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11570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800">
                <a:gradFill>
                  <a:gsLst>
                    <a:gs pos="0">
                      <a:schemeClr val="tx1"/>
                    </a:gs>
                    <a:gs pos="100000">
                      <a:schemeClr val="tx1"/>
                    </a:gs>
                  </a:gsLst>
                  <a:lin ang="5400000" scaled="1"/>
                </a:gra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6" y="2363624"/>
            <a:ext cx="3618381" cy="2483629"/>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gradFill>
                  <a:gsLst>
                    <a:gs pos="0">
                      <a:schemeClr val="tx1"/>
                    </a:gs>
                    <a:gs pos="100000">
                      <a:schemeClr val="tx1"/>
                    </a:gs>
                  </a:gsLst>
                  <a:lin ang="5400000" scaled="1"/>
                </a:gra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2" y="2363624"/>
            <a:ext cx="3618381" cy="2483629"/>
          </a:xfrm>
        </p:spPr>
        <p:txBody>
          <a:bodyPr lIns="0" tIns="0" rIns="0" bIns="0"/>
          <a:lstStyle>
            <a:lvl1pPr marL="0" indent="0">
              <a:lnSpc>
                <a:spcPts val="1765"/>
              </a:lnSpc>
              <a:spcBef>
                <a:spcPts val="1176"/>
              </a:spcBef>
              <a:buNone/>
              <a:defRPr lang="en-US" sz="1371" b="0" kern="1200" spc="0" baseline="0" dirty="0">
                <a:gradFill>
                  <a:gsLst>
                    <a:gs pos="0">
                      <a:schemeClr val="tx2"/>
                    </a:gs>
                    <a:gs pos="100000">
                      <a:schemeClr val="tx2"/>
                    </a:gs>
                  </a:gsLst>
                  <a:lin ang="5400000" scaled="0"/>
                </a:gra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gradFill>
                  <a:gsLst>
                    <a:gs pos="0">
                      <a:schemeClr val="tx1"/>
                    </a:gs>
                    <a:gs pos="100000">
                      <a:schemeClr val="tx1"/>
                    </a:gs>
                  </a:gsLst>
                  <a:lin ang="5400000" scaled="1"/>
                </a:gra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40D23F36-69DC-4D89-B855-B62A3809E88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Tree>
    <p:extLst>
      <p:ext uri="{BB962C8B-B14F-4D97-AF65-F5344CB8AC3E}">
        <p14:creationId xmlns:p14="http://schemas.microsoft.com/office/powerpoint/2010/main" val="3804490598"/>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422899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54254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EB26-4929-4DF6-88F4-86BD30B030F0}"/>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CE84A1E2-FD55-4915-80F8-BF7E83E7C10E}"/>
              </a:ext>
            </a:extLst>
          </p:cNvPr>
          <p:cNvSpPr>
            <a:spLocks noGrp="1"/>
          </p:cNvSpPr>
          <p:nvPr>
            <p:ph type="body" sz="quarter" idx="10"/>
          </p:nvPr>
        </p:nvSpPr>
        <p:spPr>
          <a:xfrm>
            <a:off x="160394" y="-1305315"/>
            <a:ext cx="11422999" cy="425822"/>
          </a:xfrm>
          <a:prstGeom prst="rect">
            <a:avLst/>
          </a:prstGeom>
        </p:spPr>
        <p:txBody>
          <a:bodyPr/>
          <a:lstStyle>
            <a:lvl1pPr algn="ctr">
              <a:defRPr sz="1567">
                <a:solidFill>
                  <a:schemeClr val="accent5"/>
                </a:solidFill>
              </a:defRPr>
            </a:lvl1pPr>
          </a:lstStyle>
          <a:p>
            <a:pPr lvl="0"/>
            <a:r>
              <a:rPr lang="en-US"/>
              <a:t>Edit Master text styles</a:t>
            </a:r>
          </a:p>
        </p:txBody>
      </p:sp>
    </p:spTree>
    <p:extLst>
      <p:ext uri="{BB962C8B-B14F-4D97-AF65-F5344CB8AC3E}">
        <p14:creationId xmlns:p14="http://schemas.microsoft.com/office/powerpoint/2010/main" val="337401855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EB26-4929-4DF6-88F4-86BD30B030F0}"/>
              </a:ext>
            </a:extLst>
          </p:cNvPr>
          <p:cNvSpPr>
            <a:spLocks noGrp="1"/>
          </p:cNvSpPr>
          <p:nvPr>
            <p:ph type="title"/>
          </p:nvPr>
        </p:nvSpPr>
        <p:spPr>
          <a:xfrm>
            <a:off x="384499" y="352549"/>
            <a:ext cx="11422999" cy="899665"/>
          </a:xfrm>
        </p:spPr>
        <p:txBody>
          <a:bodyPr/>
          <a:lstStyle/>
          <a:p>
            <a:r>
              <a:rPr lang="en-US"/>
              <a:t>Click to edit Master title style</a:t>
            </a:r>
          </a:p>
        </p:txBody>
      </p:sp>
    </p:spTree>
    <p:extLst>
      <p:ext uri="{BB962C8B-B14F-4D97-AF65-F5344CB8AC3E}">
        <p14:creationId xmlns:p14="http://schemas.microsoft.com/office/powerpoint/2010/main" val="117216461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296398"/>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4959635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ED702E-E8B0-439C-9B35-7ADE74198DED}"/>
              </a:ext>
            </a:extLst>
          </p:cNvPr>
          <p:cNvSpPr/>
          <p:nvPr/>
        </p:nvSpPr>
        <p:spPr>
          <a:xfrm>
            <a:off x="384498" y="341081"/>
            <a:ext cx="11440680" cy="6217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6" b="0" i="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9940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pic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EC2F07C-06F3-4564-AFA7-FC1D549EFF5F}"/>
              </a:ext>
            </a:extLst>
          </p:cNvPr>
          <p:cNvSpPr>
            <a:spLocks noGrp="1"/>
          </p:cNvSpPr>
          <p:nvPr>
            <p:ph type="pic" sz="quarter" idx="11"/>
          </p:nvPr>
        </p:nvSpPr>
        <p:spPr>
          <a:xfrm>
            <a:off x="393384" y="346435"/>
            <a:ext cx="11442873" cy="546753"/>
          </a:xfrm>
          <a:prstGeom prst="rect">
            <a:avLst/>
          </a:prstGeom>
          <a:solidFill>
            <a:schemeClr val="bg2"/>
          </a:solidFill>
        </p:spPr>
        <p:txBody>
          <a:bodyPr/>
          <a:lstStyle/>
          <a:p>
            <a:endParaRPr lang="en-US"/>
          </a:p>
        </p:txBody>
      </p:sp>
      <p:sp>
        <p:nvSpPr>
          <p:cNvPr id="2" name="Title 1">
            <a:extLst>
              <a:ext uri="{FF2B5EF4-FFF2-40B4-BE49-F238E27FC236}">
                <a16:creationId xmlns:a16="http://schemas.microsoft.com/office/drawing/2014/main" id="{DDB514DD-36BC-4C85-8F59-BE13C95801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2314622"/>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pic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EC2F07C-06F3-4564-AFA7-FC1D549EFF5F}"/>
              </a:ext>
            </a:extLst>
          </p:cNvPr>
          <p:cNvSpPr>
            <a:spLocks noGrp="1"/>
          </p:cNvSpPr>
          <p:nvPr>
            <p:ph type="pic" sz="quarter" idx="11"/>
          </p:nvPr>
        </p:nvSpPr>
        <p:spPr>
          <a:xfrm>
            <a:off x="393384" y="346435"/>
            <a:ext cx="11442873" cy="546753"/>
          </a:xfrm>
          <a:prstGeom prst="rect">
            <a:avLst/>
          </a:prstGeom>
          <a:solidFill>
            <a:schemeClr val="bg2"/>
          </a:solidFill>
        </p:spPr>
        <p:txBody>
          <a:bodyPr/>
          <a:lstStyle/>
          <a:p>
            <a:endParaRPr lang="en-US"/>
          </a:p>
        </p:txBody>
      </p:sp>
      <p:sp>
        <p:nvSpPr>
          <p:cNvPr id="2" name="Title 1">
            <a:extLst>
              <a:ext uri="{FF2B5EF4-FFF2-40B4-BE49-F238E27FC236}">
                <a16:creationId xmlns:a16="http://schemas.microsoft.com/office/drawing/2014/main" id="{DDB514DD-36BC-4C85-8F59-BE13C95801AE}"/>
              </a:ext>
            </a:extLst>
          </p:cNvPr>
          <p:cNvSpPr>
            <a:spLocks noGrp="1"/>
          </p:cNvSpPr>
          <p:nvPr>
            <p:ph type="title"/>
          </p:nvPr>
        </p:nvSpPr>
        <p:spPr>
          <a:xfrm>
            <a:off x="384499" y="-1632673"/>
            <a:ext cx="11422999" cy="899665"/>
          </a:xfrm>
        </p:spPr>
        <p:txBody>
          <a:bodyPr/>
          <a:lstStyle/>
          <a:p>
            <a:r>
              <a:rPr lang="en-US"/>
              <a:t>Click to edit Master title style</a:t>
            </a:r>
          </a:p>
        </p:txBody>
      </p:sp>
    </p:spTree>
    <p:extLst>
      <p:ext uri="{BB962C8B-B14F-4D97-AF65-F5344CB8AC3E}">
        <p14:creationId xmlns:p14="http://schemas.microsoft.com/office/powerpoint/2010/main" val="174610518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50" Type="http://schemas.openxmlformats.org/officeDocument/2006/relationships/slideLayout" Target="../slideLayouts/slideLayout93.xml"/><Relationship Id="rId55" Type="http://schemas.openxmlformats.org/officeDocument/2006/relationships/theme" Target="../theme/theme2.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41" Type="http://schemas.openxmlformats.org/officeDocument/2006/relationships/slideLayout" Target="../slideLayouts/slideLayout84.xml"/><Relationship Id="rId54" Type="http://schemas.openxmlformats.org/officeDocument/2006/relationships/slideLayout" Target="../slideLayouts/slideLayout97.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3" Type="http://schemas.openxmlformats.org/officeDocument/2006/relationships/slideLayout" Target="../slideLayouts/slideLayout96.xml"/><Relationship Id="rId58" Type="http://schemas.openxmlformats.org/officeDocument/2006/relationships/image" Target="../media/image18.emf"/><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slideLayout" Target="../slideLayouts/slideLayout92.xml"/><Relationship Id="rId57" Type="http://schemas.openxmlformats.org/officeDocument/2006/relationships/image" Target="../media/image17.png"/><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52" Type="http://schemas.openxmlformats.org/officeDocument/2006/relationships/slideLayout" Target="../slideLayouts/slideLayout95.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56" Type="http://schemas.openxmlformats.org/officeDocument/2006/relationships/image" Target="../media/image1.png"/><Relationship Id="rId8" Type="http://schemas.openxmlformats.org/officeDocument/2006/relationships/slideLayout" Target="../slideLayouts/slideLayout51.xml"/><Relationship Id="rId51" Type="http://schemas.openxmlformats.org/officeDocument/2006/relationships/slideLayout" Target="../slideLayouts/slideLayout94.xml"/><Relationship Id="rId3"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2765" y="449263"/>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5" y="1817560"/>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p:nvPicPr>
        <p:blipFill rotWithShape="1">
          <a:blip r:embed="rId45" cstate="print">
            <a:extLst>
              <a:ext uri="{28A0092B-C50C-407E-A947-70E740481C1C}">
                <a14:useLocalDpi xmlns:a14="http://schemas.microsoft.com/office/drawing/2010/main"/>
              </a:ext>
            </a:extLst>
          </a:blip>
          <a:srcRect b="249"/>
          <a:stretch/>
        </p:blipFill>
        <p:spPr>
          <a:xfrm>
            <a:off x="12293068" y="0"/>
            <a:ext cx="669495" cy="6858000"/>
          </a:xfrm>
          <a:prstGeom prst="rect">
            <a:avLst/>
          </a:prstGeom>
        </p:spPr>
      </p:pic>
      <p:sp>
        <p:nvSpPr>
          <p:cNvPr id="8" name="Footer Placeholder 14">
            <a:extLst>
              <a:ext uri="{FF2B5EF4-FFF2-40B4-BE49-F238E27FC236}">
                <a16:creationId xmlns:a16="http://schemas.microsoft.com/office/drawing/2014/main" id="{11971FBE-877A-4709-A44A-CBD81777A98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Tree>
    <p:extLst>
      <p:ext uri="{BB962C8B-B14F-4D97-AF65-F5344CB8AC3E}">
        <p14:creationId xmlns:p14="http://schemas.microsoft.com/office/powerpoint/2010/main" val="222972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82" r:id="rId13"/>
    <p:sldLayoutId id="2147483783" r:id="rId14"/>
    <p:sldLayoutId id="2147483781" r:id="rId15"/>
    <p:sldLayoutId id="2147483785" r:id="rId16"/>
    <p:sldLayoutId id="2147483784" r:id="rId17"/>
    <p:sldLayoutId id="2147483842" r:id="rId18"/>
    <p:sldLayoutId id="2147483684"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5" r:id="rId31"/>
    <p:sldLayoutId id="2147483697" r:id="rId32"/>
    <p:sldLayoutId id="2147483698" r:id="rId33"/>
    <p:sldLayoutId id="2147483699" r:id="rId34"/>
    <p:sldLayoutId id="2147483700" r:id="rId35"/>
    <p:sldLayoutId id="2147483774" r:id="rId36"/>
    <p:sldLayoutId id="2147483780" r:id="rId37"/>
    <p:sldLayoutId id="2147483775" r:id="rId38"/>
    <p:sldLayoutId id="2147483779" r:id="rId39"/>
    <p:sldLayoutId id="2147483778" r:id="rId40"/>
    <p:sldLayoutId id="2147483729" r:id="rId41"/>
    <p:sldLayoutId id="2147483772" r:id="rId42"/>
    <p:sldLayoutId id="2147483773" r:id="rId43"/>
  </p:sldLayoutIdLst>
  <p:transition>
    <p:fade/>
  </p:transition>
  <p:txStyles>
    <p:titleStyle>
      <a:lvl1pPr algn="l" defTabSz="914192" rtl="0" eaLnBrk="1" latinLnBrk="0" hangingPunct="1">
        <a:lnSpc>
          <a:spcPct val="90000"/>
        </a:lnSpc>
        <a:spcBef>
          <a:spcPct val="0"/>
        </a:spcBef>
        <a:buNone/>
        <a:defRPr lang="en-US" sz="2800" b="0" kern="1200" cap="none" spc="0" baseline="0" dirty="0" smtClean="0">
          <a:ln w="3175">
            <a:noFill/>
          </a:ln>
          <a:gradFill>
            <a:gsLst>
              <a:gs pos="0">
                <a:schemeClr val="tx1"/>
              </a:gs>
              <a:gs pos="100000">
                <a:schemeClr val="tx1"/>
              </a:gs>
            </a:gsLst>
            <a:lin ang="5400000" scaled="1"/>
          </a:gradFill>
          <a:effectLst/>
          <a:latin typeface="+mj-lt"/>
          <a:ea typeface="+mn-ea"/>
          <a:cs typeface="Segoe UI" pitchFamily="34" charset="0"/>
        </a:defRPr>
      </a:lvl1pPr>
    </p:titleStyle>
    <p:bodyStyle>
      <a:lvl1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gradFill>
            <a:gsLst>
              <a:gs pos="0">
                <a:schemeClr val="tx1"/>
              </a:gs>
              <a:gs pos="100000">
                <a:schemeClr val="tx1"/>
              </a:gs>
            </a:gsLst>
            <a:lin ang="5400000" scaled="1"/>
          </a:gradFill>
          <a:latin typeface="+mj-lt"/>
          <a:ea typeface="+mn-ea"/>
          <a:cs typeface="+mn-cs"/>
        </a:defRPr>
      </a:lvl1pPr>
      <a:lvl2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gradFill>
            <a:gsLst>
              <a:gs pos="0">
                <a:schemeClr val="tx1"/>
              </a:gs>
              <a:gs pos="100000">
                <a:schemeClr val="tx1"/>
              </a:gs>
            </a:gsLst>
            <a:lin ang="5400000" scaled="1"/>
          </a:gradFill>
          <a:latin typeface="+mn-lt"/>
          <a:ea typeface="+mn-ea"/>
          <a:cs typeface="+mn-cs"/>
        </a:defRPr>
      </a:lvl2pPr>
      <a:lvl3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gradFill>
            <a:gsLst>
              <a:gs pos="0">
                <a:schemeClr val="tx2"/>
              </a:gs>
              <a:gs pos="100000">
                <a:schemeClr val="tx2"/>
              </a:gs>
            </a:gsLst>
            <a:lin ang="5400000" scaled="0"/>
          </a:gradFill>
          <a:latin typeface="+mj-lt"/>
          <a:ea typeface="+mn-ea"/>
          <a:cs typeface="+mn-cs"/>
        </a:defRPr>
      </a:lvl3pPr>
      <a:lvl4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gradFill>
            <a:gsLst>
              <a:gs pos="0">
                <a:schemeClr val="tx1"/>
              </a:gs>
              <a:gs pos="100000">
                <a:schemeClr val="tx1"/>
              </a:gs>
            </a:gsLst>
            <a:lin ang="5400000" scaled="1"/>
          </a:gradFill>
          <a:latin typeface="+mn-lt"/>
          <a:ea typeface="+mn-ea"/>
          <a:cs typeface="+mn-cs"/>
        </a:defRPr>
      </a:lvl4pPr>
      <a:lvl5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175" b="1" kern="1200" spc="0" baseline="0">
          <a:gradFill>
            <a:gsLst>
              <a:gs pos="0">
                <a:schemeClr val="tx1"/>
              </a:gs>
              <a:gs pos="100000">
                <a:schemeClr val="tx1"/>
              </a:gs>
            </a:gsLst>
            <a:lin ang="5400000" scaled="1"/>
          </a:gradFill>
          <a:latin typeface="+mn-lt"/>
          <a:ea typeface="+mn-ea"/>
          <a:cs typeface="+mn-cs"/>
        </a:defRPr>
      </a:lvl5pPr>
      <a:lvl6pPr marL="2285477" indent="0" algn="l" defTabSz="914192"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192" rtl="0" eaLnBrk="1" latinLnBrk="0" hangingPunct="1">
        <a:lnSpc>
          <a:spcPct val="100000"/>
        </a:lnSpc>
        <a:spcBef>
          <a:spcPts val="0"/>
        </a:spcBef>
        <a:spcAft>
          <a:spcPts val="0"/>
        </a:spcAft>
        <a:buFont typeface="Arial" pitchFamily="34" charset="0"/>
        <a:buNone/>
        <a:defRPr sz="1175" kern="1200">
          <a:gradFill>
            <a:gsLst>
              <a:gs pos="0">
                <a:schemeClr val="tx1"/>
              </a:gs>
              <a:gs pos="100000">
                <a:schemeClr val="tx1"/>
              </a:gs>
            </a:gsLst>
            <a:lin ang="5400000" scaled="1"/>
          </a:gra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5" y="556382"/>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5" y="1817560"/>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p:nvPicPr>
        <p:blipFill rotWithShape="1">
          <a:blip r:embed="rId56" cstate="print">
            <a:extLst>
              <a:ext uri="{28A0092B-C50C-407E-A947-70E740481C1C}">
                <a14:useLocalDpi xmlns:a14="http://schemas.microsoft.com/office/drawing/2010/main"/>
              </a:ext>
            </a:extLst>
          </a:blip>
          <a:srcRect b="249"/>
          <a:stretch/>
        </p:blipFill>
        <p:spPr>
          <a:xfrm>
            <a:off x="12293068" y="0"/>
            <a:ext cx="669495" cy="6858000"/>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pic>
        <p:nvPicPr>
          <p:cNvPr id="6" name="Picture 5">
            <a:extLst>
              <a:ext uri="{FF2B5EF4-FFF2-40B4-BE49-F238E27FC236}">
                <a16:creationId xmlns:a16="http://schemas.microsoft.com/office/drawing/2014/main" id="{1392C355-9BA5-4321-82DE-C37C9EC93D12}"/>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rot="5400000">
            <a:off x="9208748" y="2991034"/>
            <a:ext cx="6858623" cy="876557"/>
          </a:xfrm>
          <a:prstGeom prst="rect">
            <a:avLst/>
          </a:prstGeom>
        </p:spPr>
      </p:pic>
      <p:pic>
        <p:nvPicPr>
          <p:cNvPr id="7" name="Picture 6">
            <a:extLst>
              <a:ext uri="{FF2B5EF4-FFF2-40B4-BE49-F238E27FC236}">
                <a16:creationId xmlns:a16="http://schemas.microsoft.com/office/drawing/2014/main" id="{F0060D17-9473-4682-B61D-06126767C98A}"/>
              </a:ext>
            </a:extLst>
          </p:cNvPr>
          <p:cNvPicPr>
            <a:picLocks noChangeAspect="1"/>
          </p:cNvPicPr>
          <p:nvPr userDrawn="1"/>
        </p:nvPicPr>
        <p:blipFill>
          <a:blip r:embed="rId58" cstate="screen">
            <a:extLst>
              <a:ext uri="{28A0092B-C50C-407E-A947-70E740481C1C}">
                <a14:useLocalDpi xmlns:a14="http://schemas.microsoft.com/office/drawing/2010/main"/>
              </a:ext>
            </a:extLst>
          </a:blip>
          <a:stretch>
            <a:fillRect/>
          </a:stretch>
        </p:blipFill>
        <p:spPr>
          <a:xfrm rot="5400000">
            <a:off x="9187080" y="3012391"/>
            <a:ext cx="6858623" cy="833218"/>
          </a:xfrm>
          <a:prstGeom prst="rect">
            <a:avLst/>
          </a:prstGeom>
        </p:spPr>
      </p:pic>
    </p:spTree>
    <p:extLst>
      <p:ext uri="{BB962C8B-B14F-4D97-AF65-F5344CB8AC3E}">
        <p14:creationId xmlns:p14="http://schemas.microsoft.com/office/powerpoint/2010/main" val="101001958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 id="2147483813" r:id="rId27"/>
    <p:sldLayoutId id="2147483814" r:id="rId28"/>
    <p:sldLayoutId id="2147483815" r:id="rId29"/>
    <p:sldLayoutId id="2147483816" r:id="rId30"/>
    <p:sldLayoutId id="2147483817" r:id="rId31"/>
    <p:sldLayoutId id="2147483818" r:id="rId32"/>
    <p:sldLayoutId id="2147483819" r:id="rId33"/>
    <p:sldLayoutId id="2147483820" r:id="rId34"/>
    <p:sldLayoutId id="2147483821" r:id="rId35"/>
    <p:sldLayoutId id="2147483822" r:id="rId36"/>
    <p:sldLayoutId id="2147483823" r:id="rId37"/>
    <p:sldLayoutId id="2147483824" r:id="rId38"/>
    <p:sldLayoutId id="2147483825" r:id="rId39"/>
    <p:sldLayoutId id="2147483826" r:id="rId40"/>
    <p:sldLayoutId id="2147483827" r:id="rId41"/>
    <p:sldLayoutId id="2147483828" r:id="rId42"/>
    <p:sldLayoutId id="2147483829" r:id="rId43"/>
    <p:sldLayoutId id="2147483830" r:id="rId44"/>
    <p:sldLayoutId id="2147483831" r:id="rId45"/>
    <p:sldLayoutId id="2147483832" r:id="rId46"/>
    <p:sldLayoutId id="2147483833" r:id="rId47"/>
    <p:sldLayoutId id="2147483834" r:id="rId48"/>
    <p:sldLayoutId id="2147483836" r:id="rId49"/>
    <p:sldLayoutId id="2147483837" r:id="rId50"/>
    <p:sldLayoutId id="2147483838" r:id="rId51"/>
    <p:sldLayoutId id="2147483839" r:id="rId52"/>
    <p:sldLayoutId id="2147483840" r:id="rId53"/>
    <p:sldLayoutId id="2147483841" r:id="rId54"/>
  </p:sldLayoutIdLst>
  <p:transition>
    <p:fade/>
  </p:transition>
  <p:txStyles>
    <p:titleStyle>
      <a:lvl1pPr algn="l" defTabSz="914192"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175" b="1" kern="1200" spc="0" baseline="0">
          <a:solidFill>
            <a:schemeClr val="tx1"/>
          </a:solidFill>
          <a:latin typeface="+mn-lt"/>
          <a:ea typeface="+mn-ea"/>
          <a:cs typeface="+mn-cs"/>
        </a:defRPr>
      </a:lvl5pPr>
      <a:lvl6pPr marL="2285477" indent="0" algn="l" defTabSz="914192"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192" rtl="0" eaLnBrk="1" latinLnBrk="0" hangingPunct="1">
        <a:lnSpc>
          <a:spcPct val="100000"/>
        </a:lnSpc>
        <a:spcBef>
          <a:spcPts val="0"/>
        </a:spcBef>
        <a:spcAft>
          <a:spcPts val="0"/>
        </a:spcAft>
        <a:buFont typeface="Arial" pitchFamily="34" charset="0"/>
        <a:buNone/>
        <a:defRPr sz="1175"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2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2.xml"/><Relationship Id="rId1" Type="http://schemas.openxmlformats.org/officeDocument/2006/relationships/tags" Target="../tags/tag11.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2.xml"/><Relationship Id="rId1" Type="http://schemas.openxmlformats.org/officeDocument/2006/relationships/tags" Target="../tags/tag12.xml"/><Relationship Id="rId5" Type="http://schemas.openxmlformats.org/officeDocument/2006/relationships/image" Target="../media/image43.png"/><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2.xml"/><Relationship Id="rId1" Type="http://schemas.openxmlformats.org/officeDocument/2006/relationships/tags" Target="../tags/tag13.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hyperlink" Target="https://dynamics.microsoft.com/en-us/sales/professional/" TargetMode="External"/><Relationship Id="rId5" Type="http://schemas.openxmlformats.org/officeDocument/2006/relationships/hyperlink" Target="https://docs.microsoft.com/en-us/business-applications-release-notes/April19/index" TargetMode="External"/><Relationship Id="rId4" Type="http://schemas.openxmlformats.org/officeDocument/2006/relationships/hyperlink" Target="https://www.youtube.com/watch?v=kTyWp7OBHik"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notesSlide" Target="../notesSlides/notesSlide2.xml"/><Relationship Id="rId7" Type="http://schemas.openxmlformats.org/officeDocument/2006/relationships/chart" Target="../charts/chart1.xml"/><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hyperlink" Target="https://www.paceproductivity.com/single-post/2017/02/09/How-Sales-Reps-Spend-Their-Time" TargetMode="External"/><Relationship Id="rId5" Type="http://schemas.openxmlformats.org/officeDocument/2006/relationships/hyperlink" Target="https://news.gallup.com/businessjournal/186164/employees-don-know-expected-work.aspx" TargetMode="External"/><Relationship Id="rId10" Type="http://schemas.openxmlformats.org/officeDocument/2006/relationships/chart" Target="../charts/chart4.xml"/><Relationship Id="rId4" Type="http://schemas.openxmlformats.org/officeDocument/2006/relationships/hyperlink" Target="https://www.accenture.com/us-en/~/media/PDF-34/Accenture-Selling-In-The-Age-Of-Distraction.pdf" TargetMode="External"/><Relationship Id="rId9"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hyperlink" Target="https://www2.deloitte.com/insights/us/en/focus/human-capital-trends/2018/network-of-teams-connected-workplace.html" TargetMode="Externa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hyperlink" Target="https://blog.topohq.com/sales-process-how-to-design-and-manage-a-process-that-will-scale/" TargetMode="External"/><Relationship Id="rId5" Type="http://schemas.openxmlformats.org/officeDocument/2006/relationships/hyperlink" Target="https://blogs.gartner.com/hank-barnes/2017/10/24/the-high-cost-of-buying-complexity/" TargetMode="External"/><Relationship Id="rId4" Type="http://schemas.openxmlformats.org/officeDocument/2006/relationships/hyperlink" Target="https://www.gartner.com/doc/3892387?ref=mrktg-srch"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6.xml"/><Relationship Id="rId5" Type="http://schemas.microsoft.com/office/2007/relationships/hdphoto" Target="../media/hdphoto2.wdp"/><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8.png"/><Relationship Id="rId3" Type="http://schemas.openxmlformats.org/officeDocument/2006/relationships/video" Target="../media/media1.mp4"/><Relationship Id="rId7" Type="http://schemas.openxmlformats.org/officeDocument/2006/relationships/video" Target="../media/media3.mp4"/><Relationship Id="rId12" Type="http://schemas.openxmlformats.org/officeDocument/2006/relationships/image" Target="../media/image27.png"/><Relationship Id="rId2" Type="http://schemas.microsoft.com/office/2007/relationships/media" Target="../media/media1.mp4"/><Relationship Id="rId1" Type="http://schemas.openxmlformats.org/officeDocument/2006/relationships/tags" Target="../tags/tag7.xml"/><Relationship Id="rId6" Type="http://schemas.microsoft.com/office/2007/relationships/media" Target="../media/media3.mp4"/><Relationship Id="rId11" Type="http://schemas.openxmlformats.org/officeDocument/2006/relationships/image" Target="../media/image26.png"/><Relationship Id="rId5" Type="http://schemas.openxmlformats.org/officeDocument/2006/relationships/video" Target="../media/media2.mp4"/><Relationship Id="rId10" Type="http://schemas.openxmlformats.org/officeDocument/2006/relationships/image" Target="../media/image25.png"/><Relationship Id="rId4" Type="http://schemas.microsoft.com/office/2007/relationships/media" Target="../media/media2.mp4"/><Relationship Id="rId9" Type="http://schemas.openxmlformats.org/officeDocument/2006/relationships/notesSlide" Target="../notesSlides/notesSlide6.xml"/><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6.png"/><Relationship Id="rId3" Type="http://schemas.openxmlformats.org/officeDocument/2006/relationships/video" Target="../media/media4.mp4"/><Relationship Id="rId7" Type="http://schemas.openxmlformats.org/officeDocument/2006/relationships/video" Target="../media/media6.mp4"/><Relationship Id="rId12" Type="http://schemas.openxmlformats.org/officeDocument/2006/relationships/image" Target="../media/image25.png"/><Relationship Id="rId2" Type="http://schemas.microsoft.com/office/2007/relationships/media" Target="../media/media4.mp4"/><Relationship Id="rId16" Type="http://schemas.openxmlformats.org/officeDocument/2006/relationships/image" Target="../media/image34.png"/><Relationship Id="rId1" Type="http://schemas.openxmlformats.org/officeDocument/2006/relationships/tags" Target="../tags/tag8.xml"/><Relationship Id="rId6" Type="http://schemas.microsoft.com/office/2007/relationships/media" Target="../media/media6.mp4"/><Relationship Id="rId11" Type="http://schemas.openxmlformats.org/officeDocument/2006/relationships/image" Target="../media/image31.png"/><Relationship Id="rId5" Type="http://schemas.openxmlformats.org/officeDocument/2006/relationships/video" Target="../media/media5.mp4"/><Relationship Id="rId15" Type="http://schemas.openxmlformats.org/officeDocument/2006/relationships/image" Target="../media/image33.png"/><Relationship Id="rId10" Type="http://schemas.openxmlformats.org/officeDocument/2006/relationships/image" Target="../media/image30.png"/><Relationship Id="rId4" Type="http://schemas.microsoft.com/office/2007/relationships/media" Target="../media/media5.mp4"/><Relationship Id="rId9" Type="http://schemas.openxmlformats.org/officeDocument/2006/relationships/notesSlide" Target="../notesSlides/notesSlide7.xml"/><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3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5B43FE-303B-4C6E-9B81-B3A3AE0145D7}"/>
              </a:ext>
            </a:extLst>
          </p:cNvPr>
          <p:cNvSpPr>
            <a:spLocks noGrp="1"/>
          </p:cNvSpPr>
          <p:nvPr>
            <p:ph type="title"/>
          </p:nvPr>
        </p:nvSpPr>
        <p:spPr>
          <a:xfrm>
            <a:off x="456141" y="941692"/>
            <a:ext cx="3235580" cy="2097190"/>
          </a:xfrm>
        </p:spPr>
        <p:txBody>
          <a:bodyPr/>
          <a:lstStyle/>
          <a:p>
            <a:r>
              <a:rPr lang="en-US" sz="2400"/>
              <a:t>Modernize sales productivity</a:t>
            </a:r>
            <a:br>
              <a:rPr lang="en-US" sz="2400"/>
            </a:br>
            <a:br>
              <a:rPr lang="en-US" sz="2400"/>
            </a:br>
            <a:r>
              <a:rPr lang="en-US" sz="2000">
                <a:gradFill>
                  <a:gsLst>
                    <a:gs pos="0">
                      <a:schemeClr val="tx1"/>
                    </a:gs>
                    <a:gs pos="100000">
                      <a:schemeClr val="tx1"/>
                    </a:gs>
                  </a:gsLst>
                  <a:lin ang="5400000" scaled="1"/>
                </a:gradFill>
              </a:rPr>
              <a:t>Unlock productivity in the digital era</a:t>
            </a:r>
            <a:endParaRPr lang="en-US" sz="2400">
              <a:gradFill>
                <a:gsLst>
                  <a:gs pos="0">
                    <a:schemeClr val="tx1"/>
                  </a:gs>
                  <a:gs pos="100000">
                    <a:schemeClr val="tx1"/>
                  </a:gs>
                </a:gsLst>
                <a:lin ang="5400000" scaled="1"/>
              </a:gradFill>
            </a:endParaRPr>
          </a:p>
        </p:txBody>
      </p:sp>
      <p:sp>
        <p:nvSpPr>
          <p:cNvPr id="21" name="Text Placeholder 20">
            <a:extLst>
              <a:ext uri="{FF2B5EF4-FFF2-40B4-BE49-F238E27FC236}">
                <a16:creationId xmlns:a16="http://schemas.microsoft.com/office/drawing/2014/main" id="{4B09AF17-1058-4FBC-A61A-17FF290E637C}"/>
              </a:ext>
            </a:extLst>
          </p:cNvPr>
          <p:cNvSpPr>
            <a:spLocks noGrp="1"/>
          </p:cNvSpPr>
          <p:nvPr>
            <p:ph type="body" sz="quarter" idx="15"/>
          </p:nvPr>
        </p:nvSpPr>
        <p:spPr/>
        <p:txBody>
          <a:bodyPr/>
          <a:lstStyle/>
          <a:p>
            <a:endParaRPr lang="en-US"/>
          </a:p>
        </p:txBody>
      </p:sp>
      <p:pic>
        <p:nvPicPr>
          <p:cNvPr id="6" name="Picture 5">
            <a:extLst>
              <a:ext uri="{FF2B5EF4-FFF2-40B4-BE49-F238E27FC236}">
                <a16:creationId xmlns:a16="http://schemas.microsoft.com/office/drawing/2014/main" id="{9743C863-63E1-4C27-854E-659BA68880BE}"/>
              </a:ext>
            </a:extLst>
          </p:cNvPr>
          <p:cNvPicPr>
            <a:picLocks noChangeAspect="1"/>
          </p:cNvPicPr>
          <p:nvPr/>
        </p:nvPicPr>
        <p:blipFill rotWithShape="1">
          <a:blip r:embed="rId4">
            <a:extLst>
              <a:ext uri="{28A0092B-C50C-407E-A947-70E740481C1C}">
                <a14:useLocalDpi xmlns:a14="http://schemas.microsoft.com/office/drawing/2010/main" val="0"/>
              </a:ext>
            </a:extLst>
          </a:blip>
          <a:srcRect l="13280" r="7606"/>
          <a:stretch/>
        </p:blipFill>
        <p:spPr>
          <a:xfrm>
            <a:off x="4053526" y="-22802"/>
            <a:ext cx="8138474" cy="6880801"/>
          </a:xfrm>
          <a:prstGeom prst="rect">
            <a:avLst/>
          </a:prstGeom>
        </p:spPr>
      </p:pic>
    </p:spTree>
    <p:custDataLst>
      <p:tags r:id="rId1"/>
    </p:custDataLst>
    <p:extLst>
      <p:ext uri="{BB962C8B-B14F-4D97-AF65-F5344CB8AC3E}">
        <p14:creationId xmlns:p14="http://schemas.microsoft.com/office/powerpoint/2010/main" val="145119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0AF076C-4114-453F-AA59-27A62C45CA16}"/>
              </a:ext>
            </a:extLst>
          </p:cNvPr>
          <p:cNvSpPr>
            <a:spLocks noGrp="1"/>
          </p:cNvSpPr>
          <p:nvPr>
            <p:ph type="body" sz="quarter" idx="39"/>
          </p:nvPr>
        </p:nvSpPr>
        <p:spPr>
          <a:xfrm>
            <a:off x="269877" y="3304609"/>
            <a:ext cx="3532852" cy="2431435"/>
          </a:xfrm>
        </p:spPr>
        <p:txBody>
          <a:bodyPr/>
          <a:lstStyle/>
          <a:p>
            <a:r>
              <a:rPr lang="en-US" sz="1400" i="0"/>
              <a:t>“As an organization we need to evolve and transform our operations so we are best placed to take all of the goodness that we offer and distribute it to those most in need.”</a:t>
            </a:r>
          </a:p>
          <a:p>
            <a:endParaRPr lang="en-US" sz="1400" i="0"/>
          </a:p>
          <a:p>
            <a:r>
              <a:rPr lang="en-US" sz="1400" i="0"/>
              <a:t>Aldo Travia, Executive Manager Information Services, Wesley Mission</a:t>
            </a:r>
          </a:p>
          <a:p>
            <a:endParaRPr lang="en-US" sz="1400" i="0"/>
          </a:p>
          <a:p>
            <a:endParaRPr lang="en-US" sz="1400"/>
          </a:p>
        </p:txBody>
      </p:sp>
      <p:sp>
        <p:nvSpPr>
          <p:cNvPr id="6" name="Text Placeholder 5">
            <a:extLst>
              <a:ext uri="{FF2B5EF4-FFF2-40B4-BE49-F238E27FC236}">
                <a16:creationId xmlns:a16="http://schemas.microsoft.com/office/drawing/2014/main" id="{210018D8-623C-44C4-B201-F7785A559D2E}"/>
              </a:ext>
            </a:extLst>
          </p:cNvPr>
          <p:cNvSpPr>
            <a:spLocks noGrp="1"/>
          </p:cNvSpPr>
          <p:nvPr>
            <p:ph type="body" sz="quarter" idx="42"/>
          </p:nvPr>
        </p:nvSpPr>
        <p:spPr>
          <a:xfrm>
            <a:off x="4284617" y="3278483"/>
            <a:ext cx="7724820" cy="2185214"/>
          </a:xfrm>
        </p:spPr>
        <p:txBody>
          <a:bodyPr/>
          <a:lstStyle/>
          <a:p>
            <a:r>
              <a:rPr lang="en-US" sz="2000">
                <a:latin typeface="+mn-lt"/>
              </a:rPr>
              <a:t>Equip staff to deliver more compassionate care with secure client information and data</a:t>
            </a:r>
          </a:p>
          <a:p>
            <a:r>
              <a:rPr lang="en-US" sz="2000">
                <a:latin typeface="+mn-lt"/>
              </a:rPr>
              <a:t>Automate reporting and measurement processes to understand clients better and allocate resources accordingly</a:t>
            </a:r>
          </a:p>
          <a:p>
            <a:r>
              <a:rPr lang="en-US" sz="2000">
                <a:latin typeface="+mn-lt"/>
              </a:rPr>
              <a:t>Ramp up quickly, focus on the business, and streamline </a:t>
            </a:r>
            <a:br>
              <a:rPr lang="en-US" sz="2000">
                <a:latin typeface="+mn-lt"/>
              </a:rPr>
            </a:br>
            <a:r>
              <a:rPr lang="en-US" sz="2000">
                <a:latin typeface="+mn-lt"/>
              </a:rPr>
              <a:t>business processes</a:t>
            </a:r>
          </a:p>
        </p:txBody>
      </p:sp>
      <p:pic>
        <p:nvPicPr>
          <p:cNvPr id="13" name="Picture 12">
            <a:extLst>
              <a:ext uri="{FF2B5EF4-FFF2-40B4-BE49-F238E27FC236}">
                <a16:creationId xmlns:a16="http://schemas.microsoft.com/office/drawing/2014/main" id="{FB5F13CF-945B-49FD-8CF2-043C39F95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804" y="5800045"/>
            <a:ext cx="955812" cy="934759"/>
          </a:xfrm>
          <a:prstGeom prst="rect">
            <a:avLst/>
          </a:prstGeom>
        </p:spPr>
      </p:pic>
      <p:pic>
        <p:nvPicPr>
          <p:cNvPr id="9" name="Picture 8">
            <a:extLst>
              <a:ext uri="{FF2B5EF4-FFF2-40B4-BE49-F238E27FC236}">
                <a16:creationId xmlns:a16="http://schemas.microsoft.com/office/drawing/2014/main" id="{091AA0E1-10E8-4225-870E-86E52A60E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2834" y="1547"/>
            <a:ext cx="5989166" cy="2994583"/>
          </a:xfrm>
          <a:prstGeom prst="rect">
            <a:avLst/>
          </a:prstGeom>
        </p:spPr>
      </p:pic>
      <p:pic>
        <p:nvPicPr>
          <p:cNvPr id="3" name="Picture 2">
            <a:extLst>
              <a:ext uri="{FF2B5EF4-FFF2-40B4-BE49-F238E27FC236}">
                <a16:creationId xmlns:a16="http://schemas.microsoft.com/office/drawing/2014/main" id="{A856463E-2051-4F69-A07B-A10246DEDF29}"/>
              </a:ext>
            </a:extLst>
          </p:cNvPr>
          <p:cNvPicPr>
            <a:picLocks noChangeAspect="1"/>
          </p:cNvPicPr>
          <p:nvPr/>
        </p:nvPicPr>
        <p:blipFill rotWithShape="1">
          <a:blip r:embed="rId6">
            <a:extLst>
              <a:ext uri="{28A0092B-C50C-407E-A947-70E740481C1C}">
                <a14:useLocalDpi xmlns:a14="http://schemas.microsoft.com/office/drawing/2010/main" val="0"/>
              </a:ext>
            </a:extLst>
          </a:blip>
          <a:srcRect b="28000"/>
          <a:stretch/>
        </p:blipFill>
        <p:spPr>
          <a:xfrm>
            <a:off x="-35879" y="0"/>
            <a:ext cx="6238713" cy="2994583"/>
          </a:xfrm>
          <a:prstGeom prst="rect">
            <a:avLst/>
          </a:prstGeom>
        </p:spPr>
      </p:pic>
    </p:spTree>
    <p:custDataLst>
      <p:tags r:id="rId1"/>
    </p:custDataLst>
    <p:extLst>
      <p:ext uri="{BB962C8B-B14F-4D97-AF65-F5344CB8AC3E}">
        <p14:creationId xmlns:p14="http://schemas.microsoft.com/office/powerpoint/2010/main" val="30772830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61DC6-D199-49D2-A3E1-B3FB91FA98E5}"/>
              </a:ext>
            </a:extLst>
          </p:cNvPr>
          <p:cNvPicPr>
            <a:picLocks noChangeAspect="1"/>
          </p:cNvPicPr>
          <p:nvPr/>
        </p:nvPicPr>
        <p:blipFill rotWithShape="1">
          <a:blip r:embed="rId4">
            <a:extLst>
              <a:ext uri="{28A0092B-C50C-407E-A947-70E740481C1C}">
                <a14:useLocalDpi xmlns:a14="http://schemas.microsoft.com/office/drawing/2010/main" val="0"/>
              </a:ext>
            </a:extLst>
          </a:blip>
          <a:srcRect l="48612" t="5111" r="28784"/>
          <a:stretch/>
        </p:blipFill>
        <p:spPr>
          <a:xfrm>
            <a:off x="-13063" y="0"/>
            <a:ext cx="12211880" cy="2990334"/>
          </a:xfrm>
          <a:prstGeom prst="rect">
            <a:avLst/>
          </a:prstGeom>
        </p:spPr>
      </p:pic>
      <p:pic>
        <p:nvPicPr>
          <p:cNvPr id="9" name="Picture 8">
            <a:extLst>
              <a:ext uri="{FF2B5EF4-FFF2-40B4-BE49-F238E27FC236}">
                <a16:creationId xmlns:a16="http://schemas.microsoft.com/office/drawing/2014/main" id="{CA644F33-FBD8-4FB5-B3FF-7A7B96479B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94" y="5726671"/>
            <a:ext cx="2549866" cy="1168689"/>
          </a:xfrm>
          <a:prstGeom prst="rect">
            <a:avLst/>
          </a:prstGeom>
        </p:spPr>
      </p:pic>
      <p:sp>
        <p:nvSpPr>
          <p:cNvPr id="12" name="Text Placeholder 9">
            <a:extLst>
              <a:ext uri="{FF2B5EF4-FFF2-40B4-BE49-F238E27FC236}">
                <a16:creationId xmlns:a16="http://schemas.microsoft.com/office/drawing/2014/main" id="{3B737A7B-C6D7-4E24-A70F-3237B01A7F26}"/>
              </a:ext>
            </a:extLst>
          </p:cNvPr>
          <p:cNvSpPr txBox="1">
            <a:spLocks/>
          </p:cNvSpPr>
          <p:nvPr/>
        </p:nvSpPr>
        <p:spPr>
          <a:xfrm>
            <a:off x="269877" y="3304609"/>
            <a:ext cx="3532852" cy="2139047"/>
          </a:xfrm>
          <a:prstGeom prst="rect">
            <a:avLst/>
          </a:prstGeom>
        </p:spPr>
        <p:txBody>
          <a:bodyPr vert="horz" wrap="square" lIns="0" tIns="91440" rIns="146304" bIns="91440" rtlCol="0">
            <a:spAutoFit/>
          </a:bodyPr>
          <a:lstStyle>
            <a:lvl1pPr marL="0" marR="0" indent="0" algn="l" defTabSz="914192" rtl="0" eaLnBrk="1" fontAlgn="auto" latinLnBrk="0" hangingPunct="1">
              <a:lnSpc>
                <a:spcPct val="100000"/>
              </a:lnSpc>
              <a:spcBef>
                <a:spcPts val="0"/>
              </a:spcBef>
              <a:spcAft>
                <a:spcPts val="588"/>
              </a:spcAft>
              <a:buClrTx/>
              <a:buSzPct val="90000"/>
              <a:buFont typeface="Wingdings" panose="05000000000000000000" pitchFamily="2" charset="2"/>
              <a:buNone/>
              <a:tabLst/>
              <a:defRPr sz="1307" i="1" kern="1200" spc="-49" baseline="0">
                <a:gradFill>
                  <a:gsLst>
                    <a:gs pos="0">
                      <a:schemeClr val="tx1"/>
                    </a:gs>
                    <a:gs pos="100000">
                      <a:schemeClr val="tx1"/>
                    </a:gs>
                  </a:gsLst>
                  <a:lin ang="5400000" scaled="1"/>
                </a:gradFill>
                <a:latin typeface="+mj-lt"/>
                <a:ea typeface="+mn-ea"/>
                <a:cs typeface="+mn-cs"/>
              </a:defRPr>
            </a:lvl1pPr>
            <a:lvl2pPr marL="0" marR="0" indent="0" algn="l" defTabSz="914192" rtl="0" eaLnBrk="1" fontAlgn="auto" latinLnBrk="0" hangingPunct="1">
              <a:lnSpc>
                <a:spcPct val="100000"/>
              </a:lnSpc>
              <a:spcBef>
                <a:spcPts val="0"/>
              </a:spcBef>
              <a:spcAft>
                <a:spcPts val="490"/>
              </a:spcAft>
              <a:buClrTx/>
              <a:buSzPct val="90000"/>
              <a:buFont typeface="Wingdings" panose="05000000000000000000" pitchFamily="2" charset="2"/>
              <a:buNone/>
              <a:tabLst/>
              <a:defRPr sz="980" i="1" kern="1200" cap="none" spc="0" baseline="0">
                <a:gradFill>
                  <a:gsLst>
                    <a:gs pos="0">
                      <a:schemeClr val="tx1"/>
                    </a:gs>
                    <a:gs pos="100000">
                      <a:schemeClr val="tx1"/>
                    </a:gs>
                  </a:gsLst>
                  <a:lin ang="5400000" scaled="1"/>
                </a:gradFill>
                <a:latin typeface="+mn-lt"/>
                <a:ea typeface="+mn-ea"/>
                <a:cs typeface="+mn-cs"/>
              </a:defRPr>
            </a:lvl2pPr>
            <a:lvl3pPr marL="0" marR="0" indent="0" algn="l" defTabSz="914192" rtl="0" eaLnBrk="1" fontAlgn="auto" latinLnBrk="0" hangingPunct="1">
              <a:lnSpc>
                <a:spcPct val="100000"/>
              </a:lnSpc>
              <a:spcBef>
                <a:spcPts val="0"/>
              </a:spcBef>
              <a:spcAft>
                <a:spcPts val="490"/>
              </a:spcAft>
              <a:buClrTx/>
              <a:buSzPct val="90000"/>
              <a:buFont typeface="Wingdings" panose="05000000000000000000" pitchFamily="2" charset="2"/>
              <a:buNone/>
              <a:tabLst/>
              <a:defRPr lang="en-US" sz="898" i="1" kern="1200" cap="none" spc="0" baseline="0" dirty="0">
                <a:gradFill>
                  <a:gsLst>
                    <a:gs pos="0">
                      <a:schemeClr val="tx1"/>
                    </a:gs>
                    <a:gs pos="100000">
                      <a:schemeClr val="tx1"/>
                    </a:gs>
                  </a:gsLst>
                  <a:lin ang="5400000" scaled="1"/>
                </a:gradFill>
                <a:latin typeface="Segoe UI" panose="020B0502040204020203" pitchFamily="34" charset="0"/>
                <a:ea typeface="+mn-ea"/>
                <a:cs typeface="Segoe UI" panose="020B0502040204020203" pitchFamily="34" charset="0"/>
              </a:defRPr>
            </a:lvl3pPr>
            <a:lvl4pPr marL="0" marR="0" indent="0" algn="l" defTabSz="914192" rtl="0" eaLnBrk="1" fontAlgn="auto" latinLnBrk="0" hangingPunct="1">
              <a:lnSpc>
                <a:spcPct val="100000"/>
              </a:lnSpc>
              <a:spcBef>
                <a:spcPts val="0"/>
              </a:spcBef>
              <a:spcAft>
                <a:spcPts val="490"/>
              </a:spcAft>
              <a:buClrTx/>
              <a:buSzPct val="90000"/>
              <a:buFont typeface="Wingdings" panose="05000000000000000000" pitchFamily="2" charset="2"/>
              <a:buNone/>
              <a:tabLst/>
              <a:defRPr lang="en-US" sz="898" i="1" kern="1200" cap="none" spc="0" baseline="0" dirty="0">
                <a:gradFill>
                  <a:gsLst>
                    <a:gs pos="0">
                      <a:schemeClr val="tx1"/>
                    </a:gs>
                    <a:gs pos="100000">
                      <a:schemeClr val="tx1"/>
                    </a:gs>
                  </a:gsLst>
                  <a:lin ang="5400000" scaled="1"/>
                </a:gradFill>
                <a:latin typeface="Segoe UI" panose="020B0502040204020203" pitchFamily="34" charset="0"/>
                <a:ea typeface="+mn-ea"/>
                <a:cs typeface="Segoe UI" panose="020B0502040204020203" pitchFamily="34" charset="0"/>
              </a:defRPr>
            </a:lvl4pPr>
            <a:lvl5pPr marL="0" marR="0" indent="0" algn="l" defTabSz="914192" rtl="0" eaLnBrk="1" fontAlgn="auto" latinLnBrk="0" hangingPunct="1">
              <a:lnSpc>
                <a:spcPct val="100000"/>
              </a:lnSpc>
              <a:spcBef>
                <a:spcPts val="0"/>
              </a:spcBef>
              <a:spcAft>
                <a:spcPts val="490"/>
              </a:spcAft>
              <a:buClrTx/>
              <a:buSzPct val="90000"/>
              <a:buFont typeface="Wingdings" panose="05000000000000000000" pitchFamily="2" charset="2"/>
              <a:buNone/>
              <a:tabLst/>
              <a:defRPr lang="en-US" sz="858" b="1" i="1" kern="1200" cap="none" spc="0" baseline="0" dirty="0">
                <a:gradFill>
                  <a:gsLst>
                    <a:gs pos="0">
                      <a:schemeClr val="tx1"/>
                    </a:gs>
                    <a:gs pos="100000">
                      <a:schemeClr val="tx1"/>
                    </a:gs>
                  </a:gsLst>
                  <a:lin ang="5400000" scaled="1"/>
                </a:gradFill>
                <a:latin typeface="Segoe UI" panose="020B0502040204020203" pitchFamily="34" charset="0"/>
                <a:ea typeface="+mn-ea"/>
                <a:cs typeface="Segoe UI" panose="020B0502040204020203" pitchFamily="34" charset="0"/>
              </a:defRPr>
            </a:lvl5pPr>
            <a:lvl6pPr marL="2285477" indent="0" algn="l" defTabSz="914192"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192" rtl="0" eaLnBrk="1" latinLnBrk="0" hangingPunct="1">
              <a:lnSpc>
                <a:spcPct val="100000"/>
              </a:lnSpc>
              <a:spcBef>
                <a:spcPts val="0"/>
              </a:spcBef>
              <a:spcAft>
                <a:spcPts val="0"/>
              </a:spcAft>
              <a:buFont typeface="Arial" pitchFamily="34" charset="0"/>
              <a:buNone/>
              <a:defRPr sz="1175" kern="1200">
                <a:gradFill>
                  <a:gsLst>
                    <a:gs pos="0">
                      <a:schemeClr val="tx1"/>
                    </a:gs>
                    <a:gs pos="100000">
                      <a:schemeClr val="tx1"/>
                    </a:gs>
                  </a:gsLst>
                  <a:lin ang="5400000" scaled="1"/>
                </a:gra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1400" i="0"/>
              <a:t>“Partnering with Microsoft and adopting all of the new innovations that have come out has made our jobs so much easier.”</a:t>
            </a:r>
            <a:br>
              <a:rPr lang="en-US" sz="1400" i="0"/>
            </a:br>
            <a:endParaRPr lang="en-US" sz="1400" i="0"/>
          </a:p>
          <a:p>
            <a:r>
              <a:rPr lang="en-US" sz="1400" i="0"/>
              <a:t>Rick Spielman: Executive Vice President &amp; General Manager, Minnesota Vikings</a:t>
            </a:r>
          </a:p>
          <a:p>
            <a:endParaRPr lang="en-US" sz="1400" i="0"/>
          </a:p>
          <a:p>
            <a:endParaRPr lang="en-US" sz="1400"/>
          </a:p>
        </p:txBody>
      </p:sp>
      <p:sp>
        <p:nvSpPr>
          <p:cNvPr id="13" name="Text Placeholder 5">
            <a:extLst>
              <a:ext uri="{FF2B5EF4-FFF2-40B4-BE49-F238E27FC236}">
                <a16:creationId xmlns:a16="http://schemas.microsoft.com/office/drawing/2014/main" id="{B642E385-0FD0-4F0E-B592-036D7EB05652}"/>
              </a:ext>
            </a:extLst>
          </p:cNvPr>
          <p:cNvSpPr txBox="1">
            <a:spLocks/>
          </p:cNvSpPr>
          <p:nvPr/>
        </p:nvSpPr>
        <p:spPr>
          <a:xfrm>
            <a:off x="4284617" y="3278483"/>
            <a:ext cx="7724820" cy="1877437"/>
          </a:xfrm>
          <a:prstGeom prst="rect">
            <a:avLst/>
          </a:prstGeom>
        </p:spPr>
        <p:txBody>
          <a:bodyPr vert="horz" wrap="square" lIns="0" tIns="91440" rIns="146304" bIns="91440" rtlCol="0">
            <a:spAutoFit/>
          </a:bodyPr>
          <a:lstStyle>
            <a:lvl1pPr marL="0" marR="0" indent="0" algn="l" defTabSz="914192" rtl="0" eaLnBrk="1" fontAlgn="auto" latinLnBrk="0" hangingPunct="1">
              <a:lnSpc>
                <a:spcPct val="100000"/>
              </a:lnSpc>
              <a:spcBef>
                <a:spcPts val="0"/>
              </a:spcBef>
              <a:spcAft>
                <a:spcPts val="588"/>
              </a:spcAft>
              <a:buClrTx/>
              <a:buSzPct val="90000"/>
              <a:buFont typeface="Wingdings" panose="05000000000000000000" pitchFamily="2" charset="2"/>
              <a:buNone/>
              <a:tabLst/>
              <a:defRPr sz="2353" kern="1200" spc="-49" baseline="0">
                <a:gradFill>
                  <a:gsLst>
                    <a:gs pos="0">
                      <a:schemeClr val="tx1"/>
                    </a:gs>
                    <a:gs pos="100000">
                      <a:schemeClr val="tx1"/>
                    </a:gs>
                  </a:gsLst>
                  <a:lin ang="5400000" scaled="1"/>
                </a:gradFill>
                <a:latin typeface="+mj-lt"/>
                <a:ea typeface="+mn-ea"/>
                <a:cs typeface="+mn-cs"/>
              </a:defRPr>
            </a:lvl1pPr>
            <a:lvl2pPr marL="0" marR="0" indent="0" algn="l" defTabSz="914192" rtl="0" eaLnBrk="1" fontAlgn="auto" latinLnBrk="0" hangingPunct="1">
              <a:lnSpc>
                <a:spcPct val="100000"/>
              </a:lnSpc>
              <a:spcBef>
                <a:spcPts val="0"/>
              </a:spcBef>
              <a:spcAft>
                <a:spcPts val="588"/>
              </a:spcAft>
              <a:buClrTx/>
              <a:buSzPct val="90000"/>
              <a:buFont typeface="Wingdings" panose="05000000000000000000" pitchFamily="2" charset="2"/>
              <a:buNone/>
              <a:tabLst/>
              <a:defRPr sz="1961" kern="1200" spc="0" baseline="0">
                <a:gradFill>
                  <a:gsLst>
                    <a:gs pos="0">
                      <a:schemeClr val="tx1"/>
                    </a:gs>
                    <a:gs pos="100000">
                      <a:schemeClr val="tx1"/>
                    </a:gs>
                  </a:gsLst>
                  <a:lin ang="5400000" scaled="1"/>
                </a:gradFill>
                <a:latin typeface="+mn-lt"/>
                <a:ea typeface="+mn-ea"/>
                <a:cs typeface="+mn-cs"/>
              </a:defRPr>
            </a:lvl2pPr>
            <a:lvl3pPr marL="0" marR="0" indent="0" algn="l" defTabSz="914192" rtl="0" eaLnBrk="1" fontAlgn="auto" latinLnBrk="0" hangingPunct="1">
              <a:lnSpc>
                <a:spcPct val="100000"/>
              </a:lnSpc>
              <a:spcBef>
                <a:spcPts val="0"/>
              </a:spcBef>
              <a:spcAft>
                <a:spcPts val="588"/>
              </a:spcAft>
              <a:buClrTx/>
              <a:buSzPct val="90000"/>
              <a:buFont typeface="Wingdings" panose="05000000000000000000" pitchFamily="2" charset="2"/>
              <a:buNone/>
              <a:tabLst/>
              <a:defRPr sz="1765" kern="1200" spc="0" baseline="0">
                <a:gradFill>
                  <a:gsLst>
                    <a:gs pos="0">
                      <a:schemeClr val="tx1"/>
                    </a:gs>
                    <a:gs pos="100000">
                      <a:schemeClr val="tx1"/>
                    </a:gs>
                  </a:gsLst>
                  <a:lin ang="5400000" scaled="1"/>
                </a:gradFill>
                <a:latin typeface="+mj-lt"/>
                <a:ea typeface="+mn-ea"/>
                <a:cs typeface="+mn-cs"/>
              </a:defRPr>
            </a:lvl3pPr>
            <a:lvl4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gradFill>
                  <a:gsLst>
                    <a:gs pos="0">
                      <a:schemeClr val="tx1"/>
                    </a:gs>
                    <a:gs pos="100000">
                      <a:schemeClr val="tx1"/>
                    </a:gs>
                  </a:gsLst>
                  <a:lin ang="5400000" scaled="1"/>
                </a:gradFill>
                <a:latin typeface="+mn-lt"/>
                <a:ea typeface="+mn-ea"/>
                <a:cs typeface="+mn-cs"/>
              </a:defRPr>
            </a:lvl4pPr>
            <a:lvl5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143" b="0" kern="1200" spc="0" baseline="0">
                <a:gradFill>
                  <a:gsLst>
                    <a:gs pos="0">
                      <a:schemeClr val="tx1"/>
                    </a:gs>
                    <a:gs pos="100000">
                      <a:schemeClr val="tx1"/>
                    </a:gs>
                  </a:gsLst>
                  <a:lin ang="5400000" scaled="1"/>
                </a:gradFill>
                <a:latin typeface="+mn-lt"/>
                <a:ea typeface="+mn-ea"/>
                <a:cs typeface="+mn-cs"/>
              </a:defRPr>
            </a:lvl5pPr>
            <a:lvl6pPr marL="2285477" indent="0" algn="l" defTabSz="914192"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192" rtl="0" eaLnBrk="1" latinLnBrk="0" hangingPunct="1">
              <a:lnSpc>
                <a:spcPct val="100000"/>
              </a:lnSpc>
              <a:spcBef>
                <a:spcPts val="0"/>
              </a:spcBef>
              <a:spcAft>
                <a:spcPts val="0"/>
              </a:spcAft>
              <a:buFont typeface="Arial" pitchFamily="34" charset="0"/>
              <a:buNone/>
              <a:defRPr sz="1175" kern="1200">
                <a:gradFill>
                  <a:gsLst>
                    <a:gs pos="0">
                      <a:schemeClr val="tx1"/>
                    </a:gs>
                    <a:gs pos="100000">
                      <a:schemeClr val="tx1"/>
                    </a:gs>
                  </a:gsLst>
                  <a:lin ang="5400000" scaled="1"/>
                </a:gra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2000">
                <a:latin typeface="+mn-lt"/>
              </a:rPr>
              <a:t>Simplify process of video reviews, report creation, and sales proposal generation with a mobile cloud-based solution.</a:t>
            </a:r>
          </a:p>
          <a:p>
            <a:r>
              <a:rPr lang="en-US" sz="2000">
                <a:latin typeface="+mn-lt"/>
              </a:rPr>
              <a:t>Collaborate anywhere with Microsoft Office 365</a:t>
            </a:r>
          </a:p>
          <a:p>
            <a:r>
              <a:rPr lang="en-US" sz="2000">
                <a:latin typeface="+mn-lt"/>
              </a:rPr>
              <a:t>Gain greater visibility into sales operations and reveal new opportunities for business growth</a:t>
            </a:r>
          </a:p>
        </p:txBody>
      </p:sp>
    </p:spTree>
    <p:custDataLst>
      <p:tags r:id="rId1"/>
    </p:custDataLst>
    <p:extLst>
      <p:ext uri="{BB962C8B-B14F-4D97-AF65-F5344CB8AC3E}">
        <p14:creationId xmlns:p14="http://schemas.microsoft.com/office/powerpoint/2010/main" val="343019945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440C2E-F245-42BC-B252-1A411A19DF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76" y="6042611"/>
            <a:ext cx="2387252" cy="498339"/>
          </a:xfrm>
          <a:prstGeom prst="rect">
            <a:avLst/>
          </a:prstGeom>
        </p:spPr>
      </p:pic>
      <p:pic>
        <p:nvPicPr>
          <p:cNvPr id="11" name="Picture 10">
            <a:extLst>
              <a:ext uri="{FF2B5EF4-FFF2-40B4-BE49-F238E27FC236}">
                <a16:creationId xmlns:a16="http://schemas.microsoft.com/office/drawing/2014/main" id="{D601091D-5B2F-4204-A55A-7580458D30BD}"/>
              </a:ext>
            </a:extLst>
          </p:cNvPr>
          <p:cNvPicPr>
            <a:picLocks noChangeAspect="1"/>
          </p:cNvPicPr>
          <p:nvPr/>
        </p:nvPicPr>
        <p:blipFill rotWithShape="1">
          <a:blip r:embed="rId5">
            <a:extLst>
              <a:ext uri="{28A0092B-C50C-407E-A947-70E740481C1C}">
                <a14:useLocalDpi xmlns:a14="http://schemas.microsoft.com/office/drawing/2010/main" val="0"/>
              </a:ext>
            </a:extLst>
          </a:blip>
          <a:srcRect t="2503" b="58323"/>
          <a:stretch/>
        </p:blipFill>
        <p:spPr>
          <a:xfrm>
            <a:off x="-1" y="0"/>
            <a:ext cx="12192000" cy="2990334"/>
          </a:xfrm>
          <a:prstGeom prst="rect">
            <a:avLst/>
          </a:prstGeom>
        </p:spPr>
      </p:pic>
      <p:sp>
        <p:nvSpPr>
          <p:cNvPr id="4" name="Text Placeholder 3">
            <a:extLst>
              <a:ext uri="{FF2B5EF4-FFF2-40B4-BE49-F238E27FC236}">
                <a16:creationId xmlns:a16="http://schemas.microsoft.com/office/drawing/2014/main" id="{18F0CA52-288E-4A87-ABCB-896FC634F2ED}"/>
              </a:ext>
            </a:extLst>
          </p:cNvPr>
          <p:cNvSpPr>
            <a:spLocks noGrp="1"/>
          </p:cNvSpPr>
          <p:nvPr>
            <p:ph type="body" sz="quarter" idx="39"/>
          </p:nvPr>
        </p:nvSpPr>
        <p:spPr>
          <a:xfrm>
            <a:off x="269877" y="3304627"/>
            <a:ext cx="3532852" cy="1769715"/>
          </a:xfrm>
        </p:spPr>
        <p:txBody>
          <a:bodyPr/>
          <a:lstStyle/>
          <a:p>
            <a:pPr lvl="0"/>
            <a:r>
              <a:rPr lang="en-US" sz="1400" i="0"/>
              <a:t>“I was able to use CRM’s workflows and business rules to create a tool for our sales team that adds value by making it easier for them to do their job.” </a:t>
            </a:r>
            <a:br>
              <a:rPr lang="en-US" sz="1400" i="0"/>
            </a:br>
            <a:endParaRPr lang="en-US" sz="1400" i="0"/>
          </a:p>
          <a:p>
            <a:pPr lvl="1"/>
            <a:r>
              <a:rPr lang="en-US" sz="1400" i="0">
                <a:latin typeface="+mj-lt"/>
              </a:rPr>
              <a:t>Tom Faillace</a:t>
            </a:r>
            <a:br>
              <a:rPr lang="en-US" sz="1400" i="0">
                <a:latin typeface="+mj-lt"/>
              </a:rPr>
            </a:br>
            <a:r>
              <a:rPr lang="en-US" sz="1400" i="0">
                <a:latin typeface="+mj-lt"/>
              </a:rPr>
              <a:t>Senior IT Generalist, Luck Companies</a:t>
            </a:r>
          </a:p>
        </p:txBody>
      </p:sp>
      <p:sp>
        <p:nvSpPr>
          <p:cNvPr id="5" name="Text Placeholder 4">
            <a:extLst>
              <a:ext uri="{FF2B5EF4-FFF2-40B4-BE49-F238E27FC236}">
                <a16:creationId xmlns:a16="http://schemas.microsoft.com/office/drawing/2014/main" id="{3BE42EA8-56CF-4D56-94E8-A7AF4DAAEE6E}"/>
              </a:ext>
            </a:extLst>
          </p:cNvPr>
          <p:cNvSpPr>
            <a:spLocks noGrp="1"/>
          </p:cNvSpPr>
          <p:nvPr>
            <p:ph type="body" sz="quarter" idx="42"/>
          </p:nvPr>
        </p:nvSpPr>
        <p:spPr>
          <a:xfrm>
            <a:off x="4284617" y="3344480"/>
            <a:ext cx="7724820" cy="1859355"/>
          </a:xfrm>
        </p:spPr>
        <p:txBody>
          <a:bodyPr/>
          <a:lstStyle/>
          <a:p>
            <a:pPr lvl="1"/>
            <a:r>
              <a:rPr lang="en-US" sz="2000"/>
              <a:t>Deployed Microsoft Dynamics 365 and Office 365 to boost sales productivity and track sales performance</a:t>
            </a:r>
          </a:p>
          <a:p>
            <a:pPr lvl="1"/>
            <a:r>
              <a:rPr lang="en-US" sz="2000"/>
              <a:t>Each seller and sales leader saved approximately </a:t>
            </a:r>
            <a:br>
              <a:rPr lang="en-US" sz="2000"/>
            </a:br>
            <a:r>
              <a:rPr lang="en-US" sz="2000"/>
              <a:t>3 hours per week with the solution </a:t>
            </a:r>
          </a:p>
          <a:p>
            <a:pPr lvl="1"/>
            <a:r>
              <a:rPr lang="en-US" sz="2000"/>
              <a:t>Achieved ROI of 308% and payback in 7.2 months</a:t>
            </a:r>
          </a:p>
        </p:txBody>
      </p:sp>
    </p:spTree>
    <p:custDataLst>
      <p:tags r:id="rId1"/>
    </p:custDataLst>
    <p:extLst>
      <p:ext uri="{BB962C8B-B14F-4D97-AF65-F5344CB8AC3E}">
        <p14:creationId xmlns:p14="http://schemas.microsoft.com/office/powerpoint/2010/main" val="129517065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69B1BC8-5E0C-4641-A7DA-8BD80705DDA1}"/>
              </a:ext>
            </a:extLst>
          </p:cNvPr>
          <p:cNvSpPr/>
          <p:nvPr/>
        </p:nvSpPr>
        <p:spPr bwMode="auto">
          <a:xfrm>
            <a:off x="1" y="3470998"/>
            <a:ext cx="12192000" cy="33820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59876F83-982C-4BEC-ADA2-3201D97A9A74}"/>
              </a:ext>
            </a:extLst>
          </p:cNvPr>
          <p:cNvSpPr>
            <a:spLocks noGrp="1"/>
          </p:cNvSpPr>
          <p:nvPr>
            <p:ph type="title"/>
          </p:nvPr>
        </p:nvSpPr>
        <p:spPr/>
        <p:txBody>
          <a:bodyPr/>
          <a:lstStyle/>
          <a:p>
            <a:r>
              <a:rPr lang="en-US" spc="-100"/>
              <a:t>Learn how to modernize sales productivity with Dynamics 365 for Sales</a:t>
            </a:r>
            <a:br>
              <a:rPr lang="en-US" spc="-100"/>
            </a:br>
            <a:endParaRPr lang="en-US" spc="-100"/>
          </a:p>
        </p:txBody>
      </p:sp>
      <p:sp>
        <p:nvSpPr>
          <p:cNvPr id="78" name="Rectangle 77">
            <a:extLst>
              <a:ext uri="{FF2B5EF4-FFF2-40B4-BE49-F238E27FC236}">
                <a16:creationId xmlns:a16="http://schemas.microsoft.com/office/drawing/2014/main" id="{CFF14177-1B8F-4282-AAAE-84627C7792EA}"/>
              </a:ext>
            </a:extLst>
          </p:cNvPr>
          <p:cNvSpPr/>
          <p:nvPr/>
        </p:nvSpPr>
        <p:spPr>
          <a:xfrm>
            <a:off x="1059927" y="4265270"/>
            <a:ext cx="2913227" cy="1323439"/>
          </a:xfrm>
          <a:prstGeom prst="rect">
            <a:avLst/>
          </a:prstGeom>
        </p:spPr>
        <p:txBody>
          <a:bodyPr wrap="square" lIns="0">
            <a:spAutoFit/>
          </a:bodyPr>
          <a:lstStyle/>
          <a:p>
            <a:pPr algn="ctr" defTabSz="914367">
              <a:defRPr/>
            </a:pPr>
            <a:r>
              <a:rPr lang="en-US" sz="2000">
                <a:gradFill>
                  <a:gsLst>
                    <a:gs pos="0">
                      <a:schemeClr val="tx1"/>
                    </a:gs>
                    <a:gs pos="100000">
                      <a:schemeClr val="tx1"/>
                    </a:gs>
                  </a:gsLst>
                  <a:lin ang="5400000" scaled="1"/>
                </a:gradFill>
                <a:latin typeface="Segoe UI" panose="020B0502040204020203" pitchFamily="34" charset="0"/>
                <a:ea typeface="Calibri" panose="020F0502020204030204" pitchFamily="34" charset="0"/>
                <a:cs typeface="Segoe UI" panose="020B0502040204020203" pitchFamily="34" charset="0"/>
                <a:hlinkClick r:id="rId4"/>
              </a:rPr>
              <a:t>Watch</a:t>
            </a:r>
            <a:r>
              <a:rPr lang="en-US" sz="2000">
                <a:gradFill>
                  <a:gsLst>
                    <a:gs pos="0">
                      <a:schemeClr val="tx1"/>
                    </a:gs>
                    <a:gs pos="100000">
                      <a:schemeClr val="tx1"/>
                    </a:gs>
                  </a:gsLst>
                  <a:lin ang="5400000" scaled="1"/>
                </a:gradFill>
                <a:latin typeface="Segoe UI" panose="020B0502040204020203" pitchFamily="34" charset="0"/>
                <a:ea typeface="Calibri" panose="020F0502020204030204" pitchFamily="34" charset="0"/>
                <a:cs typeface="Segoe UI" panose="020B0502040204020203" pitchFamily="34" charset="0"/>
              </a:rPr>
              <a:t> how customers </a:t>
            </a:r>
            <a:br>
              <a:rPr lang="en-US" sz="2000">
                <a:gradFill>
                  <a:gsLst>
                    <a:gs pos="0">
                      <a:schemeClr val="tx1"/>
                    </a:gs>
                    <a:gs pos="100000">
                      <a:schemeClr val="tx1"/>
                    </a:gs>
                  </a:gsLst>
                  <a:lin ang="5400000" scaled="1"/>
                </a:gradFill>
                <a:latin typeface="Segoe UI" panose="020B0502040204020203" pitchFamily="34" charset="0"/>
                <a:ea typeface="Calibri" panose="020F0502020204030204" pitchFamily="34" charset="0"/>
                <a:cs typeface="Segoe UI" panose="020B0502040204020203" pitchFamily="34" charset="0"/>
              </a:rPr>
            </a:br>
            <a:r>
              <a:rPr lang="en-US" sz="2000">
                <a:gradFill>
                  <a:gsLst>
                    <a:gs pos="0">
                      <a:schemeClr val="tx1"/>
                    </a:gs>
                    <a:gs pos="100000">
                      <a:schemeClr val="tx1"/>
                    </a:gs>
                  </a:gsLst>
                  <a:lin ang="5400000" scaled="1"/>
                </a:gradFill>
                <a:latin typeface="Segoe UI" panose="020B0502040204020203" pitchFamily="34" charset="0"/>
                <a:ea typeface="Calibri" panose="020F0502020204030204" pitchFamily="34" charset="0"/>
                <a:cs typeface="Segoe UI" panose="020B0502040204020203" pitchFamily="34" charset="0"/>
              </a:rPr>
              <a:t>are modernizing sales productivity with </a:t>
            </a:r>
            <a:br>
              <a:rPr lang="en-US" sz="2000">
                <a:gradFill>
                  <a:gsLst>
                    <a:gs pos="0">
                      <a:schemeClr val="tx1"/>
                    </a:gs>
                    <a:gs pos="100000">
                      <a:schemeClr val="tx1"/>
                    </a:gs>
                  </a:gsLst>
                  <a:lin ang="5400000" scaled="1"/>
                </a:gradFill>
                <a:latin typeface="Segoe UI" panose="020B0502040204020203" pitchFamily="34" charset="0"/>
                <a:ea typeface="Calibri" panose="020F0502020204030204" pitchFamily="34" charset="0"/>
                <a:cs typeface="Segoe UI" panose="020B0502040204020203" pitchFamily="34" charset="0"/>
              </a:rPr>
            </a:br>
            <a:r>
              <a:rPr lang="en-US" sz="2000">
                <a:gradFill>
                  <a:gsLst>
                    <a:gs pos="0">
                      <a:schemeClr val="tx1"/>
                    </a:gs>
                    <a:gs pos="100000">
                      <a:schemeClr val="tx1"/>
                    </a:gs>
                  </a:gsLst>
                  <a:lin ang="5400000" scaled="1"/>
                </a:gradFill>
                <a:latin typeface="Segoe UI" panose="020B0502040204020203" pitchFamily="34" charset="0"/>
                <a:ea typeface="Calibri" panose="020F0502020204030204" pitchFamily="34" charset="0"/>
                <a:cs typeface="Segoe UI" panose="020B0502040204020203" pitchFamily="34" charset="0"/>
              </a:rPr>
              <a:t>Dynamics 365</a:t>
            </a:r>
          </a:p>
        </p:txBody>
      </p:sp>
      <p:grpSp>
        <p:nvGrpSpPr>
          <p:cNvPr id="11" name="Group 10">
            <a:extLst>
              <a:ext uri="{FF2B5EF4-FFF2-40B4-BE49-F238E27FC236}">
                <a16:creationId xmlns:a16="http://schemas.microsoft.com/office/drawing/2014/main" id="{722E5B71-1428-4601-B85F-23C02AC20E11}"/>
              </a:ext>
            </a:extLst>
          </p:cNvPr>
          <p:cNvGrpSpPr/>
          <p:nvPr/>
        </p:nvGrpSpPr>
        <p:grpSpPr>
          <a:xfrm>
            <a:off x="1765461" y="2476608"/>
            <a:ext cx="1502158" cy="1502158"/>
            <a:chOff x="2044419" y="1983167"/>
            <a:chExt cx="1063785" cy="1063785"/>
          </a:xfrm>
        </p:grpSpPr>
        <p:sp>
          <p:nvSpPr>
            <p:cNvPr id="52" name="Oval 51">
              <a:extLst>
                <a:ext uri="{FF2B5EF4-FFF2-40B4-BE49-F238E27FC236}">
                  <a16:creationId xmlns:a16="http://schemas.microsoft.com/office/drawing/2014/main" id="{EAB0B018-951C-4466-B6C0-FF2F447B30BA}"/>
                </a:ext>
              </a:extLst>
            </p:cNvPr>
            <p:cNvSpPr/>
            <p:nvPr/>
          </p:nvSpPr>
          <p:spPr bwMode="auto">
            <a:xfrm>
              <a:off x="2044419" y="1983167"/>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grpSp>
          <p:nvGrpSpPr>
            <p:cNvPr id="83" name="Group 126">
              <a:extLst>
                <a:ext uri="{FF2B5EF4-FFF2-40B4-BE49-F238E27FC236}">
                  <a16:creationId xmlns:a16="http://schemas.microsoft.com/office/drawing/2014/main" id="{675DA3B7-90A5-41A1-8980-5F725F0A38D8}"/>
                </a:ext>
              </a:extLst>
            </p:cNvPr>
            <p:cNvGrpSpPr>
              <a:grpSpLocks noChangeAspect="1"/>
            </p:cNvGrpSpPr>
            <p:nvPr/>
          </p:nvGrpSpPr>
          <p:grpSpPr bwMode="auto">
            <a:xfrm>
              <a:off x="2298542" y="2237290"/>
              <a:ext cx="555539" cy="555539"/>
              <a:chOff x="2408" y="2087"/>
              <a:chExt cx="256" cy="256"/>
            </a:xfrm>
          </p:grpSpPr>
          <p:sp>
            <p:nvSpPr>
              <p:cNvPr id="84" name="AutoShape 125">
                <a:extLst>
                  <a:ext uri="{FF2B5EF4-FFF2-40B4-BE49-F238E27FC236}">
                    <a16:creationId xmlns:a16="http://schemas.microsoft.com/office/drawing/2014/main" id="{A8D15741-CE6D-4407-8B71-9A183C0D0649}"/>
                  </a:ext>
                </a:extLst>
              </p:cNvPr>
              <p:cNvSpPr>
                <a:spLocks noChangeAspect="1" noChangeArrowheads="1" noTextEdit="1"/>
              </p:cNvSpPr>
              <p:nvPr/>
            </p:nvSpPr>
            <p:spPr bwMode="auto">
              <a:xfrm>
                <a:off x="2408" y="2087"/>
                <a:ext cx="256" cy="2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85" name="Freeform 127">
                <a:extLst>
                  <a:ext uri="{FF2B5EF4-FFF2-40B4-BE49-F238E27FC236}">
                    <a16:creationId xmlns:a16="http://schemas.microsoft.com/office/drawing/2014/main" id="{A443E507-0E69-4D3C-8AEA-75C0412CF7C9}"/>
                  </a:ext>
                </a:extLst>
              </p:cNvPr>
              <p:cNvSpPr>
                <a:spLocks noEditPoints="1"/>
              </p:cNvSpPr>
              <p:nvPr/>
            </p:nvSpPr>
            <p:spPr bwMode="auto">
              <a:xfrm>
                <a:off x="2441" y="2150"/>
                <a:ext cx="199" cy="133"/>
              </a:xfrm>
              <a:custGeom>
                <a:avLst/>
                <a:gdLst>
                  <a:gd name="T0" fmla="*/ 106 w 320"/>
                  <a:gd name="T1" fmla="*/ 160 h 213"/>
                  <a:gd name="T2" fmla="*/ 106 w 320"/>
                  <a:gd name="T3" fmla="*/ 160 h 213"/>
                  <a:gd name="T4" fmla="*/ 106 w 320"/>
                  <a:gd name="T5" fmla="*/ 53 h 213"/>
                  <a:gd name="T6" fmla="*/ 213 w 320"/>
                  <a:gd name="T7" fmla="*/ 106 h 213"/>
                  <a:gd name="T8" fmla="*/ 106 w 320"/>
                  <a:gd name="T9" fmla="*/ 160 h 213"/>
                  <a:gd name="T10" fmla="*/ 320 w 320"/>
                  <a:gd name="T11" fmla="*/ 0 h 213"/>
                  <a:gd name="T12" fmla="*/ 320 w 320"/>
                  <a:gd name="T13" fmla="*/ 0 h 213"/>
                  <a:gd name="T14" fmla="*/ 0 w 320"/>
                  <a:gd name="T15" fmla="*/ 0 h 213"/>
                  <a:gd name="T16" fmla="*/ 0 w 320"/>
                  <a:gd name="T17" fmla="*/ 213 h 213"/>
                  <a:gd name="T18" fmla="*/ 320 w 320"/>
                  <a:gd name="T19" fmla="*/ 213 h 213"/>
                  <a:gd name="T20" fmla="*/ 320 w 320"/>
                  <a:gd name="T21"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0" h="213">
                    <a:moveTo>
                      <a:pt x="106" y="160"/>
                    </a:moveTo>
                    <a:lnTo>
                      <a:pt x="106" y="160"/>
                    </a:lnTo>
                    <a:lnTo>
                      <a:pt x="106" y="53"/>
                    </a:lnTo>
                    <a:lnTo>
                      <a:pt x="213" y="106"/>
                    </a:lnTo>
                    <a:lnTo>
                      <a:pt x="106" y="160"/>
                    </a:lnTo>
                    <a:close/>
                    <a:moveTo>
                      <a:pt x="320" y="0"/>
                    </a:moveTo>
                    <a:lnTo>
                      <a:pt x="320" y="0"/>
                    </a:lnTo>
                    <a:lnTo>
                      <a:pt x="0" y="0"/>
                    </a:lnTo>
                    <a:lnTo>
                      <a:pt x="0" y="213"/>
                    </a:lnTo>
                    <a:lnTo>
                      <a:pt x="320" y="213"/>
                    </a:lnTo>
                    <a:lnTo>
                      <a:pt x="320" y="0"/>
                    </a:lnTo>
                    <a:close/>
                  </a:path>
                </a:pathLst>
              </a:custGeom>
              <a:solidFill>
                <a:srgbClr val="30E5D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86" name="Freeform 128">
                <a:extLst>
                  <a:ext uri="{FF2B5EF4-FFF2-40B4-BE49-F238E27FC236}">
                    <a16:creationId xmlns:a16="http://schemas.microsoft.com/office/drawing/2014/main" id="{85609D0F-4CCF-4228-A46D-88F3A6BE12E6}"/>
                  </a:ext>
                </a:extLst>
              </p:cNvPr>
              <p:cNvSpPr>
                <a:spLocks noEditPoints="1"/>
              </p:cNvSpPr>
              <p:nvPr/>
            </p:nvSpPr>
            <p:spPr bwMode="auto">
              <a:xfrm>
                <a:off x="2408" y="2117"/>
                <a:ext cx="264" cy="198"/>
              </a:xfrm>
              <a:custGeom>
                <a:avLst/>
                <a:gdLst>
                  <a:gd name="T0" fmla="*/ 0 w 426"/>
                  <a:gd name="T1" fmla="*/ 320 h 320"/>
                  <a:gd name="T2" fmla="*/ 0 w 426"/>
                  <a:gd name="T3" fmla="*/ 320 h 320"/>
                  <a:gd name="T4" fmla="*/ 426 w 426"/>
                  <a:gd name="T5" fmla="*/ 320 h 320"/>
                  <a:gd name="T6" fmla="*/ 426 w 426"/>
                  <a:gd name="T7" fmla="*/ 0 h 320"/>
                  <a:gd name="T8" fmla="*/ 0 w 426"/>
                  <a:gd name="T9" fmla="*/ 0 h 320"/>
                  <a:gd name="T10" fmla="*/ 0 w 426"/>
                  <a:gd name="T11" fmla="*/ 320 h 320"/>
                  <a:gd name="T12" fmla="*/ 26 w 426"/>
                  <a:gd name="T13" fmla="*/ 27 h 320"/>
                  <a:gd name="T14" fmla="*/ 26 w 426"/>
                  <a:gd name="T15" fmla="*/ 27 h 320"/>
                  <a:gd name="T16" fmla="*/ 400 w 426"/>
                  <a:gd name="T17" fmla="*/ 27 h 320"/>
                  <a:gd name="T18" fmla="*/ 400 w 426"/>
                  <a:gd name="T19" fmla="*/ 294 h 320"/>
                  <a:gd name="T20" fmla="*/ 26 w 426"/>
                  <a:gd name="T21" fmla="*/ 294 h 320"/>
                  <a:gd name="T22" fmla="*/ 26 w 426"/>
                  <a:gd name="T23" fmla="*/ 27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6" h="320">
                    <a:moveTo>
                      <a:pt x="0" y="320"/>
                    </a:moveTo>
                    <a:lnTo>
                      <a:pt x="0" y="320"/>
                    </a:lnTo>
                    <a:lnTo>
                      <a:pt x="426" y="320"/>
                    </a:lnTo>
                    <a:lnTo>
                      <a:pt x="426" y="0"/>
                    </a:lnTo>
                    <a:lnTo>
                      <a:pt x="0" y="0"/>
                    </a:lnTo>
                    <a:lnTo>
                      <a:pt x="0" y="320"/>
                    </a:lnTo>
                    <a:close/>
                    <a:moveTo>
                      <a:pt x="26" y="27"/>
                    </a:moveTo>
                    <a:lnTo>
                      <a:pt x="26" y="27"/>
                    </a:lnTo>
                    <a:lnTo>
                      <a:pt x="400" y="27"/>
                    </a:lnTo>
                    <a:lnTo>
                      <a:pt x="400" y="294"/>
                    </a:lnTo>
                    <a:lnTo>
                      <a:pt x="26" y="294"/>
                    </a:lnTo>
                    <a:lnTo>
                      <a:pt x="26" y="2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grpSp>
      </p:grpSp>
      <p:sp>
        <p:nvSpPr>
          <p:cNvPr id="80" name="Rectangle 79">
            <a:extLst>
              <a:ext uri="{FF2B5EF4-FFF2-40B4-BE49-F238E27FC236}">
                <a16:creationId xmlns:a16="http://schemas.microsoft.com/office/drawing/2014/main" id="{C7BA39C6-9221-4AA2-BA39-E4E86B91E87F}"/>
              </a:ext>
            </a:extLst>
          </p:cNvPr>
          <p:cNvSpPr/>
          <p:nvPr/>
        </p:nvSpPr>
        <p:spPr>
          <a:xfrm>
            <a:off x="4805643" y="4265270"/>
            <a:ext cx="2598661" cy="1015663"/>
          </a:xfrm>
          <a:prstGeom prst="rect">
            <a:avLst/>
          </a:prstGeom>
        </p:spPr>
        <p:txBody>
          <a:bodyPr wrap="none" lIns="0">
            <a:spAutoFit/>
          </a:bodyPr>
          <a:lstStyle/>
          <a:p>
            <a:pPr algn="ctr" defTabSz="914367">
              <a:defRPr/>
            </a:pPr>
            <a:r>
              <a:rPr lang="en-US" sz="2000">
                <a:gradFill>
                  <a:gsLst>
                    <a:gs pos="0">
                      <a:schemeClr val="tx1"/>
                    </a:gs>
                    <a:gs pos="100000">
                      <a:schemeClr val="tx1"/>
                    </a:gs>
                  </a:gsLst>
                  <a:lin ang="5400000" scaled="1"/>
                </a:gradFill>
                <a:latin typeface="Segoe UI" panose="020B0502040204020203" pitchFamily="34" charset="0"/>
                <a:ea typeface="Calibri" panose="020F0502020204030204" pitchFamily="34" charset="0"/>
                <a:cs typeface="Segoe UI" panose="020B0502040204020203" pitchFamily="34" charset="0"/>
              </a:rPr>
              <a:t>Dive in and learn </a:t>
            </a:r>
            <a:br>
              <a:rPr lang="en-US" sz="2000">
                <a:gradFill>
                  <a:gsLst>
                    <a:gs pos="0">
                      <a:schemeClr val="tx1"/>
                    </a:gs>
                    <a:gs pos="100000">
                      <a:schemeClr val="tx1"/>
                    </a:gs>
                  </a:gsLst>
                  <a:lin ang="5400000" scaled="1"/>
                </a:gradFill>
                <a:latin typeface="Segoe UI" panose="020B0502040204020203" pitchFamily="34" charset="0"/>
                <a:ea typeface="Calibri" panose="020F0502020204030204" pitchFamily="34" charset="0"/>
                <a:cs typeface="Segoe UI" panose="020B0502040204020203" pitchFamily="34" charset="0"/>
              </a:rPr>
            </a:br>
            <a:r>
              <a:rPr lang="en-US" sz="2000">
                <a:gradFill>
                  <a:gsLst>
                    <a:gs pos="0">
                      <a:schemeClr val="tx1"/>
                    </a:gs>
                    <a:gs pos="100000">
                      <a:schemeClr val="tx1"/>
                    </a:gs>
                  </a:gsLst>
                  <a:lin ang="5400000" scaled="1"/>
                </a:gradFill>
                <a:latin typeface="Segoe UI" panose="020B0502040204020203" pitchFamily="34" charset="0"/>
                <a:ea typeface="Calibri" panose="020F0502020204030204" pitchFamily="34" charset="0"/>
                <a:cs typeface="Segoe UI" panose="020B0502040204020203" pitchFamily="34" charset="0"/>
              </a:rPr>
              <a:t>more about the </a:t>
            </a:r>
            <a:br>
              <a:rPr lang="en-US" sz="2000">
                <a:gradFill>
                  <a:gsLst>
                    <a:gs pos="0">
                      <a:schemeClr val="tx1"/>
                    </a:gs>
                    <a:gs pos="100000">
                      <a:schemeClr val="tx1"/>
                    </a:gs>
                  </a:gsLst>
                  <a:lin ang="5400000" scaled="1"/>
                </a:gradFill>
                <a:latin typeface="Segoe UI" panose="020B0502040204020203" pitchFamily="34" charset="0"/>
                <a:ea typeface="Calibri" panose="020F0502020204030204" pitchFamily="34" charset="0"/>
                <a:cs typeface="Segoe UI" panose="020B0502040204020203" pitchFamily="34" charset="0"/>
              </a:rPr>
            </a:br>
            <a:r>
              <a:rPr lang="en-US" sz="2000">
                <a:gradFill>
                  <a:gsLst>
                    <a:gs pos="0">
                      <a:schemeClr val="tx1"/>
                    </a:gs>
                    <a:gs pos="100000">
                      <a:schemeClr val="tx1"/>
                    </a:gs>
                  </a:gsLst>
                  <a:lin ang="5400000" scaled="1"/>
                </a:gradFill>
                <a:latin typeface="Segoe UI" panose="020B0502040204020203" pitchFamily="34" charset="0"/>
                <a:ea typeface="Calibri" panose="020F0502020204030204" pitchFamily="34" charset="0"/>
                <a:cs typeface="Segoe UI" panose="020B0502040204020203" pitchFamily="34" charset="0"/>
              </a:rPr>
              <a:t>latest capabilities </a:t>
            </a:r>
            <a:r>
              <a:rPr lang="en-US" sz="2000">
                <a:gradFill>
                  <a:gsLst>
                    <a:gs pos="0">
                      <a:schemeClr val="tx1"/>
                    </a:gs>
                    <a:gs pos="100000">
                      <a:schemeClr val="tx1"/>
                    </a:gs>
                  </a:gsLst>
                  <a:lin ang="5400000" scaled="1"/>
                </a:gradFill>
                <a:latin typeface="Segoe UI" panose="020B0502040204020203" pitchFamily="34" charset="0"/>
                <a:ea typeface="Calibri" panose="020F0502020204030204" pitchFamily="34" charset="0"/>
                <a:cs typeface="Segoe UI" panose="020B0502040204020203" pitchFamily="34" charset="0"/>
                <a:hlinkClick r:id="rId5"/>
              </a:rPr>
              <a:t>here</a:t>
            </a:r>
            <a:endParaRPr lang="en-US" sz="2000">
              <a:gradFill>
                <a:gsLst>
                  <a:gs pos="0">
                    <a:schemeClr val="tx1"/>
                  </a:gs>
                  <a:gs pos="100000">
                    <a:schemeClr val="tx1"/>
                  </a:gs>
                </a:gsLst>
                <a:lin ang="5400000" scaled="1"/>
              </a:gradFill>
              <a:latin typeface="Segoe UI" panose="020B0502040204020203" pitchFamily="34" charset="0"/>
              <a:ea typeface="Calibri" panose="020F0502020204030204" pitchFamily="34" charset="0"/>
              <a:cs typeface="Segoe UI" panose="020B0502040204020203" pitchFamily="34" charset="0"/>
            </a:endParaRPr>
          </a:p>
        </p:txBody>
      </p:sp>
      <p:grpSp>
        <p:nvGrpSpPr>
          <p:cNvPr id="16" name="Group 15">
            <a:extLst>
              <a:ext uri="{FF2B5EF4-FFF2-40B4-BE49-F238E27FC236}">
                <a16:creationId xmlns:a16="http://schemas.microsoft.com/office/drawing/2014/main" id="{F9E874C7-BD99-4E92-82CE-973CB0D5D161}"/>
              </a:ext>
            </a:extLst>
          </p:cNvPr>
          <p:cNvGrpSpPr/>
          <p:nvPr/>
        </p:nvGrpSpPr>
        <p:grpSpPr>
          <a:xfrm>
            <a:off x="5353893" y="2476608"/>
            <a:ext cx="1502158" cy="1502158"/>
            <a:chOff x="5534315" y="1983167"/>
            <a:chExt cx="1063785" cy="1063785"/>
          </a:xfrm>
        </p:grpSpPr>
        <p:sp>
          <p:nvSpPr>
            <p:cNvPr id="38" name="Oval 37">
              <a:extLst>
                <a:ext uri="{FF2B5EF4-FFF2-40B4-BE49-F238E27FC236}">
                  <a16:creationId xmlns:a16="http://schemas.microsoft.com/office/drawing/2014/main" id="{BCD2D6E8-E23D-496B-A5B9-F8D6306F3466}"/>
                </a:ext>
              </a:extLst>
            </p:cNvPr>
            <p:cNvSpPr/>
            <p:nvPr/>
          </p:nvSpPr>
          <p:spPr bwMode="auto">
            <a:xfrm>
              <a:off x="5534315" y="1983167"/>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grpSp>
          <p:nvGrpSpPr>
            <p:cNvPr id="87" name="Group 86">
              <a:extLst>
                <a:ext uri="{FF2B5EF4-FFF2-40B4-BE49-F238E27FC236}">
                  <a16:creationId xmlns:a16="http://schemas.microsoft.com/office/drawing/2014/main" id="{76AB370F-4A8C-4061-A128-07F9DA7B12BF}"/>
                </a:ext>
              </a:extLst>
            </p:cNvPr>
            <p:cNvGrpSpPr/>
            <p:nvPr/>
          </p:nvGrpSpPr>
          <p:grpSpPr>
            <a:xfrm>
              <a:off x="5751418" y="2177076"/>
              <a:ext cx="629579" cy="675967"/>
              <a:chOff x="5387169" y="1276544"/>
              <a:chExt cx="474140" cy="509075"/>
            </a:xfrm>
          </p:grpSpPr>
          <p:sp>
            <p:nvSpPr>
              <p:cNvPr id="88" name="Oval 1124">
                <a:extLst>
                  <a:ext uri="{FF2B5EF4-FFF2-40B4-BE49-F238E27FC236}">
                    <a16:creationId xmlns:a16="http://schemas.microsoft.com/office/drawing/2014/main" id="{25080833-7BB4-40B5-BAAE-F1204779F3AA}"/>
                  </a:ext>
                </a:extLst>
              </p:cNvPr>
              <p:cNvSpPr>
                <a:spLocks noChangeArrowheads="1"/>
              </p:cNvSpPr>
              <p:nvPr/>
            </p:nvSpPr>
            <p:spPr bwMode="auto">
              <a:xfrm>
                <a:off x="5541890" y="1466199"/>
                <a:ext cx="159709" cy="159709"/>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89" name="Freeform 1125">
                <a:extLst>
                  <a:ext uri="{FF2B5EF4-FFF2-40B4-BE49-F238E27FC236}">
                    <a16:creationId xmlns:a16="http://schemas.microsoft.com/office/drawing/2014/main" id="{9DC77A1C-17EC-437F-A535-CA33FC331331}"/>
                  </a:ext>
                </a:extLst>
              </p:cNvPr>
              <p:cNvSpPr>
                <a:spLocks/>
              </p:cNvSpPr>
              <p:nvPr/>
            </p:nvSpPr>
            <p:spPr bwMode="auto">
              <a:xfrm>
                <a:off x="5486988" y="1645873"/>
                <a:ext cx="274502" cy="139746"/>
              </a:xfrm>
              <a:custGeom>
                <a:avLst/>
                <a:gdLst>
                  <a:gd name="T0" fmla="*/ 35 w 69"/>
                  <a:gd name="T1" fmla="*/ 0 h 35"/>
                  <a:gd name="T2" fmla="*/ 0 w 69"/>
                  <a:gd name="T3" fmla="*/ 35 h 35"/>
                  <a:gd name="T4" fmla="*/ 69 w 69"/>
                  <a:gd name="T5" fmla="*/ 35 h 35"/>
                  <a:gd name="T6" fmla="*/ 35 w 69"/>
                  <a:gd name="T7" fmla="*/ 0 h 35"/>
                </a:gdLst>
                <a:ahLst/>
                <a:cxnLst>
                  <a:cxn ang="0">
                    <a:pos x="T0" y="T1"/>
                  </a:cxn>
                  <a:cxn ang="0">
                    <a:pos x="T2" y="T3"/>
                  </a:cxn>
                  <a:cxn ang="0">
                    <a:pos x="T4" y="T5"/>
                  </a:cxn>
                  <a:cxn ang="0">
                    <a:pos x="T6" y="T7"/>
                  </a:cxn>
                </a:cxnLst>
                <a:rect l="0" t="0" r="r" b="b"/>
                <a:pathLst>
                  <a:path w="69" h="35">
                    <a:moveTo>
                      <a:pt x="35" y="0"/>
                    </a:moveTo>
                    <a:cubicBezTo>
                      <a:pt x="16" y="0"/>
                      <a:pt x="0" y="16"/>
                      <a:pt x="0" y="35"/>
                    </a:cubicBezTo>
                    <a:cubicBezTo>
                      <a:pt x="69" y="35"/>
                      <a:pt x="69" y="35"/>
                      <a:pt x="69" y="35"/>
                    </a:cubicBezTo>
                    <a:cubicBezTo>
                      <a:pt x="69" y="16"/>
                      <a:pt x="54" y="0"/>
                      <a:pt x="35" y="0"/>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90" name="Oval 1126">
                <a:extLst>
                  <a:ext uri="{FF2B5EF4-FFF2-40B4-BE49-F238E27FC236}">
                    <a16:creationId xmlns:a16="http://schemas.microsoft.com/office/drawing/2014/main" id="{F3A46F77-4AF2-4CC2-8B21-34BFE4C374B8}"/>
                  </a:ext>
                </a:extLst>
              </p:cNvPr>
              <p:cNvSpPr>
                <a:spLocks noChangeArrowheads="1"/>
              </p:cNvSpPr>
              <p:nvPr/>
            </p:nvSpPr>
            <p:spPr bwMode="auto">
              <a:xfrm>
                <a:off x="5736533" y="1326454"/>
                <a:ext cx="79856" cy="79856"/>
              </a:xfrm>
              <a:prstGeom prst="ellipse">
                <a:avLst/>
              </a:pr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91" name="Oval 1127">
                <a:extLst>
                  <a:ext uri="{FF2B5EF4-FFF2-40B4-BE49-F238E27FC236}">
                    <a16:creationId xmlns:a16="http://schemas.microsoft.com/office/drawing/2014/main" id="{620AFADA-9BB0-47AB-82CB-14E994657D20}"/>
                  </a:ext>
                </a:extLst>
              </p:cNvPr>
              <p:cNvSpPr>
                <a:spLocks noChangeArrowheads="1"/>
              </p:cNvSpPr>
              <p:nvPr/>
            </p:nvSpPr>
            <p:spPr bwMode="auto">
              <a:xfrm>
                <a:off x="5387169" y="1486164"/>
                <a:ext cx="44920" cy="44920"/>
              </a:xfrm>
              <a:prstGeom prst="ellipse">
                <a:avLst/>
              </a:pr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92" name="Oval 1128">
                <a:extLst>
                  <a:ext uri="{FF2B5EF4-FFF2-40B4-BE49-F238E27FC236}">
                    <a16:creationId xmlns:a16="http://schemas.microsoft.com/office/drawing/2014/main" id="{537F9CC0-3FCA-46E6-B232-FA151C617444}"/>
                  </a:ext>
                </a:extLst>
              </p:cNvPr>
              <p:cNvSpPr>
                <a:spLocks noChangeArrowheads="1"/>
              </p:cNvSpPr>
              <p:nvPr/>
            </p:nvSpPr>
            <p:spPr bwMode="auto">
              <a:xfrm>
                <a:off x="5447060" y="1341425"/>
                <a:ext cx="64884" cy="64884"/>
              </a:xfrm>
              <a:prstGeom prst="ellipse">
                <a:avLst/>
              </a:pr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93" name="Oval 1129">
                <a:extLst>
                  <a:ext uri="{FF2B5EF4-FFF2-40B4-BE49-F238E27FC236}">
                    <a16:creationId xmlns:a16="http://schemas.microsoft.com/office/drawing/2014/main" id="{0056D982-02BF-4FC5-B762-3C42C791FA8D}"/>
                  </a:ext>
                </a:extLst>
              </p:cNvPr>
              <p:cNvSpPr>
                <a:spLocks noChangeArrowheads="1"/>
              </p:cNvSpPr>
              <p:nvPr/>
            </p:nvSpPr>
            <p:spPr bwMode="auto">
              <a:xfrm>
                <a:off x="5591798" y="1276544"/>
                <a:ext cx="64884" cy="64884"/>
              </a:xfrm>
              <a:prstGeom prst="ellipse">
                <a:avLst/>
              </a:pr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94" name="Oval 1130">
                <a:extLst>
                  <a:ext uri="{FF2B5EF4-FFF2-40B4-BE49-F238E27FC236}">
                    <a16:creationId xmlns:a16="http://schemas.microsoft.com/office/drawing/2014/main" id="{DD2F3CA5-5928-4D73-91B3-C6DA6F2185ED}"/>
                  </a:ext>
                </a:extLst>
              </p:cNvPr>
              <p:cNvSpPr>
                <a:spLocks noChangeArrowheads="1"/>
              </p:cNvSpPr>
              <p:nvPr/>
            </p:nvSpPr>
            <p:spPr bwMode="auto">
              <a:xfrm>
                <a:off x="5816389" y="1466199"/>
                <a:ext cx="44920" cy="49910"/>
              </a:xfrm>
              <a:prstGeom prst="ellipse">
                <a:avLst/>
              </a:pr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95" name="Oval 1131">
                <a:extLst>
                  <a:ext uri="{FF2B5EF4-FFF2-40B4-BE49-F238E27FC236}">
                    <a16:creationId xmlns:a16="http://schemas.microsoft.com/office/drawing/2014/main" id="{6D931D39-ABC0-404E-A6B0-4A1637A79950}"/>
                  </a:ext>
                </a:extLst>
              </p:cNvPr>
              <p:cNvSpPr>
                <a:spLocks noChangeArrowheads="1"/>
              </p:cNvSpPr>
              <p:nvPr/>
            </p:nvSpPr>
            <p:spPr bwMode="auto">
              <a:xfrm>
                <a:off x="5447060" y="1610936"/>
                <a:ext cx="34937" cy="29945"/>
              </a:xfrm>
              <a:prstGeom prst="ellipse">
                <a:avLst/>
              </a:pr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96" name="Oval 1132">
                <a:extLst>
                  <a:ext uri="{FF2B5EF4-FFF2-40B4-BE49-F238E27FC236}">
                    <a16:creationId xmlns:a16="http://schemas.microsoft.com/office/drawing/2014/main" id="{BAACE5B9-9EE7-4C3A-B1EB-A78DD23DFAAA}"/>
                  </a:ext>
                </a:extLst>
              </p:cNvPr>
              <p:cNvSpPr>
                <a:spLocks noChangeArrowheads="1"/>
              </p:cNvSpPr>
              <p:nvPr/>
            </p:nvSpPr>
            <p:spPr bwMode="auto">
              <a:xfrm>
                <a:off x="5766479" y="1610936"/>
                <a:ext cx="29945" cy="29945"/>
              </a:xfrm>
              <a:prstGeom prst="ellipse">
                <a:avLst/>
              </a:pr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grpSp>
      </p:grpSp>
      <p:sp>
        <p:nvSpPr>
          <p:cNvPr id="79" name="Rectangle 78">
            <a:extLst>
              <a:ext uri="{FF2B5EF4-FFF2-40B4-BE49-F238E27FC236}">
                <a16:creationId xmlns:a16="http://schemas.microsoft.com/office/drawing/2014/main" id="{10D84E4D-334C-4F14-82C4-3F66346EE271}"/>
              </a:ext>
            </a:extLst>
          </p:cNvPr>
          <p:cNvSpPr/>
          <p:nvPr/>
        </p:nvSpPr>
        <p:spPr>
          <a:xfrm>
            <a:off x="8723140" y="4265270"/>
            <a:ext cx="1940531" cy="707886"/>
          </a:xfrm>
          <a:prstGeom prst="rect">
            <a:avLst/>
          </a:prstGeom>
        </p:spPr>
        <p:txBody>
          <a:bodyPr wrap="none" lIns="0">
            <a:spAutoFit/>
          </a:bodyPr>
          <a:lstStyle/>
          <a:p>
            <a:pPr algn="ctr" defTabSz="914367">
              <a:defRPr/>
            </a:pPr>
            <a:r>
              <a:rPr lang="en-US" sz="2000">
                <a:gradFill>
                  <a:gsLst>
                    <a:gs pos="0">
                      <a:schemeClr val="tx1"/>
                    </a:gs>
                    <a:gs pos="100000">
                      <a:schemeClr val="tx1"/>
                    </a:gs>
                  </a:gsLst>
                  <a:lin ang="5400000" scaled="1"/>
                </a:gradFill>
                <a:latin typeface="Segoe UI" panose="020B0502040204020203" pitchFamily="34" charset="0"/>
                <a:ea typeface="Times New Roman" panose="02020603050405020304" pitchFamily="18" charset="0"/>
                <a:cs typeface="Segoe UI" panose="020B0502040204020203" pitchFamily="34" charset="0"/>
              </a:rPr>
              <a:t>Visit the </a:t>
            </a:r>
            <a:r>
              <a:rPr lang="en-US" sz="2000" u="sng">
                <a:gradFill>
                  <a:gsLst>
                    <a:gs pos="0">
                      <a:schemeClr val="tx1"/>
                    </a:gs>
                    <a:gs pos="100000">
                      <a:schemeClr val="tx1"/>
                    </a:gs>
                  </a:gsLst>
                  <a:lin ang="5400000" scaled="1"/>
                </a:gradFill>
                <a:latin typeface="Segoe UI" panose="020B0502040204020203" pitchFamily="34" charset="0"/>
                <a:ea typeface="Times New Roman" panose="02020603050405020304" pitchFamily="18" charset="0"/>
                <a:cs typeface="Segoe UI" panose="020B0502040204020203" pitchFamily="34" charset="0"/>
                <a:hlinkClick r:id="rId6"/>
              </a:rPr>
              <a:t>website</a:t>
            </a:r>
            <a:br>
              <a:rPr lang="en-US" sz="2000" u="sng">
                <a:gradFill>
                  <a:gsLst>
                    <a:gs pos="0">
                      <a:schemeClr val="tx1"/>
                    </a:gs>
                    <a:gs pos="100000">
                      <a:schemeClr val="tx1"/>
                    </a:gs>
                  </a:gsLst>
                  <a:lin ang="5400000" scaled="1"/>
                </a:gradFill>
                <a:latin typeface="Segoe UI" panose="020B0502040204020203" pitchFamily="34" charset="0"/>
                <a:ea typeface="Times New Roman" panose="02020603050405020304" pitchFamily="18" charset="0"/>
                <a:cs typeface="Segoe UI" panose="020B0502040204020203" pitchFamily="34" charset="0"/>
              </a:rPr>
            </a:br>
            <a:r>
              <a:rPr lang="en-US" sz="2000">
                <a:gradFill>
                  <a:gsLst>
                    <a:gs pos="0">
                      <a:schemeClr val="tx1"/>
                    </a:gs>
                    <a:gs pos="100000">
                      <a:schemeClr val="tx1"/>
                    </a:gs>
                  </a:gsLst>
                  <a:lin ang="5400000" scaled="1"/>
                </a:gradFill>
                <a:latin typeface="Segoe UI" panose="020B0502040204020203" pitchFamily="34" charset="0"/>
                <a:ea typeface="Times New Roman" panose="02020603050405020304" pitchFamily="18" charset="0"/>
                <a:cs typeface="Segoe UI" panose="020B0502040204020203" pitchFamily="34" charset="0"/>
              </a:rPr>
              <a:t>to learn more</a:t>
            </a:r>
          </a:p>
        </p:txBody>
      </p:sp>
      <p:grpSp>
        <p:nvGrpSpPr>
          <p:cNvPr id="18" name="Group 17">
            <a:extLst>
              <a:ext uri="{FF2B5EF4-FFF2-40B4-BE49-F238E27FC236}">
                <a16:creationId xmlns:a16="http://schemas.microsoft.com/office/drawing/2014/main" id="{532D2F03-791E-4FFF-83F3-3E9CBE81B9C5}"/>
              </a:ext>
            </a:extLst>
          </p:cNvPr>
          <p:cNvGrpSpPr/>
          <p:nvPr/>
        </p:nvGrpSpPr>
        <p:grpSpPr>
          <a:xfrm>
            <a:off x="8942326" y="2476608"/>
            <a:ext cx="1502158" cy="1502158"/>
            <a:chOff x="8947013" y="1983167"/>
            <a:chExt cx="1063785" cy="1063785"/>
          </a:xfrm>
        </p:grpSpPr>
        <p:sp>
          <p:nvSpPr>
            <p:cNvPr id="68" name="Oval 67">
              <a:extLst>
                <a:ext uri="{FF2B5EF4-FFF2-40B4-BE49-F238E27FC236}">
                  <a16:creationId xmlns:a16="http://schemas.microsoft.com/office/drawing/2014/main" id="{7AFCB200-45CE-47B6-993B-DB7AA9D92E2D}"/>
                </a:ext>
              </a:extLst>
            </p:cNvPr>
            <p:cNvSpPr/>
            <p:nvPr/>
          </p:nvSpPr>
          <p:spPr bwMode="auto">
            <a:xfrm>
              <a:off x="8947013" y="1983167"/>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grpSp>
          <p:nvGrpSpPr>
            <p:cNvPr id="97" name="Group 16">
              <a:extLst>
                <a:ext uri="{FF2B5EF4-FFF2-40B4-BE49-F238E27FC236}">
                  <a16:creationId xmlns:a16="http://schemas.microsoft.com/office/drawing/2014/main" id="{1D650781-DF4A-472F-83D7-6DFDDB3A4EC6}"/>
                </a:ext>
              </a:extLst>
            </p:cNvPr>
            <p:cNvGrpSpPr>
              <a:grpSpLocks noChangeAspect="1"/>
            </p:cNvGrpSpPr>
            <p:nvPr/>
          </p:nvGrpSpPr>
          <p:grpSpPr bwMode="auto">
            <a:xfrm>
              <a:off x="9174194" y="2256517"/>
              <a:ext cx="609422" cy="517085"/>
              <a:chOff x="3269" y="828"/>
              <a:chExt cx="264" cy="224"/>
            </a:xfrm>
            <a:solidFill>
              <a:srgbClr val="75757A"/>
            </a:solidFill>
          </p:grpSpPr>
          <p:sp>
            <p:nvSpPr>
              <p:cNvPr id="98" name="Freeform 17">
                <a:extLst>
                  <a:ext uri="{FF2B5EF4-FFF2-40B4-BE49-F238E27FC236}">
                    <a16:creationId xmlns:a16="http://schemas.microsoft.com/office/drawing/2014/main" id="{78E1C665-784F-4D5A-AB48-25CB592E32CE}"/>
                  </a:ext>
                </a:extLst>
              </p:cNvPr>
              <p:cNvSpPr>
                <a:spLocks noEditPoints="1"/>
              </p:cNvSpPr>
              <p:nvPr/>
            </p:nvSpPr>
            <p:spPr bwMode="auto">
              <a:xfrm>
                <a:off x="3442" y="828"/>
                <a:ext cx="91" cy="160"/>
              </a:xfrm>
              <a:custGeom>
                <a:avLst/>
                <a:gdLst>
                  <a:gd name="T0" fmla="*/ 92 w 147"/>
                  <a:gd name="T1" fmla="*/ 238 h 257"/>
                  <a:gd name="T2" fmla="*/ 92 w 147"/>
                  <a:gd name="T3" fmla="*/ 238 h 257"/>
                  <a:gd name="T4" fmla="*/ 55 w 147"/>
                  <a:gd name="T5" fmla="*/ 238 h 257"/>
                  <a:gd name="T6" fmla="*/ 55 w 147"/>
                  <a:gd name="T7" fmla="*/ 220 h 257"/>
                  <a:gd name="T8" fmla="*/ 92 w 147"/>
                  <a:gd name="T9" fmla="*/ 220 h 257"/>
                  <a:gd name="T10" fmla="*/ 92 w 147"/>
                  <a:gd name="T11" fmla="*/ 238 h 257"/>
                  <a:gd name="T12" fmla="*/ 138 w 147"/>
                  <a:gd name="T13" fmla="*/ 0 h 257"/>
                  <a:gd name="T14" fmla="*/ 138 w 147"/>
                  <a:gd name="T15" fmla="*/ 0 h 257"/>
                  <a:gd name="T16" fmla="*/ 10 w 147"/>
                  <a:gd name="T17" fmla="*/ 0 h 257"/>
                  <a:gd name="T18" fmla="*/ 0 w 147"/>
                  <a:gd name="T19" fmla="*/ 9 h 257"/>
                  <a:gd name="T20" fmla="*/ 0 w 147"/>
                  <a:gd name="T21" fmla="*/ 248 h 257"/>
                  <a:gd name="T22" fmla="*/ 10 w 147"/>
                  <a:gd name="T23" fmla="*/ 257 h 257"/>
                  <a:gd name="T24" fmla="*/ 138 w 147"/>
                  <a:gd name="T25" fmla="*/ 257 h 257"/>
                  <a:gd name="T26" fmla="*/ 147 w 147"/>
                  <a:gd name="T27" fmla="*/ 248 h 257"/>
                  <a:gd name="T28" fmla="*/ 147 w 147"/>
                  <a:gd name="T29" fmla="*/ 9 h 257"/>
                  <a:gd name="T30" fmla="*/ 138 w 147"/>
                  <a:gd name="T31"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7" h="257">
                    <a:moveTo>
                      <a:pt x="92" y="238"/>
                    </a:moveTo>
                    <a:lnTo>
                      <a:pt x="92" y="238"/>
                    </a:lnTo>
                    <a:lnTo>
                      <a:pt x="55" y="238"/>
                    </a:lnTo>
                    <a:lnTo>
                      <a:pt x="55" y="220"/>
                    </a:lnTo>
                    <a:lnTo>
                      <a:pt x="92" y="220"/>
                    </a:lnTo>
                    <a:lnTo>
                      <a:pt x="92" y="238"/>
                    </a:lnTo>
                    <a:close/>
                    <a:moveTo>
                      <a:pt x="138" y="0"/>
                    </a:moveTo>
                    <a:lnTo>
                      <a:pt x="138" y="0"/>
                    </a:lnTo>
                    <a:lnTo>
                      <a:pt x="10" y="0"/>
                    </a:lnTo>
                    <a:cubicBezTo>
                      <a:pt x="5" y="0"/>
                      <a:pt x="0" y="4"/>
                      <a:pt x="0" y="9"/>
                    </a:cubicBezTo>
                    <a:lnTo>
                      <a:pt x="0" y="248"/>
                    </a:lnTo>
                    <a:cubicBezTo>
                      <a:pt x="0" y="253"/>
                      <a:pt x="5" y="257"/>
                      <a:pt x="10" y="257"/>
                    </a:cubicBezTo>
                    <a:lnTo>
                      <a:pt x="138" y="257"/>
                    </a:lnTo>
                    <a:cubicBezTo>
                      <a:pt x="143" y="257"/>
                      <a:pt x="147" y="253"/>
                      <a:pt x="147" y="248"/>
                    </a:cubicBezTo>
                    <a:lnTo>
                      <a:pt x="147" y="9"/>
                    </a:lnTo>
                    <a:cubicBezTo>
                      <a:pt x="147" y="4"/>
                      <a:pt x="143" y="0"/>
                      <a:pt x="13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99" name="Freeform 18">
                <a:extLst>
                  <a:ext uri="{FF2B5EF4-FFF2-40B4-BE49-F238E27FC236}">
                    <a16:creationId xmlns:a16="http://schemas.microsoft.com/office/drawing/2014/main" id="{8D5FB5F7-7599-433D-8EDC-2C8B7EED686E}"/>
                  </a:ext>
                </a:extLst>
              </p:cNvPr>
              <p:cNvSpPr>
                <a:spLocks noEditPoints="1"/>
              </p:cNvSpPr>
              <p:nvPr/>
            </p:nvSpPr>
            <p:spPr bwMode="auto">
              <a:xfrm>
                <a:off x="3269" y="887"/>
                <a:ext cx="232" cy="165"/>
              </a:xfrm>
              <a:custGeom>
                <a:avLst/>
                <a:gdLst>
                  <a:gd name="T0" fmla="*/ 159 w 373"/>
                  <a:gd name="T1" fmla="*/ 213 h 266"/>
                  <a:gd name="T2" fmla="*/ 159 w 373"/>
                  <a:gd name="T3" fmla="*/ 213 h 266"/>
                  <a:gd name="T4" fmla="*/ 213 w 373"/>
                  <a:gd name="T5" fmla="*/ 213 h 266"/>
                  <a:gd name="T6" fmla="*/ 213 w 373"/>
                  <a:gd name="T7" fmla="*/ 240 h 266"/>
                  <a:gd name="T8" fmla="*/ 159 w 373"/>
                  <a:gd name="T9" fmla="*/ 240 h 266"/>
                  <a:gd name="T10" fmla="*/ 159 w 373"/>
                  <a:gd name="T11" fmla="*/ 213 h 266"/>
                  <a:gd name="T12" fmla="*/ 12 w 373"/>
                  <a:gd name="T13" fmla="*/ 266 h 266"/>
                  <a:gd name="T14" fmla="*/ 12 w 373"/>
                  <a:gd name="T15" fmla="*/ 266 h 266"/>
                  <a:gd name="T16" fmla="*/ 360 w 373"/>
                  <a:gd name="T17" fmla="*/ 266 h 266"/>
                  <a:gd name="T18" fmla="*/ 373 w 373"/>
                  <a:gd name="T19" fmla="*/ 254 h 266"/>
                  <a:gd name="T20" fmla="*/ 373 w 373"/>
                  <a:gd name="T21" fmla="*/ 189 h 266"/>
                  <a:gd name="T22" fmla="*/ 289 w 373"/>
                  <a:gd name="T23" fmla="*/ 189 h 266"/>
                  <a:gd name="T24" fmla="*/ 253 w 373"/>
                  <a:gd name="T25" fmla="*/ 154 h 266"/>
                  <a:gd name="T26" fmla="*/ 253 w 373"/>
                  <a:gd name="T27" fmla="*/ 0 h 266"/>
                  <a:gd name="T28" fmla="*/ 12 w 373"/>
                  <a:gd name="T29" fmla="*/ 0 h 266"/>
                  <a:gd name="T30" fmla="*/ 0 w 373"/>
                  <a:gd name="T31" fmla="*/ 13 h 266"/>
                  <a:gd name="T32" fmla="*/ 0 w 373"/>
                  <a:gd name="T33" fmla="*/ 254 h 266"/>
                  <a:gd name="T34" fmla="*/ 12 w 373"/>
                  <a:gd name="T35"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3" h="266">
                    <a:moveTo>
                      <a:pt x="159" y="213"/>
                    </a:moveTo>
                    <a:lnTo>
                      <a:pt x="159" y="213"/>
                    </a:lnTo>
                    <a:lnTo>
                      <a:pt x="213" y="213"/>
                    </a:lnTo>
                    <a:lnTo>
                      <a:pt x="213" y="240"/>
                    </a:lnTo>
                    <a:lnTo>
                      <a:pt x="159" y="240"/>
                    </a:lnTo>
                    <a:lnTo>
                      <a:pt x="159" y="213"/>
                    </a:lnTo>
                    <a:close/>
                    <a:moveTo>
                      <a:pt x="12" y="266"/>
                    </a:moveTo>
                    <a:lnTo>
                      <a:pt x="12" y="266"/>
                    </a:lnTo>
                    <a:lnTo>
                      <a:pt x="360" y="266"/>
                    </a:lnTo>
                    <a:cubicBezTo>
                      <a:pt x="367" y="266"/>
                      <a:pt x="373" y="261"/>
                      <a:pt x="373" y="254"/>
                    </a:cubicBezTo>
                    <a:lnTo>
                      <a:pt x="373" y="189"/>
                    </a:lnTo>
                    <a:lnTo>
                      <a:pt x="289" y="189"/>
                    </a:lnTo>
                    <a:cubicBezTo>
                      <a:pt x="269" y="189"/>
                      <a:pt x="253" y="173"/>
                      <a:pt x="253" y="154"/>
                    </a:cubicBezTo>
                    <a:lnTo>
                      <a:pt x="253" y="0"/>
                    </a:lnTo>
                    <a:lnTo>
                      <a:pt x="12" y="0"/>
                    </a:lnTo>
                    <a:cubicBezTo>
                      <a:pt x="5" y="0"/>
                      <a:pt x="0" y="6"/>
                      <a:pt x="0" y="13"/>
                    </a:cubicBezTo>
                    <a:lnTo>
                      <a:pt x="0" y="254"/>
                    </a:lnTo>
                    <a:cubicBezTo>
                      <a:pt x="0" y="261"/>
                      <a:pt x="5" y="266"/>
                      <a:pt x="12" y="26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grpSp>
      </p:grpSp>
    </p:spTree>
    <p:custDataLst>
      <p:tags r:id="rId1"/>
    </p:custDataLst>
    <p:extLst>
      <p:ext uri="{BB962C8B-B14F-4D97-AF65-F5344CB8AC3E}">
        <p14:creationId xmlns:p14="http://schemas.microsoft.com/office/powerpoint/2010/main" val="126115994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E4C71B-6ABE-429A-9170-D8A42FAAB3F4}"/>
              </a:ext>
            </a:extLst>
          </p:cNvPr>
          <p:cNvSpPr>
            <a:spLocks noGrp="1"/>
          </p:cNvSpPr>
          <p:nvPr>
            <p:ph type="title"/>
          </p:nvPr>
        </p:nvSpPr>
        <p:spPr/>
        <p:txBody>
          <a:bodyPr/>
          <a:lstStyle/>
          <a:p>
            <a:r>
              <a:rPr lang="en-US"/>
              <a:t>Thank you</a:t>
            </a:r>
          </a:p>
        </p:txBody>
      </p:sp>
    </p:spTree>
    <p:custDataLst>
      <p:tags r:id="rId1"/>
    </p:custDataLst>
    <p:extLst>
      <p:ext uri="{BB962C8B-B14F-4D97-AF65-F5344CB8AC3E}">
        <p14:creationId xmlns:p14="http://schemas.microsoft.com/office/powerpoint/2010/main" val="93997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98D5F-7EB8-472D-8D8B-20E0BEE7F289}"/>
              </a:ext>
            </a:extLst>
          </p:cNvPr>
          <p:cNvSpPr>
            <a:spLocks noGrp="1"/>
          </p:cNvSpPr>
          <p:nvPr>
            <p:ph type="title"/>
          </p:nvPr>
        </p:nvSpPr>
        <p:spPr/>
        <p:txBody>
          <a:bodyPr/>
          <a:lstStyle/>
          <a:p>
            <a:r>
              <a:rPr lang="en-US"/>
              <a:t>Appendix</a:t>
            </a:r>
          </a:p>
        </p:txBody>
      </p:sp>
    </p:spTree>
    <p:custDataLst>
      <p:tags r:id="rId1"/>
    </p:custDataLst>
    <p:extLst>
      <p:ext uri="{BB962C8B-B14F-4D97-AF65-F5344CB8AC3E}">
        <p14:creationId xmlns:p14="http://schemas.microsoft.com/office/powerpoint/2010/main" val="284124418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06E45-0BD7-4B40-96A7-9A10DE8991D2}"/>
              </a:ext>
            </a:extLst>
          </p:cNvPr>
          <p:cNvSpPr>
            <a:spLocks noGrp="1"/>
          </p:cNvSpPr>
          <p:nvPr>
            <p:ph type="title"/>
          </p:nvPr>
        </p:nvSpPr>
        <p:spPr>
          <a:xfrm>
            <a:off x="456797" y="620828"/>
            <a:ext cx="11304865" cy="402302"/>
          </a:xfrm>
        </p:spPr>
        <p:txBody>
          <a:bodyPr/>
          <a:lstStyle/>
          <a:p>
            <a:r>
              <a:rPr lang="en-US"/>
              <a:t>Professional &amp; Enterprise comparison</a:t>
            </a:r>
          </a:p>
        </p:txBody>
      </p:sp>
      <p:pic>
        <p:nvPicPr>
          <p:cNvPr id="3" name="Picture 2">
            <a:extLst>
              <a:ext uri="{FF2B5EF4-FFF2-40B4-BE49-F238E27FC236}">
                <a16:creationId xmlns:a16="http://schemas.microsoft.com/office/drawing/2014/main" id="{BEF57894-7DE2-449B-9DA5-92FE7576A60B}"/>
              </a:ext>
            </a:extLst>
          </p:cNvPr>
          <p:cNvPicPr>
            <a:picLocks noChangeAspect="1"/>
          </p:cNvPicPr>
          <p:nvPr/>
        </p:nvPicPr>
        <p:blipFill>
          <a:blip r:embed="rId3"/>
          <a:stretch>
            <a:fillRect/>
          </a:stretch>
        </p:blipFill>
        <p:spPr>
          <a:xfrm>
            <a:off x="987045" y="1018316"/>
            <a:ext cx="9666076" cy="5614290"/>
          </a:xfrm>
          <a:prstGeom prst="rect">
            <a:avLst/>
          </a:prstGeom>
        </p:spPr>
      </p:pic>
    </p:spTree>
    <p:custDataLst>
      <p:tags r:id="rId1"/>
    </p:custDataLst>
    <p:extLst>
      <p:ext uri="{BB962C8B-B14F-4D97-AF65-F5344CB8AC3E}">
        <p14:creationId xmlns:p14="http://schemas.microsoft.com/office/powerpoint/2010/main" val="72068490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2C20-9E98-432F-8D6E-04B3A7A66F02}"/>
              </a:ext>
            </a:extLst>
          </p:cNvPr>
          <p:cNvSpPr>
            <a:spLocks noGrp="1"/>
          </p:cNvSpPr>
          <p:nvPr>
            <p:ph type="title"/>
          </p:nvPr>
        </p:nvSpPr>
        <p:spPr>
          <a:xfrm>
            <a:off x="455996" y="620429"/>
            <a:ext cx="11306469" cy="403137"/>
          </a:xfrm>
        </p:spPr>
        <p:txBody>
          <a:bodyPr/>
          <a:lstStyle/>
          <a:p>
            <a:r>
              <a:rPr lang="en-US"/>
              <a:t>Professional &amp; Enterprise comparison</a:t>
            </a:r>
          </a:p>
        </p:txBody>
      </p:sp>
      <p:pic>
        <p:nvPicPr>
          <p:cNvPr id="9" name="Picture 8">
            <a:extLst>
              <a:ext uri="{FF2B5EF4-FFF2-40B4-BE49-F238E27FC236}">
                <a16:creationId xmlns:a16="http://schemas.microsoft.com/office/drawing/2014/main" id="{24A7F05E-C99B-4BEB-B4B5-5BD3F3A12B1B}"/>
              </a:ext>
            </a:extLst>
          </p:cNvPr>
          <p:cNvPicPr>
            <a:picLocks noChangeAspect="1"/>
          </p:cNvPicPr>
          <p:nvPr/>
        </p:nvPicPr>
        <p:blipFill>
          <a:blip r:embed="rId3"/>
          <a:stretch>
            <a:fillRect/>
          </a:stretch>
        </p:blipFill>
        <p:spPr>
          <a:xfrm>
            <a:off x="1517861" y="1030780"/>
            <a:ext cx="9156279" cy="5713709"/>
          </a:xfrm>
          <a:prstGeom prst="rect">
            <a:avLst/>
          </a:prstGeom>
        </p:spPr>
      </p:pic>
    </p:spTree>
    <p:custDataLst>
      <p:tags r:id="rId1"/>
    </p:custDataLst>
    <p:extLst>
      <p:ext uri="{BB962C8B-B14F-4D97-AF65-F5344CB8AC3E}">
        <p14:creationId xmlns:p14="http://schemas.microsoft.com/office/powerpoint/2010/main" val="218795146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1BC00276-DB5F-4E85-8FE3-9C803EA5554A}"/>
              </a:ext>
            </a:extLst>
          </p:cNvPr>
          <p:cNvSpPr/>
          <p:nvPr/>
        </p:nvSpPr>
        <p:spPr>
          <a:xfrm>
            <a:off x="479034" y="6284920"/>
            <a:ext cx="11283431" cy="323165"/>
          </a:xfrm>
          <a:prstGeom prst="rect">
            <a:avLst/>
          </a:prstGeom>
        </p:spPr>
        <p:txBody>
          <a:bodyPr wrap="square" lIns="0" tIns="0" rIns="0" bIns="0">
            <a:spAutoFit/>
          </a:bodyPr>
          <a:lstStyle/>
          <a:p>
            <a:pPr defTabSz="1218996">
              <a:defRPr/>
            </a:pPr>
            <a:r>
              <a:rPr lang="en-US" sz="700" baseline="30000">
                <a:gradFill>
                  <a:gsLst>
                    <a:gs pos="0">
                      <a:schemeClr val="tx1"/>
                    </a:gs>
                    <a:gs pos="100000">
                      <a:schemeClr val="tx1"/>
                    </a:gs>
                  </a:gsLst>
                  <a:lin ang="5400000" scaled="1"/>
                </a:gradFill>
                <a:ea typeface="Times New Roman" panose="02020603050405020304" pitchFamily="18" charset="0"/>
              </a:rPr>
              <a:t>1 </a:t>
            </a:r>
            <a:r>
              <a:rPr lang="en-US" sz="700">
                <a:gradFill>
                  <a:gsLst>
                    <a:gs pos="0">
                      <a:schemeClr val="tx1"/>
                    </a:gs>
                    <a:gs pos="100000">
                      <a:schemeClr val="tx1"/>
                    </a:gs>
                  </a:gsLst>
                  <a:lin ang="5400000" scaled="1"/>
                </a:gradFill>
                <a:ea typeface="Times New Roman" panose="02020603050405020304" pitchFamily="18" charset="0"/>
                <a:hlinkClick r:id="rId4"/>
              </a:rPr>
              <a:t>Accenture</a:t>
            </a:r>
            <a:endParaRPr lang="en-US" sz="700">
              <a:gradFill>
                <a:gsLst>
                  <a:gs pos="0">
                    <a:schemeClr val="tx1"/>
                  </a:gs>
                  <a:gs pos="100000">
                    <a:schemeClr val="tx1"/>
                  </a:gs>
                </a:gsLst>
                <a:lin ang="5400000" scaled="1"/>
              </a:gradFill>
              <a:ea typeface="Times New Roman" panose="02020603050405020304" pitchFamily="18" charset="0"/>
            </a:endParaRPr>
          </a:p>
          <a:p>
            <a:pPr defTabSz="1218996">
              <a:defRPr/>
            </a:pPr>
            <a:r>
              <a:rPr lang="en-US" sz="700" baseline="30000">
                <a:gradFill>
                  <a:gsLst>
                    <a:gs pos="0">
                      <a:schemeClr val="tx1"/>
                    </a:gs>
                    <a:gs pos="100000">
                      <a:schemeClr val="tx1"/>
                    </a:gs>
                  </a:gsLst>
                  <a:lin ang="5400000" scaled="1"/>
                </a:gradFill>
                <a:ea typeface="Times New Roman" panose="02020603050405020304" pitchFamily="18" charset="0"/>
              </a:rPr>
              <a:t>2</a:t>
            </a:r>
            <a:r>
              <a:rPr lang="en-US" sz="700">
                <a:gradFill>
                  <a:gsLst>
                    <a:gs pos="0">
                      <a:schemeClr val="tx1"/>
                    </a:gs>
                    <a:gs pos="100000">
                      <a:schemeClr val="tx1"/>
                    </a:gs>
                  </a:gsLst>
                  <a:lin ang="5400000" scaled="1"/>
                </a:gradFill>
                <a:ea typeface="Times New Roman" panose="02020603050405020304" pitchFamily="18" charset="0"/>
              </a:rPr>
              <a:t> </a:t>
            </a:r>
            <a:r>
              <a:rPr lang="en-US" sz="700">
                <a:gradFill>
                  <a:gsLst>
                    <a:gs pos="0">
                      <a:schemeClr val="tx1"/>
                    </a:gs>
                    <a:gs pos="100000">
                      <a:schemeClr val="tx1"/>
                    </a:gs>
                  </a:gsLst>
                  <a:lin ang="5400000" scaled="1"/>
                </a:gradFill>
                <a:ea typeface="Times New Roman" panose="02020603050405020304" pitchFamily="18" charset="0"/>
                <a:hlinkClick r:id="rId5"/>
              </a:rPr>
              <a:t>Gallup</a:t>
            </a:r>
            <a:r>
              <a:rPr lang="en-US" sz="700">
                <a:gradFill>
                  <a:gsLst>
                    <a:gs pos="0">
                      <a:schemeClr val="tx1"/>
                    </a:gs>
                    <a:gs pos="100000">
                      <a:schemeClr val="tx1"/>
                    </a:gs>
                  </a:gsLst>
                  <a:lin ang="5400000" scaled="1"/>
                </a:gradFill>
                <a:ea typeface="Times New Roman" panose="02020603050405020304" pitchFamily="18" charset="0"/>
              </a:rPr>
              <a:t> </a:t>
            </a:r>
          </a:p>
          <a:p>
            <a:pPr defTabSz="1218996">
              <a:defRPr/>
            </a:pPr>
            <a:r>
              <a:rPr lang="en-US" sz="700" baseline="30000">
                <a:gradFill>
                  <a:gsLst>
                    <a:gs pos="0">
                      <a:schemeClr val="tx1"/>
                    </a:gs>
                    <a:gs pos="100000">
                      <a:schemeClr val="tx1"/>
                    </a:gs>
                  </a:gsLst>
                  <a:lin ang="5400000" scaled="1"/>
                </a:gradFill>
                <a:ea typeface="Times New Roman" panose="02020603050405020304" pitchFamily="18" charset="0"/>
              </a:rPr>
              <a:t>3</a:t>
            </a:r>
            <a:r>
              <a:rPr lang="en-US" sz="700">
                <a:gradFill>
                  <a:gsLst>
                    <a:gs pos="0">
                      <a:schemeClr val="tx1"/>
                    </a:gs>
                    <a:gs pos="100000">
                      <a:schemeClr val="tx1"/>
                    </a:gs>
                  </a:gsLst>
                  <a:lin ang="5400000" scaled="1"/>
                </a:gradFill>
                <a:ea typeface="Times New Roman" panose="02020603050405020304" pitchFamily="18" charset="0"/>
              </a:rPr>
              <a:t> </a:t>
            </a:r>
            <a:r>
              <a:rPr lang="en-US" sz="700">
                <a:gradFill>
                  <a:gsLst>
                    <a:gs pos="0">
                      <a:schemeClr val="tx1"/>
                    </a:gs>
                    <a:gs pos="100000">
                      <a:schemeClr val="tx1"/>
                    </a:gs>
                  </a:gsLst>
                  <a:lin ang="5400000" scaled="1"/>
                </a:gradFill>
                <a:ea typeface="Times New Roman" panose="02020603050405020304" pitchFamily="18" charset="0"/>
                <a:hlinkClick r:id="rId6"/>
              </a:rPr>
              <a:t>Pace Productivity</a:t>
            </a:r>
            <a:endParaRPr lang="en-US" sz="700">
              <a:gradFill>
                <a:gsLst>
                  <a:gs pos="0">
                    <a:schemeClr val="tx1"/>
                  </a:gs>
                  <a:gs pos="100000">
                    <a:schemeClr val="tx1"/>
                  </a:gs>
                </a:gsLst>
                <a:lin ang="5400000" scaled="1"/>
              </a:gradFill>
              <a:ea typeface="Times New Roman" panose="02020603050405020304" pitchFamily="18" charset="0"/>
            </a:endParaRPr>
          </a:p>
        </p:txBody>
      </p:sp>
      <p:grpSp>
        <p:nvGrpSpPr>
          <p:cNvPr id="7" name="Group 6">
            <a:extLst>
              <a:ext uri="{FF2B5EF4-FFF2-40B4-BE49-F238E27FC236}">
                <a16:creationId xmlns:a16="http://schemas.microsoft.com/office/drawing/2014/main" id="{B46127BE-6183-4E2A-B685-C049B8FCDA5C}"/>
              </a:ext>
            </a:extLst>
          </p:cNvPr>
          <p:cNvGrpSpPr/>
          <p:nvPr/>
        </p:nvGrpSpPr>
        <p:grpSpPr>
          <a:xfrm>
            <a:off x="3999981" y="649894"/>
            <a:ext cx="4192039" cy="5257595"/>
            <a:chOff x="3999981" y="649894"/>
            <a:chExt cx="4192039" cy="5257595"/>
          </a:xfrm>
        </p:grpSpPr>
        <p:sp>
          <p:nvSpPr>
            <p:cNvPr id="65" name="Rectangle 64">
              <a:extLst>
                <a:ext uri="{FF2B5EF4-FFF2-40B4-BE49-F238E27FC236}">
                  <a16:creationId xmlns:a16="http://schemas.microsoft.com/office/drawing/2014/main" id="{115C7037-3F5F-4E6B-AD27-5F98A3F9867F}"/>
                </a:ext>
              </a:extLst>
            </p:cNvPr>
            <p:cNvSpPr/>
            <p:nvPr/>
          </p:nvSpPr>
          <p:spPr bwMode="auto">
            <a:xfrm>
              <a:off x="3999983" y="649895"/>
              <a:ext cx="4192037" cy="5257594"/>
            </a:xfrm>
            <a:prstGeom prst="rect">
              <a:avLst/>
            </a:prstGeom>
            <a:solidFill>
              <a:schemeClr val="bg1"/>
            </a:solidFill>
            <a:ln>
              <a:noFill/>
              <a:headEnd type="none" w="med" len="med"/>
              <a:tailEnd type="none" w="med" len="med"/>
            </a:ln>
            <a:effectLst>
              <a:outerShdw blurRad="254000" dist="76200" dir="2700000" algn="ctr"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70E401AC-B9D8-48FF-8AAA-E3C114604F67}"/>
                </a:ext>
              </a:extLst>
            </p:cNvPr>
            <p:cNvSpPr/>
            <p:nvPr/>
          </p:nvSpPr>
          <p:spPr>
            <a:xfrm>
              <a:off x="3999981" y="649894"/>
              <a:ext cx="4192037" cy="667049"/>
            </a:xfrm>
            <a:prstGeom prst="rect">
              <a:avLst/>
            </a:prstGeom>
            <a:solidFill>
              <a:schemeClr val="bg1">
                <a:lumMod val="95000"/>
              </a:schemeClr>
            </a:solidFill>
          </p:spPr>
          <p:txBody>
            <a:bodyPr wrap="square" lIns="182880" tIns="91440" bIns="91440" anchor="ctr">
              <a:noAutofit/>
            </a:bodyPr>
            <a:lstStyle/>
            <a:p>
              <a:pPr defTabSz="914367">
                <a:defRPr/>
              </a:pPr>
              <a:r>
                <a:rPr lang="en-US" sz="240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Cost of distraction</a:t>
              </a:r>
            </a:p>
          </p:txBody>
        </p:sp>
      </p:grpSp>
      <p:grpSp>
        <p:nvGrpSpPr>
          <p:cNvPr id="5" name="Group 4">
            <a:extLst>
              <a:ext uri="{FF2B5EF4-FFF2-40B4-BE49-F238E27FC236}">
                <a16:creationId xmlns:a16="http://schemas.microsoft.com/office/drawing/2014/main" id="{3B478F02-F528-4EDB-903B-3A9CDFCF66EC}"/>
              </a:ext>
            </a:extLst>
          </p:cNvPr>
          <p:cNvGrpSpPr/>
          <p:nvPr/>
        </p:nvGrpSpPr>
        <p:grpSpPr>
          <a:xfrm>
            <a:off x="9354630" y="2329682"/>
            <a:ext cx="2093784" cy="1977740"/>
            <a:chOff x="8340830" y="4068334"/>
            <a:chExt cx="2135769" cy="2017398"/>
          </a:xfrm>
        </p:grpSpPr>
        <p:sp>
          <p:nvSpPr>
            <p:cNvPr id="17" name="Rectangle 16">
              <a:extLst>
                <a:ext uri="{FF2B5EF4-FFF2-40B4-BE49-F238E27FC236}">
                  <a16:creationId xmlns:a16="http://schemas.microsoft.com/office/drawing/2014/main" id="{2B170527-05E5-4AE1-9086-427D9C465B45}"/>
                </a:ext>
              </a:extLst>
            </p:cNvPr>
            <p:cNvSpPr/>
            <p:nvPr/>
          </p:nvSpPr>
          <p:spPr>
            <a:xfrm>
              <a:off x="8503548" y="5316291"/>
              <a:ext cx="1973051" cy="769441"/>
            </a:xfrm>
            <a:prstGeom prst="rect">
              <a:avLst/>
            </a:prstGeom>
          </p:spPr>
          <p:txBody>
            <a:bodyPr wrap="square" lIns="0" tIns="0" rIns="0" bIns="0">
              <a:spAutoFit/>
            </a:bodyPr>
            <a:lstStyle/>
            <a:p>
              <a:pPr defTabSz="914367">
                <a:defRPr/>
              </a:pPr>
              <a:r>
                <a:rPr lang="en-US" sz="1568">
                  <a:solidFill>
                    <a:srgbClr val="353535"/>
                  </a:solidFill>
                  <a:latin typeface="Segoe UI Semibold"/>
                </a:rPr>
                <a:t>Distractions reduce seller’s performance by</a:t>
              </a:r>
              <a:r>
                <a:rPr lang="en-US" sz="1765">
                  <a:solidFill>
                    <a:srgbClr val="353535"/>
                  </a:solidFill>
                  <a:latin typeface="Segoe UI Semibold"/>
                </a:rPr>
                <a:t> </a:t>
              </a:r>
              <a:r>
                <a:rPr lang="en-US" sz="1765">
                  <a:gradFill>
                    <a:gsLst>
                      <a:gs pos="0">
                        <a:schemeClr val="tx2"/>
                      </a:gs>
                      <a:gs pos="100000">
                        <a:schemeClr val="tx2"/>
                      </a:gs>
                    </a:gsLst>
                    <a:lin ang="5400000" scaled="1"/>
                  </a:gradFill>
                  <a:latin typeface="Segoe UI Semibold"/>
                  <a:cs typeface="Segoe UI Semibold" panose="020B0702040204020203" pitchFamily="34" charset="0"/>
                </a:rPr>
                <a:t>14%</a:t>
              </a:r>
              <a:r>
                <a:rPr lang="en-US" sz="1600" baseline="30000">
                  <a:solidFill>
                    <a:srgbClr val="353535"/>
                  </a:solidFill>
                  <a:latin typeface="Segoe UI Semibold"/>
                </a:rPr>
                <a:t>1</a:t>
              </a:r>
              <a:endParaRPr lang="en-US" sz="1765">
                <a:solidFill>
                  <a:srgbClr val="002050"/>
                </a:solidFill>
                <a:latin typeface="Segoe UI Semibold"/>
                <a:cs typeface="Segoe UI Semibold" panose="020B0702040204020203" pitchFamily="34" charset="0"/>
              </a:endParaRPr>
            </a:p>
          </p:txBody>
        </p:sp>
        <p:graphicFrame>
          <p:nvGraphicFramePr>
            <p:cNvPr id="63" name="Chart 62">
              <a:extLst>
                <a:ext uri="{FF2B5EF4-FFF2-40B4-BE49-F238E27FC236}">
                  <a16:creationId xmlns:a16="http://schemas.microsoft.com/office/drawing/2014/main" id="{02765122-5AFF-435B-BB69-82A9976B9D82}"/>
                </a:ext>
              </a:extLst>
            </p:cNvPr>
            <p:cNvGraphicFramePr/>
            <p:nvPr/>
          </p:nvGraphicFramePr>
          <p:xfrm>
            <a:off x="8340830" y="4068334"/>
            <a:ext cx="1973050" cy="1315367"/>
          </p:xfrm>
          <a:graphic>
            <a:graphicData uri="http://schemas.openxmlformats.org/drawingml/2006/chart">
              <c:chart xmlns:c="http://schemas.openxmlformats.org/drawingml/2006/chart" xmlns:r="http://schemas.openxmlformats.org/officeDocument/2006/relationships" r:id="rId7"/>
            </a:graphicData>
          </a:graphic>
        </p:graphicFrame>
      </p:grpSp>
      <p:sp>
        <p:nvSpPr>
          <p:cNvPr id="9" name="Arrow: Chevron 8">
            <a:extLst>
              <a:ext uri="{FF2B5EF4-FFF2-40B4-BE49-F238E27FC236}">
                <a16:creationId xmlns:a16="http://schemas.microsoft.com/office/drawing/2014/main" id="{23A6C91D-A242-483A-B902-357D4F075686}"/>
              </a:ext>
            </a:extLst>
          </p:cNvPr>
          <p:cNvSpPr/>
          <p:nvPr/>
        </p:nvSpPr>
        <p:spPr bwMode="auto">
          <a:xfrm>
            <a:off x="7906605" y="1928426"/>
            <a:ext cx="1344824" cy="3414354"/>
          </a:xfrm>
          <a:prstGeom prst="chevron">
            <a:avLst>
              <a:gd name="adj" fmla="val 73013"/>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 name="TextBox 3">
            <a:extLst>
              <a:ext uri="{FF2B5EF4-FFF2-40B4-BE49-F238E27FC236}">
                <a16:creationId xmlns:a16="http://schemas.microsoft.com/office/drawing/2014/main" id="{E9065F7D-7484-47C4-A04D-FCCC2353EF81}"/>
              </a:ext>
            </a:extLst>
          </p:cNvPr>
          <p:cNvSpPr txBox="1"/>
          <p:nvPr/>
        </p:nvSpPr>
        <p:spPr>
          <a:xfrm>
            <a:off x="9695786" y="2806405"/>
            <a:ext cx="1429534" cy="832764"/>
          </a:xfrm>
          <a:prstGeom prst="rect">
            <a:avLst/>
          </a:prstGeom>
          <a:noFill/>
        </p:spPr>
        <p:txBody>
          <a:bodyPr wrap="square" lIns="179285" tIns="143428" rIns="179285" bIns="143428" rtlCol="0">
            <a:spAutoFit/>
          </a:bodyPr>
          <a:lstStyle/>
          <a:p>
            <a:pPr defTabSz="914367">
              <a:lnSpc>
                <a:spcPct val="90000"/>
              </a:lnSpc>
              <a:spcAft>
                <a:spcPts val="588"/>
              </a:spcAft>
              <a:defRPr/>
            </a:pPr>
            <a:r>
              <a:rPr lang="en-US" sz="3921" b="1">
                <a:gradFill>
                  <a:gsLst>
                    <a:gs pos="2917">
                      <a:srgbClr val="353535"/>
                    </a:gs>
                    <a:gs pos="30000">
                      <a:srgbClr val="353535"/>
                    </a:gs>
                  </a:gsLst>
                  <a:lin ang="5400000" scaled="0"/>
                </a:gradFill>
                <a:latin typeface="Segoe UI" panose="020B0502040204020203" pitchFamily="34" charset="0"/>
                <a:cs typeface="Segoe UI" panose="020B0502040204020203" pitchFamily="34" charset="0"/>
              </a:rPr>
              <a:t>14%</a:t>
            </a:r>
          </a:p>
        </p:txBody>
      </p:sp>
      <p:sp>
        <p:nvSpPr>
          <p:cNvPr id="35" name="Freeform 11">
            <a:extLst>
              <a:ext uri="{FF2B5EF4-FFF2-40B4-BE49-F238E27FC236}">
                <a16:creationId xmlns:a16="http://schemas.microsoft.com/office/drawing/2014/main" id="{131DCF84-BD61-4C0D-ACEF-5BB01E3E8B97}"/>
              </a:ext>
            </a:extLst>
          </p:cNvPr>
          <p:cNvSpPr>
            <a:spLocks/>
          </p:cNvSpPr>
          <p:nvPr/>
        </p:nvSpPr>
        <p:spPr bwMode="auto">
          <a:xfrm>
            <a:off x="9520976" y="3052825"/>
            <a:ext cx="306864" cy="334404"/>
          </a:xfrm>
          <a:custGeom>
            <a:avLst/>
            <a:gdLst>
              <a:gd name="T0" fmla="*/ 76 w 126"/>
              <a:gd name="T1" fmla="*/ 0 h 138"/>
              <a:gd name="T2" fmla="*/ 76 w 126"/>
              <a:gd name="T3" fmla="*/ 0 h 138"/>
              <a:gd name="T4" fmla="*/ 49 w 126"/>
              <a:gd name="T5" fmla="*/ 0 h 138"/>
              <a:gd name="T6" fmla="*/ 49 w 126"/>
              <a:gd name="T7" fmla="*/ 30 h 138"/>
              <a:gd name="T8" fmla="*/ 49 w 126"/>
              <a:gd name="T9" fmla="*/ 87 h 138"/>
              <a:gd name="T10" fmla="*/ 19 w 126"/>
              <a:gd name="T11" fmla="*/ 57 h 138"/>
              <a:gd name="T12" fmla="*/ 0 w 126"/>
              <a:gd name="T13" fmla="*/ 76 h 138"/>
              <a:gd name="T14" fmla="*/ 63 w 126"/>
              <a:gd name="T15" fmla="*/ 138 h 138"/>
              <a:gd name="T16" fmla="*/ 126 w 126"/>
              <a:gd name="T17" fmla="*/ 76 h 138"/>
              <a:gd name="T18" fmla="*/ 107 w 126"/>
              <a:gd name="T19" fmla="*/ 57 h 138"/>
              <a:gd name="T20" fmla="*/ 76 w 126"/>
              <a:gd name="T21" fmla="*/ 87 h 138"/>
              <a:gd name="T22" fmla="*/ 76 w 126"/>
              <a:gd name="T23" fmla="*/ 30 h 138"/>
              <a:gd name="T24" fmla="*/ 76 w 126"/>
              <a:gd name="T2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138">
                <a:moveTo>
                  <a:pt x="76" y="0"/>
                </a:moveTo>
                <a:lnTo>
                  <a:pt x="76" y="0"/>
                </a:lnTo>
                <a:lnTo>
                  <a:pt x="49" y="0"/>
                </a:lnTo>
                <a:lnTo>
                  <a:pt x="49" y="30"/>
                </a:lnTo>
                <a:lnTo>
                  <a:pt x="49" y="87"/>
                </a:lnTo>
                <a:lnTo>
                  <a:pt x="19" y="57"/>
                </a:lnTo>
                <a:lnTo>
                  <a:pt x="0" y="76"/>
                </a:lnTo>
                <a:lnTo>
                  <a:pt x="63" y="138"/>
                </a:lnTo>
                <a:lnTo>
                  <a:pt x="126" y="76"/>
                </a:lnTo>
                <a:lnTo>
                  <a:pt x="107" y="57"/>
                </a:lnTo>
                <a:lnTo>
                  <a:pt x="76" y="87"/>
                </a:lnTo>
                <a:lnTo>
                  <a:pt x="76" y="30"/>
                </a:lnTo>
                <a:lnTo>
                  <a:pt x="76" y="0"/>
                </a:lnTo>
                <a:close/>
              </a:path>
            </a:pathLst>
          </a:custGeom>
          <a:solidFill>
            <a:schemeClr val="tx2"/>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grpSp>
        <p:nvGrpSpPr>
          <p:cNvPr id="3" name="Group 2">
            <a:extLst>
              <a:ext uri="{FF2B5EF4-FFF2-40B4-BE49-F238E27FC236}">
                <a16:creationId xmlns:a16="http://schemas.microsoft.com/office/drawing/2014/main" id="{090A7E7B-2321-4071-BD78-E3A48DF57F06}"/>
              </a:ext>
            </a:extLst>
          </p:cNvPr>
          <p:cNvGrpSpPr/>
          <p:nvPr/>
        </p:nvGrpSpPr>
        <p:grpSpPr>
          <a:xfrm>
            <a:off x="2679949" y="649895"/>
            <a:ext cx="6832102" cy="5257594"/>
            <a:chOff x="497813" y="649895"/>
            <a:chExt cx="6832102" cy="5257594"/>
          </a:xfrm>
        </p:grpSpPr>
        <p:sp>
          <p:nvSpPr>
            <p:cNvPr id="8" name="Rectangle 7">
              <a:extLst>
                <a:ext uri="{FF2B5EF4-FFF2-40B4-BE49-F238E27FC236}">
                  <a16:creationId xmlns:a16="http://schemas.microsoft.com/office/drawing/2014/main" id="{71F0C5E6-3043-4476-A9FC-90E6A00CD722}"/>
                </a:ext>
              </a:extLst>
            </p:cNvPr>
            <p:cNvSpPr/>
            <p:nvPr/>
          </p:nvSpPr>
          <p:spPr bwMode="auto">
            <a:xfrm>
              <a:off x="497813" y="649895"/>
              <a:ext cx="6832102" cy="5257594"/>
            </a:xfrm>
            <a:prstGeom prst="rect">
              <a:avLst/>
            </a:prstGeom>
            <a:solidFill>
              <a:schemeClr val="bg1"/>
            </a:solidFill>
            <a:ln>
              <a:noFill/>
              <a:headEnd type="none" w="med" len="med"/>
              <a:tailEnd type="none" w="med" len="med"/>
            </a:ln>
            <a:effectLst>
              <a:outerShdw blurRad="254000" dist="76200" dir="2700000" algn="ctr"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2B282D09-8224-4691-83E3-05A7D78A4240}"/>
                </a:ext>
              </a:extLst>
            </p:cNvPr>
            <p:cNvSpPr/>
            <p:nvPr/>
          </p:nvSpPr>
          <p:spPr bwMode="auto">
            <a:xfrm>
              <a:off x="763737" y="1928425"/>
              <a:ext cx="3359756" cy="3359756"/>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3" name="Oval 22">
              <a:extLst>
                <a:ext uri="{FF2B5EF4-FFF2-40B4-BE49-F238E27FC236}">
                  <a16:creationId xmlns:a16="http://schemas.microsoft.com/office/drawing/2014/main" id="{51B979ED-C4BA-4B4F-BD2F-A60A82C310C1}"/>
                </a:ext>
              </a:extLst>
            </p:cNvPr>
            <p:cNvSpPr/>
            <p:nvPr/>
          </p:nvSpPr>
          <p:spPr bwMode="auto">
            <a:xfrm>
              <a:off x="841186" y="2005874"/>
              <a:ext cx="3204857" cy="3204857"/>
            </a:xfrm>
            <a:prstGeom prst="ellipse">
              <a:avLst/>
            </a:prstGeom>
            <a:solidFill>
              <a:schemeClr val="tx2"/>
            </a:solidFill>
            <a:ln>
              <a:noFill/>
              <a:headEnd type="none" w="med" len="med"/>
              <a:tailEnd type="none" w="med" len="med"/>
            </a:ln>
            <a:effectLst>
              <a:outerShdw blurRad="254000" dist="76200" dir="2700000" algn="ctr" rotWithShape="0">
                <a:schemeClr val="bg1">
                  <a:lumMod val="50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9" name="Touchscreen">
              <a:extLst>
                <a:ext uri="{FF2B5EF4-FFF2-40B4-BE49-F238E27FC236}">
                  <a16:creationId xmlns:a16="http://schemas.microsoft.com/office/drawing/2014/main" id="{C9A5AB2D-82C6-4827-A2D8-B8CE087B834E}"/>
                </a:ext>
              </a:extLst>
            </p:cNvPr>
            <p:cNvSpPr>
              <a:spLocks noChangeAspect="1" noEditPoints="1"/>
            </p:cNvSpPr>
            <p:nvPr/>
          </p:nvSpPr>
          <p:spPr bwMode="auto">
            <a:xfrm>
              <a:off x="3250960" y="4122646"/>
              <a:ext cx="390103" cy="365760"/>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gradFill>
                  <a:gsLst>
                    <a:gs pos="0">
                      <a:srgbClr val="505050"/>
                    </a:gs>
                    <a:gs pos="100000">
                      <a:srgbClr val="505050"/>
                    </a:gs>
                  </a:gsLst>
                  <a:lin ang="5400000" scaled="1"/>
                </a:gradFill>
                <a:effectLst/>
                <a:uLnTx/>
                <a:uFillTx/>
              </a:endParaRPr>
            </a:p>
          </p:txBody>
        </p:sp>
        <p:sp>
          <p:nvSpPr>
            <p:cNvPr id="160" name="globe_2">
              <a:extLst>
                <a:ext uri="{FF2B5EF4-FFF2-40B4-BE49-F238E27FC236}">
                  <a16:creationId xmlns:a16="http://schemas.microsoft.com/office/drawing/2014/main" id="{1E5B07B9-6C45-4F7D-9273-83E53C7D9D0F}"/>
                </a:ext>
              </a:extLst>
            </p:cNvPr>
            <p:cNvSpPr>
              <a:spLocks noChangeAspect="1" noEditPoints="1"/>
            </p:cNvSpPr>
            <p:nvPr/>
          </p:nvSpPr>
          <p:spPr bwMode="auto">
            <a:xfrm>
              <a:off x="1286010" y="3027012"/>
              <a:ext cx="365760" cy="365760"/>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gradFill>
                <a:effectLst/>
                <a:uLnTx/>
                <a:uFillTx/>
              </a:endParaRPr>
            </a:p>
          </p:txBody>
        </p:sp>
        <p:sp>
          <p:nvSpPr>
            <p:cNvPr id="162" name="send">
              <a:extLst>
                <a:ext uri="{FF2B5EF4-FFF2-40B4-BE49-F238E27FC236}">
                  <a16:creationId xmlns:a16="http://schemas.microsoft.com/office/drawing/2014/main" id="{84F1D6A9-DCAC-4B65-B762-FFE78FF228EC}"/>
                </a:ext>
              </a:extLst>
            </p:cNvPr>
            <p:cNvSpPr>
              <a:spLocks noChangeAspect="1" noEditPoints="1"/>
            </p:cNvSpPr>
            <p:nvPr/>
          </p:nvSpPr>
          <p:spPr bwMode="auto">
            <a:xfrm>
              <a:off x="1219480" y="3596940"/>
              <a:ext cx="411480" cy="275528"/>
            </a:xfrm>
            <a:custGeom>
              <a:avLst/>
              <a:gdLst>
                <a:gd name="T0" fmla="*/ 18 w 227"/>
                <a:gd name="T1" fmla="*/ 5 h 152"/>
                <a:gd name="T2" fmla="*/ 227 w 227"/>
                <a:gd name="T3" fmla="*/ 76 h 152"/>
                <a:gd name="T4" fmla="*/ 0 w 227"/>
                <a:gd name="T5" fmla="*/ 152 h 152"/>
                <a:gd name="T6" fmla="*/ 26 w 227"/>
                <a:gd name="T7" fmla="*/ 76 h 152"/>
                <a:gd name="T8" fmla="*/ 5 w 227"/>
                <a:gd name="T9" fmla="*/ 17 h 152"/>
                <a:gd name="T10" fmla="*/ 5 w 227"/>
                <a:gd name="T11" fmla="*/ 17 h 152"/>
                <a:gd name="T12" fmla="*/ 0 w 227"/>
                <a:gd name="T13" fmla="*/ 0 h 152"/>
                <a:gd name="T14" fmla="*/ 18 w 227"/>
                <a:gd name="T15" fmla="*/ 5 h 152"/>
                <a:gd name="T16" fmla="*/ 26 w 227"/>
                <a:gd name="T17" fmla="*/ 76 h 152"/>
                <a:gd name="T18" fmla="*/ 227 w 227"/>
                <a:gd name="T19" fmla="*/ 7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52">
                  <a:moveTo>
                    <a:pt x="18" y="5"/>
                  </a:moveTo>
                  <a:lnTo>
                    <a:pt x="227" y="76"/>
                  </a:lnTo>
                  <a:lnTo>
                    <a:pt x="0" y="152"/>
                  </a:lnTo>
                  <a:lnTo>
                    <a:pt x="26" y="76"/>
                  </a:lnTo>
                  <a:lnTo>
                    <a:pt x="5" y="17"/>
                  </a:lnTo>
                  <a:moveTo>
                    <a:pt x="5" y="17"/>
                  </a:moveTo>
                  <a:lnTo>
                    <a:pt x="0" y="0"/>
                  </a:lnTo>
                  <a:lnTo>
                    <a:pt x="18" y="5"/>
                  </a:lnTo>
                  <a:moveTo>
                    <a:pt x="26" y="76"/>
                  </a:moveTo>
                  <a:lnTo>
                    <a:pt x="227" y="76"/>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gradFill>
                  <a:gsLst>
                    <a:gs pos="0">
                      <a:srgbClr val="505050"/>
                    </a:gs>
                    <a:gs pos="100000">
                      <a:srgbClr val="505050"/>
                    </a:gs>
                  </a:gsLst>
                </a:gradFill>
                <a:effectLst/>
                <a:uLnTx/>
                <a:uFillTx/>
              </a:endParaRPr>
            </a:p>
          </p:txBody>
        </p:sp>
        <p:sp>
          <p:nvSpPr>
            <p:cNvPr id="163" name="location_5">
              <a:extLst>
                <a:ext uri="{FF2B5EF4-FFF2-40B4-BE49-F238E27FC236}">
                  <a16:creationId xmlns:a16="http://schemas.microsoft.com/office/drawing/2014/main" id="{E975B49B-A335-423D-9A21-9E7060E38D64}"/>
                </a:ext>
              </a:extLst>
            </p:cNvPr>
            <p:cNvSpPr>
              <a:spLocks noChangeAspect="1" noEditPoints="1"/>
            </p:cNvSpPr>
            <p:nvPr/>
          </p:nvSpPr>
          <p:spPr bwMode="auto">
            <a:xfrm>
              <a:off x="3409259" y="3521294"/>
              <a:ext cx="130048" cy="365760"/>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lin ang="5400000" scaled="1"/>
                </a:gradFill>
                <a:effectLst/>
                <a:uLnTx/>
                <a:uFillTx/>
              </a:endParaRPr>
            </a:p>
          </p:txBody>
        </p:sp>
        <p:sp>
          <p:nvSpPr>
            <p:cNvPr id="164" name="POI_ECAF">
              <a:extLst>
                <a:ext uri="{FF2B5EF4-FFF2-40B4-BE49-F238E27FC236}">
                  <a16:creationId xmlns:a16="http://schemas.microsoft.com/office/drawing/2014/main" id="{FBD0AA46-4941-4721-A1F8-97D46AA69328}"/>
                </a:ext>
              </a:extLst>
            </p:cNvPr>
            <p:cNvSpPr>
              <a:spLocks noChangeAspect="1" noEditPoints="1"/>
            </p:cNvSpPr>
            <p:nvPr/>
          </p:nvSpPr>
          <p:spPr bwMode="auto">
            <a:xfrm>
              <a:off x="1354602" y="4052164"/>
              <a:ext cx="228577" cy="365760"/>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lin ang="5400000" scaled="1"/>
                </a:gradFill>
                <a:effectLst/>
                <a:uLnTx/>
                <a:uFillTx/>
              </a:endParaRPr>
            </a:p>
          </p:txBody>
        </p:sp>
        <p:sp>
          <p:nvSpPr>
            <p:cNvPr id="165" name="briefcase">
              <a:extLst>
                <a:ext uri="{FF2B5EF4-FFF2-40B4-BE49-F238E27FC236}">
                  <a16:creationId xmlns:a16="http://schemas.microsoft.com/office/drawing/2014/main" id="{D5966264-806E-4CF4-B0C6-0C9C302BC8C5}"/>
                </a:ext>
              </a:extLst>
            </p:cNvPr>
            <p:cNvSpPr>
              <a:spLocks noChangeAspect="1" noEditPoints="1"/>
            </p:cNvSpPr>
            <p:nvPr/>
          </p:nvSpPr>
          <p:spPr bwMode="auto">
            <a:xfrm>
              <a:off x="1608877" y="2521390"/>
              <a:ext cx="457200" cy="334537"/>
            </a:xfrm>
            <a:custGeom>
              <a:avLst/>
              <a:gdLst>
                <a:gd name="T0" fmla="*/ 339 w 339"/>
                <a:gd name="T1" fmla="*/ 247 h 247"/>
                <a:gd name="T2" fmla="*/ 0 w 339"/>
                <a:gd name="T3" fmla="*/ 247 h 247"/>
                <a:gd name="T4" fmla="*/ 0 w 339"/>
                <a:gd name="T5" fmla="*/ 45 h 247"/>
                <a:gd name="T6" fmla="*/ 339 w 339"/>
                <a:gd name="T7" fmla="*/ 45 h 247"/>
                <a:gd name="T8" fmla="*/ 339 w 339"/>
                <a:gd name="T9" fmla="*/ 247 h 247"/>
                <a:gd name="T10" fmla="*/ 203 w 339"/>
                <a:gd name="T11" fmla="*/ 133 h 247"/>
                <a:gd name="T12" fmla="*/ 136 w 339"/>
                <a:gd name="T13" fmla="*/ 133 h 247"/>
                <a:gd name="T14" fmla="*/ 136 w 339"/>
                <a:gd name="T15" fmla="*/ 178 h 247"/>
                <a:gd name="T16" fmla="*/ 203 w 339"/>
                <a:gd name="T17" fmla="*/ 178 h 247"/>
                <a:gd name="T18" fmla="*/ 203 w 339"/>
                <a:gd name="T19" fmla="*/ 133 h 247"/>
                <a:gd name="T20" fmla="*/ 136 w 339"/>
                <a:gd name="T21" fmla="*/ 161 h 247"/>
                <a:gd name="T22" fmla="*/ 0 w 339"/>
                <a:gd name="T23" fmla="*/ 90 h 247"/>
                <a:gd name="T24" fmla="*/ 203 w 339"/>
                <a:gd name="T25" fmla="*/ 161 h 247"/>
                <a:gd name="T26" fmla="*/ 339 w 339"/>
                <a:gd name="T27" fmla="*/ 90 h 247"/>
                <a:gd name="T28" fmla="*/ 228 w 339"/>
                <a:gd name="T29" fmla="*/ 45 h 247"/>
                <a:gd name="T30" fmla="*/ 228 w 339"/>
                <a:gd name="T31" fmla="*/ 17 h 247"/>
                <a:gd name="T32" fmla="*/ 211 w 339"/>
                <a:gd name="T33" fmla="*/ 0 h 247"/>
                <a:gd name="T34" fmla="*/ 129 w 339"/>
                <a:gd name="T35" fmla="*/ 0 h 247"/>
                <a:gd name="T36" fmla="*/ 112 w 339"/>
                <a:gd name="T37" fmla="*/ 17 h 247"/>
                <a:gd name="T38" fmla="*/ 112 w 339"/>
                <a:gd name="T39" fmla="*/ 4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9" h="247">
                  <a:moveTo>
                    <a:pt x="339" y="247"/>
                  </a:moveTo>
                  <a:cubicBezTo>
                    <a:pt x="0" y="247"/>
                    <a:pt x="0" y="247"/>
                    <a:pt x="0" y="247"/>
                  </a:cubicBezTo>
                  <a:cubicBezTo>
                    <a:pt x="0" y="45"/>
                    <a:pt x="0" y="45"/>
                    <a:pt x="0" y="45"/>
                  </a:cubicBezTo>
                  <a:cubicBezTo>
                    <a:pt x="339" y="45"/>
                    <a:pt x="339" y="45"/>
                    <a:pt x="339" y="45"/>
                  </a:cubicBezTo>
                  <a:lnTo>
                    <a:pt x="339" y="247"/>
                  </a:lnTo>
                  <a:close/>
                  <a:moveTo>
                    <a:pt x="203" y="133"/>
                  </a:moveTo>
                  <a:cubicBezTo>
                    <a:pt x="136" y="133"/>
                    <a:pt x="136" y="133"/>
                    <a:pt x="136" y="133"/>
                  </a:cubicBezTo>
                  <a:cubicBezTo>
                    <a:pt x="136" y="178"/>
                    <a:pt x="136" y="178"/>
                    <a:pt x="136" y="178"/>
                  </a:cubicBezTo>
                  <a:cubicBezTo>
                    <a:pt x="203" y="178"/>
                    <a:pt x="203" y="178"/>
                    <a:pt x="203" y="178"/>
                  </a:cubicBezTo>
                  <a:lnTo>
                    <a:pt x="203" y="133"/>
                  </a:lnTo>
                  <a:close/>
                  <a:moveTo>
                    <a:pt x="136" y="161"/>
                  </a:moveTo>
                  <a:cubicBezTo>
                    <a:pt x="0" y="90"/>
                    <a:pt x="0" y="90"/>
                    <a:pt x="0" y="90"/>
                  </a:cubicBezTo>
                  <a:moveTo>
                    <a:pt x="203" y="161"/>
                  </a:moveTo>
                  <a:cubicBezTo>
                    <a:pt x="339" y="90"/>
                    <a:pt x="339" y="90"/>
                    <a:pt x="339" y="90"/>
                  </a:cubicBezTo>
                  <a:moveTo>
                    <a:pt x="228" y="45"/>
                  </a:moveTo>
                  <a:cubicBezTo>
                    <a:pt x="228" y="17"/>
                    <a:pt x="228" y="17"/>
                    <a:pt x="228" y="17"/>
                  </a:cubicBezTo>
                  <a:cubicBezTo>
                    <a:pt x="228" y="7"/>
                    <a:pt x="220" y="0"/>
                    <a:pt x="211" y="0"/>
                  </a:cubicBezTo>
                  <a:cubicBezTo>
                    <a:pt x="129" y="0"/>
                    <a:pt x="129" y="0"/>
                    <a:pt x="129" y="0"/>
                  </a:cubicBezTo>
                  <a:cubicBezTo>
                    <a:pt x="119" y="0"/>
                    <a:pt x="112" y="7"/>
                    <a:pt x="112" y="17"/>
                  </a:cubicBezTo>
                  <a:cubicBezTo>
                    <a:pt x="112" y="45"/>
                    <a:pt x="112" y="45"/>
                    <a:pt x="112" y="45"/>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gradFill>
                <a:effectLst/>
                <a:uLnTx/>
                <a:uFillTx/>
              </a:endParaRPr>
            </a:p>
          </p:txBody>
        </p:sp>
        <p:sp>
          <p:nvSpPr>
            <p:cNvPr id="166" name="CRMArticles_EFF5">
              <a:extLst>
                <a:ext uri="{FF2B5EF4-FFF2-40B4-BE49-F238E27FC236}">
                  <a16:creationId xmlns:a16="http://schemas.microsoft.com/office/drawing/2014/main" id="{DE2386D0-C108-468E-9519-6C385C4CED9F}"/>
                </a:ext>
              </a:extLst>
            </p:cNvPr>
            <p:cNvSpPr>
              <a:spLocks noChangeAspect="1" noEditPoints="1"/>
            </p:cNvSpPr>
            <p:nvPr/>
          </p:nvSpPr>
          <p:spPr bwMode="auto">
            <a:xfrm>
              <a:off x="2372530" y="2230002"/>
              <a:ext cx="316856" cy="365760"/>
            </a:xfrm>
            <a:custGeom>
              <a:avLst/>
              <a:gdLst>
                <a:gd name="T0" fmla="*/ 551 w 3583"/>
                <a:gd name="T1" fmla="*/ 3585 h 4136"/>
                <a:gd name="T2" fmla="*/ 0 w 3583"/>
                <a:gd name="T3" fmla="*/ 3585 h 4136"/>
                <a:gd name="T4" fmla="*/ 0 w 3583"/>
                <a:gd name="T5" fmla="*/ 0 h 4136"/>
                <a:gd name="T6" fmla="*/ 3033 w 3583"/>
                <a:gd name="T7" fmla="*/ 0 h 4136"/>
                <a:gd name="T8" fmla="*/ 3033 w 3583"/>
                <a:gd name="T9" fmla="*/ 1103 h 4136"/>
                <a:gd name="T10" fmla="*/ 2480 w 3583"/>
                <a:gd name="T11" fmla="*/ 551 h 4136"/>
                <a:gd name="T12" fmla="*/ 2480 w 3583"/>
                <a:gd name="T13" fmla="*/ 1654 h 4136"/>
                <a:gd name="T14" fmla="*/ 3583 w 3583"/>
                <a:gd name="T15" fmla="*/ 1654 h 4136"/>
                <a:gd name="T16" fmla="*/ 3583 w 3583"/>
                <a:gd name="T17" fmla="*/ 1654 h 4136"/>
                <a:gd name="T18" fmla="*/ 2480 w 3583"/>
                <a:gd name="T19" fmla="*/ 551 h 4136"/>
                <a:gd name="T20" fmla="*/ 551 w 3583"/>
                <a:gd name="T21" fmla="*/ 551 h 4136"/>
                <a:gd name="T22" fmla="*/ 551 w 3583"/>
                <a:gd name="T23" fmla="*/ 4136 h 4136"/>
                <a:gd name="T24" fmla="*/ 3583 w 3583"/>
                <a:gd name="T25" fmla="*/ 4136 h 4136"/>
                <a:gd name="T26" fmla="*/ 3583 w 3583"/>
                <a:gd name="T27" fmla="*/ 1654 h 4136"/>
                <a:gd name="T28" fmla="*/ 965 w 3583"/>
                <a:gd name="T29" fmla="*/ 2757 h 4136"/>
                <a:gd name="T30" fmla="*/ 2894 w 3583"/>
                <a:gd name="T31" fmla="*/ 2757 h 4136"/>
                <a:gd name="T32" fmla="*/ 965 w 3583"/>
                <a:gd name="T33" fmla="*/ 2206 h 4136"/>
                <a:gd name="T34" fmla="*/ 2894 w 3583"/>
                <a:gd name="T35" fmla="*/ 2206 h 4136"/>
                <a:gd name="T36" fmla="*/ 965 w 3583"/>
                <a:gd name="T37" fmla="*/ 1654 h 4136"/>
                <a:gd name="T38" fmla="*/ 2068 w 3583"/>
                <a:gd name="T39" fmla="*/ 1654 h 4136"/>
                <a:gd name="T40" fmla="*/ 965 w 3583"/>
                <a:gd name="T41" fmla="*/ 1103 h 4136"/>
                <a:gd name="T42" fmla="*/ 2068 w 3583"/>
                <a:gd name="T43" fmla="*/ 1103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83" h="4136">
                  <a:moveTo>
                    <a:pt x="551" y="3585"/>
                  </a:moveTo>
                  <a:lnTo>
                    <a:pt x="0" y="3585"/>
                  </a:lnTo>
                  <a:lnTo>
                    <a:pt x="0" y="0"/>
                  </a:lnTo>
                  <a:lnTo>
                    <a:pt x="3033" y="0"/>
                  </a:lnTo>
                  <a:lnTo>
                    <a:pt x="3033" y="1103"/>
                  </a:lnTo>
                  <a:moveTo>
                    <a:pt x="2480" y="551"/>
                  </a:moveTo>
                  <a:lnTo>
                    <a:pt x="2480" y="1654"/>
                  </a:lnTo>
                  <a:lnTo>
                    <a:pt x="3583" y="1654"/>
                  </a:lnTo>
                  <a:moveTo>
                    <a:pt x="3583" y="1654"/>
                  </a:moveTo>
                  <a:lnTo>
                    <a:pt x="2480" y="551"/>
                  </a:lnTo>
                  <a:lnTo>
                    <a:pt x="551" y="551"/>
                  </a:lnTo>
                  <a:lnTo>
                    <a:pt x="551" y="4136"/>
                  </a:lnTo>
                  <a:lnTo>
                    <a:pt x="3583" y="4136"/>
                  </a:lnTo>
                  <a:lnTo>
                    <a:pt x="3583" y="1654"/>
                  </a:lnTo>
                  <a:moveTo>
                    <a:pt x="965" y="2757"/>
                  </a:moveTo>
                  <a:lnTo>
                    <a:pt x="2894" y="2757"/>
                  </a:lnTo>
                  <a:moveTo>
                    <a:pt x="965" y="2206"/>
                  </a:moveTo>
                  <a:lnTo>
                    <a:pt x="2894" y="2206"/>
                  </a:lnTo>
                  <a:moveTo>
                    <a:pt x="965" y="1654"/>
                  </a:moveTo>
                  <a:lnTo>
                    <a:pt x="2068" y="1654"/>
                  </a:lnTo>
                  <a:moveTo>
                    <a:pt x="965" y="1103"/>
                  </a:moveTo>
                  <a:lnTo>
                    <a:pt x="2068" y="1103"/>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505050"/>
                </a:solidFill>
                <a:effectLst/>
                <a:uLnTx/>
                <a:uFillTx/>
              </a:endParaRPr>
            </a:p>
          </p:txBody>
        </p:sp>
        <p:sp>
          <p:nvSpPr>
            <p:cNvPr id="167" name="Calendar">
              <a:extLst>
                <a:ext uri="{FF2B5EF4-FFF2-40B4-BE49-F238E27FC236}">
                  <a16:creationId xmlns:a16="http://schemas.microsoft.com/office/drawing/2014/main" id="{D49922A3-5D01-4211-B09D-D8EC17773BEE}"/>
                </a:ext>
              </a:extLst>
            </p:cNvPr>
            <p:cNvSpPr>
              <a:spLocks noChangeAspect="1" noEditPoints="1"/>
            </p:cNvSpPr>
            <p:nvPr/>
          </p:nvSpPr>
          <p:spPr bwMode="auto">
            <a:xfrm>
              <a:off x="2962248" y="2529790"/>
              <a:ext cx="381718" cy="365760"/>
            </a:xfrm>
            <a:custGeom>
              <a:avLst/>
              <a:gdLst>
                <a:gd name="T0" fmla="*/ 598 w 598"/>
                <a:gd name="T1" fmla="*/ 573 h 573"/>
                <a:gd name="T2" fmla="*/ 0 w 598"/>
                <a:gd name="T3" fmla="*/ 59 h 573"/>
                <a:gd name="T4" fmla="*/ 598 w 598"/>
                <a:gd name="T5" fmla="*/ 341 h 573"/>
                <a:gd name="T6" fmla="*/ 598 w 598"/>
                <a:gd name="T7" fmla="*/ 176 h 573"/>
                <a:gd name="T8" fmla="*/ 120 w 598"/>
                <a:gd name="T9" fmla="*/ 121 h 573"/>
                <a:gd name="T10" fmla="*/ 477 w 598"/>
                <a:gd name="T11" fmla="*/ 121 h 573"/>
                <a:gd name="T12" fmla="*/ 246 w 598"/>
                <a:gd name="T13" fmla="*/ 252 h 573"/>
                <a:gd name="T14" fmla="*/ 232 w 598"/>
                <a:gd name="T15" fmla="*/ 266 h 573"/>
                <a:gd name="T16" fmla="*/ 246 w 598"/>
                <a:gd name="T17" fmla="*/ 259 h 573"/>
                <a:gd name="T18" fmla="*/ 365 w 598"/>
                <a:gd name="T19" fmla="*/ 252 h 573"/>
                <a:gd name="T20" fmla="*/ 351 w 598"/>
                <a:gd name="T21" fmla="*/ 266 h 573"/>
                <a:gd name="T22" fmla="*/ 365 w 598"/>
                <a:gd name="T23" fmla="*/ 257 h 573"/>
                <a:gd name="T24" fmla="*/ 484 w 598"/>
                <a:gd name="T25" fmla="*/ 252 h 573"/>
                <a:gd name="T26" fmla="*/ 470 w 598"/>
                <a:gd name="T27" fmla="*/ 266 h 573"/>
                <a:gd name="T28" fmla="*/ 484 w 598"/>
                <a:gd name="T29" fmla="*/ 259 h 573"/>
                <a:gd name="T30" fmla="*/ 246 w 598"/>
                <a:gd name="T31" fmla="*/ 332 h 573"/>
                <a:gd name="T32" fmla="*/ 232 w 598"/>
                <a:gd name="T33" fmla="*/ 344 h 573"/>
                <a:gd name="T34" fmla="*/ 246 w 598"/>
                <a:gd name="T35" fmla="*/ 339 h 573"/>
                <a:gd name="T36" fmla="*/ 365 w 598"/>
                <a:gd name="T37" fmla="*/ 332 h 573"/>
                <a:gd name="T38" fmla="*/ 351 w 598"/>
                <a:gd name="T39" fmla="*/ 344 h 573"/>
                <a:gd name="T40" fmla="*/ 365 w 598"/>
                <a:gd name="T41" fmla="*/ 337 h 573"/>
                <a:gd name="T42" fmla="*/ 484 w 598"/>
                <a:gd name="T43" fmla="*/ 332 h 573"/>
                <a:gd name="T44" fmla="*/ 470 w 598"/>
                <a:gd name="T45" fmla="*/ 344 h 573"/>
                <a:gd name="T46" fmla="*/ 484 w 598"/>
                <a:gd name="T47" fmla="*/ 339 h 573"/>
                <a:gd name="T48" fmla="*/ 127 w 598"/>
                <a:gd name="T49" fmla="*/ 332 h 573"/>
                <a:gd name="T50" fmla="*/ 113 w 598"/>
                <a:gd name="T51" fmla="*/ 344 h 573"/>
                <a:gd name="T52" fmla="*/ 127 w 598"/>
                <a:gd name="T53" fmla="*/ 337 h 573"/>
                <a:gd name="T54" fmla="*/ 246 w 598"/>
                <a:gd name="T55" fmla="*/ 410 h 573"/>
                <a:gd name="T56" fmla="*/ 232 w 598"/>
                <a:gd name="T57" fmla="*/ 424 h 573"/>
                <a:gd name="T58" fmla="*/ 246 w 598"/>
                <a:gd name="T59" fmla="*/ 417 h 573"/>
                <a:gd name="T60" fmla="*/ 365 w 598"/>
                <a:gd name="T61" fmla="*/ 410 h 573"/>
                <a:gd name="T62" fmla="*/ 351 w 598"/>
                <a:gd name="T63" fmla="*/ 424 h 573"/>
                <a:gd name="T64" fmla="*/ 365 w 598"/>
                <a:gd name="T65" fmla="*/ 417 h 573"/>
                <a:gd name="T66" fmla="*/ 484 w 598"/>
                <a:gd name="T67" fmla="*/ 410 h 573"/>
                <a:gd name="T68" fmla="*/ 470 w 598"/>
                <a:gd name="T69" fmla="*/ 424 h 573"/>
                <a:gd name="T70" fmla="*/ 484 w 598"/>
                <a:gd name="T71" fmla="*/ 417 h 573"/>
                <a:gd name="T72" fmla="*/ 127 w 598"/>
                <a:gd name="T73" fmla="*/ 410 h 573"/>
                <a:gd name="T74" fmla="*/ 113 w 598"/>
                <a:gd name="T75" fmla="*/ 424 h 573"/>
                <a:gd name="T76" fmla="*/ 127 w 598"/>
                <a:gd name="T77" fmla="*/ 417 h 573"/>
                <a:gd name="T78" fmla="*/ 246 w 598"/>
                <a:gd name="T79" fmla="*/ 490 h 573"/>
                <a:gd name="T80" fmla="*/ 232 w 598"/>
                <a:gd name="T81" fmla="*/ 504 h 573"/>
                <a:gd name="T82" fmla="*/ 246 w 598"/>
                <a:gd name="T83" fmla="*/ 497 h 573"/>
                <a:gd name="T84" fmla="*/ 365 w 598"/>
                <a:gd name="T85" fmla="*/ 490 h 573"/>
                <a:gd name="T86" fmla="*/ 351 w 598"/>
                <a:gd name="T87" fmla="*/ 504 h 573"/>
                <a:gd name="T88" fmla="*/ 365 w 598"/>
                <a:gd name="T89" fmla="*/ 497 h 573"/>
                <a:gd name="T90" fmla="*/ 127 w 598"/>
                <a:gd name="T91" fmla="*/ 490 h 573"/>
                <a:gd name="T92" fmla="*/ 113 w 598"/>
                <a:gd name="T93" fmla="*/ 504 h 573"/>
                <a:gd name="T94" fmla="*/ 127 w 598"/>
                <a:gd name="T95" fmla="*/ 495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8" h="573">
                  <a:moveTo>
                    <a:pt x="598" y="341"/>
                  </a:moveTo>
                  <a:lnTo>
                    <a:pt x="598" y="573"/>
                  </a:lnTo>
                  <a:lnTo>
                    <a:pt x="0" y="573"/>
                  </a:lnTo>
                  <a:lnTo>
                    <a:pt x="0" y="59"/>
                  </a:lnTo>
                  <a:lnTo>
                    <a:pt x="598" y="59"/>
                  </a:lnTo>
                  <a:lnTo>
                    <a:pt x="598" y="341"/>
                  </a:lnTo>
                  <a:moveTo>
                    <a:pt x="0" y="176"/>
                  </a:moveTo>
                  <a:lnTo>
                    <a:pt x="598" y="176"/>
                  </a:lnTo>
                  <a:moveTo>
                    <a:pt x="120" y="0"/>
                  </a:moveTo>
                  <a:lnTo>
                    <a:pt x="120" y="121"/>
                  </a:lnTo>
                  <a:moveTo>
                    <a:pt x="477" y="0"/>
                  </a:moveTo>
                  <a:lnTo>
                    <a:pt x="477" y="121"/>
                  </a:lnTo>
                  <a:moveTo>
                    <a:pt x="246" y="259"/>
                  </a:moveTo>
                  <a:lnTo>
                    <a:pt x="246" y="252"/>
                  </a:lnTo>
                  <a:lnTo>
                    <a:pt x="232" y="252"/>
                  </a:lnTo>
                  <a:lnTo>
                    <a:pt x="232" y="266"/>
                  </a:lnTo>
                  <a:lnTo>
                    <a:pt x="246" y="266"/>
                  </a:lnTo>
                  <a:lnTo>
                    <a:pt x="246" y="259"/>
                  </a:lnTo>
                  <a:moveTo>
                    <a:pt x="365" y="257"/>
                  </a:moveTo>
                  <a:lnTo>
                    <a:pt x="365" y="252"/>
                  </a:lnTo>
                  <a:lnTo>
                    <a:pt x="351" y="252"/>
                  </a:lnTo>
                  <a:lnTo>
                    <a:pt x="351" y="266"/>
                  </a:lnTo>
                  <a:lnTo>
                    <a:pt x="365" y="266"/>
                  </a:lnTo>
                  <a:lnTo>
                    <a:pt x="365" y="257"/>
                  </a:lnTo>
                  <a:moveTo>
                    <a:pt x="484" y="259"/>
                  </a:moveTo>
                  <a:lnTo>
                    <a:pt x="484" y="252"/>
                  </a:lnTo>
                  <a:lnTo>
                    <a:pt x="470" y="252"/>
                  </a:lnTo>
                  <a:lnTo>
                    <a:pt x="470" y="266"/>
                  </a:lnTo>
                  <a:lnTo>
                    <a:pt x="484" y="266"/>
                  </a:lnTo>
                  <a:lnTo>
                    <a:pt x="484" y="259"/>
                  </a:lnTo>
                  <a:moveTo>
                    <a:pt x="246" y="339"/>
                  </a:moveTo>
                  <a:lnTo>
                    <a:pt x="246" y="332"/>
                  </a:lnTo>
                  <a:lnTo>
                    <a:pt x="232" y="332"/>
                  </a:lnTo>
                  <a:lnTo>
                    <a:pt x="232" y="344"/>
                  </a:lnTo>
                  <a:lnTo>
                    <a:pt x="246" y="344"/>
                  </a:lnTo>
                  <a:lnTo>
                    <a:pt x="246" y="339"/>
                  </a:lnTo>
                  <a:moveTo>
                    <a:pt x="365" y="337"/>
                  </a:moveTo>
                  <a:lnTo>
                    <a:pt x="365" y="332"/>
                  </a:lnTo>
                  <a:lnTo>
                    <a:pt x="351" y="332"/>
                  </a:lnTo>
                  <a:lnTo>
                    <a:pt x="351" y="344"/>
                  </a:lnTo>
                  <a:lnTo>
                    <a:pt x="365" y="344"/>
                  </a:lnTo>
                  <a:lnTo>
                    <a:pt x="365" y="337"/>
                  </a:lnTo>
                  <a:moveTo>
                    <a:pt x="484" y="339"/>
                  </a:moveTo>
                  <a:lnTo>
                    <a:pt x="484" y="332"/>
                  </a:lnTo>
                  <a:lnTo>
                    <a:pt x="470" y="332"/>
                  </a:lnTo>
                  <a:lnTo>
                    <a:pt x="470" y="344"/>
                  </a:lnTo>
                  <a:lnTo>
                    <a:pt x="484" y="344"/>
                  </a:lnTo>
                  <a:lnTo>
                    <a:pt x="484" y="339"/>
                  </a:lnTo>
                  <a:moveTo>
                    <a:pt x="127" y="337"/>
                  </a:moveTo>
                  <a:lnTo>
                    <a:pt x="127" y="332"/>
                  </a:lnTo>
                  <a:lnTo>
                    <a:pt x="113" y="332"/>
                  </a:lnTo>
                  <a:lnTo>
                    <a:pt x="113" y="344"/>
                  </a:lnTo>
                  <a:lnTo>
                    <a:pt x="127" y="344"/>
                  </a:lnTo>
                  <a:lnTo>
                    <a:pt x="127" y="337"/>
                  </a:lnTo>
                  <a:moveTo>
                    <a:pt x="246" y="417"/>
                  </a:moveTo>
                  <a:lnTo>
                    <a:pt x="246" y="410"/>
                  </a:lnTo>
                  <a:lnTo>
                    <a:pt x="232" y="410"/>
                  </a:lnTo>
                  <a:lnTo>
                    <a:pt x="232" y="424"/>
                  </a:lnTo>
                  <a:lnTo>
                    <a:pt x="246" y="424"/>
                  </a:lnTo>
                  <a:lnTo>
                    <a:pt x="246" y="417"/>
                  </a:lnTo>
                  <a:moveTo>
                    <a:pt x="365" y="417"/>
                  </a:moveTo>
                  <a:lnTo>
                    <a:pt x="365" y="410"/>
                  </a:lnTo>
                  <a:lnTo>
                    <a:pt x="351" y="410"/>
                  </a:lnTo>
                  <a:lnTo>
                    <a:pt x="351" y="424"/>
                  </a:lnTo>
                  <a:lnTo>
                    <a:pt x="365" y="424"/>
                  </a:lnTo>
                  <a:lnTo>
                    <a:pt x="365" y="417"/>
                  </a:lnTo>
                  <a:moveTo>
                    <a:pt x="484" y="417"/>
                  </a:moveTo>
                  <a:lnTo>
                    <a:pt x="484" y="410"/>
                  </a:lnTo>
                  <a:lnTo>
                    <a:pt x="470" y="410"/>
                  </a:lnTo>
                  <a:lnTo>
                    <a:pt x="470" y="424"/>
                  </a:lnTo>
                  <a:lnTo>
                    <a:pt x="484" y="424"/>
                  </a:lnTo>
                  <a:lnTo>
                    <a:pt x="484" y="417"/>
                  </a:lnTo>
                  <a:moveTo>
                    <a:pt x="127" y="417"/>
                  </a:moveTo>
                  <a:lnTo>
                    <a:pt x="127" y="410"/>
                  </a:lnTo>
                  <a:lnTo>
                    <a:pt x="113" y="410"/>
                  </a:lnTo>
                  <a:lnTo>
                    <a:pt x="113" y="424"/>
                  </a:lnTo>
                  <a:lnTo>
                    <a:pt x="127" y="424"/>
                  </a:lnTo>
                  <a:lnTo>
                    <a:pt x="127" y="417"/>
                  </a:lnTo>
                  <a:moveTo>
                    <a:pt x="246" y="497"/>
                  </a:moveTo>
                  <a:lnTo>
                    <a:pt x="246" y="490"/>
                  </a:lnTo>
                  <a:lnTo>
                    <a:pt x="232" y="490"/>
                  </a:lnTo>
                  <a:lnTo>
                    <a:pt x="232" y="504"/>
                  </a:lnTo>
                  <a:lnTo>
                    <a:pt x="246" y="504"/>
                  </a:lnTo>
                  <a:lnTo>
                    <a:pt x="246" y="497"/>
                  </a:lnTo>
                  <a:moveTo>
                    <a:pt x="365" y="497"/>
                  </a:moveTo>
                  <a:lnTo>
                    <a:pt x="365" y="490"/>
                  </a:lnTo>
                  <a:lnTo>
                    <a:pt x="351" y="490"/>
                  </a:lnTo>
                  <a:lnTo>
                    <a:pt x="351" y="504"/>
                  </a:lnTo>
                  <a:lnTo>
                    <a:pt x="365" y="504"/>
                  </a:lnTo>
                  <a:lnTo>
                    <a:pt x="365" y="497"/>
                  </a:lnTo>
                  <a:moveTo>
                    <a:pt x="127" y="495"/>
                  </a:moveTo>
                  <a:lnTo>
                    <a:pt x="127" y="490"/>
                  </a:lnTo>
                  <a:lnTo>
                    <a:pt x="113" y="490"/>
                  </a:lnTo>
                  <a:lnTo>
                    <a:pt x="113" y="504"/>
                  </a:lnTo>
                  <a:lnTo>
                    <a:pt x="127" y="504"/>
                  </a:lnTo>
                  <a:lnTo>
                    <a:pt x="127" y="495"/>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505050"/>
                </a:solidFill>
                <a:effectLst/>
                <a:uLnTx/>
                <a:uFillTx/>
              </a:endParaRPr>
            </a:p>
          </p:txBody>
        </p:sp>
        <p:sp>
          <p:nvSpPr>
            <p:cNvPr id="20" name="Rectangle 19">
              <a:extLst>
                <a:ext uri="{FF2B5EF4-FFF2-40B4-BE49-F238E27FC236}">
                  <a16:creationId xmlns:a16="http://schemas.microsoft.com/office/drawing/2014/main" id="{70B39F9C-0C08-4FCC-A87E-3D3C3AD099B9}"/>
                </a:ext>
              </a:extLst>
            </p:cNvPr>
            <p:cNvSpPr/>
            <p:nvPr/>
          </p:nvSpPr>
          <p:spPr>
            <a:xfrm>
              <a:off x="497813" y="654891"/>
              <a:ext cx="6832102" cy="662052"/>
            </a:xfrm>
            <a:prstGeom prst="rect">
              <a:avLst/>
            </a:prstGeom>
            <a:solidFill>
              <a:schemeClr val="bg1">
                <a:lumMod val="95000"/>
              </a:schemeClr>
            </a:solidFill>
          </p:spPr>
          <p:txBody>
            <a:bodyPr wrap="square" lIns="182880" tIns="91440" bIns="91440" anchor="ctr">
              <a:noAutofit/>
            </a:bodyPr>
            <a:lstStyle/>
            <a:p>
              <a:pPr defTabSz="914367">
                <a:defRPr/>
              </a:pPr>
              <a:r>
                <a:rPr lang="en-US" sz="2400">
                  <a:gradFill>
                    <a:gsLst>
                      <a:gs pos="0">
                        <a:schemeClr val="tx2"/>
                      </a:gs>
                      <a:gs pos="100000">
                        <a:schemeClr val="tx2"/>
                      </a:gs>
                    </a:gsLst>
                    <a:lin ang="5400000" scaled="1"/>
                  </a:gradFill>
                  <a:latin typeface="Segoe UI Semibold" panose="020B0702040204020203" pitchFamily="34" charset="0"/>
                  <a:cs typeface="Segoe UI Semibold" panose="020B0702040204020203" pitchFamily="34" charset="0"/>
                </a:rPr>
                <a:t>Age of distraction </a:t>
              </a:r>
            </a:p>
          </p:txBody>
        </p:sp>
        <p:sp>
          <p:nvSpPr>
            <p:cNvPr id="2" name="Rectangle 1">
              <a:extLst>
                <a:ext uri="{FF2B5EF4-FFF2-40B4-BE49-F238E27FC236}">
                  <a16:creationId xmlns:a16="http://schemas.microsoft.com/office/drawing/2014/main" id="{AE6BC9CF-6113-4443-87A6-717C116D28E6}"/>
                </a:ext>
              </a:extLst>
            </p:cNvPr>
            <p:cNvSpPr/>
            <p:nvPr/>
          </p:nvSpPr>
          <p:spPr>
            <a:xfrm>
              <a:off x="5598070" y="3187052"/>
              <a:ext cx="1462161" cy="892552"/>
            </a:xfrm>
            <a:prstGeom prst="rect">
              <a:avLst/>
            </a:prstGeom>
          </p:spPr>
          <p:txBody>
            <a:bodyPr wrap="square" lIns="0" tIns="0" rIns="0" bIns="0">
              <a:spAutoFit/>
            </a:bodyPr>
            <a:lstStyle/>
            <a:p>
              <a:pPr defTabSz="914367">
                <a:defRPr/>
              </a:pPr>
              <a:r>
                <a:rPr lang="en-US" sz="1600">
                  <a:gradFill>
                    <a:gsLst>
                      <a:gs pos="0">
                        <a:schemeClr val="tx1"/>
                      </a:gs>
                      <a:gs pos="100000">
                        <a:schemeClr val="tx1"/>
                      </a:gs>
                    </a:gsLst>
                    <a:lin ang="5400000" scaled="1"/>
                  </a:gradFill>
                  <a:latin typeface="Segoe UI Semibold"/>
                  <a:cs typeface="Segoe UI Semibold" panose="020B0702040204020203" pitchFamily="34" charset="0"/>
                </a:rPr>
                <a:t>50% </a:t>
              </a:r>
              <a:r>
                <a:rPr lang="en-US" sz="1400">
                  <a:gradFill>
                    <a:gsLst>
                      <a:gs pos="0">
                        <a:schemeClr val="tx1"/>
                      </a:gs>
                      <a:gs pos="100000">
                        <a:schemeClr val="tx1"/>
                      </a:gs>
                    </a:gsLst>
                    <a:lin ang="5400000" scaled="1"/>
                  </a:gradFill>
                  <a:latin typeface="Segoe UI Semibold"/>
                </a:rPr>
                <a:t>of workers don’t know what’s expected of them</a:t>
              </a:r>
              <a:r>
                <a:rPr lang="en-US" sz="1400" baseline="30000">
                  <a:gradFill>
                    <a:gsLst>
                      <a:gs pos="0">
                        <a:schemeClr val="tx1"/>
                      </a:gs>
                      <a:gs pos="100000">
                        <a:schemeClr val="tx1"/>
                      </a:gs>
                    </a:gsLst>
                    <a:lin ang="5400000" scaled="1"/>
                  </a:gradFill>
                  <a:latin typeface="Segoe UI Semibold"/>
                </a:rPr>
                <a:t>2</a:t>
              </a:r>
              <a:endParaRPr lang="en-US" sz="1765">
                <a:gradFill>
                  <a:gsLst>
                    <a:gs pos="0">
                      <a:schemeClr val="tx1"/>
                    </a:gs>
                    <a:gs pos="100000">
                      <a:schemeClr val="tx1"/>
                    </a:gs>
                  </a:gsLst>
                  <a:lin ang="5400000" scaled="1"/>
                </a:gradFill>
                <a:latin typeface="Segoe UI Semibold"/>
              </a:endParaRPr>
            </a:p>
          </p:txBody>
        </p:sp>
        <p:grpSp>
          <p:nvGrpSpPr>
            <p:cNvPr id="80" name="Group 79">
              <a:extLst>
                <a:ext uri="{FF2B5EF4-FFF2-40B4-BE49-F238E27FC236}">
                  <a16:creationId xmlns:a16="http://schemas.microsoft.com/office/drawing/2014/main" id="{342F93B3-11A4-4FB0-A299-97E1AF5D73E2}"/>
                </a:ext>
              </a:extLst>
            </p:cNvPr>
            <p:cNvGrpSpPr/>
            <p:nvPr/>
          </p:nvGrpSpPr>
          <p:grpSpPr>
            <a:xfrm>
              <a:off x="3884107" y="2975816"/>
              <a:ext cx="1934264" cy="1289509"/>
              <a:chOff x="5974610" y="598633"/>
              <a:chExt cx="1973050" cy="1315367"/>
            </a:xfrm>
          </p:grpSpPr>
          <p:graphicFrame>
            <p:nvGraphicFramePr>
              <p:cNvPr id="62" name="Chart 61">
                <a:extLst>
                  <a:ext uri="{FF2B5EF4-FFF2-40B4-BE49-F238E27FC236}">
                    <a16:creationId xmlns:a16="http://schemas.microsoft.com/office/drawing/2014/main" id="{784870FC-B770-424D-B663-4DD13AB0B213}"/>
                  </a:ext>
                </a:extLst>
              </p:cNvPr>
              <p:cNvGraphicFramePr/>
              <p:nvPr/>
            </p:nvGraphicFramePr>
            <p:xfrm>
              <a:off x="5974610" y="598633"/>
              <a:ext cx="1973050" cy="1315367"/>
            </p:xfrm>
            <a:graphic>
              <a:graphicData uri="http://schemas.openxmlformats.org/drawingml/2006/chart">
                <c:chart xmlns:c="http://schemas.openxmlformats.org/drawingml/2006/chart" xmlns:r="http://schemas.openxmlformats.org/officeDocument/2006/relationships" r:id="rId8"/>
              </a:graphicData>
            </a:graphic>
          </p:graphicFrame>
          <p:sp>
            <p:nvSpPr>
              <p:cNvPr id="70" name="Oval 69">
                <a:extLst>
                  <a:ext uri="{FF2B5EF4-FFF2-40B4-BE49-F238E27FC236}">
                    <a16:creationId xmlns:a16="http://schemas.microsoft.com/office/drawing/2014/main" id="{77E29326-C8D2-4E68-A14F-3FFA17B8CFFE}"/>
                  </a:ext>
                </a:extLst>
              </p:cNvPr>
              <p:cNvSpPr/>
              <p:nvPr/>
            </p:nvSpPr>
            <p:spPr bwMode="auto">
              <a:xfrm>
                <a:off x="6587490" y="879097"/>
                <a:ext cx="750570" cy="750570"/>
              </a:xfrm>
              <a:prstGeom prst="ellipse">
                <a:avLst/>
              </a:prstGeom>
              <a:solidFill>
                <a:schemeClr val="bg1"/>
              </a:solidFill>
              <a:ln>
                <a:noFill/>
                <a:headEnd type="none" w="med" len="med"/>
                <a:tailEnd type="none" w="med" len="med"/>
              </a:ln>
              <a:effectLst>
                <a:outerShdw blurRad="254000" dist="76200" dir="2700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a:solidFill>
                      <a:srgbClr val="3C3C41"/>
                    </a:solidFill>
                    <a:latin typeface="Segoe UI Semibold" panose="020B0702040204020203" pitchFamily="34" charset="0"/>
                    <a:ea typeface="Segoe UI" pitchFamily="34" charset="0"/>
                    <a:cs typeface="Segoe UI Semibold" panose="020B0702040204020203" pitchFamily="34" charset="0"/>
                  </a:rPr>
                  <a:t>50%</a:t>
                </a:r>
              </a:p>
            </p:txBody>
          </p:sp>
        </p:grpSp>
        <p:sp>
          <p:nvSpPr>
            <p:cNvPr id="15" name="Rectangle 14">
              <a:extLst>
                <a:ext uri="{FF2B5EF4-FFF2-40B4-BE49-F238E27FC236}">
                  <a16:creationId xmlns:a16="http://schemas.microsoft.com/office/drawing/2014/main" id="{397BB8B9-5252-41D4-A598-62DEB2B29869}"/>
                </a:ext>
              </a:extLst>
            </p:cNvPr>
            <p:cNvSpPr/>
            <p:nvPr/>
          </p:nvSpPr>
          <p:spPr>
            <a:xfrm>
              <a:off x="5598070" y="1807825"/>
              <a:ext cx="1519134" cy="677108"/>
            </a:xfrm>
            <a:prstGeom prst="rect">
              <a:avLst/>
            </a:prstGeom>
          </p:spPr>
          <p:txBody>
            <a:bodyPr wrap="square" lIns="0" tIns="0" rIns="0" bIns="0">
              <a:spAutoFit/>
            </a:bodyPr>
            <a:lstStyle/>
            <a:p>
              <a:pPr defTabSz="914367">
                <a:defRPr/>
              </a:pPr>
              <a:r>
                <a:rPr lang="en-US" sz="1600">
                  <a:gradFill>
                    <a:gsLst>
                      <a:gs pos="0">
                        <a:schemeClr val="tx1"/>
                      </a:gs>
                      <a:gs pos="100000">
                        <a:schemeClr val="tx1"/>
                      </a:gs>
                    </a:gsLst>
                    <a:lin ang="5400000" scaled="1"/>
                  </a:gradFill>
                  <a:latin typeface="Segoe UI Semibold"/>
                  <a:cs typeface="Segoe UI Semibold" panose="020B0702040204020203" pitchFamily="34" charset="0"/>
                </a:rPr>
                <a:t>59% </a:t>
              </a:r>
              <a:r>
                <a:rPr lang="en-US" sz="1400">
                  <a:gradFill>
                    <a:gsLst>
                      <a:gs pos="0">
                        <a:schemeClr val="tx1"/>
                      </a:gs>
                      <a:gs pos="100000">
                        <a:schemeClr val="tx1"/>
                      </a:gs>
                    </a:gsLst>
                    <a:lin ang="5400000" scaled="1"/>
                  </a:gradFill>
                  <a:latin typeface="Segoe UI Semibold"/>
                </a:rPr>
                <a:t>of sellers say they have too many sales tools</a:t>
              </a:r>
              <a:r>
                <a:rPr lang="en-US" sz="1400" baseline="30000">
                  <a:gradFill>
                    <a:gsLst>
                      <a:gs pos="0">
                        <a:schemeClr val="tx1"/>
                      </a:gs>
                      <a:gs pos="100000">
                        <a:schemeClr val="tx1"/>
                      </a:gs>
                    </a:gsLst>
                    <a:lin ang="5400000" scaled="1"/>
                  </a:gradFill>
                  <a:latin typeface="Segoe UI Semibold"/>
                </a:rPr>
                <a:t>1</a:t>
              </a:r>
              <a:endParaRPr lang="en-US" sz="1568" baseline="30000">
                <a:gradFill>
                  <a:gsLst>
                    <a:gs pos="0">
                      <a:schemeClr val="tx1"/>
                    </a:gs>
                    <a:gs pos="100000">
                      <a:schemeClr val="tx1"/>
                    </a:gs>
                  </a:gsLst>
                  <a:lin ang="5400000" scaled="1"/>
                </a:gradFill>
                <a:latin typeface="Segoe UI Semibold"/>
              </a:endParaRPr>
            </a:p>
          </p:txBody>
        </p:sp>
        <p:grpSp>
          <p:nvGrpSpPr>
            <p:cNvPr id="79" name="Group 78">
              <a:extLst>
                <a:ext uri="{FF2B5EF4-FFF2-40B4-BE49-F238E27FC236}">
                  <a16:creationId xmlns:a16="http://schemas.microsoft.com/office/drawing/2014/main" id="{3C38BA20-5937-4CCF-B71F-3D1BFAED7439}"/>
                </a:ext>
              </a:extLst>
            </p:cNvPr>
            <p:cNvGrpSpPr/>
            <p:nvPr/>
          </p:nvGrpSpPr>
          <p:grpSpPr>
            <a:xfrm>
              <a:off x="3884107" y="1492530"/>
              <a:ext cx="1934264" cy="1289509"/>
              <a:chOff x="5974610" y="1885152"/>
              <a:chExt cx="1973050" cy="1315367"/>
            </a:xfrm>
          </p:grpSpPr>
          <p:graphicFrame>
            <p:nvGraphicFramePr>
              <p:cNvPr id="66" name="Chart 65">
                <a:extLst>
                  <a:ext uri="{FF2B5EF4-FFF2-40B4-BE49-F238E27FC236}">
                    <a16:creationId xmlns:a16="http://schemas.microsoft.com/office/drawing/2014/main" id="{FF632B85-0349-4F96-912D-9E134A55BEF7}"/>
                  </a:ext>
                </a:extLst>
              </p:cNvPr>
              <p:cNvGraphicFramePr/>
              <p:nvPr/>
            </p:nvGraphicFramePr>
            <p:xfrm>
              <a:off x="5974610" y="1885152"/>
              <a:ext cx="1973050" cy="1315367"/>
            </p:xfrm>
            <a:graphic>
              <a:graphicData uri="http://schemas.openxmlformats.org/drawingml/2006/chart">
                <c:chart xmlns:c="http://schemas.openxmlformats.org/drawingml/2006/chart" xmlns:r="http://schemas.openxmlformats.org/officeDocument/2006/relationships" r:id="rId9"/>
              </a:graphicData>
            </a:graphic>
          </p:graphicFrame>
          <p:sp>
            <p:nvSpPr>
              <p:cNvPr id="71" name="Oval 70">
                <a:extLst>
                  <a:ext uri="{FF2B5EF4-FFF2-40B4-BE49-F238E27FC236}">
                    <a16:creationId xmlns:a16="http://schemas.microsoft.com/office/drawing/2014/main" id="{9C03AD73-600D-46A2-BE68-AA384E4303B1}"/>
                  </a:ext>
                </a:extLst>
              </p:cNvPr>
              <p:cNvSpPr/>
              <p:nvPr/>
            </p:nvSpPr>
            <p:spPr bwMode="auto">
              <a:xfrm>
                <a:off x="6587490" y="2165533"/>
                <a:ext cx="750570" cy="750570"/>
              </a:xfrm>
              <a:prstGeom prst="ellipse">
                <a:avLst/>
              </a:prstGeom>
              <a:solidFill>
                <a:schemeClr val="bg1"/>
              </a:solidFill>
              <a:ln>
                <a:noFill/>
                <a:headEnd type="none" w="med" len="med"/>
                <a:tailEnd type="none" w="med" len="med"/>
              </a:ln>
              <a:effectLst>
                <a:outerShdw blurRad="254000" dist="76200" dir="2700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a:solidFill>
                      <a:srgbClr val="3C3C41"/>
                    </a:solidFill>
                    <a:latin typeface="Segoe UI Semibold" panose="020B0702040204020203" pitchFamily="34" charset="0"/>
                    <a:ea typeface="Segoe UI" pitchFamily="34" charset="0"/>
                    <a:cs typeface="Segoe UI Semibold" panose="020B0702040204020203" pitchFamily="34" charset="0"/>
                  </a:rPr>
                  <a:t>59%</a:t>
                </a:r>
              </a:p>
            </p:txBody>
          </p:sp>
        </p:grpSp>
        <p:sp>
          <p:nvSpPr>
            <p:cNvPr id="58" name="Oval 57">
              <a:extLst>
                <a:ext uri="{FF2B5EF4-FFF2-40B4-BE49-F238E27FC236}">
                  <a16:creationId xmlns:a16="http://schemas.microsoft.com/office/drawing/2014/main" id="{B1354BF5-4BEA-454F-858A-81ECDCF3DFA9}"/>
                </a:ext>
              </a:extLst>
            </p:cNvPr>
            <p:cNvSpPr/>
            <p:nvPr/>
          </p:nvSpPr>
          <p:spPr bwMode="auto">
            <a:xfrm>
              <a:off x="709138" y="1873826"/>
              <a:ext cx="3468954" cy="3468954"/>
            </a:xfrm>
            <a:prstGeom prst="ellipse">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5" name="Rectangle 54">
              <a:extLst>
                <a:ext uri="{FF2B5EF4-FFF2-40B4-BE49-F238E27FC236}">
                  <a16:creationId xmlns:a16="http://schemas.microsoft.com/office/drawing/2014/main" id="{A94A4C88-F195-46A3-AF4E-47F6E0AA6B2A}"/>
                </a:ext>
              </a:extLst>
            </p:cNvPr>
            <p:cNvSpPr/>
            <p:nvPr/>
          </p:nvSpPr>
          <p:spPr>
            <a:xfrm>
              <a:off x="5598070" y="4644345"/>
              <a:ext cx="1462161" cy="646331"/>
            </a:xfrm>
            <a:prstGeom prst="rect">
              <a:avLst/>
            </a:prstGeom>
          </p:spPr>
          <p:txBody>
            <a:bodyPr wrap="square" lIns="0" tIns="0" rIns="0" bIns="0">
              <a:spAutoFit/>
            </a:bodyPr>
            <a:lstStyle/>
            <a:p>
              <a:pPr defTabSz="914367">
                <a:defRPr/>
              </a:pPr>
              <a:r>
                <a:rPr lang="en-US" sz="1400">
                  <a:gradFill>
                    <a:gsLst>
                      <a:gs pos="0">
                        <a:schemeClr val="tx1"/>
                      </a:gs>
                      <a:gs pos="100000">
                        <a:schemeClr val="tx1"/>
                      </a:gs>
                    </a:gsLst>
                    <a:lin ang="5400000" scaled="1"/>
                  </a:gradFill>
                  <a:latin typeface="Segoe UI Semibold"/>
                  <a:cs typeface="Segoe UI Semibold" panose="020B0702040204020203" pitchFamily="34" charset="0"/>
                </a:rPr>
                <a:t>% of time spend on non-selling activities</a:t>
              </a:r>
              <a:r>
                <a:rPr lang="en-US" sz="1400" baseline="30000">
                  <a:gradFill>
                    <a:gsLst>
                      <a:gs pos="0">
                        <a:schemeClr val="tx1"/>
                      </a:gs>
                      <a:gs pos="100000">
                        <a:schemeClr val="tx1"/>
                      </a:gs>
                    </a:gsLst>
                    <a:lin ang="5400000" scaled="1"/>
                  </a:gradFill>
                  <a:latin typeface="Segoe UI Semibold"/>
                </a:rPr>
                <a:t>3</a:t>
              </a:r>
              <a:endParaRPr lang="en-US" sz="1765">
                <a:gradFill>
                  <a:gsLst>
                    <a:gs pos="0">
                      <a:schemeClr val="tx1"/>
                    </a:gs>
                    <a:gs pos="100000">
                      <a:schemeClr val="tx1"/>
                    </a:gs>
                  </a:gsLst>
                  <a:lin ang="5400000" scaled="1"/>
                </a:gradFill>
                <a:latin typeface="Segoe UI Semibold"/>
              </a:endParaRPr>
            </a:p>
          </p:txBody>
        </p:sp>
        <p:grpSp>
          <p:nvGrpSpPr>
            <p:cNvPr id="56" name="Group 55">
              <a:extLst>
                <a:ext uri="{FF2B5EF4-FFF2-40B4-BE49-F238E27FC236}">
                  <a16:creationId xmlns:a16="http://schemas.microsoft.com/office/drawing/2014/main" id="{DDE4F76A-5596-4F70-B938-C6CA09AC65B2}"/>
                </a:ext>
              </a:extLst>
            </p:cNvPr>
            <p:cNvGrpSpPr/>
            <p:nvPr/>
          </p:nvGrpSpPr>
          <p:grpSpPr>
            <a:xfrm>
              <a:off x="3875993" y="4322259"/>
              <a:ext cx="1934264" cy="1289509"/>
              <a:chOff x="5974610" y="598633"/>
              <a:chExt cx="1973050" cy="1315367"/>
            </a:xfrm>
          </p:grpSpPr>
          <p:graphicFrame>
            <p:nvGraphicFramePr>
              <p:cNvPr id="59" name="Chart 58">
                <a:extLst>
                  <a:ext uri="{FF2B5EF4-FFF2-40B4-BE49-F238E27FC236}">
                    <a16:creationId xmlns:a16="http://schemas.microsoft.com/office/drawing/2014/main" id="{E555988B-25C7-4EBF-B2F5-C34D115F83B1}"/>
                  </a:ext>
                </a:extLst>
              </p:cNvPr>
              <p:cNvGraphicFramePr/>
              <p:nvPr>
                <p:extLst>
                  <p:ext uri="{D42A27DB-BD31-4B8C-83A1-F6EECF244321}">
                    <p14:modId xmlns:p14="http://schemas.microsoft.com/office/powerpoint/2010/main" val="2243831475"/>
                  </p:ext>
                </p:extLst>
              </p:nvPr>
            </p:nvGraphicFramePr>
            <p:xfrm>
              <a:off x="5974610" y="598633"/>
              <a:ext cx="1973050" cy="1315367"/>
            </p:xfrm>
            <a:graphic>
              <a:graphicData uri="http://schemas.openxmlformats.org/drawingml/2006/chart">
                <c:chart xmlns:c="http://schemas.openxmlformats.org/drawingml/2006/chart" xmlns:r="http://schemas.openxmlformats.org/officeDocument/2006/relationships" r:id="rId10"/>
              </a:graphicData>
            </a:graphic>
          </p:graphicFrame>
          <p:sp>
            <p:nvSpPr>
              <p:cNvPr id="60" name="Oval 59">
                <a:extLst>
                  <a:ext uri="{FF2B5EF4-FFF2-40B4-BE49-F238E27FC236}">
                    <a16:creationId xmlns:a16="http://schemas.microsoft.com/office/drawing/2014/main" id="{5AD2FBA2-C89B-4B60-A863-4A0D66DD2149}"/>
                  </a:ext>
                </a:extLst>
              </p:cNvPr>
              <p:cNvSpPr/>
              <p:nvPr/>
            </p:nvSpPr>
            <p:spPr bwMode="auto">
              <a:xfrm>
                <a:off x="6587490" y="879097"/>
                <a:ext cx="750570" cy="750570"/>
              </a:xfrm>
              <a:prstGeom prst="ellipse">
                <a:avLst/>
              </a:prstGeom>
              <a:solidFill>
                <a:schemeClr val="bg1"/>
              </a:solidFill>
              <a:ln>
                <a:noFill/>
                <a:headEnd type="none" w="med" len="med"/>
                <a:tailEnd type="none" w="med" len="med"/>
              </a:ln>
              <a:effectLst>
                <a:outerShdw blurRad="254000" dist="76200" dir="2700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a:solidFill>
                      <a:srgbClr val="3C3C41"/>
                    </a:solidFill>
                    <a:latin typeface="Segoe UI Semibold" panose="020B0702040204020203" pitchFamily="34" charset="0"/>
                    <a:ea typeface="Segoe UI" pitchFamily="34" charset="0"/>
                    <a:cs typeface="Segoe UI Semibold" panose="020B0702040204020203" pitchFamily="34" charset="0"/>
                  </a:rPr>
                  <a:t>64%</a:t>
                </a:r>
              </a:p>
            </p:txBody>
          </p:sp>
        </p:grpSp>
        <p:sp>
          <p:nvSpPr>
            <p:cNvPr id="161" name="CellPhone_E8EA">
              <a:extLst>
                <a:ext uri="{FF2B5EF4-FFF2-40B4-BE49-F238E27FC236}">
                  <a16:creationId xmlns:a16="http://schemas.microsoft.com/office/drawing/2014/main" id="{8DECC44B-54E5-4271-927E-49D61C22037F}"/>
                </a:ext>
              </a:extLst>
            </p:cNvPr>
            <p:cNvSpPr>
              <a:spLocks noChangeAspect="1" noEditPoints="1"/>
            </p:cNvSpPr>
            <p:nvPr/>
          </p:nvSpPr>
          <p:spPr bwMode="auto">
            <a:xfrm>
              <a:off x="3265514" y="3033951"/>
              <a:ext cx="219492" cy="36576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gradFill>
                <a:effectLst/>
                <a:uLnTx/>
                <a:uFillTx/>
              </a:endParaRPr>
            </a:p>
          </p:txBody>
        </p:sp>
        <p:sp>
          <p:nvSpPr>
            <p:cNvPr id="168" name="people_4">
              <a:extLst>
                <a:ext uri="{FF2B5EF4-FFF2-40B4-BE49-F238E27FC236}">
                  <a16:creationId xmlns:a16="http://schemas.microsoft.com/office/drawing/2014/main" id="{DC29734A-5778-49B4-8D24-76F9BC9DA2D5}"/>
                </a:ext>
              </a:extLst>
            </p:cNvPr>
            <p:cNvSpPr>
              <a:spLocks noChangeAspect="1" noEditPoints="1"/>
            </p:cNvSpPr>
            <p:nvPr/>
          </p:nvSpPr>
          <p:spPr bwMode="auto">
            <a:xfrm>
              <a:off x="1811279" y="3090383"/>
              <a:ext cx="1246827" cy="139393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505050"/>
                </a:solidFill>
                <a:effectLst/>
                <a:uLnTx/>
                <a:uFillTx/>
              </a:endParaRPr>
            </a:p>
          </p:txBody>
        </p:sp>
      </p:grpSp>
    </p:spTree>
    <p:custDataLst>
      <p:tags r:id="rId1"/>
    </p:custDataLst>
    <p:extLst>
      <p:ext uri="{BB962C8B-B14F-4D97-AF65-F5344CB8AC3E}">
        <p14:creationId xmlns:p14="http://schemas.microsoft.com/office/powerpoint/2010/main" val="3165547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7.40741E-7 L -0.18112 7.40741E-7 " pathEditMode="relative" rAng="0" ptsTypes="AA">
                                      <p:cBhvr>
                                        <p:cTn id="6" dur="2000" fill="hold"/>
                                        <p:tgtEl>
                                          <p:spTgt spid="3"/>
                                        </p:tgtEl>
                                        <p:attrNameLst>
                                          <p:attrName>ppt_x</p:attrName>
                                          <p:attrName>ppt_y</p:attrName>
                                        </p:attrNameLst>
                                      </p:cBhvr>
                                      <p:rCtr x="-9063" y="0"/>
                                    </p:animMotion>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63" presetClass="path" presetSubtype="0" accel="50000" decel="50000" fill="hold" nodeType="withEffect">
                                  <p:stCondLst>
                                    <p:cond delay="0"/>
                                  </p:stCondLst>
                                  <p:childTnLst>
                                    <p:animMotion origin="layout" path="M 0 7.40741E-7 L 0.28086 7.40741E-7 " pathEditMode="relative" rAng="0" ptsTypes="AA">
                                      <p:cBhvr>
                                        <p:cTn id="10" dur="2000" fill="hold"/>
                                        <p:tgtEl>
                                          <p:spTgt spid="7"/>
                                        </p:tgtEl>
                                        <p:attrNameLst>
                                          <p:attrName>ppt_x</p:attrName>
                                          <p:attrName>ppt_y</p:attrName>
                                        </p:attrNameLst>
                                      </p:cBhvr>
                                      <p:rCtr x="14036" y="0"/>
                                    </p:animMotion>
                                  </p:childTnLst>
                                </p:cTn>
                              </p:par>
                              <p:par>
                                <p:cTn id="11" presetID="22" presetClass="entr" presetSubtype="8" fill="hold" grpId="0" nodeType="withEffect">
                                  <p:stCondLst>
                                    <p:cond delay="225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1" fill="hold" grpId="0" nodeType="withEffect">
                                  <p:stCondLst>
                                    <p:cond delay="2500"/>
                                  </p:stCondLst>
                                  <p:childTnLst>
                                    <p:set>
                                      <p:cBhvr>
                                        <p:cTn id="15" dur="1" fill="hold">
                                          <p:stCondLst>
                                            <p:cond delay="0"/>
                                          </p:stCondLst>
                                        </p:cTn>
                                        <p:tgtEl>
                                          <p:spTgt spid="35"/>
                                        </p:tgtEl>
                                        <p:attrNameLst>
                                          <p:attrName>style.visibility</p:attrName>
                                        </p:attrNameLst>
                                      </p:cBhvr>
                                      <p:to>
                                        <p:strVal val="visible"/>
                                      </p:to>
                                    </p:set>
                                    <p:animEffect transition="in" filter="wipe(up)">
                                      <p:cBhvr>
                                        <p:cTn id="16" dur="500"/>
                                        <p:tgtEl>
                                          <p:spTgt spid="35"/>
                                        </p:tgtEl>
                                      </p:cBhvr>
                                    </p:animEffect>
                                  </p:childTnLst>
                                </p:cTn>
                              </p:par>
                              <p:par>
                                <p:cTn id="17" presetID="47" presetClass="entr" presetSubtype="0" fill="hold" grpId="0" nodeType="withEffect">
                                  <p:stCondLst>
                                    <p:cond delay="275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30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3C1E003-F864-463C-B38F-095A633103F5}"/>
              </a:ext>
            </a:extLst>
          </p:cNvPr>
          <p:cNvSpPr/>
          <p:nvPr/>
        </p:nvSpPr>
        <p:spPr bwMode="auto">
          <a:xfrm flipH="1">
            <a:off x="5582875" y="2008243"/>
            <a:ext cx="6008410" cy="3681317"/>
          </a:xfrm>
          <a:prstGeom prst="rect">
            <a:avLst/>
          </a:prstGeom>
          <a:solidFill>
            <a:schemeClr val="accent1"/>
          </a:solidFill>
          <a:ln>
            <a:noFill/>
            <a:headEnd type="none" w="med" len="med"/>
            <a:tailEnd type="none" w="med" len="med"/>
          </a:ln>
          <a:effectLst>
            <a:outerShdw blurRad="254000" dist="76200" dir="2700000" algn="ctr"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2" name="Rectangle 31">
            <a:extLst>
              <a:ext uri="{FF2B5EF4-FFF2-40B4-BE49-F238E27FC236}">
                <a16:creationId xmlns:a16="http://schemas.microsoft.com/office/drawing/2014/main" id="{5E192C7D-AFC6-4DB4-ACD9-6ED548E5441E}"/>
              </a:ext>
            </a:extLst>
          </p:cNvPr>
          <p:cNvSpPr/>
          <p:nvPr/>
        </p:nvSpPr>
        <p:spPr bwMode="auto">
          <a:xfrm flipH="1">
            <a:off x="497810" y="2008243"/>
            <a:ext cx="4688785" cy="3681317"/>
          </a:xfrm>
          <a:prstGeom prst="rect">
            <a:avLst/>
          </a:prstGeom>
          <a:solidFill>
            <a:schemeClr val="accent1"/>
          </a:solidFill>
          <a:ln>
            <a:noFill/>
            <a:headEnd type="none" w="med" len="med"/>
            <a:tailEnd type="none" w="med" len="med"/>
          </a:ln>
          <a:effectLst>
            <a:outerShdw blurRad="254000" dist="76200" dir="2700000" algn="ctr"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5" name="Rectangle 34">
            <a:extLst>
              <a:ext uri="{FF2B5EF4-FFF2-40B4-BE49-F238E27FC236}">
                <a16:creationId xmlns:a16="http://schemas.microsoft.com/office/drawing/2014/main" id="{056FB2D3-15D3-49FC-AA5E-B7DD9F9A63DA}"/>
              </a:ext>
            </a:extLst>
          </p:cNvPr>
          <p:cNvSpPr/>
          <p:nvPr/>
        </p:nvSpPr>
        <p:spPr>
          <a:xfrm>
            <a:off x="479034" y="6284920"/>
            <a:ext cx="11283431" cy="430887"/>
          </a:xfrm>
          <a:prstGeom prst="rect">
            <a:avLst/>
          </a:prstGeom>
        </p:spPr>
        <p:txBody>
          <a:bodyPr wrap="square" lIns="0" tIns="0" rIns="0" bIns="0">
            <a:spAutoFit/>
          </a:bodyPr>
          <a:lstStyle/>
          <a:p>
            <a:pPr defTabSz="1218996">
              <a:defRPr/>
            </a:pPr>
            <a:r>
              <a:rPr lang="en-US" sz="700" baseline="30000">
                <a:gradFill>
                  <a:gsLst>
                    <a:gs pos="0">
                      <a:schemeClr val="tx1"/>
                    </a:gs>
                    <a:gs pos="100000">
                      <a:schemeClr val="tx1"/>
                    </a:gs>
                  </a:gsLst>
                  <a:lin ang="5400000" scaled="1"/>
                </a:gradFill>
                <a:ea typeface="Times New Roman" panose="02020603050405020304" pitchFamily="18" charset="0"/>
              </a:rPr>
              <a:t>1 </a:t>
            </a:r>
            <a:r>
              <a:rPr lang="en-US" sz="700">
                <a:gradFill>
                  <a:gsLst>
                    <a:gs pos="0">
                      <a:schemeClr val="tx1"/>
                    </a:gs>
                    <a:gs pos="100000">
                      <a:schemeClr val="tx1"/>
                    </a:gs>
                  </a:gsLst>
                  <a:lin ang="5400000" scaled="1"/>
                </a:gradFill>
                <a:hlinkClick r:id="rId4"/>
              </a:rPr>
              <a:t>Gartner</a:t>
            </a:r>
            <a:endParaRPr lang="en-US" sz="700">
              <a:gradFill>
                <a:gsLst>
                  <a:gs pos="0">
                    <a:schemeClr val="tx1"/>
                  </a:gs>
                  <a:gs pos="100000">
                    <a:schemeClr val="tx1"/>
                  </a:gs>
                </a:gsLst>
                <a:lin ang="5400000" scaled="1"/>
              </a:gradFill>
            </a:endParaRPr>
          </a:p>
          <a:p>
            <a:pPr defTabSz="1218996">
              <a:defRPr/>
            </a:pPr>
            <a:r>
              <a:rPr lang="en-US" sz="700" baseline="30000">
                <a:gradFill>
                  <a:gsLst>
                    <a:gs pos="0">
                      <a:schemeClr val="tx1"/>
                    </a:gs>
                    <a:gs pos="100000">
                      <a:schemeClr val="tx1"/>
                    </a:gs>
                  </a:gsLst>
                  <a:lin ang="5400000" scaled="1"/>
                </a:gradFill>
                <a:ea typeface="Times New Roman" panose="02020603050405020304" pitchFamily="18" charset="0"/>
              </a:rPr>
              <a:t>2</a:t>
            </a:r>
            <a:r>
              <a:rPr lang="en-US" sz="700">
                <a:gradFill>
                  <a:gsLst>
                    <a:gs pos="0">
                      <a:schemeClr val="tx1"/>
                    </a:gs>
                    <a:gs pos="100000">
                      <a:schemeClr val="tx1"/>
                    </a:gs>
                  </a:gsLst>
                  <a:lin ang="5400000" scaled="1"/>
                </a:gradFill>
                <a:ea typeface="Times New Roman" panose="02020603050405020304" pitchFamily="18" charset="0"/>
              </a:rPr>
              <a:t> </a:t>
            </a:r>
            <a:r>
              <a:rPr lang="en-US" sz="700">
                <a:gradFill>
                  <a:gsLst>
                    <a:gs pos="0">
                      <a:schemeClr val="tx1"/>
                    </a:gs>
                    <a:gs pos="100000">
                      <a:schemeClr val="tx1"/>
                    </a:gs>
                  </a:gsLst>
                  <a:lin ang="5400000" scaled="1"/>
                </a:gradFill>
                <a:ea typeface="Times New Roman" panose="02020603050405020304" pitchFamily="18" charset="0"/>
                <a:hlinkClick r:id="rId5"/>
              </a:rPr>
              <a:t>Gartner</a:t>
            </a:r>
            <a:endParaRPr lang="en-US" sz="700">
              <a:gradFill>
                <a:gsLst>
                  <a:gs pos="0">
                    <a:schemeClr val="tx1"/>
                  </a:gs>
                  <a:gs pos="100000">
                    <a:schemeClr val="tx1"/>
                  </a:gs>
                </a:gsLst>
                <a:lin ang="5400000" scaled="1"/>
              </a:gradFill>
              <a:ea typeface="Times New Roman" panose="02020603050405020304" pitchFamily="18" charset="0"/>
            </a:endParaRPr>
          </a:p>
          <a:p>
            <a:pPr defTabSz="1218996">
              <a:defRPr/>
            </a:pPr>
            <a:r>
              <a:rPr lang="en-US" sz="700" baseline="30000">
                <a:gradFill>
                  <a:gsLst>
                    <a:gs pos="0">
                      <a:schemeClr val="tx1"/>
                    </a:gs>
                    <a:gs pos="100000">
                      <a:schemeClr val="tx1"/>
                    </a:gs>
                  </a:gsLst>
                  <a:lin ang="5400000" scaled="1"/>
                </a:gradFill>
                <a:ea typeface="Times New Roman" panose="02020603050405020304" pitchFamily="18" charset="0"/>
              </a:rPr>
              <a:t>3</a:t>
            </a:r>
            <a:r>
              <a:rPr lang="en-US" sz="700">
                <a:gradFill>
                  <a:gsLst>
                    <a:gs pos="0">
                      <a:schemeClr val="tx1"/>
                    </a:gs>
                    <a:gs pos="100000">
                      <a:schemeClr val="tx1"/>
                    </a:gs>
                  </a:gsLst>
                  <a:lin ang="5400000" scaled="1"/>
                </a:gradFill>
                <a:ea typeface="Times New Roman" panose="02020603050405020304" pitchFamily="18" charset="0"/>
              </a:rPr>
              <a:t> </a:t>
            </a:r>
            <a:r>
              <a:rPr lang="en-US" sz="700">
                <a:gradFill>
                  <a:gsLst>
                    <a:gs pos="0">
                      <a:schemeClr val="tx1"/>
                    </a:gs>
                    <a:gs pos="100000">
                      <a:schemeClr val="tx1"/>
                    </a:gs>
                  </a:gsLst>
                  <a:lin ang="5400000" scaled="1"/>
                </a:gradFill>
                <a:ea typeface="Times New Roman" panose="02020603050405020304" pitchFamily="18" charset="0"/>
                <a:hlinkClick r:id="rId6"/>
              </a:rPr>
              <a:t>TOPO</a:t>
            </a:r>
            <a:endParaRPr lang="en-US" sz="700">
              <a:gradFill>
                <a:gsLst>
                  <a:gs pos="0">
                    <a:schemeClr val="tx1"/>
                  </a:gs>
                  <a:gs pos="100000">
                    <a:schemeClr val="tx1"/>
                  </a:gs>
                </a:gsLst>
                <a:lin ang="5400000" scaled="1"/>
              </a:gradFill>
              <a:ea typeface="Times New Roman" panose="02020603050405020304" pitchFamily="18" charset="0"/>
            </a:endParaRPr>
          </a:p>
          <a:p>
            <a:pPr defTabSz="1218996">
              <a:defRPr/>
            </a:pPr>
            <a:r>
              <a:rPr lang="en-US" sz="700" baseline="30000">
                <a:gradFill>
                  <a:gsLst>
                    <a:gs pos="0">
                      <a:schemeClr val="tx1"/>
                    </a:gs>
                    <a:gs pos="100000">
                      <a:schemeClr val="tx1"/>
                    </a:gs>
                  </a:gsLst>
                  <a:lin ang="5400000" scaled="1"/>
                </a:gradFill>
                <a:ea typeface="Times New Roman" panose="02020603050405020304" pitchFamily="18" charset="0"/>
              </a:rPr>
              <a:t>4</a:t>
            </a:r>
            <a:r>
              <a:rPr lang="en-US" sz="700">
                <a:gradFill>
                  <a:gsLst>
                    <a:gs pos="0">
                      <a:schemeClr val="tx1"/>
                    </a:gs>
                    <a:gs pos="100000">
                      <a:schemeClr val="tx1"/>
                    </a:gs>
                  </a:gsLst>
                  <a:lin ang="5400000" scaled="1"/>
                </a:gradFill>
                <a:ea typeface="Times New Roman" panose="02020603050405020304" pitchFamily="18" charset="0"/>
              </a:rPr>
              <a:t> </a:t>
            </a:r>
            <a:r>
              <a:rPr lang="en-US" sz="700">
                <a:gradFill>
                  <a:gsLst>
                    <a:gs pos="0">
                      <a:schemeClr val="tx1"/>
                    </a:gs>
                    <a:gs pos="100000">
                      <a:schemeClr val="tx1"/>
                    </a:gs>
                  </a:gsLst>
                  <a:lin ang="5400000" scaled="1"/>
                </a:gradFill>
                <a:ea typeface="Times New Roman" panose="02020603050405020304" pitchFamily="18" charset="0"/>
                <a:hlinkClick r:id="rId7"/>
              </a:rPr>
              <a:t>Deloitte</a:t>
            </a:r>
            <a:endParaRPr lang="en-US" sz="700">
              <a:gradFill>
                <a:gsLst>
                  <a:gs pos="0">
                    <a:schemeClr val="tx1"/>
                  </a:gs>
                  <a:gs pos="100000">
                    <a:schemeClr val="tx1"/>
                  </a:gs>
                </a:gsLst>
                <a:lin ang="5400000" scaled="1"/>
              </a:gradFill>
              <a:ea typeface="Times New Roman" panose="02020603050405020304" pitchFamily="18" charset="0"/>
            </a:endParaRPr>
          </a:p>
        </p:txBody>
      </p:sp>
      <p:grpSp>
        <p:nvGrpSpPr>
          <p:cNvPr id="45" name="Group 44">
            <a:extLst>
              <a:ext uri="{FF2B5EF4-FFF2-40B4-BE49-F238E27FC236}">
                <a16:creationId xmlns:a16="http://schemas.microsoft.com/office/drawing/2014/main" id="{85F07EDD-42A2-4036-AC5C-EF9D42CCEF55}"/>
              </a:ext>
            </a:extLst>
          </p:cNvPr>
          <p:cNvGrpSpPr/>
          <p:nvPr/>
        </p:nvGrpSpPr>
        <p:grpSpPr>
          <a:xfrm>
            <a:off x="5768080" y="1568048"/>
            <a:ext cx="5656003" cy="331900"/>
            <a:chOff x="4781352" y="1832093"/>
            <a:chExt cx="5769418" cy="338555"/>
          </a:xfrm>
        </p:grpSpPr>
        <p:sp>
          <p:nvSpPr>
            <p:cNvPr id="46" name="Rectangle 13">
              <a:extLst>
                <a:ext uri="{FF2B5EF4-FFF2-40B4-BE49-F238E27FC236}">
                  <a16:creationId xmlns:a16="http://schemas.microsoft.com/office/drawing/2014/main" id="{F0FE154F-BE8F-422A-ACC7-942145D9A383}"/>
                </a:ext>
              </a:extLst>
            </p:cNvPr>
            <p:cNvSpPr/>
            <p:nvPr/>
          </p:nvSpPr>
          <p:spPr bwMode="auto">
            <a:xfrm>
              <a:off x="4781352" y="2034541"/>
              <a:ext cx="5769418" cy="136107"/>
            </a:xfrm>
            <a:custGeom>
              <a:avLst/>
              <a:gdLst>
                <a:gd name="connsiteX0" fmla="*/ 0 w 5815515"/>
                <a:gd name="connsiteY0" fmla="*/ 0 h 2019841"/>
                <a:gd name="connsiteX1" fmla="*/ 5815515 w 5815515"/>
                <a:gd name="connsiteY1" fmla="*/ 0 h 2019841"/>
                <a:gd name="connsiteX2" fmla="*/ 5815515 w 5815515"/>
                <a:gd name="connsiteY2" fmla="*/ 2019841 h 2019841"/>
                <a:gd name="connsiteX3" fmla="*/ 0 w 5815515"/>
                <a:gd name="connsiteY3" fmla="*/ 2019841 h 2019841"/>
                <a:gd name="connsiteX4" fmla="*/ 0 w 5815515"/>
                <a:gd name="connsiteY4" fmla="*/ 0 h 2019841"/>
                <a:gd name="connsiteX0" fmla="*/ 0 w 5815515"/>
                <a:gd name="connsiteY0" fmla="*/ 2019841 h 2111281"/>
                <a:gd name="connsiteX1" fmla="*/ 0 w 5815515"/>
                <a:gd name="connsiteY1" fmla="*/ 0 h 2111281"/>
                <a:gd name="connsiteX2" fmla="*/ 5815515 w 5815515"/>
                <a:gd name="connsiteY2" fmla="*/ 0 h 2111281"/>
                <a:gd name="connsiteX3" fmla="*/ 5815515 w 5815515"/>
                <a:gd name="connsiteY3" fmla="*/ 2019841 h 2111281"/>
                <a:gd name="connsiteX4" fmla="*/ 91440 w 5815515"/>
                <a:gd name="connsiteY4" fmla="*/ 2111281 h 2111281"/>
                <a:gd name="connsiteX0" fmla="*/ 0 w 5815515"/>
                <a:gd name="connsiteY0" fmla="*/ 2019841 h 2019841"/>
                <a:gd name="connsiteX1" fmla="*/ 0 w 5815515"/>
                <a:gd name="connsiteY1" fmla="*/ 0 h 2019841"/>
                <a:gd name="connsiteX2" fmla="*/ 5815515 w 5815515"/>
                <a:gd name="connsiteY2" fmla="*/ 0 h 2019841"/>
                <a:gd name="connsiteX3" fmla="*/ 5815515 w 5815515"/>
                <a:gd name="connsiteY3" fmla="*/ 2019841 h 2019841"/>
              </a:gdLst>
              <a:ahLst/>
              <a:cxnLst>
                <a:cxn ang="0">
                  <a:pos x="connsiteX0" y="connsiteY0"/>
                </a:cxn>
                <a:cxn ang="0">
                  <a:pos x="connsiteX1" y="connsiteY1"/>
                </a:cxn>
                <a:cxn ang="0">
                  <a:pos x="connsiteX2" y="connsiteY2"/>
                </a:cxn>
                <a:cxn ang="0">
                  <a:pos x="connsiteX3" y="connsiteY3"/>
                </a:cxn>
              </a:cxnLst>
              <a:rect l="l" t="t" r="r" b="b"/>
              <a:pathLst>
                <a:path w="5815515" h="2019841">
                  <a:moveTo>
                    <a:pt x="0" y="2019841"/>
                  </a:moveTo>
                  <a:lnTo>
                    <a:pt x="0" y="0"/>
                  </a:lnTo>
                  <a:lnTo>
                    <a:pt x="5815515" y="0"/>
                  </a:lnTo>
                  <a:lnTo>
                    <a:pt x="5815515" y="2019841"/>
                  </a:lnTo>
                </a:path>
              </a:pathLst>
            </a:cu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chemeClr val="tx2"/>
                    </a:gs>
                    <a:gs pos="100000">
                      <a:schemeClr val="tx2"/>
                    </a:gs>
                  </a:gsLst>
                  <a:lin ang="5400000" scaled="1"/>
                </a:gradFill>
                <a:latin typeface="Segoe UI Semilight"/>
                <a:ea typeface="Segoe UI" pitchFamily="34" charset="0"/>
                <a:cs typeface="Segoe UI" pitchFamily="34" charset="0"/>
              </a:endParaRPr>
            </a:p>
          </p:txBody>
        </p:sp>
        <p:sp>
          <p:nvSpPr>
            <p:cNvPr id="47" name="TextBox 46">
              <a:extLst>
                <a:ext uri="{FF2B5EF4-FFF2-40B4-BE49-F238E27FC236}">
                  <a16:creationId xmlns:a16="http://schemas.microsoft.com/office/drawing/2014/main" id="{D07815A1-E9BC-41C0-8A93-BF062C2B6578}"/>
                </a:ext>
              </a:extLst>
            </p:cNvPr>
            <p:cNvSpPr txBox="1"/>
            <p:nvPr/>
          </p:nvSpPr>
          <p:spPr>
            <a:xfrm>
              <a:off x="7079233" y="1832093"/>
              <a:ext cx="1173655" cy="338554"/>
            </a:xfrm>
            <a:prstGeom prst="rect">
              <a:avLst/>
            </a:prstGeom>
            <a:solidFill>
              <a:schemeClr val="bg1"/>
            </a:solidFill>
          </p:spPr>
          <p:txBody>
            <a:bodyPr wrap="none" lIns="89642" tIns="0" rIns="89642" bIns="0" rtlCol="0">
              <a:spAutoFit/>
            </a:bodyPr>
            <a:lstStyle/>
            <a:p>
              <a:pPr defTabSz="914367">
                <a:spcAft>
                  <a:spcPts val="588"/>
                </a:spcAft>
                <a:defRPr/>
              </a:pPr>
              <a:r>
                <a:rPr lang="en-US" sz="2157">
                  <a:gradFill>
                    <a:gsLst>
                      <a:gs pos="0">
                        <a:schemeClr val="tx2"/>
                      </a:gs>
                      <a:gs pos="100000">
                        <a:schemeClr val="tx2"/>
                      </a:gs>
                    </a:gsLst>
                    <a:lin ang="5400000" scaled="1"/>
                  </a:gradFill>
                  <a:latin typeface="Segoe UI Semibold" panose="020B0702040204020203" pitchFamily="34" charset="0"/>
                  <a:cs typeface="Segoe UI Semibold" panose="020B0702040204020203" pitchFamily="34" charset="0"/>
                </a:rPr>
                <a:t>Internal</a:t>
              </a:r>
            </a:p>
          </p:txBody>
        </p:sp>
      </p:grpSp>
      <p:sp>
        <p:nvSpPr>
          <p:cNvPr id="50" name="Rectangle 49">
            <a:extLst>
              <a:ext uri="{FF2B5EF4-FFF2-40B4-BE49-F238E27FC236}">
                <a16:creationId xmlns:a16="http://schemas.microsoft.com/office/drawing/2014/main" id="{14AEE549-3C46-4F47-9C74-C41C2F35BCE4}"/>
              </a:ext>
            </a:extLst>
          </p:cNvPr>
          <p:cNvSpPr/>
          <p:nvPr/>
        </p:nvSpPr>
        <p:spPr bwMode="auto">
          <a:xfrm>
            <a:off x="688236" y="3726815"/>
            <a:ext cx="2083220" cy="182943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627497" rIns="89642" bIns="143428" numCol="1" spcCol="0" rtlCol="0" fromWordArt="0" anchor="t" anchorCtr="0" forceAA="0" compatLnSpc="1">
            <a:prstTxWarp prst="textNoShape">
              <a:avLst/>
            </a:prstTxWarp>
            <a:noAutofit/>
          </a:bodyPr>
          <a:lstStyle/>
          <a:p>
            <a:pPr algn="ctr" defTabSz="914192">
              <a:spcBef>
                <a:spcPts val="588"/>
              </a:spcBef>
              <a:spcAft>
                <a:spcPts val="588"/>
              </a:spcAft>
              <a:defRPr/>
            </a:pPr>
            <a:r>
              <a:rPr lang="en-US" sz="1600">
                <a:gradFill>
                  <a:gsLst>
                    <a:gs pos="0">
                      <a:schemeClr val="tx1"/>
                    </a:gs>
                    <a:gs pos="100000">
                      <a:schemeClr val="tx1"/>
                    </a:gs>
                  </a:gsLst>
                  <a:lin ang="5400000" scaled="1"/>
                </a:gradFill>
                <a:latin typeface="Segoe UI"/>
                <a:cs typeface="Segoe UI" pitchFamily="34" charset="0"/>
              </a:rPr>
              <a:t># of people </a:t>
            </a:r>
            <a:br>
              <a:rPr lang="en-US" sz="1600">
                <a:gradFill>
                  <a:gsLst>
                    <a:gs pos="0">
                      <a:schemeClr val="tx1"/>
                    </a:gs>
                    <a:gs pos="100000">
                      <a:schemeClr val="tx1"/>
                    </a:gs>
                  </a:gsLst>
                  <a:lin ang="5400000" scaled="1"/>
                </a:gradFill>
                <a:latin typeface="Segoe UI"/>
                <a:cs typeface="Segoe UI" pitchFamily="34" charset="0"/>
              </a:rPr>
            </a:br>
            <a:r>
              <a:rPr lang="en-US" sz="1600">
                <a:gradFill>
                  <a:gsLst>
                    <a:gs pos="0">
                      <a:schemeClr val="tx1"/>
                    </a:gs>
                    <a:gs pos="100000">
                      <a:schemeClr val="tx1"/>
                    </a:gs>
                  </a:gsLst>
                  <a:lin ang="5400000" scaled="1"/>
                </a:gradFill>
                <a:latin typeface="Segoe UI"/>
                <a:cs typeface="Segoe UI" pitchFamily="34" charset="0"/>
              </a:rPr>
              <a:t>involved in a purchase decision</a:t>
            </a:r>
            <a:r>
              <a:rPr lang="en-US" sz="1600" baseline="30000">
                <a:gradFill>
                  <a:gsLst>
                    <a:gs pos="0">
                      <a:schemeClr val="tx1"/>
                    </a:gs>
                    <a:gs pos="100000">
                      <a:schemeClr val="tx1"/>
                    </a:gs>
                  </a:gsLst>
                  <a:lin ang="5400000" scaled="1"/>
                </a:gradFill>
                <a:latin typeface="Segoe UI"/>
                <a:cs typeface="Segoe UI" pitchFamily="34" charset="0"/>
              </a:rPr>
              <a:t>1</a:t>
            </a:r>
          </a:p>
        </p:txBody>
      </p:sp>
      <p:sp>
        <p:nvSpPr>
          <p:cNvPr id="66" name="Rectangle 65">
            <a:extLst>
              <a:ext uri="{FF2B5EF4-FFF2-40B4-BE49-F238E27FC236}">
                <a16:creationId xmlns:a16="http://schemas.microsoft.com/office/drawing/2014/main" id="{59854A1B-45F3-42BD-B617-ACC353F98F67}"/>
              </a:ext>
            </a:extLst>
          </p:cNvPr>
          <p:cNvSpPr/>
          <p:nvPr/>
        </p:nvSpPr>
        <p:spPr bwMode="auto">
          <a:xfrm>
            <a:off x="8600112" y="3728875"/>
            <a:ext cx="2792554" cy="19606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627497" rIns="89642" bIns="143428" numCol="1" spcCol="0" rtlCol="0" fromWordArt="0" anchor="t" anchorCtr="0" forceAA="0" compatLnSpc="1">
            <a:prstTxWarp prst="textNoShape">
              <a:avLst/>
            </a:prstTxWarp>
            <a:noAutofit/>
          </a:bodyPr>
          <a:lstStyle/>
          <a:p>
            <a:pPr algn="ctr" defTabSz="914102" fontAlgn="base">
              <a:spcBef>
                <a:spcPts val="588"/>
              </a:spcBef>
              <a:spcAft>
                <a:spcPct val="0"/>
              </a:spcAft>
              <a:defRPr/>
            </a:pPr>
            <a:r>
              <a:rPr lang="en-US" sz="1600">
                <a:gradFill>
                  <a:gsLst>
                    <a:gs pos="0">
                      <a:schemeClr val="tx1"/>
                    </a:gs>
                    <a:gs pos="100000">
                      <a:schemeClr val="tx1"/>
                    </a:gs>
                  </a:gsLst>
                  <a:lin ang="5400000" scaled="1"/>
                </a:gradFill>
                <a:ea typeface="Segoe UI" pitchFamily="34" charset="0"/>
                <a:cs typeface="Segoe UI" pitchFamily="34" charset="0"/>
              </a:rPr>
              <a:t>Likelihood that workers will spend more time on collaboration platforms</a:t>
            </a:r>
            <a:r>
              <a:rPr lang="en-US" sz="1600" baseline="30000">
                <a:gradFill>
                  <a:gsLst>
                    <a:gs pos="0">
                      <a:schemeClr val="tx1"/>
                    </a:gs>
                    <a:gs pos="100000">
                      <a:schemeClr val="tx1"/>
                    </a:gs>
                  </a:gsLst>
                  <a:lin ang="5400000" scaled="1"/>
                </a:gradFill>
                <a:ea typeface="Segoe UI" pitchFamily="34" charset="0"/>
                <a:cs typeface="Segoe UI" pitchFamily="34" charset="0"/>
              </a:rPr>
              <a:t>4</a:t>
            </a:r>
            <a:endParaRPr lang="en-US" sz="1600" baseline="30000">
              <a:gradFill>
                <a:gsLst>
                  <a:gs pos="0">
                    <a:schemeClr val="tx1"/>
                  </a:gs>
                  <a:gs pos="100000">
                    <a:schemeClr val="tx1"/>
                  </a:gs>
                </a:gsLst>
                <a:lin ang="5400000" scaled="1"/>
              </a:gradFill>
              <a:latin typeface="Segoe UI"/>
              <a:ea typeface="Segoe UI" pitchFamily="34" charset="0"/>
              <a:cs typeface="Segoe UI" pitchFamily="34" charset="0"/>
            </a:endParaRPr>
          </a:p>
        </p:txBody>
      </p:sp>
      <p:grpSp>
        <p:nvGrpSpPr>
          <p:cNvPr id="84" name="Group 83">
            <a:extLst>
              <a:ext uri="{FF2B5EF4-FFF2-40B4-BE49-F238E27FC236}">
                <a16:creationId xmlns:a16="http://schemas.microsoft.com/office/drawing/2014/main" id="{EE5666BE-77F9-4AB7-B0F8-C7EE260DC36A}"/>
              </a:ext>
            </a:extLst>
          </p:cNvPr>
          <p:cNvGrpSpPr/>
          <p:nvPr/>
        </p:nvGrpSpPr>
        <p:grpSpPr>
          <a:xfrm>
            <a:off x="634840" y="1568047"/>
            <a:ext cx="4431360" cy="331901"/>
            <a:chOff x="644947" y="1838229"/>
            <a:chExt cx="2873795" cy="271625"/>
          </a:xfrm>
        </p:grpSpPr>
        <p:sp>
          <p:nvSpPr>
            <p:cNvPr id="85" name="Rectangle 13">
              <a:extLst>
                <a:ext uri="{FF2B5EF4-FFF2-40B4-BE49-F238E27FC236}">
                  <a16:creationId xmlns:a16="http://schemas.microsoft.com/office/drawing/2014/main" id="{DFAE6034-0931-4967-A96D-ED412D9C4A19}"/>
                </a:ext>
              </a:extLst>
            </p:cNvPr>
            <p:cNvSpPr/>
            <p:nvPr/>
          </p:nvSpPr>
          <p:spPr bwMode="auto">
            <a:xfrm>
              <a:off x="644947" y="2000671"/>
              <a:ext cx="2873795" cy="109183"/>
            </a:xfrm>
            <a:custGeom>
              <a:avLst/>
              <a:gdLst>
                <a:gd name="connsiteX0" fmla="*/ 0 w 5815515"/>
                <a:gd name="connsiteY0" fmla="*/ 0 h 2019841"/>
                <a:gd name="connsiteX1" fmla="*/ 5815515 w 5815515"/>
                <a:gd name="connsiteY1" fmla="*/ 0 h 2019841"/>
                <a:gd name="connsiteX2" fmla="*/ 5815515 w 5815515"/>
                <a:gd name="connsiteY2" fmla="*/ 2019841 h 2019841"/>
                <a:gd name="connsiteX3" fmla="*/ 0 w 5815515"/>
                <a:gd name="connsiteY3" fmla="*/ 2019841 h 2019841"/>
                <a:gd name="connsiteX4" fmla="*/ 0 w 5815515"/>
                <a:gd name="connsiteY4" fmla="*/ 0 h 2019841"/>
                <a:gd name="connsiteX0" fmla="*/ 0 w 5815515"/>
                <a:gd name="connsiteY0" fmla="*/ 2019841 h 2111281"/>
                <a:gd name="connsiteX1" fmla="*/ 0 w 5815515"/>
                <a:gd name="connsiteY1" fmla="*/ 0 h 2111281"/>
                <a:gd name="connsiteX2" fmla="*/ 5815515 w 5815515"/>
                <a:gd name="connsiteY2" fmla="*/ 0 h 2111281"/>
                <a:gd name="connsiteX3" fmla="*/ 5815515 w 5815515"/>
                <a:gd name="connsiteY3" fmla="*/ 2019841 h 2111281"/>
                <a:gd name="connsiteX4" fmla="*/ 91440 w 5815515"/>
                <a:gd name="connsiteY4" fmla="*/ 2111281 h 2111281"/>
                <a:gd name="connsiteX0" fmla="*/ 0 w 5815515"/>
                <a:gd name="connsiteY0" fmla="*/ 2019841 h 2019841"/>
                <a:gd name="connsiteX1" fmla="*/ 0 w 5815515"/>
                <a:gd name="connsiteY1" fmla="*/ 0 h 2019841"/>
                <a:gd name="connsiteX2" fmla="*/ 5815515 w 5815515"/>
                <a:gd name="connsiteY2" fmla="*/ 0 h 2019841"/>
                <a:gd name="connsiteX3" fmla="*/ 5815515 w 5815515"/>
                <a:gd name="connsiteY3" fmla="*/ 2019841 h 2019841"/>
              </a:gdLst>
              <a:ahLst/>
              <a:cxnLst>
                <a:cxn ang="0">
                  <a:pos x="connsiteX0" y="connsiteY0"/>
                </a:cxn>
                <a:cxn ang="0">
                  <a:pos x="connsiteX1" y="connsiteY1"/>
                </a:cxn>
                <a:cxn ang="0">
                  <a:pos x="connsiteX2" y="connsiteY2"/>
                </a:cxn>
                <a:cxn ang="0">
                  <a:pos x="connsiteX3" y="connsiteY3"/>
                </a:cxn>
              </a:cxnLst>
              <a:rect l="l" t="t" r="r" b="b"/>
              <a:pathLst>
                <a:path w="5815515" h="2019841">
                  <a:moveTo>
                    <a:pt x="0" y="2019841"/>
                  </a:moveTo>
                  <a:lnTo>
                    <a:pt x="0" y="0"/>
                  </a:lnTo>
                  <a:lnTo>
                    <a:pt x="5815515" y="0"/>
                  </a:lnTo>
                  <a:lnTo>
                    <a:pt x="5815515" y="2019841"/>
                  </a:lnTo>
                </a:path>
              </a:pathLst>
            </a:cu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chemeClr val="tx2"/>
                    </a:gs>
                    <a:gs pos="100000">
                      <a:schemeClr val="tx2"/>
                    </a:gs>
                  </a:gsLst>
                  <a:lin ang="5400000" scaled="1"/>
                </a:gradFill>
                <a:latin typeface="Segoe UI Semilight"/>
                <a:ea typeface="Segoe UI" pitchFamily="34" charset="0"/>
                <a:cs typeface="Segoe UI" pitchFamily="34" charset="0"/>
              </a:endParaRPr>
            </a:p>
          </p:txBody>
        </p:sp>
        <p:sp>
          <p:nvSpPr>
            <p:cNvPr id="86" name="TextBox 85">
              <a:extLst>
                <a:ext uri="{FF2B5EF4-FFF2-40B4-BE49-F238E27FC236}">
                  <a16:creationId xmlns:a16="http://schemas.microsoft.com/office/drawing/2014/main" id="{932FF189-D430-4C1E-A817-E6E92F72A6FB}"/>
                </a:ext>
              </a:extLst>
            </p:cNvPr>
            <p:cNvSpPr txBox="1"/>
            <p:nvPr/>
          </p:nvSpPr>
          <p:spPr>
            <a:xfrm>
              <a:off x="1669545" y="1838229"/>
              <a:ext cx="747495" cy="271625"/>
            </a:xfrm>
            <a:prstGeom prst="rect">
              <a:avLst/>
            </a:prstGeom>
            <a:solidFill>
              <a:schemeClr val="bg1"/>
            </a:solidFill>
          </p:spPr>
          <p:txBody>
            <a:bodyPr wrap="none" lIns="89642" tIns="0" rIns="89642" bIns="0" rtlCol="0">
              <a:spAutoFit/>
            </a:bodyPr>
            <a:lstStyle/>
            <a:p>
              <a:pPr defTabSz="914367">
                <a:spcAft>
                  <a:spcPts val="588"/>
                </a:spcAft>
                <a:defRPr/>
              </a:pPr>
              <a:r>
                <a:rPr lang="en-US" sz="2157">
                  <a:gradFill>
                    <a:gsLst>
                      <a:gs pos="0">
                        <a:schemeClr val="tx2"/>
                      </a:gs>
                      <a:gs pos="100000">
                        <a:schemeClr val="tx2"/>
                      </a:gs>
                    </a:gsLst>
                    <a:lin ang="5400000" scaled="1"/>
                  </a:gradFill>
                  <a:latin typeface="Segoe UI Semibold" panose="020B0702040204020203" pitchFamily="34" charset="0"/>
                  <a:cs typeface="Segoe UI Semibold" panose="020B0702040204020203" pitchFamily="34" charset="0"/>
                </a:rPr>
                <a:t>External</a:t>
              </a:r>
            </a:p>
          </p:txBody>
        </p:sp>
      </p:grpSp>
      <p:grpSp>
        <p:nvGrpSpPr>
          <p:cNvPr id="3" name="Group 2">
            <a:extLst>
              <a:ext uri="{FF2B5EF4-FFF2-40B4-BE49-F238E27FC236}">
                <a16:creationId xmlns:a16="http://schemas.microsoft.com/office/drawing/2014/main" id="{EC209105-043F-4E9D-9316-E516D3F3176E}"/>
              </a:ext>
            </a:extLst>
          </p:cNvPr>
          <p:cNvGrpSpPr/>
          <p:nvPr/>
        </p:nvGrpSpPr>
        <p:grpSpPr>
          <a:xfrm>
            <a:off x="994471" y="2449947"/>
            <a:ext cx="1434280" cy="1434280"/>
            <a:chOff x="2045337" y="2554818"/>
            <a:chExt cx="1463040" cy="1463040"/>
          </a:xfrm>
        </p:grpSpPr>
        <p:sp>
          <p:nvSpPr>
            <p:cNvPr id="78" name="Oval 77">
              <a:extLst>
                <a:ext uri="{FF2B5EF4-FFF2-40B4-BE49-F238E27FC236}">
                  <a16:creationId xmlns:a16="http://schemas.microsoft.com/office/drawing/2014/main" id="{64F3F044-5467-4065-AFD8-7194DD56A579}"/>
                </a:ext>
              </a:extLst>
            </p:cNvPr>
            <p:cNvSpPr/>
            <p:nvPr/>
          </p:nvSpPr>
          <p:spPr bwMode="auto">
            <a:xfrm>
              <a:off x="2045337" y="2554818"/>
              <a:ext cx="1463040" cy="146304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79" name="Oval 78">
              <a:extLst>
                <a:ext uri="{FF2B5EF4-FFF2-40B4-BE49-F238E27FC236}">
                  <a16:creationId xmlns:a16="http://schemas.microsoft.com/office/drawing/2014/main" id="{E4F4CB88-6977-4797-A9C2-34E9BC4E179D}"/>
                </a:ext>
              </a:extLst>
            </p:cNvPr>
            <p:cNvSpPr/>
            <p:nvPr/>
          </p:nvSpPr>
          <p:spPr bwMode="auto">
            <a:xfrm>
              <a:off x="2089769" y="2594613"/>
              <a:ext cx="1371600" cy="1371600"/>
            </a:xfrm>
            <a:prstGeom prst="ellipse">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75" name="Oval 74">
              <a:extLst>
                <a:ext uri="{FF2B5EF4-FFF2-40B4-BE49-F238E27FC236}">
                  <a16:creationId xmlns:a16="http://schemas.microsoft.com/office/drawing/2014/main" id="{AB2B6A22-C11E-4FDB-B8FB-34A7DE491822}"/>
                </a:ext>
              </a:extLst>
            </p:cNvPr>
            <p:cNvSpPr/>
            <p:nvPr/>
          </p:nvSpPr>
          <p:spPr bwMode="auto">
            <a:xfrm>
              <a:off x="2135491" y="2641702"/>
              <a:ext cx="1280160" cy="1280160"/>
            </a:xfrm>
            <a:prstGeom prst="ellipse">
              <a:avLst/>
            </a:prstGeom>
            <a:solidFill>
              <a:schemeClr val="tx2"/>
            </a:solidFill>
            <a:ln>
              <a:noFill/>
              <a:headEnd type="none" w="med" len="med"/>
              <a:tailEnd type="none" w="med" len="med"/>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spcBef>
                  <a:spcPct val="0"/>
                </a:spcBef>
                <a:spcAft>
                  <a:spcPct val="0"/>
                </a:spcAft>
                <a:defRPr/>
              </a:pPr>
              <a:r>
                <a:rPr lang="en-US" sz="200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10</a:t>
              </a:r>
              <a:endParaRPr lang="en-US" sz="2745">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grpSp>
      <p:sp>
        <p:nvSpPr>
          <p:cNvPr id="58" name="Rectangle 57">
            <a:extLst>
              <a:ext uri="{FF2B5EF4-FFF2-40B4-BE49-F238E27FC236}">
                <a16:creationId xmlns:a16="http://schemas.microsoft.com/office/drawing/2014/main" id="{44F97588-639E-439E-92FB-F07C5AB81945}"/>
              </a:ext>
            </a:extLst>
          </p:cNvPr>
          <p:cNvSpPr/>
          <p:nvPr/>
        </p:nvSpPr>
        <p:spPr bwMode="auto">
          <a:xfrm>
            <a:off x="5739052" y="3723967"/>
            <a:ext cx="2884637" cy="198013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627497" rIns="89642" bIns="143428" numCol="1" spcCol="0" rtlCol="0" fromWordArt="0" anchor="t" anchorCtr="0" forceAA="0" compatLnSpc="1">
            <a:prstTxWarp prst="textNoShape">
              <a:avLst/>
            </a:prstTxWarp>
            <a:noAutofit/>
          </a:bodyPr>
          <a:lstStyle/>
          <a:p>
            <a:pPr algn="ctr" defTabSz="914192">
              <a:spcBef>
                <a:spcPts val="588"/>
              </a:spcBef>
              <a:spcAft>
                <a:spcPts val="588"/>
              </a:spcAft>
              <a:defRPr/>
            </a:pPr>
            <a:r>
              <a:rPr lang="en-US" sz="1600">
                <a:gradFill>
                  <a:gsLst>
                    <a:gs pos="0">
                      <a:schemeClr val="tx1"/>
                    </a:gs>
                    <a:gs pos="100000">
                      <a:schemeClr val="tx1"/>
                    </a:gs>
                  </a:gsLst>
                  <a:lin ang="5400000" scaled="1"/>
                </a:gradFill>
                <a:latin typeface="Segoe UI"/>
                <a:cs typeface="Segoe UI" pitchFamily="34" charset="0"/>
              </a:rPr>
              <a:t>Companies lacking a well-defined sales process</a:t>
            </a:r>
            <a:r>
              <a:rPr lang="en-US" sz="1600" baseline="30000">
                <a:gradFill>
                  <a:gsLst>
                    <a:gs pos="0">
                      <a:schemeClr val="tx1"/>
                    </a:gs>
                    <a:gs pos="100000">
                      <a:schemeClr val="tx1"/>
                    </a:gs>
                  </a:gsLst>
                  <a:lin ang="5400000" scaled="1"/>
                </a:gradFill>
                <a:latin typeface="Segoe UI"/>
                <a:cs typeface="Segoe UI" pitchFamily="34" charset="0"/>
              </a:rPr>
              <a:t>3</a:t>
            </a:r>
          </a:p>
        </p:txBody>
      </p:sp>
      <p:grpSp>
        <p:nvGrpSpPr>
          <p:cNvPr id="92" name="Group 91">
            <a:extLst>
              <a:ext uri="{FF2B5EF4-FFF2-40B4-BE49-F238E27FC236}">
                <a16:creationId xmlns:a16="http://schemas.microsoft.com/office/drawing/2014/main" id="{A6B644B3-9832-4058-B380-DED1AEDB0AF6}"/>
              </a:ext>
            </a:extLst>
          </p:cNvPr>
          <p:cNvGrpSpPr/>
          <p:nvPr/>
        </p:nvGrpSpPr>
        <p:grpSpPr>
          <a:xfrm>
            <a:off x="6484667" y="2452672"/>
            <a:ext cx="1434280" cy="1434280"/>
            <a:chOff x="2045337" y="2554818"/>
            <a:chExt cx="1463040" cy="1463040"/>
          </a:xfrm>
        </p:grpSpPr>
        <p:sp>
          <p:nvSpPr>
            <p:cNvPr id="94" name="Oval 93">
              <a:extLst>
                <a:ext uri="{FF2B5EF4-FFF2-40B4-BE49-F238E27FC236}">
                  <a16:creationId xmlns:a16="http://schemas.microsoft.com/office/drawing/2014/main" id="{87321E7B-F07C-4BB2-9B7D-BB635CAE2246}"/>
                </a:ext>
              </a:extLst>
            </p:cNvPr>
            <p:cNvSpPr/>
            <p:nvPr/>
          </p:nvSpPr>
          <p:spPr bwMode="auto">
            <a:xfrm>
              <a:off x="2045337" y="2554818"/>
              <a:ext cx="1463040" cy="146304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95" name="Oval 94">
              <a:extLst>
                <a:ext uri="{FF2B5EF4-FFF2-40B4-BE49-F238E27FC236}">
                  <a16:creationId xmlns:a16="http://schemas.microsoft.com/office/drawing/2014/main" id="{30F7362C-C87A-4E2A-BE41-597079B8997E}"/>
                </a:ext>
              </a:extLst>
            </p:cNvPr>
            <p:cNvSpPr/>
            <p:nvPr/>
          </p:nvSpPr>
          <p:spPr bwMode="auto">
            <a:xfrm>
              <a:off x="2089769" y="2594613"/>
              <a:ext cx="1371600" cy="1371600"/>
            </a:xfrm>
            <a:prstGeom prst="ellipse">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96" name="Oval 95">
              <a:extLst>
                <a:ext uri="{FF2B5EF4-FFF2-40B4-BE49-F238E27FC236}">
                  <a16:creationId xmlns:a16="http://schemas.microsoft.com/office/drawing/2014/main" id="{B3EBC71B-3370-4E17-8D69-D78E26973DD6}"/>
                </a:ext>
              </a:extLst>
            </p:cNvPr>
            <p:cNvSpPr/>
            <p:nvPr/>
          </p:nvSpPr>
          <p:spPr bwMode="auto">
            <a:xfrm>
              <a:off x="2135491" y="2641702"/>
              <a:ext cx="1280160" cy="1280160"/>
            </a:xfrm>
            <a:prstGeom prst="ellipse">
              <a:avLst/>
            </a:prstGeom>
            <a:solidFill>
              <a:schemeClr val="tx2"/>
            </a:solidFill>
            <a:ln>
              <a:noFill/>
              <a:headEnd type="none" w="med" len="med"/>
              <a:tailEnd type="none" w="med" len="med"/>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spcBef>
                  <a:spcPct val="0"/>
                </a:spcBef>
                <a:spcAft>
                  <a:spcPct val="0"/>
                </a:spcAft>
                <a:defRPr/>
              </a:pPr>
              <a:r>
                <a:rPr lang="en-US" sz="200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60%</a:t>
              </a:r>
            </a:p>
          </p:txBody>
        </p:sp>
      </p:grpSp>
      <p:grpSp>
        <p:nvGrpSpPr>
          <p:cNvPr id="97" name="Group 96">
            <a:extLst>
              <a:ext uri="{FF2B5EF4-FFF2-40B4-BE49-F238E27FC236}">
                <a16:creationId xmlns:a16="http://schemas.microsoft.com/office/drawing/2014/main" id="{C7D92174-313E-4849-95AA-6C08E065D424}"/>
              </a:ext>
            </a:extLst>
          </p:cNvPr>
          <p:cNvGrpSpPr/>
          <p:nvPr/>
        </p:nvGrpSpPr>
        <p:grpSpPr>
          <a:xfrm>
            <a:off x="9312123" y="2452672"/>
            <a:ext cx="1434280" cy="1434280"/>
            <a:chOff x="2045337" y="2554818"/>
            <a:chExt cx="1463040" cy="1463040"/>
          </a:xfrm>
        </p:grpSpPr>
        <p:sp>
          <p:nvSpPr>
            <p:cNvPr id="98" name="Oval 97">
              <a:extLst>
                <a:ext uri="{FF2B5EF4-FFF2-40B4-BE49-F238E27FC236}">
                  <a16:creationId xmlns:a16="http://schemas.microsoft.com/office/drawing/2014/main" id="{5F9353E5-D416-48E2-B2D2-2E9CFEE68A8D}"/>
                </a:ext>
              </a:extLst>
            </p:cNvPr>
            <p:cNvSpPr/>
            <p:nvPr/>
          </p:nvSpPr>
          <p:spPr bwMode="auto">
            <a:xfrm>
              <a:off x="2045337" y="2554818"/>
              <a:ext cx="1463040" cy="146304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99" name="Oval 98">
              <a:extLst>
                <a:ext uri="{FF2B5EF4-FFF2-40B4-BE49-F238E27FC236}">
                  <a16:creationId xmlns:a16="http://schemas.microsoft.com/office/drawing/2014/main" id="{9F3D7D96-239A-4467-9949-9AEDEC87652D}"/>
                </a:ext>
              </a:extLst>
            </p:cNvPr>
            <p:cNvSpPr/>
            <p:nvPr/>
          </p:nvSpPr>
          <p:spPr bwMode="auto">
            <a:xfrm>
              <a:off x="2089769" y="2594613"/>
              <a:ext cx="1371600" cy="1371600"/>
            </a:xfrm>
            <a:prstGeom prst="ellipse">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100" name="Oval 99">
              <a:extLst>
                <a:ext uri="{FF2B5EF4-FFF2-40B4-BE49-F238E27FC236}">
                  <a16:creationId xmlns:a16="http://schemas.microsoft.com/office/drawing/2014/main" id="{8A9F0EC0-AF31-4FF4-B6A1-50FB4ABD7496}"/>
                </a:ext>
              </a:extLst>
            </p:cNvPr>
            <p:cNvSpPr/>
            <p:nvPr/>
          </p:nvSpPr>
          <p:spPr bwMode="auto">
            <a:xfrm>
              <a:off x="2135491" y="2641702"/>
              <a:ext cx="1280160" cy="1280160"/>
            </a:xfrm>
            <a:prstGeom prst="ellipse">
              <a:avLst/>
            </a:prstGeom>
            <a:solidFill>
              <a:schemeClr val="tx2"/>
            </a:solidFill>
            <a:ln>
              <a:noFill/>
              <a:headEnd type="none" w="med" len="med"/>
              <a:tailEnd type="none" w="med" len="med"/>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spcBef>
                  <a:spcPct val="0"/>
                </a:spcBef>
                <a:spcAft>
                  <a:spcPct val="0"/>
                </a:spcAft>
                <a:defRPr/>
              </a:pPr>
              <a:r>
                <a:rPr lang="en-US" sz="200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70%</a:t>
              </a:r>
            </a:p>
          </p:txBody>
        </p:sp>
      </p:grpSp>
      <p:sp>
        <p:nvSpPr>
          <p:cNvPr id="4" name="Title 3">
            <a:extLst>
              <a:ext uri="{FF2B5EF4-FFF2-40B4-BE49-F238E27FC236}">
                <a16:creationId xmlns:a16="http://schemas.microsoft.com/office/drawing/2014/main" id="{12D3ADE6-0A71-454C-B60D-E82855EF27D0}"/>
              </a:ext>
            </a:extLst>
          </p:cNvPr>
          <p:cNvSpPr>
            <a:spLocks noGrp="1"/>
          </p:cNvSpPr>
          <p:nvPr>
            <p:ph type="title"/>
          </p:nvPr>
        </p:nvSpPr>
        <p:spPr>
          <a:xfrm>
            <a:off x="455996" y="620429"/>
            <a:ext cx="11306469" cy="795089"/>
          </a:xfrm>
        </p:spPr>
        <p:txBody>
          <a:bodyPr/>
          <a:lstStyle/>
          <a:p>
            <a:r>
              <a:rPr lang="en-US"/>
              <a:t>And there’s more complexity</a:t>
            </a:r>
            <a:br>
              <a:rPr lang="en-US"/>
            </a:br>
            <a:endParaRPr lang="en-US"/>
          </a:p>
        </p:txBody>
      </p:sp>
      <p:sp>
        <p:nvSpPr>
          <p:cNvPr id="25" name="Rectangle 24">
            <a:extLst>
              <a:ext uri="{FF2B5EF4-FFF2-40B4-BE49-F238E27FC236}">
                <a16:creationId xmlns:a16="http://schemas.microsoft.com/office/drawing/2014/main" id="{12224516-1D54-4D5B-B81F-457AB8C9EC2F}"/>
              </a:ext>
            </a:extLst>
          </p:cNvPr>
          <p:cNvSpPr/>
          <p:nvPr/>
        </p:nvSpPr>
        <p:spPr bwMode="auto">
          <a:xfrm>
            <a:off x="2925412" y="3726517"/>
            <a:ext cx="2011200" cy="198013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627497" rIns="89642" bIns="143428" numCol="1" spcCol="0" rtlCol="0" fromWordArt="0" anchor="t" anchorCtr="0" forceAA="0" compatLnSpc="1">
            <a:prstTxWarp prst="textNoShape">
              <a:avLst/>
            </a:prstTxWarp>
            <a:noAutofit/>
          </a:bodyPr>
          <a:lstStyle/>
          <a:p>
            <a:pPr algn="ctr" defTabSz="914192">
              <a:spcBef>
                <a:spcPts val="588"/>
              </a:spcBef>
              <a:spcAft>
                <a:spcPts val="588"/>
              </a:spcAft>
              <a:defRPr/>
            </a:pPr>
            <a:r>
              <a:rPr lang="en-US" sz="1600">
                <a:gradFill>
                  <a:gsLst>
                    <a:gs pos="0">
                      <a:schemeClr val="tx1"/>
                    </a:gs>
                    <a:gs pos="100000">
                      <a:schemeClr val="tx1"/>
                    </a:gs>
                  </a:gsLst>
                  <a:lin ang="5400000" scaled="1"/>
                </a:gradFill>
                <a:latin typeface="Segoe UI"/>
                <a:cs typeface="Segoe UI" pitchFamily="34" charset="0"/>
              </a:rPr>
              <a:t>Buying decision took 97% longer than expected</a:t>
            </a:r>
            <a:r>
              <a:rPr lang="en-US" sz="1600" baseline="30000">
                <a:gradFill>
                  <a:gsLst>
                    <a:gs pos="0">
                      <a:schemeClr val="tx1"/>
                    </a:gs>
                    <a:gs pos="100000">
                      <a:schemeClr val="tx1"/>
                    </a:gs>
                  </a:gsLst>
                  <a:lin ang="5400000" scaled="1"/>
                </a:gradFill>
                <a:latin typeface="Segoe UI"/>
                <a:cs typeface="Segoe UI" pitchFamily="34" charset="0"/>
              </a:rPr>
              <a:t>2</a:t>
            </a:r>
          </a:p>
        </p:txBody>
      </p:sp>
      <p:grpSp>
        <p:nvGrpSpPr>
          <p:cNvPr id="26" name="Group 25">
            <a:extLst>
              <a:ext uri="{FF2B5EF4-FFF2-40B4-BE49-F238E27FC236}">
                <a16:creationId xmlns:a16="http://schemas.microsoft.com/office/drawing/2014/main" id="{817356D2-1CEC-4CF3-8840-254B08D34134}"/>
              </a:ext>
            </a:extLst>
          </p:cNvPr>
          <p:cNvGrpSpPr/>
          <p:nvPr/>
        </p:nvGrpSpPr>
        <p:grpSpPr>
          <a:xfrm>
            <a:off x="3170650" y="2459932"/>
            <a:ext cx="1434280" cy="1434280"/>
            <a:chOff x="2045337" y="2554818"/>
            <a:chExt cx="1463040" cy="1463040"/>
          </a:xfrm>
        </p:grpSpPr>
        <p:sp>
          <p:nvSpPr>
            <p:cNvPr id="27" name="Oval 26">
              <a:extLst>
                <a:ext uri="{FF2B5EF4-FFF2-40B4-BE49-F238E27FC236}">
                  <a16:creationId xmlns:a16="http://schemas.microsoft.com/office/drawing/2014/main" id="{56213983-1332-48FD-801A-699432174986}"/>
                </a:ext>
              </a:extLst>
            </p:cNvPr>
            <p:cNvSpPr/>
            <p:nvPr/>
          </p:nvSpPr>
          <p:spPr bwMode="auto">
            <a:xfrm>
              <a:off x="2045337" y="2554818"/>
              <a:ext cx="1463040" cy="146304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28" name="Oval 27">
              <a:extLst>
                <a:ext uri="{FF2B5EF4-FFF2-40B4-BE49-F238E27FC236}">
                  <a16:creationId xmlns:a16="http://schemas.microsoft.com/office/drawing/2014/main" id="{07764270-4701-476D-9C5A-9A6EA917B904}"/>
                </a:ext>
              </a:extLst>
            </p:cNvPr>
            <p:cNvSpPr/>
            <p:nvPr/>
          </p:nvSpPr>
          <p:spPr bwMode="auto">
            <a:xfrm>
              <a:off x="2089769" y="2594613"/>
              <a:ext cx="1371600" cy="1371600"/>
            </a:xfrm>
            <a:prstGeom prst="ellipse">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29" name="Oval 28">
              <a:extLst>
                <a:ext uri="{FF2B5EF4-FFF2-40B4-BE49-F238E27FC236}">
                  <a16:creationId xmlns:a16="http://schemas.microsoft.com/office/drawing/2014/main" id="{4CD57C24-AFCD-4B07-A488-B36382215A58}"/>
                </a:ext>
              </a:extLst>
            </p:cNvPr>
            <p:cNvSpPr/>
            <p:nvPr/>
          </p:nvSpPr>
          <p:spPr bwMode="auto">
            <a:xfrm>
              <a:off x="2135491" y="2641702"/>
              <a:ext cx="1280160" cy="1280160"/>
            </a:xfrm>
            <a:prstGeom prst="ellipse">
              <a:avLst/>
            </a:prstGeom>
            <a:solidFill>
              <a:schemeClr val="tx2"/>
            </a:solidFill>
            <a:ln>
              <a:noFill/>
              <a:headEnd type="none" w="med" len="med"/>
              <a:tailEnd type="none" w="med" len="med"/>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spcBef>
                  <a:spcPct val="0"/>
                </a:spcBef>
                <a:spcAft>
                  <a:spcPct val="0"/>
                </a:spcAft>
                <a:defRPr/>
              </a:pPr>
              <a:r>
                <a:rPr lang="en-US" sz="200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97%</a:t>
              </a:r>
            </a:p>
          </p:txBody>
        </p:sp>
      </p:grpSp>
    </p:spTree>
    <p:custDataLst>
      <p:tags r:id="rId1"/>
    </p:custDataLst>
    <p:extLst>
      <p:ext uri="{BB962C8B-B14F-4D97-AF65-F5344CB8AC3E}">
        <p14:creationId xmlns:p14="http://schemas.microsoft.com/office/powerpoint/2010/main" val="122465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down)">
                                      <p:cBhvr>
                                        <p:cTn id="7" dur="500"/>
                                        <p:tgtEl>
                                          <p:spTgt spid="8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anim calcmode="lin" valueType="num">
                                      <p:cBhvr>
                                        <p:cTn id="11" dur="500" fill="hold"/>
                                        <p:tgtEl>
                                          <p:spTgt spid="50"/>
                                        </p:tgtEl>
                                        <p:attrNameLst>
                                          <p:attrName>ppt_x</p:attrName>
                                        </p:attrNameLst>
                                      </p:cBhvr>
                                      <p:tavLst>
                                        <p:tav tm="0">
                                          <p:val>
                                            <p:strVal val="#ppt_x"/>
                                          </p:val>
                                        </p:tav>
                                        <p:tav tm="100000">
                                          <p:val>
                                            <p:strVal val="#ppt_x"/>
                                          </p:val>
                                        </p:tav>
                                      </p:tavLst>
                                    </p:anim>
                                    <p:anim calcmode="lin" valueType="num">
                                      <p:cBhvr>
                                        <p:cTn id="12" dur="500" fill="hold"/>
                                        <p:tgtEl>
                                          <p:spTgt spid="5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anim calcmode="lin" valueType="num">
                                      <p:cBhvr>
                                        <p:cTn id="16" dur="500" fill="hold"/>
                                        <p:tgtEl>
                                          <p:spTgt spid="66"/>
                                        </p:tgtEl>
                                        <p:attrNameLst>
                                          <p:attrName>ppt_x</p:attrName>
                                        </p:attrNameLst>
                                      </p:cBhvr>
                                      <p:tavLst>
                                        <p:tav tm="0">
                                          <p:val>
                                            <p:strVal val="#ppt_x"/>
                                          </p:val>
                                        </p:tav>
                                        <p:tav tm="100000">
                                          <p:val>
                                            <p:strVal val="#ppt_x"/>
                                          </p:val>
                                        </p:tav>
                                      </p:tavLst>
                                    </p:anim>
                                    <p:anim calcmode="lin" valueType="num">
                                      <p:cBhvr>
                                        <p:cTn id="17" dur="500" fill="hold"/>
                                        <p:tgtEl>
                                          <p:spTgt spid="6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anim calcmode="lin" valueType="num">
                                      <p:cBhvr>
                                        <p:cTn id="21" dur="500" fill="hold"/>
                                        <p:tgtEl>
                                          <p:spTgt spid="58"/>
                                        </p:tgtEl>
                                        <p:attrNameLst>
                                          <p:attrName>ppt_x</p:attrName>
                                        </p:attrNameLst>
                                      </p:cBhvr>
                                      <p:tavLst>
                                        <p:tav tm="0">
                                          <p:val>
                                            <p:strVal val="#ppt_x"/>
                                          </p:val>
                                        </p:tav>
                                        <p:tav tm="100000">
                                          <p:val>
                                            <p:strVal val="#ppt_x"/>
                                          </p:val>
                                        </p:tav>
                                      </p:tavLst>
                                    </p:anim>
                                    <p:anim calcmode="lin" valueType="num">
                                      <p:cBhvr>
                                        <p:cTn id="22" dur="500" fill="hold"/>
                                        <p:tgtEl>
                                          <p:spTgt spid="58"/>
                                        </p:tgtEl>
                                        <p:attrNameLst>
                                          <p:attrName>ppt_y</p:attrName>
                                        </p:attrNameLst>
                                      </p:cBhvr>
                                      <p:tavLst>
                                        <p:tav tm="0">
                                          <p:val>
                                            <p:strVal val="#ppt_y+.1"/>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down)">
                                      <p:cBhvr>
                                        <p:cTn id="25" dur="500"/>
                                        <p:tgtEl>
                                          <p:spTgt spid="45"/>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anim calcmode="lin" valueType="num">
                                      <p:cBhvr>
                                        <p:cTn id="29" dur="500" fill="hold"/>
                                        <p:tgtEl>
                                          <p:spTgt spid="25"/>
                                        </p:tgtEl>
                                        <p:attrNameLst>
                                          <p:attrName>ppt_x</p:attrName>
                                        </p:attrNameLst>
                                      </p:cBhvr>
                                      <p:tavLst>
                                        <p:tav tm="0">
                                          <p:val>
                                            <p:strVal val="#ppt_x"/>
                                          </p:val>
                                        </p:tav>
                                        <p:tav tm="100000">
                                          <p:val>
                                            <p:strVal val="#ppt_x"/>
                                          </p:val>
                                        </p:tav>
                                      </p:tavLst>
                                    </p:anim>
                                    <p:anim calcmode="lin" valueType="num">
                                      <p:cBhvr>
                                        <p:cTn id="30"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66" grpId="0"/>
      <p:bldP spid="58"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DB082103-2205-4BDB-971F-509F25175CCD}"/>
              </a:ext>
            </a:extLst>
          </p:cNvPr>
          <p:cNvSpPr/>
          <p:nvPr/>
        </p:nvSpPr>
        <p:spPr bwMode="auto">
          <a:xfrm>
            <a:off x="6424955" y="0"/>
            <a:ext cx="5767046" cy="68530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5CD30F88-7B76-41A1-BE6C-310F6A297F14}"/>
              </a:ext>
            </a:extLst>
          </p:cNvPr>
          <p:cNvSpPr/>
          <p:nvPr/>
        </p:nvSpPr>
        <p:spPr bwMode="auto">
          <a:xfrm>
            <a:off x="7263947" y="1868015"/>
            <a:ext cx="864155" cy="869005"/>
          </a:xfrm>
          <a:prstGeom prst="ellipse">
            <a:avLst/>
          </a:pr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4" name="Title 3">
            <a:extLst>
              <a:ext uri="{FF2B5EF4-FFF2-40B4-BE49-F238E27FC236}">
                <a16:creationId xmlns:a16="http://schemas.microsoft.com/office/drawing/2014/main" id="{12D3ADE6-0A71-454C-B60D-E82855EF27D0}"/>
              </a:ext>
            </a:extLst>
          </p:cNvPr>
          <p:cNvSpPr>
            <a:spLocks noGrp="1"/>
          </p:cNvSpPr>
          <p:nvPr>
            <p:ph type="title"/>
          </p:nvPr>
        </p:nvSpPr>
        <p:spPr>
          <a:xfrm>
            <a:off x="442765" y="449263"/>
            <a:ext cx="6075265" cy="1561064"/>
          </a:xfrm>
        </p:spPr>
        <p:txBody>
          <a:bodyPr/>
          <a:lstStyle/>
          <a:p>
            <a:r>
              <a:rPr lang="en-US"/>
              <a:t>A simple way to modernize</a:t>
            </a:r>
            <a:br>
              <a:rPr lang="en-US"/>
            </a:br>
            <a:r>
              <a:rPr lang="en-US"/>
              <a:t>sales productivity</a:t>
            </a:r>
          </a:p>
        </p:txBody>
      </p:sp>
      <p:sp>
        <p:nvSpPr>
          <p:cNvPr id="16" name="TextBox 15">
            <a:extLst>
              <a:ext uri="{FF2B5EF4-FFF2-40B4-BE49-F238E27FC236}">
                <a16:creationId xmlns:a16="http://schemas.microsoft.com/office/drawing/2014/main" id="{3A2D3D6D-C3B5-4550-AEA8-3FDAD557C77B}"/>
              </a:ext>
            </a:extLst>
          </p:cNvPr>
          <p:cNvSpPr txBox="1"/>
          <p:nvPr/>
        </p:nvSpPr>
        <p:spPr>
          <a:xfrm>
            <a:off x="8379253" y="5421476"/>
            <a:ext cx="3823842" cy="544765"/>
          </a:xfrm>
          <a:prstGeom prst="rect">
            <a:avLst/>
          </a:prstGeom>
          <a:noFill/>
        </p:spPr>
        <p:txBody>
          <a:bodyPr wrap="square" lIns="182880" tIns="146304" rIns="182880" bIns="146304" rtlCol="0">
            <a:spAutoFit/>
          </a:bodyPr>
          <a:lstStyle/>
          <a:p>
            <a:pPr>
              <a:lnSpc>
                <a:spcPct val="90000"/>
              </a:lnSpc>
              <a:spcAft>
                <a:spcPts val="600"/>
              </a:spcAft>
            </a:pPr>
            <a:r>
              <a:rPr lang="en-US">
                <a:gradFill>
                  <a:gsLst>
                    <a:gs pos="2917">
                      <a:schemeClr val="tx1"/>
                    </a:gs>
                    <a:gs pos="30000">
                      <a:schemeClr val="tx1"/>
                    </a:gs>
                  </a:gsLst>
                  <a:lin ang="5400000" scaled="0"/>
                </a:gradFill>
              </a:rPr>
              <a:t>Insights and analytics</a:t>
            </a:r>
          </a:p>
        </p:txBody>
      </p:sp>
      <p:sp>
        <p:nvSpPr>
          <p:cNvPr id="18" name="TextBox 17">
            <a:extLst>
              <a:ext uri="{FF2B5EF4-FFF2-40B4-BE49-F238E27FC236}">
                <a16:creationId xmlns:a16="http://schemas.microsoft.com/office/drawing/2014/main" id="{1A519F3C-767E-40AD-9C29-35D142E5687D}"/>
              </a:ext>
            </a:extLst>
          </p:cNvPr>
          <p:cNvSpPr txBox="1"/>
          <p:nvPr/>
        </p:nvSpPr>
        <p:spPr>
          <a:xfrm>
            <a:off x="8379253" y="2078288"/>
            <a:ext cx="3823842" cy="544765"/>
          </a:xfrm>
          <a:prstGeom prst="rect">
            <a:avLst/>
          </a:prstGeom>
          <a:noFill/>
        </p:spPr>
        <p:txBody>
          <a:bodyPr wrap="square" lIns="182880" tIns="146304" rIns="182880" bIns="146304" rtlCol="0">
            <a:spAutoFit/>
          </a:bodyPr>
          <a:lstStyle/>
          <a:p>
            <a:pPr>
              <a:lnSpc>
                <a:spcPct val="90000"/>
              </a:lnSpc>
              <a:spcAft>
                <a:spcPts val="600"/>
              </a:spcAft>
            </a:pPr>
            <a:r>
              <a:rPr lang="en-US">
                <a:gradFill>
                  <a:gsLst>
                    <a:gs pos="2917">
                      <a:schemeClr val="tx1"/>
                    </a:gs>
                    <a:gs pos="30000">
                      <a:schemeClr val="tx1"/>
                    </a:gs>
                  </a:gsLst>
                  <a:lin ang="5400000" scaled="0"/>
                </a:gradFill>
              </a:rPr>
              <a:t>Familiar user experience</a:t>
            </a:r>
          </a:p>
        </p:txBody>
      </p:sp>
      <p:sp>
        <p:nvSpPr>
          <p:cNvPr id="19" name="TextBox 18">
            <a:extLst>
              <a:ext uri="{FF2B5EF4-FFF2-40B4-BE49-F238E27FC236}">
                <a16:creationId xmlns:a16="http://schemas.microsoft.com/office/drawing/2014/main" id="{582FB8E3-2273-46C8-95D0-13DC1A336CF1}"/>
              </a:ext>
            </a:extLst>
          </p:cNvPr>
          <p:cNvSpPr txBox="1"/>
          <p:nvPr/>
        </p:nvSpPr>
        <p:spPr>
          <a:xfrm>
            <a:off x="8379253" y="3192684"/>
            <a:ext cx="3823842" cy="544765"/>
          </a:xfrm>
          <a:prstGeom prst="rect">
            <a:avLst/>
          </a:prstGeom>
          <a:noFill/>
        </p:spPr>
        <p:txBody>
          <a:bodyPr wrap="square" lIns="182880" tIns="146304" rIns="182880" bIns="146304" rtlCol="0">
            <a:spAutoFit/>
          </a:bodyPr>
          <a:lstStyle/>
          <a:p>
            <a:pPr>
              <a:lnSpc>
                <a:spcPct val="90000"/>
              </a:lnSpc>
              <a:spcAft>
                <a:spcPts val="600"/>
              </a:spcAft>
            </a:pPr>
            <a:r>
              <a:rPr lang="en-US">
                <a:gradFill>
                  <a:gsLst>
                    <a:gs pos="2917">
                      <a:schemeClr val="tx1"/>
                    </a:gs>
                    <a:gs pos="30000">
                      <a:schemeClr val="tx1"/>
                    </a:gs>
                  </a:gsLst>
                  <a:lin ang="5400000" scaled="0"/>
                </a:gradFill>
              </a:rPr>
              <a:t>Anywhere, anytime access</a:t>
            </a:r>
          </a:p>
        </p:txBody>
      </p:sp>
      <p:sp>
        <p:nvSpPr>
          <p:cNvPr id="20" name="TextBox 19">
            <a:extLst>
              <a:ext uri="{FF2B5EF4-FFF2-40B4-BE49-F238E27FC236}">
                <a16:creationId xmlns:a16="http://schemas.microsoft.com/office/drawing/2014/main" id="{D19FC556-7E7B-454D-868B-A6579DE39FC1}"/>
              </a:ext>
            </a:extLst>
          </p:cNvPr>
          <p:cNvSpPr txBox="1"/>
          <p:nvPr/>
        </p:nvSpPr>
        <p:spPr>
          <a:xfrm>
            <a:off x="8379253" y="4307080"/>
            <a:ext cx="3823842" cy="544765"/>
          </a:xfrm>
          <a:prstGeom prst="rect">
            <a:avLst/>
          </a:prstGeom>
          <a:noFill/>
        </p:spPr>
        <p:txBody>
          <a:bodyPr wrap="square" lIns="182880" tIns="146304" rIns="182880" bIns="146304" rtlCol="0">
            <a:spAutoFit/>
          </a:bodyPr>
          <a:lstStyle/>
          <a:p>
            <a:pPr>
              <a:lnSpc>
                <a:spcPct val="90000"/>
              </a:lnSpc>
              <a:spcAft>
                <a:spcPts val="600"/>
              </a:spcAft>
            </a:pPr>
            <a:r>
              <a:rPr lang="en-US">
                <a:gradFill>
                  <a:gsLst>
                    <a:gs pos="2917">
                      <a:schemeClr val="tx1"/>
                    </a:gs>
                    <a:gs pos="30000">
                      <a:schemeClr val="tx1"/>
                    </a:gs>
                  </a:gsLst>
                  <a:lin ang="5400000" scaled="0"/>
                </a:gradFill>
              </a:rPr>
              <a:t>Flexible and extensible platform</a:t>
            </a:r>
          </a:p>
        </p:txBody>
      </p:sp>
      <p:sp>
        <p:nvSpPr>
          <p:cNvPr id="21" name="TextBox 20">
            <a:extLst>
              <a:ext uri="{FF2B5EF4-FFF2-40B4-BE49-F238E27FC236}">
                <a16:creationId xmlns:a16="http://schemas.microsoft.com/office/drawing/2014/main" id="{84A99891-501C-49DC-8D22-30ECBEB5B934}"/>
              </a:ext>
            </a:extLst>
          </p:cNvPr>
          <p:cNvSpPr txBox="1"/>
          <p:nvPr/>
        </p:nvSpPr>
        <p:spPr>
          <a:xfrm>
            <a:off x="8379253" y="963892"/>
            <a:ext cx="3823842" cy="544765"/>
          </a:xfrm>
          <a:prstGeom prst="rect">
            <a:avLst/>
          </a:prstGeom>
          <a:noFill/>
        </p:spPr>
        <p:txBody>
          <a:bodyPr wrap="square" lIns="182880" tIns="146304" rIns="182880" bIns="146304" rtlCol="0">
            <a:spAutoFit/>
          </a:bodyPr>
          <a:lstStyle/>
          <a:p>
            <a:pPr>
              <a:lnSpc>
                <a:spcPct val="90000"/>
              </a:lnSpc>
              <a:spcAft>
                <a:spcPts val="600"/>
              </a:spcAft>
            </a:pPr>
            <a:r>
              <a:rPr lang="en-US">
                <a:gradFill>
                  <a:gsLst>
                    <a:gs pos="2917">
                      <a:schemeClr val="tx1"/>
                    </a:gs>
                    <a:gs pos="30000">
                      <a:schemeClr val="tx1"/>
                    </a:gs>
                  </a:gsLst>
                  <a:lin ang="5400000" scaled="0"/>
                </a:gradFill>
              </a:rPr>
              <a:t>Easy setup</a:t>
            </a:r>
          </a:p>
        </p:txBody>
      </p:sp>
      <p:grpSp>
        <p:nvGrpSpPr>
          <p:cNvPr id="40" name="Group 39">
            <a:extLst>
              <a:ext uri="{FF2B5EF4-FFF2-40B4-BE49-F238E27FC236}">
                <a16:creationId xmlns:a16="http://schemas.microsoft.com/office/drawing/2014/main" id="{5F829CD8-C8BE-4BEB-96CD-FB38386D25CE}"/>
              </a:ext>
            </a:extLst>
          </p:cNvPr>
          <p:cNvGrpSpPr/>
          <p:nvPr/>
        </p:nvGrpSpPr>
        <p:grpSpPr>
          <a:xfrm>
            <a:off x="7263947" y="4149279"/>
            <a:ext cx="864155" cy="869005"/>
            <a:chOff x="7263947" y="3915599"/>
            <a:chExt cx="864155" cy="869005"/>
          </a:xfrm>
        </p:grpSpPr>
        <p:sp>
          <p:nvSpPr>
            <p:cNvPr id="31" name="Oval 30">
              <a:extLst>
                <a:ext uri="{FF2B5EF4-FFF2-40B4-BE49-F238E27FC236}">
                  <a16:creationId xmlns:a16="http://schemas.microsoft.com/office/drawing/2014/main" id="{94C10073-1853-42A2-8C4B-65CD6D973D6A}"/>
                </a:ext>
              </a:extLst>
            </p:cNvPr>
            <p:cNvSpPr/>
            <p:nvPr/>
          </p:nvSpPr>
          <p:spPr bwMode="auto">
            <a:xfrm>
              <a:off x="7263947" y="3915599"/>
              <a:ext cx="864155" cy="869005"/>
            </a:xfrm>
            <a:prstGeom prst="ellipse">
              <a:avLst/>
            </a:pr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39" name="Group 38">
              <a:extLst>
                <a:ext uri="{FF2B5EF4-FFF2-40B4-BE49-F238E27FC236}">
                  <a16:creationId xmlns:a16="http://schemas.microsoft.com/office/drawing/2014/main" id="{F18B1D36-57C5-4869-87B5-1512B5660D26}"/>
                </a:ext>
              </a:extLst>
            </p:cNvPr>
            <p:cNvGrpSpPr/>
            <p:nvPr/>
          </p:nvGrpSpPr>
          <p:grpSpPr>
            <a:xfrm>
              <a:off x="7467424" y="4166285"/>
              <a:ext cx="457200" cy="367633"/>
              <a:chOff x="7467424" y="4166285"/>
              <a:chExt cx="457200" cy="367633"/>
            </a:xfrm>
          </p:grpSpPr>
          <p:sp>
            <p:nvSpPr>
              <p:cNvPr id="17" name="Rectangle 16">
                <a:extLst>
                  <a:ext uri="{FF2B5EF4-FFF2-40B4-BE49-F238E27FC236}">
                    <a16:creationId xmlns:a16="http://schemas.microsoft.com/office/drawing/2014/main" id="{C7207AD0-642A-4AE3-9A2E-04FEA838B1F0}"/>
                  </a:ext>
                </a:extLst>
              </p:cNvPr>
              <p:cNvSpPr/>
              <p:nvPr/>
            </p:nvSpPr>
            <p:spPr bwMode="auto">
              <a:xfrm>
                <a:off x="7467424" y="4192589"/>
                <a:ext cx="457200" cy="4572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4" name="Rectangle 33">
                <a:extLst>
                  <a:ext uri="{FF2B5EF4-FFF2-40B4-BE49-F238E27FC236}">
                    <a16:creationId xmlns:a16="http://schemas.microsoft.com/office/drawing/2014/main" id="{2E30ADA8-DBDA-47E7-B3DC-C81C907DE2B8}"/>
                  </a:ext>
                </a:extLst>
              </p:cNvPr>
              <p:cNvSpPr/>
              <p:nvPr/>
            </p:nvSpPr>
            <p:spPr bwMode="auto">
              <a:xfrm>
                <a:off x="7467424" y="4319235"/>
                <a:ext cx="457200" cy="45720"/>
              </a:xfrm>
              <a:prstGeom prst="rect">
                <a:avLst/>
              </a:pr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Rectangle 34">
                <a:extLst>
                  <a:ext uri="{FF2B5EF4-FFF2-40B4-BE49-F238E27FC236}">
                    <a16:creationId xmlns:a16="http://schemas.microsoft.com/office/drawing/2014/main" id="{1BFE72DB-E84F-46F3-93FE-A02FFAE2BEE9}"/>
                  </a:ext>
                </a:extLst>
              </p:cNvPr>
              <p:cNvSpPr/>
              <p:nvPr/>
            </p:nvSpPr>
            <p:spPr bwMode="auto">
              <a:xfrm>
                <a:off x="7467424" y="4455048"/>
                <a:ext cx="457200" cy="45720"/>
              </a:xfrm>
              <a:prstGeom prst="rect">
                <a:avLst/>
              </a:pr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3" name="Oval 32">
                <a:extLst>
                  <a:ext uri="{FF2B5EF4-FFF2-40B4-BE49-F238E27FC236}">
                    <a16:creationId xmlns:a16="http://schemas.microsoft.com/office/drawing/2014/main" id="{128250A0-5FAF-4261-B7F3-F466EB4DAF6D}"/>
                  </a:ext>
                </a:extLst>
              </p:cNvPr>
              <p:cNvSpPr/>
              <p:nvPr/>
            </p:nvSpPr>
            <p:spPr bwMode="auto">
              <a:xfrm>
                <a:off x="7697695" y="4166285"/>
                <a:ext cx="98328" cy="98328"/>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7" name="Oval 36">
                <a:extLst>
                  <a:ext uri="{FF2B5EF4-FFF2-40B4-BE49-F238E27FC236}">
                    <a16:creationId xmlns:a16="http://schemas.microsoft.com/office/drawing/2014/main" id="{A3E32F7A-3662-4875-9305-9DFCC7C90366}"/>
                  </a:ext>
                </a:extLst>
              </p:cNvPr>
              <p:cNvSpPr/>
              <p:nvPr/>
            </p:nvSpPr>
            <p:spPr bwMode="auto">
              <a:xfrm>
                <a:off x="7697695" y="4435590"/>
                <a:ext cx="98328" cy="98328"/>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8" name="Oval 37">
                <a:extLst>
                  <a:ext uri="{FF2B5EF4-FFF2-40B4-BE49-F238E27FC236}">
                    <a16:creationId xmlns:a16="http://schemas.microsoft.com/office/drawing/2014/main" id="{93948770-D727-46AE-9D37-496D68DE0FD2}"/>
                  </a:ext>
                </a:extLst>
              </p:cNvPr>
              <p:cNvSpPr/>
              <p:nvPr/>
            </p:nvSpPr>
            <p:spPr bwMode="auto">
              <a:xfrm>
                <a:off x="7524306" y="4292931"/>
                <a:ext cx="98328" cy="98328"/>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sp>
        <p:nvSpPr>
          <p:cNvPr id="43" name="AutoShape 66">
            <a:extLst>
              <a:ext uri="{FF2B5EF4-FFF2-40B4-BE49-F238E27FC236}">
                <a16:creationId xmlns:a16="http://schemas.microsoft.com/office/drawing/2014/main" id="{3FDCC366-828D-4939-8F22-58F1F4A476B5}"/>
              </a:ext>
            </a:extLst>
          </p:cNvPr>
          <p:cNvSpPr>
            <a:spLocks noChangeAspect="1" noChangeArrowheads="1" noTextEdit="1"/>
          </p:cNvSpPr>
          <p:nvPr/>
        </p:nvSpPr>
        <p:spPr bwMode="auto">
          <a:xfrm>
            <a:off x="7834710" y="4964879"/>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3" name="Group 52">
            <a:extLst>
              <a:ext uri="{FF2B5EF4-FFF2-40B4-BE49-F238E27FC236}">
                <a16:creationId xmlns:a16="http://schemas.microsoft.com/office/drawing/2014/main" id="{31597D6F-DB51-41B4-8664-3AEC2D72B4D8}"/>
              </a:ext>
            </a:extLst>
          </p:cNvPr>
          <p:cNvGrpSpPr/>
          <p:nvPr/>
        </p:nvGrpSpPr>
        <p:grpSpPr>
          <a:xfrm>
            <a:off x="7263947" y="749562"/>
            <a:ext cx="864155" cy="869005"/>
            <a:chOff x="7263947" y="5056230"/>
            <a:chExt cx="864155" cy="869005"/>
          </a:xfrm>
        </p:grpSpPr>
        <p:sp>
          <p:nvSpPr>
            <p:cNvPr id="32" name="Oval 31">
              <a:extLst>
                <a:ext uri="{FF2B5EF4-FFF2-40B4-BE49-F238E27FC236}">
                  <a16:creationId xmlns:a16="http://schemas.microsoft.com/office/drawing/2014/main" id="{F27A0B47-56CA-47A8-A402-92DC0DE8E94B}"/>
                </a:ext>
              </a:extLst>
            </p:cNvPr>
            <p:cNvSpPr/>
            <p:nvPr/>
          </p:nvSpPr>
          <p:spPr bwMode="auto">
            <a:xfrm>
              <a:off x="7263947" y="5056230"/>
              <a:ext cx="864155" cy="869005"/>
            </a:xfrm>
            <a:prstGeom prst="ellipse">
              <a:avLst/>
            </a:pr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51" name="Group 50">
              <a:extLst>
                <a:ext uri="{FF2B5EF4-FFF2-40B4-BE49-F238E27FC236}">
                  <a16:creationId xmlns:a16="http://schemas.microsoft.com/office/drawing/2014/main" id="{DC1163E1-140D-407B-AB5E-8FE193C02957}"/>
                </a:ext>
              </a:extLst>
            </p:cNvPr>
            <p:cNvGrpSpPr/>
            <p:nvPr/>
          </p:nvGrpSpPr>
          <p:grpSpPr>
            <a:xfrm>
              <a:off x="7483939" y="5278647"/>
              <a:ext cx="424170" cy="424170"/>
              <a:chOff x="7177628" y="5248094"/>
              <a:chExt cx="424170" cy="424170"/>
            </a:xfrm>
          </p:grpSpPr>
          <p:sp>
            <p:nvSpPr>
              <p:cNvPr id="48" name="Freeform 1054">
                <a:extLst>
                  <a:ext uri="{FF2B5EF4-FFF2-40B4-BE49-F238E27FC236}">
                    <a16:creationId xmlns:a16="http://schemas.microsoft.com/office/drawing/2014/main" id="{B572EE9A-C45F-4D47-A945-B5F138C3DB4D}"/>
                  </a:ext>
                </a:extLst>
              </p:cNvPr>
              <p:cNvSpPr>
                <a:spLocks noEditPoints="1"/>
              </p:cNvSpPr>
              <p:nvPr/>
            </p:nvSpPr>
            <p:spPr bwMode="auto">
              <a:xfrm>
                <a:off x="7177628" y="5248094"/>
                <a:ext cx="424170" cy="424170"/>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48">
                <a:extLst>
                  <a:ext uri="{FF2B5EF4-FFF2-40B4-BE49-F238E27FC236}">
                    <a16:creationId xmlns:a16="http://schemas.microsoft.com/office/drawing/2014/main" id="{58930FD3-9A52-468F-9534-CBDCE1D171D3}"/>
                  </a:ext>
                </a:extLst>
              </p:cNvPr>
              <p:cNvSpPr/>
              <p:nvPr/>
            </p:nvSpPr>
            <p:spPr bwMode="auto">
              <a:xfrm>
                <a:off x="7255120" y="5325586"/>
                <a:ext cx="269186" cy="26918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2" name="Oval 51">
                <a:extLst>
                  <a:ext uri="{FF2B5EF4-FFF2-40B4-BE49-F238E27FC236}">
                    <a16:creationId xmlns:a16="http://schemas.microsoft.com/office/drawing/2014/main" id="{DA90F803-6061-43B1-A0ED-2D633595150F}"/>
                  </a:ext>
                </a:extLst>
              </p:cNvPr>
              <p:cNvSpPr/>
              <p:nvPr/>
            </p:nvSpPr>
            <p:spPr bwMode="auto">
              <a:xfrm>
                <a:off x="7278377" y="5348843"/>
                <a:ext cx="222672" cy="222672"/>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50" name="Group 49">
                <a:extLst>
                  <a:ext uri="{FF2B5EF4-FFF2-40B4-BE49-F238E27FC236}">
                    <a16:creationId xmlns:a16="http://schemas.microsoft.com/office/drawing/2014/main" id="{092CFAA7-9936-49F4-94FB-E61AE8707191}"/>
                  </a:ext>
                </a:extLst>
              </p:cNvPr>
              <p:cNvGrpSpPr/>
              <p:nvPr/>
            </p:nvGrpSpPr>
            <p:grpSpPr>
              <a:xfrm>
                <a:off x="7309805" y="5408782"/>
                <a:ext cx="143793" cy="163900"/>
                <a:chOff x="7871223" y="4971874"/>
                <a:chExt cx="438150" cy="499418"/>
              </a:xfrm>
            </p:grpSpPr>
            <p:sp>
              <p:nvSpPr>
                <p:cNvPr id="46" name="Freeform 70">
                  <a:extLst>
                    <a:ext uri="{FF2B5EF4-FFF2-40B4-BE49-F238E27FC236}">
                      <a16:creationId xmlns:a16="http://schemas.microsoft.com/office/drawing/2014/main" id="{333462B7-9653-4D92-B6A3-7211C7CD1160}"/>
                    </a:ext>
                  </a:extLst>
                </p:cNvPr>
                <p:cNvSpPr>
                  <a:spLocks/>
                </p:cNvSpPr>
                <p:nvPr/>
              </p:nvSpPr>
              <p:spPr bwMode="auto">
                <a:xfrm>
                  <a:off x="7871223" y="5295079"/>
                  <a:ext cx="438150" cy="176213"/>
                </a:xfrm>
                <a:custGeom>
                  <a:avLst/>
                  <a:gdLst>
                    <a:gd name="T0" fmla="*/ 343 w 365"/>
                    <a:gd name="T1" fmla="*/ 82 h 146"/>
                    <a:gd name="T2" fmla="*/ 343 w 365"/>
                    <a:gd name="T3" fmla="*/ 82 h 146"/>
                    <a:gd name="T4" fmla="*/ 304 w 365"/>
                    <a:gd name="T5" fmla="*/ 36 h 146"/>
                    <a:gd name="T6" fmla="*/ 250 w 365"/>
                    <a:gd name="T7" fmla="*/ 9 h 146"/>
                    <a:gd name="T8" fmla="*/ 183 w 365"/>
                    <a:gd name="T9" fmla="*/ 0 h 146"/>
                    <a:gd name="T10" fmla="*/ 116 w 365"/>
                    <a:gd name="T11" fmla="*/ 9 h 146"/>
                    <a:gd name="T12" fmla="*/ 62 w 365"/>
                    <a:gd name="T13" fmla="*/ 36 h 146"/>
                    <a:gd name="T14" fmla="*/ 22 w 365"/>
                    <a:gd name="T15" fmla="*/ 82 h 146"/>
                    <a:gd name="T16" fmla="*/ 0 w 365"/>
                    <a:gd name="T17" fmla="*/ 146 h 146"/>
                    <a:gd name="T18" fmla="*/ 365 w 365"/>
                    <a:gd name="T19" fmla="*/ 146 h 146"/>
                    <a:gd name="T20" fmla="*/ 343 w 365"/>
                    <a:gd name="T21" fmla="*/ 8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5" h="146">
                      <a:moveTo>
                        <a:pt x="343" y="82"/>
                      </a:moveTo>
                      <a:lnTo>
                        <a:pt x="343" y="82"/>
                      </a:lnTo>
                      <a:cubicBezTo>
                        <a:pt x="333" y="64"/>
                        <a:pt x="320" y="49"/>
                        <a:pt x="304" y="36"/>
                      </a:cubicBezTo>
                      <a:cubicBezTo>
                        <a:pt x="288" y="24"/>
                        <a:pt x="270" y="15"/>
                        <a:pt x="250" y="9"/>
                      </a:cubicBezTo>
                      <a:cubicBezTo>
                        <a:pt x="229" y="3"/>
                        <a:pt x="207" y="0"/>
                        <a:pt x="183" y="0"/>
                      </a:cubicBezTo>
                      <a:cubicBezTo>
                        <a:pt x="159" y="0"/>
                        <a:pt x="136" y="3"/>
                        <a:pt x="116" y="9"/>
                      </a:cubicBezTo>
                      <a:cubicBezTo>
                        <a:pt x="96" y="15"/>
                        <a:pt x="77" y="24"/>
                        <a:pt x="62" y="36"/>
                      </a:cubicBezTo>
                      <a:cubicBezTo>
                        <a:pt x="46" y="49"/>
                        <a:pt x="33" y="64"/>
                        <a:pt x="22" y="82"/>
                      </a:cubicBezTo>
                      <a:cubicBezTo>
                        <a:pt x="12" y="101"/>
                        <a:pt x="5" y="122"/>
                        <a:pt x="0" y="146"/>
                      </a:cubicBezTo>
                      <a:lnTo>
                        <a:pt x="365" y="146"/>
                      </a:lnTo>
                      <a:cubicBezTo>
                        <a:pt x="361" y="122"/>
                        <a:pt x="354" y="101"/>
                        <a:pt x="343" y="82"/>
                      </a:cubicBezTo>
                      <a:close/>
                    </a:path>
                  </a:pathLst>
                </a:custGeom>
                <a:solidFill>
                  <a:schemeClr val="accent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kern="0">
                    <a:solidFill>
                      <a:srgbClr val="FFFFFF"/>
                    </a:solidFill>
                    <a:latin typeface="Segoe UI"/>
                  </a:endParaRPr>
                </a:p>
              </p:txBody>
            </p:sp>
            <p:sp>
              <p:nvSpPr>
                <p:cNvPr id="41" name="Oval 40">
                  <a:extLst>
                    <a:ext uri="{FF2B5EF4-FFF2-40B4-BE49-F238E27FC236}">
                      <a16:creationId xmlns:a16="http://schemas.microsoft.com/office/drawing/2014/main" id="{7ED70AD4-6A82-454A-B935-4BF6AEE1AD4D}"/>
                    </a:ext>
                  </a:extLst>
                </p:cNvPr>
                <p:cNvSpPr/>
                <p:nvPr/>
              </p:nvSpPr>
              <p:spPr bwMode="auto">
                <a:xfrm>
                  <a:off x="7947423" y="4971874"/>
                  <a:ext cx="285860" cy="285860"/>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grpSp>
      <p:grpSp>
        <p:nvGrpSpPr>
          <p:cNvPr id="66" name="Group 65">
            <a:extLst>
              <a:ext uri="{FF2B5EF4-FFF2-40B4-BE49-F238E27FC236}">
                <a16:creationId xmlns:a16="http://schemas.microsoft.com/office/drawing/2014/main" id="{027A6898-08F5-4908-BACD-B7FB34327306}"/>
              </a:ext>
            </a:extLst>
          </p:cNvPr>
          <p:cNvGrpSpPr/>
          <p:nvPr/>
        </p:nvGrpSpPr>
        <p:grpSpPr>
          <a:xfrm>
            <a:off x="7263947" y="3008647"/>
            <a:ext cx="864155" cy="869005"/>
            <a:chOff x="7263947" y="2774967"/>
            <a:chExt cx="864155" cy="869005"/>
          </a:xfrm>
        </p:grpSpPr>
        <p:sp>
          <p:nvSpPr>
            <p:cNvPr id="30" name="Oval 29">
              <a:extLst>
                <a:ext uri="{FF2B5EF4-FFF2-40B4-BE49-F238E27FC236}">
                  <a16:creationId xmlns:a16="http://schemas.microsoft.com/office/drawing/2014/main" id="{D53D7B2D-A5C0-4ED6-A46B-1995AD576368}"/>
                </a:ext>
              </a:extLst>
            </p:cNvPr>
            <p:cNvSpPr/>
            <p:nvPr/>
          </p:nvSpPr>
          <p:spPr bwMode="auto">
            <a:xfrm>
              <a:off x="7263947" y="2774967"/>
              <a:ext cx="864155" cy="869005"/>
            </a:xfrm>
            <a:prstGeom prst="ellipse">
              <a:avLst/>
            </a:pr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65" name="Group 64">
              <a:extLst>
                <a:ext uri="{FF2B5EF4-FFF2-40B4-BE49-F238E27FC236}">
                  <a16:creationId xmlns:a16="http://schemas.microsoft.com/office/drawing/2014/main" id="{A51C219E-F208-4F8D-84FD-93D06A75C1FF}"/>
                </a:ext>
              </a:extLst>
            </p:cNvPr>
            <p:cNvGrpSpPr/>
            <p:nvPr/>
          </p:nvGrpSpPr>
          <p:grpSpPr>
            <a:xfrm>
              <a:off x="7426697" y="2988630"/>
              <a:ext cx="463115" cy="441678"/>
              <a:chOff x="7426697" y="2966238"/>
              <a:chExt cx="463115" cy="441678"/>
            </a:xfrm>
          </p:grpSpPr>
          <p:sp>
            <p:nvSpPr>
              <p:cNvPr id="58" name="Freeform: Shape 57">
                <a:extLst>
                  <a:ext uri="{FF2B5EF4-FFF2-40B4-BE49-F238E27FC236}">
                    <a16:creationId xmlns:a16="http://schemas.microsoft.com/office/drawing/2014/main" id="{745AEB26-9CB4-42DC-AEC6-A26FAA617974}"/>
                  </a:ext>
                </a:extLst>
              </p:cNvPr>
              <p:cNvSpPr/>
              <p:nvPr/>
            </p:nvSpPr>
            <p:spPr bwMode="auto">
              <a:xfrm>
                <a:off x="7426697" y="3164851"/>
                <a:ext cx="378837" cy="243065"/>
              </a:xfrm>
              <a:custGeom>
                <a:avLst/>
                <a:gdLst>
                  <a:gd name="connsiteX0" fmla="*/ 121532 w 378837"/>
                  <a:gd name="connsiteY0" fmla="*/ 0 h 243065"/>
                  <a:gd name="connsiteX1" fmla="*/ 233514 w 378837"/>
                  <a:gd name="connsiteY1" fmla="*/ 74226 h 243065"/>
                  <a:gd name="connsiteX2" fmla="*/ 237948 w 378837"/>
                  <a:gd name="connsiteY2" fmla="*/ 96190 h 243065"/>
                  <a:gd name="connsiteX3" fmla="*/ 252012 w 378837"/>
                  <a:gd name="connsiteY3" fmla="*/ 91894 h 243065"/>
                  <a:gd name="connsiteX4" fmla="*/ 320659 w 378837"/>
                  <a:gd name="connsiteY4" fmla="*/ 137396 h 243065"/>
                  <a:gd name="connsiteX5" fmla="*/ 326266 w 378837"/>
                  <a:gd name="connsiteY5" fmla="*/ 165171 h 243065"/>
                  <a:gd name="connsiteX6" fmla="*/ 339890 w 378837"/>
                  <a:gd name="connsiteY6" fmla="*/ 165171 h 243065"/>
                  <a:gd name="connsiteX7" fmla="*/ 378837 w 378837"/>
                  <a:gd name="connsiteY7" fmla="*/ 204118 h 243065"/>
                  <a:gd name="connsiteX8" fmla="*/ 378836 w 378837"/>
                  <a:gd name="connsiteY8" fmla="*/ 204118 h 243065"/>
                  <a:gd name="connsiteX9" fmla="*/ 339889 w 378837"/>
                  <a:gd name="connsiteY9" fmla="*/ 243065 h 243065"/>
                  <a:gd name="connsiteX10" fmla="*/ 126204 w 378837"/>
                  <a:gd name="connsiteY10" fmla="*/ 243064 h 243065"/>
                  <a:gd name="connsiteX11" fmla="*/ 124673 w 378837"/>
                  <a:gd name="connsiteY11" fmla="*/ 242430 h 243065"/>
                  <a:gd name="connsiteX12" fmla="*/ 121532 w 378837"/>
                  <a:gd name="connsiteY12" fmla="*/ 243064 h 243065"/>
                  <a:gd name="connsiteX13" fmla="*/ 0 w 378837"/>
                  <a:gd name="connsiteY13" fmla="*/ 121532 h 243065"/>
                  <a:gd name="connsiteX14" fmla="*/ 121532 w 378837"/>
                  <a:gd name="connsiteY14" fmla="*/ 0 h 2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8837" h="243065">
                    <a:moveTo>
                      <a:pt x="121532" y="0"/>
                    </a:moveTo>
                    <a:cubicBezTo>
                      <a:pt x="171872" y="0"/>
                      <a:pt x="215064" y="30607"/>
                      <a:pt x="233514" y="74226"/>
                    </a:cubicBezTo>
                    <a:lnTo>
                      <a:pt x="237948" y="96190"/>
                    </a:lnTo>
                    <a:lnTo>
                      <a:pt x="252012" y="91894"/>
                    </a:lnTo>
                    <a:cubicBezTo>
                      <a:pt x="282872" y="91894"/>
                      <a:pt x="309349" y="110656"/>
                      <a:pt x="320659" y="137396"/>
                    </a:cubicBezTo>
                    <a:lnTo>
                      <a:pt x="326266" y="165171"/>
                    </a:lnTo>
                    <a:lnTo>
                      <a:pt x="339890" y="165171"/>
                    </a:lnTo>
                    <a:cubicBezTo>
                      <a:pt x="361400" y="165171"/>
                      <a:pt x="378837" y="182608"/>
                      <a:pt x="378837" y="204118"/>
                    </a:cubicBezTo>
                    <a:lnTo>
                      <a:pt x="378836" y="204118"/>
                    </a:lnTo>
                    <a:cubicBezTo>
                      <a:pt x="378836" y="225628"/>
                      <a:pt x="361399" y="243065"/>
                      <a:pt x="339889" y="243065"/>
                    </a:cubicBezTo>
                    <a:lnTo>
                      <a:pt x="126204" y="243064"/>
                    </a:lnTo>
                    <a:lnTo>
                      <a:pt x="124673" y="242430"/>
                    </a:lnTo>
                    <a:lnTo>
                      <a:pt x="121532" y="243064"/>
                    </a:lnTo>
                    <a:cubicBezTo>
                      <a:pt x="54412" y="243064"/>
                      <a:pt x="0" y="188652"/>
                      <a:pt x="0" y="121532"/>
                    </a:cubicBezTo>
                    <a:cubicBezTo>
                      <a:pt x="0" y="54412"/>
                      <a:pt x="54412" y="0"/>
                      <a:pt x="121532" y="0"/>
                    </a:cubicBez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63" name="Group 62">
                <a:extLst>
                  <a:ext uri="{FF2B5EF4-FFF2-40B4-BE49-F238E27FC236}">
                    <a16:creationId xmlns:a16="http://schemas.microsoft.com/office/drawing/2014/main" id="{4004D89E-DD12-4628-8E6C-F377F402132E}"/>
                  </a:ext>
                </a:extLst>
              </p:cNvPr>
              <p:cNvGrpSpPr/>
              <p:nvPr/>
            </p:nvGrpSpPr>
            <p:grpSpPr>
              <a:xfrm>
                <a:off x="7692379" y="2966238"/>
                <a:ext cx="197433" cy="314440"/>
                <a:chOff x="7692379" y="2966238"/>
                <a:chExt cx="197433" cy="314440"/>
              </a:xfrm>
            </p:grpSpPr>
            <p:sp>
              <p:nvSpPr>
                <p:cNvPr id="64" name="Freeform: Shape 63">
                  <a:extLst>
                    <a:ext uri="{FF2B5EF4-FFF2-40B4-BE49-F238E27FC236}">
                      <a16:creationId xmlns:a16="http://schemas.microsoft.com/office/drawing/2014/main" id="{0ADB5241-6948-47E6-9534-2EBD9059C060}"/>
                    </a:ext>
                  </a:extLst>
                </p:cNvPr>
                <p:cNvSpPr/>
                <p:nvPr/>
              </p:nvSpPr>
              <p:spPr bwMode="auto">
                <a:xfrm rot="10800000">
                  <a:off x="7692379" y="2966238"/>
                  <a:ext cx="197433" cy="314440"/>
                </a:xfrm>
                <a:custGeom>
                  <a:avLst/>
                  <a:gdLst>
                    <a:gd name="connsiteX0" fmla="*/ 440735 w 881470"/>
                    <a:gd name="connsiteY0" fmla="*/ 1403869 h 1403869"/>
                    <a:gd name="connsiteX1" fmla="*/ 0 w 881470"/>
                    <a:gd name="connsiteY1" fmla="*/ 963135 h 1403869"/>
                    <a:gd name="connsiteX2" fmla="*/ 34635 w 881470"/>
                    <a:gd name="connsiteY2" fmla="*/ 791581 h 1403869"/>
                    <a:gd name="connsiteX3" fmla="*/ 46349 w 881470"/>
                    <a:gd name="connsiteY3" fmla="*/ 769999 h 1403869"/>
                    <a:gd name="connsiteX4" fmla="*/ 440735 w 881470"/>
                    <a:gd name="connsiteY4" fmla="*/ 0 h 1403869"/>
                    <a:gd name="connsiteX5" fmla="*/ 835120 w 881470"/>
                    <a:gd name="connsiteY5" fmla="*/ 769999 h 1403869"/>
                    <a:gd name="connsiteX6" fmla="*/ 846835 w 881470"/>
                    <a:gd name="connsiteY6" fmla="*/ 791581 h 1403869"/>
                    <a:gd name="connsiteX7" fmla="*/ 881470 w 881470"/>
                    <a:gd name="connsiteY7" fmla="*/ 963135 h 1403869"/>
                    <a:gd name="connsiteX8" fmla="*/ 440735 w 881470"/>
                    <a:gd name="connsiteY8" fmla="*/ 1403869 h 14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470" h="1403869">
                      <a:moveTo>
                        <a:pt x="440735" y="1403869"/>
                      </a:moveTo>
                      <a:cubicBezTo>
                        <a:pt x="197324" y="1403869"/>
                        <a:pt x="0" y="1206546"/>
                        <a:pt x="0" y="963135"/>
                      </a:cubicBezTo>
                      <a:cubicBezTo>
                        <a:pt x="0" y="902282"/>
                        <a:pt x="12333" y="844310"/>
                        <a:pt x="34635" y="791581"/>
                      </a:cubicBezTo>
                      <a:lnTo>
                        <a:pt x="46349" y="769999"/>
                      </a:lnTo>
                      <a:lnTo>
                        <a:pt x="440735" y="0"/>
                      </a:lnTo>
                      <a:lnTo>
                        <a:pt x="835120" y="769999"/>
                      </a:lnTo>
                      <a:lnTo>
                        <a:pt x="846835" y="791581"/>
                      </a:lnTo>
                      <a:cubicBezTo>
                        <a:pt x="869137" y="844310"/>
                        <a:pt x="881470" y="902282"/>
                        <a:pt x="881470" y="963135"/>
                      </a:cubicBezTo>
                      <a:cubicBezTo>
                        <a:pt x="881470" y="1206546"/>
                        <a:pt x="684146" y="1403869"/>
                        <a:pt x="440735" y="1403869"/>
                      </a:cubicBez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1" name="Oval 60">
                  <a:extLst>
                    <a:ext uri="{FF2B5EF4-FFF2-40B4-BE49-F238E27FC236}">
                      <a16:creationId xmlns:a16="http://schemas.microsoft.com/office/drawing/2014/main" id="{07BC3962-637D-4639-A6D0-43A9C6996885}"/>
                    </a:ext>
                  </a:extLst>
                </p:cNvPr>
                <p:cNvSpPr/>
                <p:nvPr/>
              </p:nvSpPr>
              <p:spPr bwMode="auto">
                <a:xfrm>
                  <a:off x="7746859" y="3005582"/>
                  <a:ext cx="95480" cy="95480"/>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grpSp>
      <p:sp>
        <p:nvSpPr>
          <p:cNvPr id="68" name="Oval 67">
            <a:extLst>
              <a:ext uri="{FF2B5EF4-FFF2-40B4-BE49-F238E27FC236}">
                <a16:creationId xmlns:a16="http://schemas.microsoft.com/office/drawing/2014/main" id="{2065D2CB-16BB-4F25-BDB5-2212FC724ACE}"/>
              </a:ext>
            </a:extLst>
          </p:cNvPr>
          <p:cNvSpPr/>
          <p:nvPr/>
        </p:nvSpPr>
        <p:spPr bwMode="auto">
          <a:xfrm>
            <a:off x="7777379" y="2084264"/>
            <a:ext cx="27432" cy="2743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70" name="Oval 69">
            <a:extLst>
              <a:ext uri="{FF2B5EF4-FFF2-40B4-BE49-F238E27FC236}">
                <a16:creationId xmlns:a16="http://schemas.microsoft.com/office/drawing/2014/main" id="{CA7D386F-B419-407D-B178-2B99E2F97EE1}"/>
              </a:ext>
            </a:extLst>
          </p:cNvPr>
          <p:cNvSpPr/>
          <p:nvPr/>
        </p:nvSpPr>
        <p:spPr bwMode="auto">
          <a:xfrm>
            <a:off x="7830617" y="2084264"/>
            <a:ext cx="27432" cy="2743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91" name="Group 90">
            <a:extLst>
              <a:ext uri="{FF2B5EF4-FFF2-40B4-BE49-F238E27FC236}">
                <a16:creationId xmlns:a16="http://schemas.microsoft.com/office/drawing/2014/main" id="{2737647E-47E5-45FA-9E43-82707B8284B7}"/>
              </a:ext>
            </a:extLst>
          </p:cNvPr>
          <p:cNvGrpSpPr/>
          <p:nvPr/>
        </p:nvGrpSpPr>
        <p:grpSpPr>
          <a:xfrm>
            <a:off x="7494861" y="2055363"/>
            <a:ext cx="440531" cy="444141"/>
            <a:chOff x="7494861" y="1791203"/>
            <a:chExt cx="440531" cy="444141"/>
          </a:xfrm>
        </p:grpSpPr>
        <p:sp>
          <p:nvSpPr>
            <p:cNvPr id="90" name="Freeform: Shape 89">
              <a:extLst>
                <a:ext uri="{FF2B5EF4-FFF2-40B4-BE49-F238E27FC236}">
                  <a16:creationId xmlns:a16="http://schemas.microsoft.com/office/drawing/2014/main" id="{6B70BF9F-3031-457E-BB44-822BA0193EE5}"/>
                </a:ext>
              </a:extLst>
            </p:cNvPr>
            <p:cNvSpPr/>
            <p:nvPr/>
          </p:nvSpPr>
          <p:spPr bwMode="auto">
            <a:xfrm>
              <a:off x="7652605" y="1791203"/>
              <a:ext cx="112250" cy="194679"/>
            </a:xfrm>
            <a:custGeom>
              <a:avLst/>
              <a:gdLst>
                <a:gd name="connsiteX0" fmla="*/ 56125 w 112250"/>
                <a:gd name="connsiteY0" fmla="*/ 0 h 194679"/>
                <a:gd name="connsiteX1" fmla="*/ 112250 w 112250"/>
                <a:gd name="connsiteY1" fmla="*/ 56125 h 194679"/>
                <a:gd name="connsiteX2" fmla="*/ 95812 w 112250"/>
                <a:gd name="connsiteY2" fmla="*/ 95811 h 194679"/>
                <a:gd name="connsiteX3" fmla="*/ 69841 w 112250"/>
                <a:gd name="connsiteY3" fmla="*/ 106569 h 194679"/>
                <a:gd name="connsiteX4" fmla="*/ 69841 w 112250"/>
                <a:gd name="connsiteY4" fmla="*/ 194679 h 194679"/>
                <a:gd name="connsiteX5" fmla="*/ 42409 w 112250"/>
                <a:gd name="connsiteY5" fmla="*/ 194679 h 194679"/>
                <a:gd name="connsiteX6" fmla="*/ 42409 w 112250"/>
                <a:gd name="connsiteY6" fmla="*/ 106569 h 194679"/>
                <a:gd name="connsiteX7" fmla="*/ 16438 w 112250"/>
                <a:gd name="connsiteY7" fmla="*/ 95811 h 194679"/>
                <a:gd name="connsiteX8" fmla="*/ 0 w 112250"/>
                <a:gd name="connsiteY8" fmla="*/ 56125 h 194679"/>
                <a:gd name="connsiteX9" fmla="*/ 56125 w 112250"/>
                <a:gd name="connsiteY9" fmla="*/ 0 h 19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250" h="194679">
                  <a:moveTo>
                    <a:pt x="56125" y="0"/>
                  </a:moveTo>
                  <a:cubicBezTo>
                    <a:pt x="87122" y="0"/>
                    <a:pt x="112250" y="25128"/>
                    <a:pt x="112250" y="56125"/>
                  </a:cubicBezTo>
                  <a:cubicBezTo>
                    <a:pt x="112250" y="71623"/>
                    <a:pt x="105968" y="85655"/>
                    <a:pt x="95812" y="95811"/>
                  </a:cubicBezTo>
                  <a:lnTo>
                    <a:pt x="69841" y="106569"/>
                  </a:lnTo>
                  <a:lnTo>
                    <a:pt x="69841" y="194679"/>
                  </a:lnTo>
                  <a:lnTo>
                    <a:pt x="42409" y="194679"/>
                  </a:lnTo>
                  <a:lnTo>
                    <a:pt x="42409" y="106569"/>
                  </a:lnTo>
                  <a:lnTo>
                    <a:pt x="16438" y="95811"/>
                  </a:lnTo>
                  <a:cubicBezTo>
                    <a:pt x="6282" y="85655"/>
                    <a:pt x="0" y="71623"/>
                    <a:pt x="0" y="56125"/>
                  </a:cubicBezTo>
                  <a:cubicBezTo>
                    <a:pt x="0" y="25128"/>
                    <a:pt x="25128" y="0"/>
                    <a:pt x="56125" y="0"/>
                  </a:cubicBez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88" name="Group 87">
              <a:extLst>
                <a:ext uri="{FF2B5EF4-FFF2-40B4-BE49-F238E27FC236}">
                  <a16:creationId xmlns:a16="http://schemas.microsoft.com/office/drawing/2014/main" id="{B4C058FA-6111-44F8-9344-AE7A2460A01B}"/>
                </a:ext>
              </a:extLst>
            </p:cNvPr>
            <p:cNvGrpSpPr/>
            <p:nvPr/>
          </p:nvGrpSpPr>
          <p:grpSpPr>
            <a:xfrm>
              <a:off x="7494861" y="1967242"/>
              <a:ext cx="440531" cy="268102"/>
              <a:chOff x="7494861" y="1967242"/>
              <a:chExt cx="440531" cy="268102"/>
            </a:xfrm>
          </p:grpSpPr>
          <p:grpSp>
            <p:nvGrpSpPr>
              <p:cNvPr id="74" name="Group 73">
                <a:extLst>
                  <a:ext uri="{FF2B5EF4-FFF2-40B4-BE49-F238E27FC236}">
                    <a16:creationId xmlns:a16="http://schemas.microsoft.com/office/drawing/2014/main" id="{6435C8F5-DFD1-457E-8B1A-F89A33502FE7}"/>
                  </a:ext>
                </a:extLst>
              </p:cNvPr>
              <p:cNvGrpSpPr/>
              <p:nvPr/>
            </p:nvGrpSpPr>
            <p:grpSpPr>
              <a:xfrm>
                <a:off x="7494861" y="1967242"/>
                <a:ext cx="440531" cy="73819"/>
                <a:chOff x="7494861" y="1967242"/>
                <a:chExt cx="440531" cy="73819"/>
              </a:xfrm>
            </p:grpSpPr>
            <p:sp>
              <p:nvSpPr>
                <p:cNvPr id="67" name="Rectangle: Rounded Corners 66">
                  <a:extLst>
                    <a:ext uri="{FF2B5EF4-FFF2-40B4-BE49-F238E27FC236}">
                      <a16:creationId xmlns:a16="http://schemas.microsoft.com/office/drawing/2014/main" id="{FB0EB76E-69EA-4B2E-A4A0-E16DBC75CDCC}"/>
                    </a:ext>
                  </a:extLst>
                </p:cNvPr>
                <p:cNvSpPr/>
                <p:nvPr/>
              </p:nvSpPr>
              <p:spPr bwMode="auto">
                <a:xfrm>
                  <a:off x="7494861" y="1967242"/>
                  <a:ext cx="440531" cy="73819"/>
                </a:xfrm>
                <a:prstGeom prst="round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69" name="Group 68">
                  <a:extLst>
                    <a:ext uri="{FF2B5EF4-FFF2-40B4-BE49-F238E27FC236}">
                      <a16:creationId xmlns:a16="http://schemas.microsoft.com/office/drawing/2014/main" id="{1F1F4C36-2312-47B4-85B8-B307274CA884}"/>
                    </a:ext>
                  </a:extLst>
                </p:cNvPr>
                <p:cNvGrpSpPr/>
                <p:nvPr/>
              </p:nvGrpSpPr>
              <p:grpSpPr>
                <a:xfrm>
                  <a:off x="7756735" y="1985863"/>
                  <a:ext cx="151374" cy="36576"/>
                  <a:chOff x="7756735" y="1985863"/>
                  <a:chExt cx="151374" cy="36576"/>
                </a:xfrm>
              </p:grpSpPr>
              <p:sp>
                <p:nvSpPr>
                  <p:cNvPr id="71" name="Oval 70">
                    <a:extLst>
                      <a:ext uri="{FF2B5EF4-FFF2-40B4-BE49-F238E27FC236}">
                        <a16:creationId xmlns:a16="http://schemas.microsoft.com/office/drawing/2014/main" id="{3E374524-EF90-4501-9280-C97362F11D66}"/>
                      </a:ext>
                    </a:extLst>
                  </p:cNvPr>
                  <p:cNvSpPr>
                    <a:spLocks noChangeAspect="1"/>
                  </p:cNvSpPr>
                  <p:nvPr/>
                </p:nvSpPr>
                <p:spPr bwMode="auto">
                  <a:xfrm>
                    <a:off x="7871533" y="1985863"/>
                    <a:ext cx="36576" cy="365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72" name="Oval 71">
                    <a:extLst>
                      <a:ext uri="{FF2B5EF4-FFF2-40B4-BE49-F238E27FC236}">
                        <a16:creationId xmlns:a16="http://schemas.microsoft.com/office/drawing/2014/main" id="{8331C9D7-C286-4023-894F-336455D4C03A}"/>
                      </a:ext>
                    </a:extLst>
                  </p:cNvPr>
                  <p:cNvSpPr>
                    <a:spLocks noChangeAspect="1"/>
                  </p:cNvSpPr>
                  <p:nvPr/>
                </p:nvSpPr>
                <p:spPr bwMode="auto">
                  <a:xfrm>
                    <a:off x="7814134" y="1985863"/>
                    <a:ext cx="36576" cy="365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73" name="Oval 72">
                    <a:extLst>
                      <a:ext uri="{FF2B5EF4-FFF2-40B4-BE49-F238E27FC236}">
                        <a16:creationId xmlns:a16="http://schemas.microsoft.com/office/drawing/2014/main" id="{8A042290-D1E4-4FC8-A46E-60AB2F3980E8}"/>
                      </a:ext>
                    </a:extLst>
                  </p:cNvPr>
                  <p:cNvSpPr>
                    <a:spLocks noChangeAspect="1"/>
                  </p:cNvSpPr>
                  <p:nvPr/>
                </p:nvSpPr>
                <p:spPr bwMode="auto">
                  <a:xfrm>
                    <a:off x="7756735" y="1985863"/>
                    <a:ext cx="36576" cy="365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76" name="Group 75">
                <a:extLst>
                  <a:ext uri="{FF2B5EF4-FFF2-40B4-BE49-F238E27FC236}">
                    <a16:creationId xmlns:a16="http://schemas.microsoft.com/office/drawing/2014/main" id="{308E5CAA-1709-4C94-8E05-0647CB1943C2}"/>
                  </a:ext>
                </a:extLst>
              </p:cNvPr>
              <p:cNvGrpSpPr/>
              <p:nvPr/>
            </p:nvGrpSpPr>
            <p:grpSpPr>
              <a:xfrm>
                <a:off x="7494861" y="2064384"/>
                <a:ext cx="440531" cy="73819"/>
                <a:chOff x="7494861" y="1967242"/>
                <a:chExt cx="440531" cy="73819"/>
              </a:xfrm>
            </p:grpSpPr>
            <p:sp>
              <p:nvSpPr>
                <p:cNvPr id="77" name="Rectangle: Rounded Corners 76">
                  <a:extLst>
                    <a:ext uri="{FF2B5EF4-FFF2-40B4-BE49-F238E27FC236}">
                      <a16:creationId xmlns:a16="http://schemas.microsoft.com/office/drawing/2014/main" id="{D4AC048A-D305-49BC-8D2D-301E37D452E4}"/>
                    </a:ext>
                  </a:extLst>
                </p:cNvPr>
                <p:cNvSpPr/>
                <p:nvPr/>
              </p:nvSpPr>
              <p:spPr bwMode="auto">
                <a:xfrm>
                  <a:off x="7494861" y="1967242"/>
                  <a:ext cx="440531" cy="73819"/>
                </a:xfrm>
                <a:prstGeom prst="round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78" name="Group 77">
                  <a:extLst>
                    <a:ext uri="{FF2B5EF4-FFF2-40B4-BE49-F238E27FC236}">
                      <a16:creationId xmlns:a16="http://schemas.microsoft.com/office/drawing/2014/main" id="{61E1BA7F-3CE4-4E46-B191-0D302BB0740A}"/>
                    </a:ext>
                  </a:extLst>
                </p:cNvPr>
                <p:cNvGrpSpPr/>
                <p:nvPr/>
              </p:nvGrpSpPr>
              <p:grpSpPr>
                <a:xfrm>
                  <a:off x="7756735" y="1985863"/>
                  <a:ext cx="151374" cy="36576"/>
                  <a:chOff x="7756735" y="1985863"/>
                  <a:chExt cx="151374" cy="36576"/>
                </a:xfrm>
              </p:grpSpPr>
              <p:sp>
                <p:nvSpPr>
                  <p:cNvPr id="79" name="Oval 78">
                    <a:extLst>
                      <a:ext uri="{FF2B5EF4-FFF2-40B4-BE49-F238E27FC236}">
                        <a16:creationId xmlns:a16="http://schemas.microsoft.com/office/drawing/2014/main" id="{0855A626-5C36-4EB6-9251-AA952AD00B5A}"/>
                      </a:ext>
                    </a:extLst>
                  </p:cNvPr>
                  <p:cNvSpPr>
                    <a:spLocks noChangeAspect="1"/>
                  </p:cNvSpPr>
                  <p:nvPr/>
                </p:nvSpPr>
                <p:spPr bwMode="auto">
                  <a:xfrm>
                    <a:off x="7871533" y="1985863"/>
                    <a:ext cx="36576" cy="365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0" name="Oval 79">
                    <a:extLst>
                      <a:ext uri="{FF2B5EF4-FFF2-40B4-BE49-F238E27FC236}">
                        <a16:creationId xmlns:a16="http://schemas.microsoft.com/office/drawing/2014/main" id="{D2F337AA-0533-4615-96ED-765CCF823916}"/>
                      </a:ext>
                    </a:extLst>
                  </p:cNvPr>
                  <p:cNvSpPr>
                    <a:spLocks noChangeAspect="1"/>
                  </p:cNvSpPr>
                  <p:nvPr/>
                </p:nvSpPr>
                <p:spPr bwMode="auto">
                  <a:xfrm>
                    <a:off x="7814134" y="1985863"/>
                    <a:ext cx="36576" cy="365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1" name="Oval 80">
                    <a:extLst>
                      <a:ext uri="{FF2B5EF4-FFF2-40B4-BE49-F238E27FC236}">
                        <a16:creationId xmlns:a16="http://schemas.microsoft.com/office/drawing/2014/main" id="{3C9A7297-5492-4A56-8C67-A8BD8C5829E2}"/>
                      </a:ext>
                    </a:extLst>
                  </p:cNvPr>
                  <p:cNvSpPr>
                    <a:spLocks noChangeAspect="1"/>
                  </p:cNvSpPr>
                  <p:nvPr/>
                </p:nvSpPr>
                <p:spPr bwMode="auto">
                  <a:xfrm>
                    <a:off x="7756735" y="1985863"/>
                    <a:ext cx="36576" cy="365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82" name="Group 81">
                <a:extLst>
                  <a:ext uri="{FF2B5EF4-FFF2-40B4-BE49-F238E27FC236}">
                    <a16:creationId xmlns:a16="http://schemas.microsoft.com/office/drawing/2014/main" id="{C90AA7F0-8109-4CAA-9AB7-E5804CF895A4}"/>
                  </a:ext>
                </a:extLst>
              </p:cNvPr>
              <p:cNvGrpSpPr/>
              <p:nvPr/>
            </p:nvGrpSpPr>
            <p:grpSpPr>
              <a:xfrm>
                <a:off x="7494861" y="2161525"/>
                <a:ext cx="440531" cy="73819"/>
                <a:chOff x="7494861" y="1967242"/>
                <a:chExt cx="440531" cy="73819"/>
              </a:xfrm>
            </p:grpSpPr>
            <p:sp>
              <p:nvSpPr>
                <p:cNvPr id="83" name="Rectangle: Rounded Corners 82">
                  <a:extLst>
                    <a:ext uri="{FF2B5EF4-FFF2-40B4-BE49-F238E27FC236}">
                      <a16:creationId xmlns:a16="http://schemas.microsoft.com/office/drawing/2014/main" id="{ABAE7534-B248-4C18-8895-C6DFDA910D1B}"/>
                    </a:ext>
                  </a:extLst>
                </p:cNvPr>
                <p:cNvSpPr/>
                <p:nvPr/>
              </p:nvSpPr>
              <p:spPr bwMode="auto">
                <a:xfrm>
                  <a:off x="7494861" y="1967242"/>
                  <a:ext cx="440531" cy="73819"/>
                </a:xfrm>
                <a:prstGeom prst="round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84" name="Group 83">
                  <a:extLst>
                    <a:ext uri="{FF2B5EF4-FFF2-40B4-BE49-F238E27FC236}">
                      <a16:creationId xmlns:a16="http://schemas.microsoft.com/office/drawing/2014/main" id="{E2AF0CB7-1889-4173-A78A-3684078A7298}"/>
                    </a:ext>
                  </a:extLst>
                </p:cNvPr>
                <p:cNvGrpSpPr/>
                <p:nvPr/>
              </p:nvGrpSpPr>
              <p:grpSpPr>
                <a:xfrm>
                  <a:off x="7756735" y="1985863"/>
                  <a:ext cx="151374" cy="36576"/>
                  <a:chOff x="7756735" y="1985863"/>
                  <a:chExt cx="151374" cy="36576"/>
                </a:xfrm>
              </p:grpSpPr>
              <p:sp>
                <p:nvSpPr>
                  <p:cNvPr id="85" name="Oval 84">
                    <a:extLst>
                      <a:ext uri="{FF2B5EF4-FFF2-40B4-BE49-F238E27FC236}">
                        <a16:creationId xmlns:a16="http://schemas.microsoft.com/office/drawing/2014/main" id="{F66F44BB-2ED2-436F-A707-FA8706346A00}"/>
                      </a:ext>
                    </a:extLst>
                  </p:cNvPr>
                  <p:cNvSpPr>
                    <a:spLocks noChangeAspect="1"/>
                  </p:cNvSpPr>
                  <p:nvPr/>
                </p:nvSpPr>
                <p:spPr bwMode="auto">
                  <a:xfrm>
                    <a:off x="7871533" y="1985863"/>
                    <a:ext cx="36576" cy="365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6" name="Oval 85">
                    <a:extLst>
                      <a:ext uri="{FF2B5EF4-FFF2-40B4-BE49-F238E27FC236}">
                        <a16:creationId xmlns:a16="http://schemas.microsoft.com/office/drawing/2014/main" id="{CADEAD38-4C65-4DF5-B22F-2DCF4C79D53D}"/>
                      </a:ext>
                    </a:extLst>
                  </p:cNvPr>
                  <p:cNvSpPr>
                    <a:spLocks noChangeAspect="1"/>
                  </p:cNvSpPr>
                  <p:nvPr/>
                </p:nvSpPr>
                <p:spPr bwMode="auto">
                  <a:xfrm>
                    <a:off x="7814134" y="1985863"/>
                    <a:ext cx="36576" cy="365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7" name="Oval 86">
                    <a:extLst>
                      <a:ext uri="{FF2B5EF4-FFF2-40B4-BE49-F238E27FC236}">
                        <a16:creationId xmlns:a16="http://schemas.microsoft.com/office/drawing/2014/main" id="{CFC99E08-E4BE-4CE9-BFB0-D1230DBCA6D1}"/>
                      </a:ext>
                    </a:extLst>
                  </p:cNvPr>
                  <p:cNvSpPr>
                    <a:spLocks noChangeAspect="1"/>
                  </p:cNvSpPr>
                  <p:nvPr/>
                </p:nvSpPr>
                <p:spPr bwMode="auto">
                  <a:xfrm>
                    <a:off x="7756735" y="1985863"/>
                    <a:ext cx="36576" cy="365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grpSp>
      </p:grpSp>
      <p:grpSp>
        <p:nvGrpSpPr>
          <p:cNvPr id="95" name="Group 94">
            <a:extLst>
              <a:ext uri="{FF2B5EF4-FFF2-40B4-BE49-F238E27FC236}">
                <a16:creationId xmlns:a16="http://schemas.microsoft.com/office/drawing/2014/main" id="{3FABC293-7731-4249-9495-D7078EDD40CE}"/>
              </a:ext>
            </a:extLst>
          </p:cNvPr>
          <p:cNvGrpSpPr/>
          <p:nvPr/>
        </p:nvGrpSpPr>
        <p:grpSpPr>
          <a:xfrm>
            <a:off x="7263947" y="5267731"/>
            <a:ext cx="864155" cy="869005"/>
            <a:chOff x="7263947" y="493703"/>
            <a:chExt cx="864155" cy="869005"/>
          </a:xfrm>
        </p:grpSpPr>
        <p:sp>
          <p:nvSpPr>
            <p:cNvPr id="28" name="Oval 27">
              <a:extLst>
                <a:ext uri="{FF2B5EF4-FFF2-40B4-BE49-F238E27FC236}">
                  <a16:creationId xmlns:a16="http://schemas.microsoft.com/office/drawing/2014/main" id="{8BA6C459-EAD7-403D-901A-1B50B5A57CAA}"/>
                </a:ext>
              </a:extLst>
            </p:cNvPr>
            <p:cNvSpPr/>
            <p:nvPr/>
          </p:nvSpPr>
          <p:spPr bwMode="auto">
            <a:xfrm>
              <a:off x="7263947" y="493703"/>
              <a:ext cx="864155" cy="869005"/>
            </a:xfrm>
            <a:prstGeom prst="ellipse">
              <a:avLst/>
            </a:pr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94" name="Group 93">
              <a:extLst>
                <a:ext uri="{FF2B5EF4-FFF2-40B4-BE49-F238E27FC236}">
                  <a16:creationId xmlns:a16="http://schemas.microsoft.com/office/drawing/2014/main" id="{7E9A6016-ABBD-4689-AA3A-619E5246998D}"/>
                </a:ext>
              </a:extLst>
            </p:cNvPr>
            <p:cNvGrpSpPr/>
            <p:nvPr/>
          </p:nvGrpSpPr>
          <p:grpSpPr>
            <a:xfrm>
              <a:off x="7484279" y="777110"/>
              <a:ext cx="423491" cy="302191"/>
              <a:chOff x="7481029" y="777107"/>
              <a:chExt cx="423491" cy="302191"/>
            </a:xfrm>
          </p:grpSpPr>
          <p:sp>
            <p:nvSpPr>
              <p:cNvPr id="92" name="Oval 91">
                <a:extLst>
                  <a:ext uri="{FF2B5EF4-FFF2-40B4-BE49-F238E27FC236}">
                    <a16:creationId xmlns:a16="http://schemas.microsoft.com/office/drawing/2014/main" id="{BF71DF67-3828-46A2-A8F0-8345EF37C3D2}"/>
                  </a:ext>
                </a:extLst>
              </p:cNvPr>
              <p:cNvSpPr/>
              <p:nvPr/>
            </p:nvSpPr>
            <p:spPr bwMode="auto">
              <a:xfrm>
                <a:off x="7481029" y="777107"/>
                <a:ext cx="423491" cy="302191"/>
              </a:xfrm>
              <a:custGeom>
                <a:avLst/>
                <a:gdLst>
                  <a:gd name="connsiteX0" fmla="*/ 0 w 302047"/>
                  <a:gd name="connsiteY0" fmla="*/ 151024 h 302047"/>
                  <a:gd name="connsiteX1" fmla="*/ 151024 w 302047"/>
                  <a:gd name="connsiteY1" fmla="*/ 0 h 302047"/>
                  <a:gd name="connsiteX2" fmla="*/ 302048 w 302047"/>
                  <a:gd name="connsiteY2" fmla="*/ 151024 h 302047"/>
                  <a:gd name="connsiteX3" fmla="*/ 151024 w 302047"/>
                  <a:gd name="connsiteY3" fmla="*/ 302048 h 302047"/>
                  <a:gd name="connsiteX4" fmla="*/ 0 w 302047"/>
                  <a:gd name="connsiteY4" fmla="*/ 151024 h 302047"/>
                  <a:gd name="connsiteX0" fmla="*/ 0 w 367532"/>
                  <a:gd name="connsiteY0" fmla="*/ 151034 h 302069"/>
                  <a:gd name="connsiteX1" fmla="*/ 151024 w 367532"/>
                  <a:gd name="connsiteY1" fmla="*/ 10 h 302069"/>
                  <a:gd name="connsiteX2" fmla="*/ 367532 w 367532"/>
                  <a:gd name="connsiteY2" fmla="*/ 156987 h 302069"/>
                  <a:gd name="connsiteX3" fmla="*/ 151024 w 367532"/>
                  <a:gd name="connsiteY3" fmla="*/ 302058 h 302069"/>
                  <a:gd name="connsiteX4" fmla="*/ 0 w 367532"/>
                  <a:gd name="connsiteY4" fmla="*/ 151034 h 302069"/>
                  <a:gd name="connsiteX0" fmla="*/ 0 w 415157"/>
                  <a:gd name="connsiteY0" fmla="*/ 145116 h 302138"/>
                  <a:gd name="connsiteX1" fmla="*/ 198649 w 415157"/>
                  <a:gd name="connsiteY1" fmla="*/ 45 h 302138"/>
                  <a:gd name="connsiteX2" fmla="*/ 415157 w 415157"/>
                  <a:gd name="connsiteY2" fmla="*/ 157022 h 302138"/>
                  <a:gd name="connsiteX3" fmla="*/ 198649 w 415157"/>
                  <a:gd name="connsiteY3" fmla="*/ 302093 h 302138"/>
                  <a:gd name="connsiteX4" fmla="*/ 0 w 415157"/>
                  <a:gd name="connsiteY4" fmla="*/ 145116 h 302138"/>
                  <a:gd name="connsiteX0" fmla="*/ 0 w 415157"/>
                  <a:gd name="connsiteY0" fmla="*/ 145104 h 302126"/>
                  <a:gd name="connsiteX1" fmla="*/ 198649 w 415157"/>
                  <a:gd name="connsiteY1" fmla="*/ 33 h 302126"/>
                  <a:gd name="connsiteX2" fmla="*/ 415157 w 415157"/>
                  <a:gd name="connsiteY2" fmla="*/ 157010 h 302126"/>
                  <a:gd name="connsiteX3" fmla="*/ 198649 w 415157"/>
                  <a:gd name="connsiteY3" fmla="*/ 302081 h 302126"/>
                  <a:gd name="connsiteX4" fmla="*/ 0 w 415157"/>
                  <a:gd name="connsiteY4" fmla="*/ 145104 h 302126"/>
                  <a:gd name="connsiteX0" fmla="*/ 0 w 415157"/>
                  <a:gd name="connsiteY0" fmla="*/ 145104 h 302126"/>
                  <a:gd name="connsiteX1" fmla="*/ 198649 w 415157"/>
                  <a:gd name="connsiteY1" fmla="*/ 33 h 302126"/>
                  <a:gd name="connsiteX2" fmla="*/ 415157 w 415157"/>
                  <a:gd name="connsiteY2" fmla="*/ 157010 h 302126"/>
                  <a:gd name="connsiteX3" fmla="*/ 198649 w 415157"/>
                  <a:gd name="connsiteY3" fmla="*/ 302081 h 302126"/>
                  <a:gd name="connsiteX4" fmla="*/ 0 w 415157"/>
                  <a:gd name="connsiteY4" fmla="*/ 145104 h 302126"/>
                  <a:gd name="connsiteX0" fmla="*/ 0 w 415157"/>
                  <a:gd name="connsiteY0" fmla="*/ 145104 h 302126"/>
                  <a:gd name="connsiteX1" fmla="*/ 198649 w 415157"/>
                  <a:gd name="connsiteY1" fmla="*/ 33 h 302126"/>
                  <a:gd name="connsiteX2" fmla="*/ 415157 w 415157"/>
                  <a:gd name="connsiteY2" fmla="*/ 157010 h 302126"/>
                  <a:gd name="connsiteX3" fmla="*/ 198649 w 415157"/>
                  <a:gd name="connsiteY3" fmla="*/ 302081 h 302126"/>
                  <a:gd name="connsiteX4" fmla="*/ 0 w 415157"/>
                  <a:gd name="connsiteY4" fmla="*/ 145104 h 302126"/>
                  <a:gd name="connsiteX0" fmla="*/ 0 w 415157"/>
                  <a:gd name="connsiteY0" fmla="*/ 145104 h 302114"/>
                  <a:gd name="connsiteX1" fmla="*/ 198649 w 415157"/>
                  <a:gd name="connsiteY1" fmla="*/ 33 h 302114"/>
                  <a:gd name="connsiteX2" fmla="*/ 415157 w 415157"/>
                  <a:gd name="connsiteY2" fmla="*/ 157010 h 302114"/>
                  <a:gd name="connsiteX3" fmla="*/ 198649 w 415157"/>
                  <a:gd name="connsiteY3" fmla="*/ 302081 h 302114"/>
                  <a:gd name="connsiteX4" fmla="*/ 0 w 415157"/>
                  <a:gd name="connsiteY4" fmla="*/ 145104 h 302114"/>
                  <a:gd name="connsiteX0" fmla="*/ 0 w 415157"/>
                  <a:gd name="connsiteY0" fmla="*/ 145104 h 302114"/>
                  <a:gd name="connsiteX1" fmla="*/ 198649 w 415157"/>
                  <a:gd name="connsiteY1" fmla="*/ 33 h 302114"/>
                  <a:gd name="connsiteX2" fmla="*/ 415157 w 415157"/>
                  <a:gd name="connsiteY2" fmla="*/ 157010 h 302114"/>
                  <a:gd name="connsiteX3" fmla="*/ 198649 w 415157"/>
                  <a:gd name="connsiteY3" fmla="*/ 302081 h 302114"/>
                  <a:gd name="connsiteX4" fmla="*/ 0 w 415157"/>
                  <a:gd name="connsiteY4" fmla="*/ 145104 h 302114"/>
                  <a:gd name="connsiteX0" fmla="*/ 0 w 415157"/>
                  <a:gd name="connsiteY0" fmla="*/ 145104 h 302106"/>
                  <a:gd name="connsiteX1" fmla="*/ 198649 w 415157"/>
                  <a:gd name="connsiteY1" fmla="*/ 33 h 302106"/>
                  <a:gd name="connsiteX2" fmla="*/ 415157 w 415157"/>
                  <a:gd name="connsiteY2" fmla="*/ 157010 h 302106"/>
                  <a:gd name="connsiteX3" fmla="*/ 198649 w 415157"/>
                  <a:gd name="connsiteY3" fmla="*/ 302081 h 302106"/>
                  <a:gd name="connsiteX4" fmla="*/ 0 w 415157"/>
                  <a:gd name="connsiteY4" fmla="*/ 145104 h 302106"/>
                  <a:gd name="connsiteX0" fmla="*/ 0 w 415157"/>
                  <a:gd name="connsiteY0" fmla="*/ 145104 h 302102"/>
                  <a:gd name="connsiteX1" fmla="*/ 198649 w 415157"/>
                  <a:gd name="connsiteY1" fmla="*/ 33 h 302102"/>
                  <a:gd name="connsiteX2" fmla="*/ 415157 w 415157"/>
                  <a:gd name="connsiteY2" fmla="*/ 157010 h 302102"/>
                  <a:gd name="connsiteX3" fmla="*/ 198649 w 415157"/>
                  <a:gd name="connsiteY3" fmla="*/ 302081 h 302102"/>
                  <a:gd name="connsiteX4" fmla="*/ 0 w 415157"/>
                  <a:gd name="connsiteY4" fmla="*/ 145104 h 302102"/>
                  <a:gd name="connsiteX0" fmla="*/ 0 w 415157"/>
                  <a:gd name="connsiteY0" fmla="*/ 145104 h 302102"/>
                  <a:gd name="connsiteX1" fmla="*/ 198649 w 415157"/>
                  <a:gd name="connsiteY1" fmla="*/ 33 h 302102"/>
                  <a:gd name="connsiteX2" fmla="*/ 415157 w 415157"/>
                  <a:gd name="connsiteY2" fmla="*/ 157010 h 302102"/>
                  <a:gd name="connsiteX3" fmla="*/ 198649 w 415157"/>
                  <a:gd name="connsiteY3" fmla="*/ 302081 h 302102"/>
                  <a:gd name="connsiteX4" fmla="*/ 0 w 415157"/>
                  <a:gd name="connsiteY4" fmla="*/ 145104 h 302102"/>
                  <a:gd name="connsiteX0" fmla="*/ 0 w 423491"/>
                  <a:gd name="connsiteY0" fmla="*/ 149845 h 302067"/>
                  <a:gd name="connsiteX1" fmla="*/ 206983 w 423491"/>
                  <a:gd name="connsiteY1" fmla="*/ 12 h 302067"/>
                  <a:gd name="connsiteX2" fmla="*/ 423491 w 423491"/>
                  <a:gd name="connsiteY2" fmla="*/ 156989 h 302067"/>
                  <a:gd name="connsiteX3" fmla="*/ 206983 w 423491"/>
                  <a:gd name="connsiteY3" fmla="*/ 302060 h 302067"/>
                  <a:gd name="connsiteX4" fmla="*/ 0 w 423491"/>
                  <a:gd name="connsiteY4" fmla="*/ 149845 h 302067"/>
                  <a:gd name="connsiteX0" fmla="*/ 0 w 423491"/>
                  <a:gd name="connsiteY0" fmla="*/ 149842 h 302064"/>
                  <a:gd name="connsiteX1" fmla="*/ 206983 w 423491"/>
                  <a:gd name="connsiteY1" fmla="*/ 9 h 302064"/>
                  <a:gd name="connsiteX2" fmla="*/ 423491 w 423491"/>
                  <a:gd name="connsiteY2" fmla="*/ 156986 h 302064"/>
                  <a:gd name="connsiteX3" fmla="*/ 206983 w 423491"/>
                  <a:gd name="connsiteY3" fmla="*/ 302057 h 302064"/>
                  <a:gd name="connsiteX4" fmla="*/ 0 w 423491"/>
                  <a:gd name="connsiteY4" fmla="*/ 149842 h 302064"/>
                  <a:gd name="connsiteX0" fmla="*/ 0 w 423491"/>
                  <a:gd name="connsiteY0" fmla="*/ 149842 h 302064"/>
                  <a:gd name="connsiteX1" fmla="*/ 206983 w 423491"/>
                  <a:gd name="connsiteY1" fmla="*/ 9 h 302064"/>
                  <a:gd name="connsiteX2" fmla="*/ 423491 w 423491"/>
                  <a:gd name="connsiteY2" fmla="*/ 156986 h 302064"/>
                  <a:gd name="connsiteX3" fmla="*/ 206983 w 423491"/>
                  <a:gd name="connsiteY3" fmla="*/ 302057 h 302064"/>
                  <a:gd name="connsiteX4" fmla="*/ 0 w 423491"/>
                  <a:gd name="connsiteY4" fmla="*/ 149842 h 302064"/>
                  <a:gd name="connsiteX0" fmla="*/ 0 w 423491"/>
                  <a:gd name="connsiteY0" fmla="*/ 149842 h 302064"/>
                  <a:gd name="connsiteX1" fmla="*/ 206983 w 423491"/>
                  <a:gd name="connsiteY1" fmla="*/ 9 h 302064"/>
                  <a:gd name="connsiteX2" fmla="*/ 423491 w 423491"/>
                  <a:gd name="connsiteY2" fmla="*/ 156986 h 302064"/>
                  <a:gd name="connsiteX3" fmla="*/ 206983 w 423491"/>
                  <a:gd name="connsiteY3" fmla="*/ 302057 h 302064"/>
                  <a:gd name="connsiteX4" fmla="*/ 0 w 423491"/>
                  <a:gd name="connsiteY4" fmla="*/ 149842 h 302064"/>
                  <a:gd name="connsiteX0" fmla="*/ 0 w 423491"/>
                  <a:gd name="connsiteY0" fmla="*/ 149908 h 302130"/>
                  <a:gd name="connsiteX1" fmla="*/ 206983 w 423491"/>
                  <a:gd name="connsiteY1" fmla="*/ 75 h 302130"/>
                  <a:gd name="connsiteX2" fmla="*/ 423491 w 423491"/>
                  <a:gd name="connsiteY2" fmla="*/ 157052 h 302130"/>
                  <a:gd name="connsiteX3" fmla="*/ 206983 w 423491"/>
                  <a:gd name="connsiteY3" fmla="*/ 302123 h 302130"/>
                  <a:gd name="connsiteX4" fmla="*/ 0 w 423491"/>
                  <a:gd name="connsiteY4" fmla="*/ 149908 h 302130"/>
                  <a:gd name="connsiteX0" fmla="*/ 0 w 423491"/>
                  <a:gd name="connsiteY0" fmla="*/ 149908 h 302130"/>
                  <a:gd name="connsiteX1" fmla="*/ 206983 w 423491"/>
                  <a:gd name="connsiteY1" fmla="*/ 75 h 302130"/>
                  <a:gd name="connsiteX2" fmla="*/ 423491 w 423491"/>
                  <a:gd name="connsiteY2" fmla="*/ 157052 h 302130"/>
                  <a:gd name="connsiteX3" fmla="*/ 206983 w 423491"/>
                  <a:gd name="connsiteY3" fmla="*/ 302123 h 302130"/>
                  <a:gd name="connsiteX4" fmla="*/ 0 w 423491"/>
                  <a:gd name="connsiteY4" fmla="*/ 149908 h 302130"/>
                  <a:gd name="connsiteX0" fmla="*/ 0 w 423491"/>
                  <a:gd name="connsiteY0" fmla="*/ 149908 h 302191"/>
                  <a:gd name="connsiteX1" fmla="*/ 206983 w 423491"/>
                  <a:gd name="connsiteY1" fmla="*/ 75 h 302191"/>
                  <a:gd name="connsiteX2" fmla="*/ 423491 w 423491"/>
                  <a:gd name="connsiteY2" fmla="*/ 157052 h 302191"/>
                  <a:gd name="connsiteX3" fmla="*/ 206983 w 423491"/>
                  <a:gd name="connsiteY3" fmla="*/ 302123 h 302191"/>
                  <a:gd name="connsiteX4" fmla="*/ 0 w 423491"/>
                  <a:gd name="connsiteY4" fmla="*/ 149908 h 302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91" h="302191">
                    <a:moveTo>
                      <a:pt x="0" y="149908"/>
                    </a:moveTo>
                    <a:cubicBezTo>
                      <a:pt x="41672" y="120078"/>
                      <a:pt x="105445" y="-3497"/>
                      <a:pt x="206983" y="75"/>
                    </a:cubicBezTo>
                    <a:cubicBezTo>
                      <a:pt x="308521" y="3647"/>
                      <a:pt x="366341" y="90312"/>
                      <a:pt x="423491" y="157052"/>
                    </a:cubicBezTo>
                    <a:cubicBezTo>
                      <a:pt x="405631" y="167833"/>
                      <a:pt x="313284" y="305696"/>
                      <a:pt x="206983" y="302123"/>
                    </a:cubicBezTo>
                    <a:cubicBezTo>
                      <a:pt x="100682" y="298550"/>
                      <a:pt x="38100" y="189262"/>
                      <a:pt x="0" y="149908"/>
                    </a:cubicBez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3" name="Partial Circle 92">
                <a:extLst>
                  <a:ext uri="{FF2B5EF4-FFF2-40B4-BE49-F238E27FC236}">
                    <a16:creationId xmlns:a16="http://schemas.microsoft.com/office/drawing/2014/main" id="{210D9224-7355-4B70-9119-4F65ACDF7310}"/>
                  </a:ext>
                </a:extLst>
              </p:cNvPr>
              <p:cNvSpPr/>
              <p:nvPr/>
            </p:nvSpPr>
            <p:spPr bwMode="auto">
              <a:xfrm>
                <a:off x="7607159" y="858352"/>
                <a:ext cx="139700" cy="139700"/>
              </a:xfrm>
              <a:prstGeom prst="pie">
                <a:avLst>
                  <a:gd name="adj1" fmla="val 19626554"/>
                  <a:gd name="adj2" fmla="val 16200000"/>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11" name="Group 10">
            <a:extLst>
              <a:ext uri="{FF2B5EF4-FFF2-40B4-BE49-F238E27FC236}">
                <a16:creationId xmlns:a16="http://schemas.microsoft.com/office/drawing/2014/main" id="{40EA1F68-E653-44ED-8160-CDF4A34F5DAF}"/>
              </a:ext>
            </a:extLst>
          </p:cNvPr>
          <p:cNvGrpSpPr/>
          <p:nvPr/>
        </p:nvGrpSpPr>
        <p:grpSpPr>
          <a:xfrm>
            <a:off x="341707" y="2404479"/>
            <a:ext cx="5521746" cy="2364325"/>
            <a:chOff x="189882" y="2000630"/>
            <a:chExt cx="5521746" cy="2364325"/>
          </a:xfrm>
        </p:grpSpPr>
        <p:sp>
          <p:nvSpPr>
            <p:cNvPr id="6" name="TextBox 5">
              <a:extLst>
                <a:ext uri="{FF2B5EF4-FFF2-40B4-BE49-F238E27FC236}">
                  <a16:creationId xmlns:a16="http://schemas.microsoft.com/office/drawing/2014/main" id="{BC6ADAEF-DEFF-46AB-9A3A-FBA2129C3BDD}"/>
                </a:ext>
              </a:extLst>
            </p:cNvPr>
            <p:cNvSpPr txBox="1"/>
            <p:nvPr/>
          </p:nvSpPr>
          <p:spPr>
            <a:xfrm>
              <a:off x="2600029" y="2338454"/>
              <a:ext cx="978921" cy="1043363"/>
            </a:xfrm>
            <a:prstGeom prst="rect">
              <a:avLst/>
            </a:prstGeom>
            <a:noFill/>
          </p:spPr>
          <p:txBody>
            <a:bodyPr wrap="square" lIns="182880" tIns="146304" rIns="182880" bIns="146304" rtlCol="0">
              <a:spAutoFit/>
            </a:bodyPr>
            <a:lstStyle/>
            <a:p>
              <a:pPr>
                <a:lnSpc>
                  <a:spcPct val="90000"/>
                </a:lnSpc>
                <a:spcAft>
                  <a:spcPts val="600"/>
                </a:spcAft>
              </a:pPr>
              <a:r>
                <a:rPr lang="en-US" sz="5400" b="1">
                  <a:gradFill>
                    <a:gsLst>
                      <a:gs pos="2917">
                        <a:schemeClr val="tx1"/>
                      </a:gs>
                      <a:gs pos="30000">
                        <a:schemeClr val="tx1"/>
                      </a:gs>
                    </a:gsLst>
                    <a:lin ang="5400000" scaled="0"/>
                  </a:gradFill>
                </a:rPr>
                <a:t>+ </a:t>
              </a:r>
            </a:p>
          </p:txBody>
        </p:sp>
        <p:grpSp>
          <p:nvGrpSpPr>
            <p:cNvPr id="8" name="Group 7">
              <a:extLst>
                <a:ext uri="{FF2B5EF4-FFF2-40B4-BE49-F238E27FC236}">
                  <a16:creationId xmlns:a16="http://schemas.microsoft.com/office/drawing/2014/main" id="{4C3A4FE9-AAB0-4074-9942-684511445C52}"/>
                </a:ext>
              </a:extLst>
            </p:cNvPr>
            <p:cNvGrpSpPr/>
            <p:nvPr/>
          </p:nvGrpSpPr>
          <p:grpSpPr>
            <a:xfrm>
              <a:off x="3242302" y="2008057"/>
              <a:ext cx="2469326" cy="2349471"/>
              <a:chOff x="3242302" y="2000630"/>
              <a:chExt cx="2469326" cy="2349471"/>
            </a:xfrm>
          </p:grpSpPr>
          <p:sp>
            <p:nvSpPr>
              <p:cNvPr id="15" name="TextBox 14">
                <a:extLst>
                  <a:ext uri="{FF2B5EF4-FFF2-40B4-BE49-F238E27FC236}">
                    <a16:creationId xmlns:a16="http://schemas.microsoft.com/office/drawing/2014/main" id="{B659C8CB-F4EB-4A22-91DC-6FE6DA405DB3}"/>
                  </a:ext>
                </a:extLst>
              </p:cNvPr>
              <p:cNvSpPr txBox="1"/>
              <p:nvPr/>
            </p:nvSpPr>
            <p:spPr>
              <a:xfrm>
                <a:off x="3242302" y="3722237"/>
                <a:ext cx="2469326"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a:gradFill>
                      <a:gsLst>
                        <a:gs pos="2917">
                          <a:schemeClr val="tx1"/>
                        </a:gs>
                        <a:gs pos="30000">
                          <a:schemeClr val="tx1"/>
                        </a:gs>
                      </a:gsLst>
                      <a:lin ang="5400000" scaled="0"/>
                    </a:gradFill>
                    <a:latin typeface="+mj-lt"/>
                  </a:rPr>
                  <a:t>Dynamics 365</a:t>
                </a:r>
              </a:p>
            </p:txBody>
          </p:sp>
          <p:grpSp>
            <p:nvGrpSpPr>
              <p:cNvPr id="5" name="Group 4">
                <a:extLst>
                  <a:ext uri="{FF2B5EF4-FFF2-40B4-BE49-F238E27FC236}">
                    <a16:creationId xmlns:a16="http://schemas.microsoft.com/office/drawing/2014/main" id="{9E85E001-AE48-4174-9CBF-454D64E4004A}"/>
                  </a:ext>
                </a:extLst>
              </p:cNvPr>
              <p:cNvGrpSpPr/>
              <p:nvPr/>
            </p:nvGrpSpPr>
            <p:grpSpPr>
              <a:xfrm>
                <a:off x="3707551" y="2000630"/>
                <a:ext cx="1538828" cy="1538828"/>
                <a:chOff x="3919863" y="2000630"/>
                <a:chExt cx="1538828" cy="1538828"/>
              </a:xfrm>
            </p:grpSpPr>
            <p:sp>
              <p:nvSpPr>
                <p:cNvPr id="2" name="Oval 1">
                  <a:extLst>
                    <a:ext uri="{FF2B5EF4-FFF2-40B4-BE49-F238E27FC236}">
                      <a16:creationId xmlns:a16="http://schemas.microsoft.com/office/drawing/2014/main" id="{2622FD1F-D4F2-4FEC-99A2-C55D6B1E9E4A}"/>
                    </a:ext>
                  </a:extLst>
                </p:cNvPr>
                <p:cNvSpPr/>
                <p:nvPr/>
              </p:nvSpPr>
              <p:spPr bwMode="auto">
                <a:xfrm>
                  <a:off x="3919863" y="2000630"/>
                  <a:ext cx="1538828" cy="1538828"/>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75" name="Freeform: Shape 74">
                  <a:extLst>
                    <a:ext uri="{FF2B5EF4-FFF2-40B4-BE49-F238E27FC236}">
                      <a16:creationId xmlns:a16="http://schemas.microsoft.com/office/drawing/2014/main" id="{4365DA51-65BB-4856-AA2C-43D768FAA9A5}"/>
                    </a:ext>
                  </a:extLst>
                </p:cNvPr>
                <p:cNvSpPr>
                  <a:spLocks noChangeAspect="1"/>
                </p:cNvSpPr>
                <p:nvPr/>
              </p:nvSpPr>
              <p:spPr bwMode="auto">
                <a:xfrm>
                  <a:off x="4413349" y="2331027"/>
                  <a:ext cx="551856" cy="878035"/>
                </a:xfrm>
                <a:custGeom>
                  <a:avLst/>
                  <a:gdLst>
                    <a:gd name="connsiteX0" fmla="*/ 1331246 w 1331814"/>
                    <a:gd name="connsiteY0" fmla="*/ 703295 h 2118999"/>
                    <a:gd name="connsiteX1" fmla="*/ 1331814 w 1331814"/>
                    <a:gd name="connsiteY1" fmla="*/ 703595 h 2118999"/>
                    <a:gd name="connsiteX2" fmla="*/ 1331807 w 1331814"/>
                    <a:gd name="connsiteY2" fmla="*/ 704136 h 2118999"/>
                    <a:gd name="connsiteX3" fmla="*/ 3548 w 1331814"/>
                    <a:gd name="connsiteY3" fmla="*/ 686587 h 2118999"/>
                    <a:gd name="connsiteX4" fmla="*/ 421609 w 1331814"/>
                    <a:gd name="connsiteY4" fmla="*/ 949990 h 2118999"/>
                    <a:gd name="connsiteX5" fmla="*/ 52033 w 1331814"/>
                    <a:gd name="connsiteY5" fmla="*/ 2053244 h 2118999"/>
                    <a:gd name="connsiteX6" fmla="*/ 1331375 w 1331814"/>
                    <a:gd name="connsiteY6" fmla="*/ 735987 h 2118999"/>
                    <a:gd name="connsiteX7" fmla="*/ 1322321 w 1331814"/>
                    <a:gd name="connsiteY7" fmla="*/ 1404453 h 2118999"/>
                    <a:gd name="connsiteX8" fmla="*/ 10951 w 1331814"/>
                    <a:gd name="connsiteY8" fmla="*/ 2118999 h 2118999"/>
                    <a:gd name="connsiteX9" fmla="*/ 0 w 1331814"/>
                    <a:gd name="connsiteY9" fmla="*/ 0 h 2118999"/>
                    <a:gd name="connsiteX10" fmla="*/ 1286182 w 1331814"/>
                    <a:gd name="connsiteY10" fmla="*/ 679488 h 2118999"/>
                    <a:gd name="connsiteX11" fmla="*/ 848580 w 1331814"/>
                    <a:gd name="connsiteY11" fmla="*/ 995171 h 2118999"/>
                    <a:gd name="connsiteX12" fmla="*/ 2958 w 1331814"/>
                    <a:gd name="connsiteY12" fmla="*/ 572299 h 211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1814" h="2118999">
                      <a:moveTo>
                        <a:pt x="1331246" y="703295"/>
                      </a:moveTo>
                      <a:lnTo>
                        <a:pt x="1331814" y="703595"/>
                      </a:lnTo>
                      <a:lnTo>
                        <a:pt x="1331807" y="704136"/>
                      </a:lnTo>
                      <a:close/>
                      <a:moveTo>
                        <a:pt x="3548" y="686587"/>
                      </a:moveTo>
                      <a:lnTo>
                        <a:pt x="421609" y="949990"/>
                      </a:lnTo>
                      <a:lnTo>
                        <a:pt x="52033" y="2053244"/>
                      </a:lnTo>
                      <a:lnTo>
                        <a:pt x="1331375" y="735987"/>
                      </a:lnTo>
                      <a:lnTo>
                        <a:pt x="1322321" y="1404453"/>
                      </a:lnTo>
                      <a:lnTo>
                        <a:pt x="10951" y="2118999"/>
                      </a:lnTo>
                      <a:close/>
                      <a:moveTo>
                        <a:pt x="0" y="0"/>
                      </a:moveTo>
                      <a:lnTo>
                        <a:pt x="1286182" y="679488"/>
                      </a:lnTo>
                      <a:lnTo>
                        <a:pt x="848580" y="995171"/>
                      </a:lnTo>
                      <a:lnTo>
                        <a:pt x="2958" y="572299"/>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7" name="Group 6">
              <a:extLst>
                <a:ext uri="{FF2B5EF4-FFF2-40B4-BE49-F238E27FC236}">
                  <a16:creationId xmlns:a16="http://schemas.microsoft.com/office/drawing/2014/main" id="{AFAAFBFC-FC08-4FBE-A8BF-29EFC7378532}"/>
                </a:ext>
              </a:extLst>
            </p:cNvPr>
            <p:cNvGrpSpPr/>
            <p:nvPr/>
          </p:nvGrpSpPr>
          <p:grpSpPr>
            <a:xfrm>
              <a:off x="189882" y="2000630"/>
              <a:ext cx="2469326" cy="2364325"/>
              <a:chOff x="189882" y="2000630"/>
              <a:chExt cx="2469326" cy="2364325"/>
            </a:xfrm>
          </p:grpSpPr>
          <p:sp>
            <p:nvSpPr>
              <p:cNvPr id="89" name="TextBox 88">
                <a:extLst>
                  <a:ext uri="{FF2B5EF4-FFF2-40B4-BE49-F238E27FC236}">
                    <a16:creationId xmlns:a16="http://schemas.microsoft.com/office/drawing/2014/main" id="{FD5EF853-1B53-4AAA-AA28-DE3116B36D3A}"/>
                  </a:ext>
                </a:extLst>
              </p:cNvPr>
              <p:cNvSpPr txBox="1"/>
              <p:nvPr/>
            </p:nvSpPr>
            <p:spPr>
              <a:xfrm>
                <a:off x="189882" y="3737091"/>
                <a:ext cx="2469326"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a:gradFill>
                      <a:gsLst>
                        <a:gs pos="2917">
                          <a:schemeClr val="tx1"/>
                        </a:gs>
                        <a:gs pos="30000">
                          <a:schemeClr val="tx1"/>
                        </a:gs>
                      </a:gsLst>
                      <a:lin ang="5400000" scaled="0"/>
                    </a:gradFill>
                    <a:latin typeface="+mj-lt"/>
                  </a:rPr>
                  <a:t>Office 365</a:t>
                </a:r>
              </a:p>
            </p:txBody>
          </p:sp>
          <p:grpSp>
            <p:nvGrpSpPr>
              <p:cNvPr id="3" name="Group 2">
                <a:extLst>
                  <a:ext uri="{FF2B5EF4-FFF2-40B4-BE49-F238E27FC236}">
                    <a16:creationId xmlns:a16="http://schemas.microsoft.com/office/drawing/2014/main" id="{F9C98E4B-856B-470C-8DF3-27B48A3F1E6E}"/>
                  </a:ext>
                </a:extLst>
              </p:cNvPr>
              <p:cNvGrpSpPr/>
              <p:nvPr/>
            </p:nvGrpSpPr>
            <p:grpSpPr>
              <a:xfrm>
                <a:off x="655131" y="2000630"/>
                <a:ext cx="1538828" cy="1538828"/>
                <a:chOff x="725258" y="2000630"/>
                <a:chExt cx="1538828" cy="1538828"/>
              </a:xfrm>
            </p:grpSpPr>
            <p:sp>
              <p:nvSpPr>
                <p:cNvPr id="96" name="Oval 95">
                  <a:extLst>
                    <a:ext uri="{FF2B5EF4-FFF2-40B4-BE49-F238E27FC236}">
                      <a16:creationId xmlns:a16="http://schemas.microsoft.com/office/drawing/2014/main" id="{6B94949D-41A7-4A50-9D0E-94465F762A0E}"/>
                    </a:ext>
                  </a:extLst>
                </p:cNvPr>
                <p:cNvSpPr/>
                <p:nvPr/>
              </p:nvSpPr>
              <p:spPr bwMode="auto">
                <a:xfrm>
                  <a:off x="725258" y="2000630"/>
                  <a:ext cx="1538828" cy="1538828"/>
                </a:xfrm>
                <a:prstGeom prst="ellipse">
                  <a:avLst/>
                </a:prstGeom>
                <a:solidFill>
                  <a:srgbClr val="DC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9" name="office">
                  <a:extLst>
                    <a:ext uri="{FF2B5EF4-FFF2-40B4-BE49-F238E27FC236}">
                      <a16:creationId xmlns:a16="http://schemas.microsoft.com/office/drawing/2014/main" id="{CC66486F-D0D5-4CDF-BA1A-062763276AFA}"/>
                    </a:ext>
                  </a:extLst>
                </p:cNvPr>
                <p:cNvSpPr>
                  <a:spLocks noChangeAspect="1"/>
                </p:cNvSpPr>
                <p:nvPr/>
              </p:nvSpPr>
              <p:spPr bwMode="auto">
                <a:xfrm>
                  <a:off x="1181605" y="2395854"/>
                  <a:ext cx="626134" cy="748381"/>
                </a:xfrm>
                <a:custGeom>
                  <a:avLst/>
                  <a:gdLst>
                    <a:gd name="T0" fmla="*/ 210 w 210"/>
                    <a:gd name="T1" fmla="*/ 230 h 251"/>
                    <a:gd name="T2" fmla="*/ 210 w 210"/>
                    <a:gd name="T3" fmla="*/ 230 h 251"/>
                    <a:gd name="T4" fmla="*/ 210 w 210"/>
                    <a:gd name="T5" fmla="*/ 230 h 251"/>
                    <a:gd name="T6" fmla="*/ 210 w 210"/>
                    <a:gd name="T7" fmla="*/ 230 h 251"/>
                    <a:gd name="T8" fmla="*/ 135 w 210"/>
                    <a:gd name="T9" fmla="*/ 251 h 251"/>
                    <a:gd name="T10" fmla="*/ 135 w 210"/>
                    <a:gd name="T11" fmla="*/ 251 h 251"/>
                    <a:gd name="T12" fmla="*/ 0 w 210"/>
                    <a:gd name="T13" fmla="*/ 201 h 251"/>
                    <a:gd name="T14" fmla="*/ 135 w 210"/>
                    <a:gd name="T15" fmla="*/ 220 h 251"/>
                    <a:gd name="T16" fmla="*/ 135 w 210"/>
                    <a:gd name="T17" fmla="*/ 39 h 251"/>
                    <a:gd name="T18" fmla="*/ 46 w 210"/>
                    <a:gd name="T19" fmla="*/ 61 h 251"/>
                    <a:gd name="T20" fmla="*/ 46 w 210"/>
                    <a:gd name="T21" fmla="*/ 183 h 251"/>
                    <a:gd name="T22" fmla="*/ 0 w 210"/>
                    <a:gd name="T23" fmla="*/ 201 h 251"/>
                    <a:gd name="T24" fmla="*/ 0 w 210"/>
                    <a:gd name="T25" fmla="*/ 51 h 251"/>
                    <a:gd name="T26" fmla="*/ 1 w 210"/>
                    <a:gd name="T27" fmla="*/ 51 h 251"/>
                    <a:gd name="T28" fmla="*/ 135 w 210"/>
                    <a:gd name="T29" fmla="*/ 0 h 251"/>
                    <a:gd name="T30" fmla="*/ 210 w 210"/>
                    <a:gd name="T31" fmla="*/ 22 h 251"/>
                    <a:gd name="T32" fmla="*/ 210 w 210"/>
                    <a:gd name="T33" fmla="*/ 230 h 251"/>
                    <a:gd name="T34" fmla="*/ 210 w 210"/>
                    <a:gd name="T35" fmla="*/ 230 h 251"/>
                    <a:gd name="T36" fmla="*/ 210 w 210"/>
                    <a:gd name="T37" fmla="*/ 23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0" h="251">
                      <a:moveTo>
                        <a:pt x="210" y="230"/>
                      </a:moveTo>
                      <a:lnTo>
                        <a:pt x="210" y="230"/>
                      </a:lnTo>
                      <a:lnTo>
                        <a:pt x="210" y="230"/>
                      </a:lnTo>
                      <a:lnTo>
                        <a:pt x="210" y="230"/>
                      </a:lnTo>
                      <a:lnTo>
                        <a:pt x="135" y="251"/>
                      </a:lnTo>
                      <a:lnTo>
                        <a:pt x="135" y="251"/>
                      </a:lnTo>
                      <a:lnTo>
                        <a:pt x="0" y="201"/>
                      </a:lnTo>
                      <a:lnTo>
                        <a:pt x="135" y="220"/>
                      </a:lnTo>
                      <a:lnTo>
                        <a:pt x="135" y="39"/>
                      </a:lnTo>
                      <a:lnTo>
                        <a:pt x="46" y="61"/>
                      </a:lnTo>
                      <a:lnTo>
                        <a:pt x="46" y="183"/>
                      </a:lnTo>
                      <a:lnTo>
                        <a:pt x="0" y="201"/>
                      </a:lnTo>
                      <a:lnTo>
                        <a:pt x="0" y="51"/>
                      </a:lnTo>
                      <a:lnTo>
                        <a:pt x="1" y="51"/>
                      </a:lnTo>
                      <a:lnTo>
                        <a:pt x="135" y="0"/>
                      </a:lnTo>
                      <a:lnTo>
                        <a:pt x="210" y="22"/>
                      </a:lnTo>
                      <a:lnTo>
                        <a:pt x="210" y="230"/>
                      </a:lnTo>
                      <a:lnTo>
                        <a:pt x="210" y="230"/>
                      </a:lnTo>
                      <a:lnTo>
                        <a:pt x="210" y="2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grpSp>
    </p:spTree>
    <p:custDataLst>
      <p:tags r:id="rId1"/>
    </p:custDataLst>
    <p:extLst>
      <p:ext uri="{BB962C8B-B14F-4D97-AF65-F5344CB8AC3E}">
        <p14:creationId xmlns:p14="http://schemas.microsoft.com/office/powerpoint/2010/main" val="15593083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nodePh="1">
                                  <p:stCondLst>
                                    <p:cond delay="0"/>
                                  </p:stCondLst>
                                  <p:endCondLst>
                                    <p:cond evt="begin" delay="0">
                                      <p:tn val="33"/>
                                    </p:cond>
                                  </p:end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fill="hold"/>
                                        <p:tgtEl>
                                          <p:spTgt spid="43"/>
                                        </p:tgtEl>
                                        <p:attrNameLst>
                                          <p:attrName>ppt_x</p:attrName>
                                        </p:attrNameLst>
                                      </p:cBhvr>
                                      <p:tavLst>
                                        <p:tav tm="0">
                                          <p:val>
                                            <p:strVal val="#ppt_x"/>
                                          </p:val>
                                        </p:tav>
                                        <p:tav tm="100000">
                                          <p:val>
                                            <p:strVal val="#ppt_x"/>
                                          </p:val>
                                        </p:tav>
                                      </p:tavLst>
                                    </p:anim>
                                    <p:anim calcmode="lin" valueType="num">
                                      <p:cBhvr additive="base">
                                        <p:cTn id="36" dur="500" fill="hold"/>
                                        <p:tgtEl>
                                          <p:spTgt spid="4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additive="base">
                                        <p:cTn id="39" dur="500" fill="hold"/>
                                        <p:tgtEl>
                                          <p:spTgt spid="53"/>
                                        </p:tgtEl>
                                        <p:attrNameLst>
                                          <p:attrName>ppt_x</p:attrName>
                                        </p:attrNameLst>
                                      </p:cBhvr>
                                      <p:tavLst>
                                        <p:tav tm="0">
                                          <p:val>
                                            <p:strVal val="#ppt_x"/>
                                          </p:val>
                                        </p:tav>
                                        <p:tav tm="100000">
                                          <p:val>
                                            <p:strVal val="#ppt_x"/>
                                          </p:val>
                                        </p:tav>
                                      </p:tavLst>
                                    </p:anim>
                                    <p:anim calcmode="lin" valueType="num">
                                      <p:cBhvr additive="base">
                                        <p:cTn id="40" dur="500" fill="hold"/>
                                        <p:tgtEl>
                                          <p:spTgt spid="5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cBhvr additive="base">
                                        <p:cTn id="43" dur="500" fill="hold"/>
                                        <p:tgtEl>
                                          <p:spTgt spid="66"/>
                                        </p:tgtEl>
                                        <p:attrNameLst>
                                          <p:attrName>ppt_x</p:attrName>
                                        </p:attrNameLst>
                                      </p:cBhvr>
                                      <p:tavLst>
                                        <p:tav tm="0">
                                          <p:val>
                                            <p:strVal val="#ppt_x"/>
                                          </p:val>
                                        </p:tav>
                                        <p:tav tm="100000">
                                          <p:val>
                                            <p:strVal val="#ppt_x"/>
                                          </p:val>
                                        </p:tav>
                                      </p:tavLst>
                                    </p:anim>
                                    <p:anim calcmode="lin" valueType="num">
                                      <p:cBhvr additive="base">
                                        <p:cTn id="44" dur="500" fill="hold"/>
                                        <p:tgtEl>
                                          <p:spTgt spid="6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anim calcmode="lin" valueType="num">
                                      <p:cBhvr additive="base">
                                        <p:cTn id="47" dur="500" fill="hold"/>
                                        <p:tgtEl>
                                          <p:spTgt spid="68"/>
                                        </p:tgtEl>
                                        <p:attrNameLst>
                                          <p:attrName>ppt_x</p:attrName>
                                        </p:attrNameLst>
                                      </p:cBhvr>
                                      <p:tavLst>
                                        <p:tav tm="0">
                                          <p:val>
                                            <p:strVal val="#ppt_x"/>
                                          </p:val>
                                        </p:tav>
                                        <p:tav tm="100000">
                                          <p:val>
                                            <p:strVal val="#ppt_x"/>
                                          </p:val>
                                        </p:tav>
                                      </p:tavLst>
                                    </p:anim>
                                    <p:anim calcmode="lin" valueType="num">
                                      <p:cBhvr additive="base">
                                        <p:cTn id="48" dur="500" fill="hold"/>
                                        <p:tgtEl>
                                          <p:spTgt spid="6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70"/>
                                        </p:tgtEl>
                                        <p:attrNameLst>
                                          <p:attrName>style.visibility</p:attrName>
                                        </p:attrNameLst>
                                      </p:cBhvr>
                                      <p:to>
                                        <p:strVal val="visible"/>
                                      </p:to>
                                    </p:set>
                                    <p:anim calcmode="lin" valueType="num">
                                      <p:cBhvr additive="base">
                                        <p:cTn id="51" dur="500" fill="hold"/>
                                        <p:tgtEl>
                                          <p:spTgt spid="70"/>
                                        </p:tgtEl>
                                        <p:attrNameLst>
                                          <p:attrName>ppt_x</p:attrName>
                                        </p:attrNameLst>
                                      </p:cBhvr>
                                      <p:tavLst>
                                        <p:tav tm="0">
                                          <p:val>
                                            <p:strVal val="#ppt_x"/>
                                          </p:val>
                                        </p:tav>
                                        <p:tav tm="100000">
                                          <p:val>
                                            <p:strVal val="#ppt_x"/>
                                          </p:val>
                                        </p:tav>
                                      </p:tavLst>
                                    </p:anim>
                                    <p:anim calcmode="lin" valueType="num">
                                      <p:cBhvr additive="base">
                                        <p:cTn id="52" dur="500" fill="hold"/>
                                        <p:tgtEl>
                                          <p:spTgt spid="7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91"/>
                                        </p:tgtEl>
                                        <p:attrNameLst>
                                          <p:attrName>style.visibility</p:attrName>
                                        </p:attrNameLst>
                                      </p:cBhvr>
                                      <p:to>
                                        <p:strVal val="visible"/>
                                      </p:to>
                                    </p:set>
                                    <p:anim calcmode="lin" valueType="num">
                                      <p:cBhvr additive="base">
                                        <p:cTn id="55" dur="500" fill="hold"/>
                                        <p:tgtEl>
                                          <p:spTgt spid="91"/>
                                        </p:tgtEl>
                                        <p:attrNameLst>
                                          <p:attrName>ppt_x</p:attrName>
                                        </p:attrNameLst>
                                      </p:cBhvr>
                                      <p:tavLst>
                                        <p:tav tm="0">
                                          <p:val>
                                            <p:strVal val="#ppt_x"/>
                                          </p:val>
                                        </p:tav>
                                        <p:tav tm="100000">
                                          <p:val>
                                            <p:strVal val="#ppt_x"/>
                                          </p:val>
                                        </p:tav>
                                      </p:tavLst>
                                    </p:anim>
                                    <p:anim calcmode="lin" valueType="num">
                                      <p:cBhvr additive="base">
                                        <p:cTn id="56" dur="500" fill="hold"/>
                                        <p:tgtEl>
                                          <p:spTgt spid="9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95"/>
                                        </p:tgtEl>
                                        <p:attrNameLst>
                                          <p:attrName>style.visibility</p:attrName>
                                        </p:attrNameLst>
                                      </p:cBhvr>
                                      <p:to>
                                        <p:strVal val="visible"/>
                                      </p:to>
                                    </p:set>
                                    <p:anim calcmode="lin" valueType="num">
                                      <p:cBhvr additive="base">
                                        <p:cTn id="59" dur="500" fill="hold"/>
                                        <p:tgtEl>
                                          <p:spTgt spid="95"/>
                                        </p:tgtEl>
                                        <p:attrNameLst>
                                          <p:attrName>ppt_x</p:attrName>
                                        </p:attrNameLst>
                                      </p:cBhvr>
                                      <p:tavLst>
                                        <p:tav tm="0">
                                          <p:val>
                                            <p:strVal val="#ppt_x"/>
                                          </p:val>
                                        </p:tav>
                                        <p:tav tm="100000">
                                          <p:val>
                                            <p:strVal val="#ppt_x"/>
                                          </p:val>
                                        </p:tav>
                                      </p:tavLst>
                                    </p:anim>
                                    <p:anim calcmode="lin" valueType="num">
                                      <p:cBhvr additive="base">
                                        <p:cTn id="60" dur="500" fill="hold"/>
                                        <p:tgtEl>
                                          <p:spTgt spid="95"/>
                                        </p:tgtEl>
                                        <p:attrNameLst>
                                          <p:attrName>ppt_y</p:attrName>
                                        </p:attrNameLst>
                                      </p:cBhvr>
                                      <p:tavLst>
                                        <p:tav tm="0">
                                          <p:val>
                                            <p:strVal val="1+#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97"/>
                                        </p:tgtEl>
                                        <p:attrNameLst>
                                          <p:attrName>style.visibility</p:attrName>
                                        </p:attrNameLst>
                                      </p:cBhvr>
                                      <p:to>
                                        <p:strVal val="visible"/>
                                      </p:to>
                                    </p:set>
                                    <p:anim calcmode="lin" valueType="num">
                                      <p:cBhvr additive="base">
                                        <p:cTn id="63" dur="500" fill="hold"/>
                                        <p:tgtEl>
                                          <p:spTgt spid="97"/>
                                        </p:tgtEl>
                                        <p:attrNameLst>
                                          <p:attrName>ppt_x</p:attrName>
                                        </p:attrNameLst>
                                      </p:cBhvr>
                                      <p:tavLst>
                                        <p:tav tm="0">
                                          <p:val>
                                            <p:strVal val="#ppt_x"/>
                                          </p:val>
                                        </p:tav>
                                        <p:tav tm="100000">
                                          <p:val>
                                            <p:strVal val="#ppt_x"/>
                                          </p:val>
                                        </p:tav>
                                      </p:tavLst>
                                    </p:anim>
                                    <p:anim calcmode="lin" valueType="num">
                                      <p:cBhvr additive="base">
                                        <p:cTn id="64" dur="500" fill="hold"/>
                                        <p:tgtEl>
                                          <p:spTgt spid="9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9" grpId="0" animBg="1"/>
      <p:bldP spid="16" grpId="0"/>
      <p:bldP spid="18" grpId="0"/>
      <p:bldP spid="19" grpId="0"/>
      <p:bldP spid="20" grpId="0"/>
      <p:bldP spid="21" grpId="0"/>
      <p:bldP spid="43" grpId="0"/>
      <p:bldP spid="68" grpId="0" animBg="1"/>
      <p:bldP spid="7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person sitting in front of a computer&#10;&#10;Description automatically generated">
            <a:extLst>
              <a:ext uri="{FF2B5EF4-FFF2-40B4-BE49-F238E27FC236}">
                <a16:creationId xmlns:a16="http://schemas.microsoft.com/office/drawing/2014/main" id="{A6F001E8-EE50-46DC-8FF6-DA062FC0DFCF}"/>
              </a:ext>
            </a:extLst>
          </p:cNvPr>
          <p:cNvPicPr>
            <a:picLocks noGrp="1" noChangeAspect="1"/>
          </p:cNvPicPr>
          <p:nvPr>
            <p:ph type="pic" sz="quarter" idx="11"/>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565" r="19565"/>
          <a:stretch>
            <a:fillRect/>
          </a:stretch>
        </p:blipFill>
        <p:spPr/>
      </p:pic>
      <p:grpSp>
        <p:nvGrpSpPr>
          <p:cNvPr id="48" name="Group 47">
            <a:extLst>
              <a:ext uri="{FF2B5EF4-FFF2-40B4-BE49-F238E27FC236}">
                <a16:creationId xmlns:a16="http://schemas.microsoft.com/office/drawing/2014/main" id="{771A42F4-69A9-4B84-9030-953F8C215738}"/>
              </a:ext>
            </a:extLst>
          </p:cNvPr>
          <p:cNvGrpSpPr/>
          <p:nvPr/>
        </p:nvGrpSpPr>
        <p:grpSpPr>
          <a:xfrm>
            <a:off x="-119456" y="289508"/>
            <a:ext cx="6215456" cy="6250992"/>
            <a:chOff x="-119456" y="289508"/>
            <a:chExt cx="6215456" cy="6250992"/>
          </a:xfrm>
        </p:grpSpPr>
        <p:sp>
          <p:nvSpPr>
            <p:cNvPr id="21" name="Rectangle 20">
              <a:extLst>
                <a:ext uri="{FF2B5EF4-FFF2-40B4-BE49-F238E27FC236}">
                  <a16:creationId xmlns:a16="http://schemas.microsoft.com/office/drawing/2014/main" id="{A1FDA3A4-DCC4-477F-BBC4-076856DE4A92}"/>
                </a:ext>
              </a:extLst>
            </p:cNvPr>
            <p:cNvSpPr/>
            <p:nvPr/>
          </p:nvSpPr>
          <p:spPr bwMode="auto">
            <a:xfrm>
              <a:off x="361838" y="289508"/>
              <a:ext cx="5734162" cy="6250992"/>
            </a:xfrm>
            <a:prstGeom prst="rect">
              <a:avLst/>
            </a:prstGeom>
            <a:solidFill>
              <a:schemeClr val="tx2">
                <a:alpha val="7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Semilight"/>
                <a:cs typeface="Segoe UI" pitchFamily="34" charset="0"/>
              </a:endParaRPr>
            </a:p>
          </p:txBody>
        </p:sp>
        <p:sp>
          <p:nvSpPr>
            <p:cNvPr id="27" name="Freeform: Shape 26">
              <a:extLst>
                <a:ext uri="{FF2B5EF4-FFF2-40B4-BE49-F238E27FC236}">
                  <a16:creationId xmlns:a16="http://schemas.microsoft.com/office/drawing/2014/main" id="{B6751F5E-25B5-47E5-B51A-0B2377E44463}"/>
                </a:ext>
              </a:extLst>
            </p:cNvPr>
            <p:cNvSpPr/>
            <p:nvPr/>
          </p:nvSpPr>
          <p:spPr bwMode="auto">
            <a:xfrm rot="2693442">
              <a:off x="-119456" y="1088068"/>
              <a:ext cx="4230720" cy="4332653"/>
            </a:xfrm>
            <a:custGeom>
              <a:avLst/>
              <a:gdLst>
                <a:gd name="connsiteX0" fmla="*/ 0 w 4781576"/>
                <a:gd name="connsiteY0" fmla="*/ 817683 h 4781576"/>
                <a:gd name="connsiteX1" fmla="*/ 820809 w 4781576"/>
                <a:gd name="connsiteY1" fmla="*/ 0 h 4781576"/>
                <a:gd name="connsiteX2" fmla="*/ 4781576 w 4781576"/>
                <a:gd name="connsiteY2" fmla="*/ 0 h 4781576"/>
                <a:gd name="connsiteX3" fmla="*/ 4781576 w 4781576"/>
                <a:gd name="connsiteY3" fmla="*/ 4781576 h 4781576"/>
                <a:gd name="connsiteX4" fmla="*/ 2329884 w 4781576"/>
                <a:gd name="connsiteY4" fmla="*/ 4781576 h 4781576"/>
                <a:gd name="connsiteX5" fmla="*/ 0 w 4781576"/>
                <a:gd name="connsiteY5" fmla="*/ 2442786 h 4781576"/>
                <a:gd name="connsiteX0" fmla="*/ 0 w 4781576"/>
                <a:gd name="connsiteY0" fmla="*/ 2442786 h 4781576"/>
                <a:gd name="connsiteX1" fmla="*/ 0 w 4781576"/>
                <a:gd name="connsiteY1" fmla="*/ 817683 h 4781576"/>
                <a:gd name="connsiteX2" fmla="*/ 820809 w 4781576"/>
                <a:gd name="connsiteY2" fmla="*/ 0 h 4781576"/>
                <a:gd name="connsiteX3" fmla="*/ 4781576 w 4781576"/>
                <a:gd name="connsiteY3" fmla="*/ 0 h 4781576"/>
                <a:gd name="connsiteX4" fmla="*/ 4781576 w 4781576"/>
                <a:gd name="connsiteY4" fmla="*/ 4781576 h 4781576"/>
                <a:gd name="connsiteX5" fmla="*/ 2329884 w 4781576"/>
                <a:gd name="connsiteY5" fmla="*/ 4781576 h 4781576"/>
                <a:gd name="connsiteX6" fmla="*/ 103897 w 4781576"/>
                <a:gd name="connsiteY6" fmla="*/ 2546683 h 4781576"/>
                <a:gd name="connsiteX0" fmla="*/ 0 w 4781576"/>
                <a:gd name="connsiteY0" fmla="*/ 2442786 h 4781576"/>
                <a:gd name="connsiteX1" fmla="*/ 0 w 4781576"/>
                <a:gd name="connsiteY1" fmla="*/ 817683 h 4781576"/>
                <a:gd name="connsiteX2" fmla="*/ 820809 w 4781576"/>
                <a:gd name="connsiteY2" fmla="*/ 0 h 4781576"/>
                <a:gd name="connsiteX3" fmla="*/ 4781576 w 4781576"/>
                <a:gd name="connsiteY3" fmla="*/ 0 h 4781576"/>
                <a:gd name="connsiteX4" fmla="*/ 4781576 w 4781576"/>
                <a:gd name="connsiteY4" fmla="*/ 4781576 h 4781576"/>
                <a:gd name="connsiteX5" fmla="*/ 2329884 w 4781576"/>
                <a:gd name="connsiteY5" fmla="*/ 4781576 h 4781576"/>
                <a:gd name="connsiteX0" fmla="*/ 0 w 4781576"/>
                <a:gd name="connsiteY0" fmla="*/ 817683 h 4781576"/>
                <a:gd name="connsiteX1" fmla="*/ 820809 w 4781576"/>
                <a:gd name="connsiteY1" fmla="*/ 0 h 4781576"/>
                <a:gd name="connsiteX2" fmla="*/ 4781576 w 4781576"/>
                <a:gd name="connsiteY2" fmla="*/ 0 h 4781576"/>
                <a:gd name="connsiteX3" fmla="*/ 4781576 w 4781576"/>
                <a:gd name="connsiteY3" fmla="*/ 4781576 h 4781576"/>
                <a:gd name="connsiteX4" fmla="*/ 2329884 w 4781576"/>
                <a:gd name="connsiteY4" fmla="*/ 4781576 h 4781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76" h="4781576">
                  <a:moveTo>
                    <a:pt x="0" y="817683"/>
                  </a:moveTo>
                  <a:lnTo>
                    <a:pt x="820809" y="0"/>
                  </a:lnTo>
                  <a:lnTo>
                    <a:pt x="4781576" y="0"/>
                  </a:lnTo>
                  <a:lnTo>
                    <a:pt x="4781576" y="4781576"/>
                  </a:lnTo>
                  <a:lnTo>
                    <a:pt x="2329884" y="4781576"/>
                  </a:lnTo>
                </a:path>
              </a:pathLst>
            </a:custGeom>
            <a:no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
        <p:nvSpPr>
          <p:cNvPr id="69" name="Rectangle 68">
            <a:extLst>
              <a:ext uri="{FF2B5EF4-FFF2-40B4-BE49-F238E27FC236}">
                <a16:creationId xmlns:a16="http://schemas.microsoft.com/office/drawing/2014/main" id="{A23AFE5E-CA6E-40E1-BD0F-0BFD41BB9DA4}"/>
              </a:ext>
            </a:extLst>
          </p:cNvPr>
          <p:cNvSpPr/>
          <p:nvPr/>
        </p:nvSpPr>
        <p:spPr bwMode="auto">
          <a:xfrm>
            <a:off x="8302625" y="5321016"/>
            <a:ext cx="2661736" cy="582597"/>
          </a:xfrm>
          <a:prstGeom prst="rect">
            <a:avLst/>
          </a:prstGeom>
          <a:noFill/>
          <a:ln>
            <a:noFill/>
            <a:headEnd type="none" w="med" len="med"/>
            <a:tailEnd type="none" w="med" len="med"/>
          </a:ln>
          <a:effectLst>
            <a:outerShdw blurRad="38100" algn="ctr"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89642" bIns="91440"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pPr>
            <a:r>
              <a:rPr lang="en-US" sz="2400">
                <a:solidFill>
                  <a:schemeClr val="accent3"/>
                </a:solidFill>
                <a:latin typeface="+mj-lt"/>
                <a:cs typeface="Segoe UI Semibold" panose="020B0702040204020203" pitchFamily="34" charset="0"/>
              </a:rPr>
              <a:t>Start with what you need</a:t>
            </a:r>
            <a:r>
              <a:rPr lang="en-US" sz="2400">
                <a:solidFill>
                  <a:schemeClr val="accent3"/>
                </a:solidFill>
                <a:latin typeface="+mj-lt"/>
                <a:cs typeface="Segoe UI" pitchFamily="34" charset="0"/>
              </a:rPr>
              <a:t> </a:t>
            </a:r>
          </a:p>
        </p:txBody>
      </p:sp>
      <p:grpSp>
        <p:nvGrpSpPr>
          <p:cNvPr id="7" name="Group 6">
            <a:extLst>
              <a:ext uri="{FF2B5EF4-FFF2-40B4-BE49-F238E27FC236}">
                <a16:creationId xmlns:a16="http://schemas.microsoft.com/office/drawing/2014/main" id="{EDEC1323-92BE-439E-A790-4E89FB31B21D}"/>
              </a:ext>
            </a:extLst>
          </p:cNvPr>
          <p:cNvGrpSpPr/>
          <p:nvPr/>
        </p:nvGrpSpPr>
        <p:grpSpPr>
          <a:xfrm>
            <a:off x="6902951" y="5068939"/>
            <a:ext cx="1086750" cy="1086750"/>
            <a:chOff x="10363673" y="1875652"/>
            <a:chExt cx="1086750" cy="1086750"/>
          </a:xfrm>
        </p:grpSpPr>
        <p:sp>
          <p:nvSpPr>
            <p:cNvPr id="42" name="Oval 41">
              <a:extLst>
                <a:ext uri="{FF2B5EF4-FFF2-40B4-BE49-F238E27FC236}">
                  <a16:creationId xmlns:a16="http://schemas.microsoft.com/office/drawing/2014/main" id="{E307E16A-5C03-43AB-B610-5F434B58ACF2}"/>
                </a:ext>
              </a:extLst>
            </p:cNvPr>
            <p:cNvSpPr/>
            <p:nvPr/>
          </p:nvSpPr>
          <p:spPr>
            <a:xfrm>
              <a:off x="10363673" y="1875652"/>
              <a:ext cx="1086750" cy="1086750"/>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solidFill>
                  <a:schemeClr val="accent3"/>
                </a:solidFill>
                <a:effectLst/>
                <a:uLnTx/>
                <a:uFillTx/>
                <a:latin typeface="Segoe UI"/>
                <a:ea typeface="+mn-ea"/>
                <a:cs typeface="Segoe UI" pitchFamily="34" charset="0"/>
              </a:endParaRPr>
            </a:p>
          </p:txBody>
        </p:sp>
        <p:grpSp>
          <p:nvGrpSpPr>
            <p:cNvPr id="66" name="Group 310">
              <a:extLst>
                <a:ext uri="{FF2B5EF4-FFF2-40B4-BE49-F238E27FC236}">
                  <a16:creationId xmlns:a16="http://schemas.microsoft.com/office/drawing/2014/main" id="{A70EDCE8-1F75-4D89-B702-8343CFC22234}"/>
                </a:ext>
              </a:extLst>
            </p:cNvPr>
            <p:cNvGrpSpPr>
              <a:grpSpLocks noChangeAspect="1"/>
            </p:cNvGrpSpPr>
            <p:nvPr/>
          </p:nvGrpSpPr>
          <p:grpSpPr bwMode="auto">
            <a:xfrm>
              <a:off x="10589874" y="2101855"/>
              <a:ext cx="634348" cy="639304"/>
              <a:chOff x="4143" y="3357"/>
              <a:chExt cx="256" cy="258"/>
            </a:xfrm>
          </p:grpSpPr>
          <p:sp>
            <p:nvSpPr>
              <p:cNvPr id="67" name="AutoShape 309">
                <a:extLst>
                  <a:ext uri="{FF2B5EF4-FFF2-40B4-BE49-F238E27FC236}">
                    <a16:creationId xmlns:a16="http://schemas.microsoft.com/office/drawing/2014/main" id="{6839EC56-17D2-4038-B9DF-E50E9C800FC0}"/>
                  </a:ext>
                </a:extLst>
              </p:cNvPr>
              <p:cNvSpPr>
                <a:spLocks noChangeAspect="1" noChangeArrowheads="1" noTextEdit="1"/>
              </p:cNvSpPr>
              <p:nvPr/>
            </p:nvSpPr>
            <p:spPr bwMode="auto">
              <a:xfrm>
                <a:off x="4143" y="3357"/>
                <a:ext cx="256" cy="2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solidFill>
                  <a:effectLst/>
                  <a:uLnTx/>
                  <a:uFillTx/>
                </a:endParaRPr>
              </a:p>
            </p:txBody>
          </p:sp>
          <p:sp>
            <p:nvSpPr>
              <p:cNvPr id="68" name="Freeform 311">
                <a:extLst>
                  <a:ext uri="{FF2B5EF4-FFF2-40B4-BE49-F238E27FC236}">
                    <a16:creationId xmlns:a16="http://schemas.microsoft.com/office/drawing/2014/main" id="{4BF3F625-C1D2-4706-B09C-7E39C5218FCD}"/>
                  </a:ext>
                </a:extLst>
              </p:cNvPr>
              <p:cNvSpPr>
                <a:spLocks/>
              </p:cNvSpPr>
              <p:nvPr/>
            </p:nvSpPr>
            <p:spPr bwMode="auto">
              <a:xfrm>
                <a:off x="4239" y="3366"/>
                <a:ext cx="137" cy="141"/>
              </a:xfrm>
              <a:custGeom>
                <a:avLst/>
                <a:gdLst>
                  <a:gd name="T0" fmla="*/ 0 w 221"/>
                  <a:gd name="T1" fmla="*/ 0 h 228"/>
                  <a:gd name="T2" fmla="*/ 0 w 221"/>
                  <a:gd name="T3" fmla="*/ 0 h 228"/>
                  <a:gd name="T4" fmla="*/ 221 w 221"/>
                  <a:gd name="T5" fmla="*/ 112 h 228"/>
                  <a:gd name="T6" fmla="*/ 0 w 221"/>
                  <a:gd name="T7" fmla="*/ 228 h 228"/>
                  <a:gd name="T8" fmla="*/ 0 w 221"/>
                  <a:gd name="T9" fmla="*/ 0 h 228"/>
                </a:gdLst>
                <a:ahLst/>
                <a:cxnLst>
                  <a:cxn ang="0">
                    <a:pos x="T0" y="T1"/>
                  </a:cxn>
                  <a:cxn ang="0">
                    <a:pos x="T2" y="T3"/>
                  </a:cxn>
                  <a:cxn ang="0">
                    <a:pos x="T4" y="T5"/>
                  </a:cxn>
                  <a:cxn ang="0">
                    <a:pos x="T6" y="T7"/>
                  </a:cxn>
                  <a:cxn ang="0">
                    <a:pos x="T8" y="T9"/>
                  </a:cxn>
                </a:cxnLst>
                <a:rect l="0" t="0" r="r" b="b"/>
                <a:pathLst>
                  <a:path w="221" h="228">
                    <a:moveTo>
                      <a:pt x="0" y="0"/>
                    </a:moveTo>
                    <a:lnTo>
                      <a:pt x="0" y="0"/>
                    </a:lnTo>
                    <a:lnTo>
                      <a:pt x="221" y="112"/>
                    </a:lnTo>
                    <a:lnTo>
                      <a:pt x="0" y="228"/>
                    </a:lnTo>
                    <a:lnTo>
                      <a:pt x="0" y="0"/>
                    </a:lnTo>
                    <a:close/>
                  </a:path>
                </a:pathLst>
              </a:custGeom>
              <a:solidFill>
                <a:srgbClr val="30E5D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solidFill>
                  <a:effectLst/>
                  <a:uLnTx/>
                  <a:uFillTx/>
                </a:endParaRPr>
              </a:p>
            </p:txBody>
          </p:sp>
          <p:sp>
            <p:nvSpPr>
              <p:cNvPr id="70" name="Freeform 312">
                <a:extLst>
                  <a:ext uri="{FF2B5EF4-FFF2-40B4-BE49-F238E27FC236}">
                    <a16:creationId xmlns:a16="http://schemas.microsoft.com/office/drawing/2014/main" id="{0055C157-F032-4733-9757-05CE732E9DB1}"/>
                  </a:ext>
                </a:extLst>
              </p:cNvPr>
              <p:cNvSpPr>
                <a:spLocks/>
              </p:cNvSpPr>
              <p:nvPr/>
            </p:nvSpPr>
            <p:spPr bwMode="auto">
              <a:xfrm>
                <a:off x="4206" y="3358"/>
                <a:ext cx="16" cy="257"/>
              </a:xfrm>
              <a:custGeom>
                <a:avLst/>
                <a:gdLst>
                  <a:gd name="T0" fmla="*/ 0 w 26"/>
                  <a:gd name="T1" fmla="*/ 413 h 413"/>
                  <a:gd name="T2" fmla="*/ 0 w 26"/>
                  <a:gd name="T3" fmla="*/ 413 h 413"/>
                  <a:gd name="T4" fmla="*/ 26 w 26"/>
                  <a:gd name="T5" fmla="*/ 413 h 413"/>
                  <a:gd name="T6" fmla="*/ 26 w 26"/>
                  <a:gd name="T7" fmla="*/ 0 h 413"/>
                  <a:gd name="T8" fmla="*/ 0 w 26"/>
                  <a:gd name="T9" fmla="*/ 0 h 413"/>
                  <a:gd name="T10" fmla="*/ 0 w 26"/>
                  <a:gd name="T11" fmla="*/ 413 h 413"/>
                </a:gdLst>
                <a:ahLst/>
                <a:cxnLst>
                  <a:cxn ang="0">
                    <a:pos x="T0" y="T1"/>
                  </a:cxn>
                  <a:cxn ang="0">
                    <a:pos x="T2" y="T3"/>
                  </a:cxn>
                  <a:cxn ang="0">
                    <a:pos x="T4" y="T5"/>
                  </a:cxn>
                  <a:cxn ang="0">
                    <a:pos x="T6" y="T7"/>
                  </a:cxn>
                  <a:cxn ang="0">
                    <a:pos x="T8" y="T9"/>
                  </a:cxn>
                  <a:cxn ang="0">
                    <a:pos x="T10" y="T11"/>
                  </a:cxn>
                </a:cxnLst>
                <a:rect l="0" t="0" r="r" b="b"/>
                <a:pathLst>
                  <a:path w="26" h="413">
                    <a:moveTo>
                      <a:pt x="0" y="413"/>
                    </a:moveTo>
                    <a:lnTo>
                      <a:pt x="0" y="413"/>
                    </a:lnTo>
                    <a:lnTo>
                      <a:pt x="26" y="413"/>
                    </a:lnTo>
                    <a:lnTo>
                      <a:pt x="26" y="0"/>
                    </a:lnTo>
                    <a:lnTo>
                      <a:pt x="0" y="0"/>
                    </a:lnTo>
                    <a:lnTo>
                      <a:pt x="0" y="413"/>
                    </a:lnTo>
                    <a:close/>
                  </a:path>
                </a:pathLst>
              </a:custGeom>
              <a:solidFill>
                <a:srgbClr val="75757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solidFill>
                  <a:effectLst/>
                  <a:uLnTx/>
                  <a:uFillTx/>
                </a:endParaRPr>
              </a:p>
            </p:txBody>
          </p:sp>
        </p:grpSp>
      </p:grpSp>
      <p:grpSp>
        <p:nvGrpSpPr>
          <p:cNvPr id="11" name="Group 10">
            <a:extLst>
              <a:ext uri="{FF2B5EF4-FFF2-40B4-BE49-F238E27FC236}">
                <a16:creationId xmlns:a16="http://schemas.microsoft.com/office/drawing/2014/main" id="{A0AA60F0-3AC1-4D00-8559-4B66C23C5D02}"/>
              </a:ext>
            </a:extLst>
          </p:cNvPr>
          <p:cNvGrpSpPr/>
          <p:nvPr/>
        </p:nvGrpSpPr>
        <p:grpSpPr>
          <a:xfrm>
            <a:off x="6902951" y="3007056"/>
            <a:ext cx="1086750" cy="1086750"/>
            <a:chOff x="10363673" y="3528088"/>
            <a:chExt cx="1086750" cy="1086750"/>
          </a:xfrm>
        </p:grpSpPr>
        <p:sp>
          <p:nvSpPr>
            <p:cNvPr id="51" name="Oval 50">
              <a:extLst>
                <a:ext uri="{FF2B5EF4-FFF2-40B4-BE49-F238E27FC236}">
                  <a16:creationId xmlns:a16="http://schemas.microsoft.com/office/drawing/2014/main" id="{BBA2D93F-FF5A-46FD-8FF4-C8A0BD800CB5}"/>
                </a:ext>
              </a:extLst>
            </p:cNvPr>
            <p:cNvSpPr/>
            <p:nvPr/>
          </p:nvSpPr>
          <p:spPr>
            <a:xfrm>
              <a:off x="10363673" y="3528088"/>
              <a:ext cx="1086750" cy="1086750"/>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solidFill>
                  <a:schemeClr val="accent3"/>
                </a:solidFill>
                <a:effectLst/>
                <a:uLnTx/>
                <a:uFillTx/>
                <a:latin typeface="Segoe UI"/>
                <a:ea typeface="+mn-ea"/>
                <a:cs typeface="Segoe UI" pitchFamily="34" charset="0"/>
              </a:endParaRPr>
            </a:p>
          </p:txBody>
        </p:sp>
        <p:grpSp>
          <p:nvGrpSpPr>
            <p:cNvPr id="36" name="Group 35">
              <a:extLst>
                <a:ext uri="{FF2B5EF4-FFF2-40B4-BE49-F238E27FC236}">
                  <a16:creationId xmlns:a16="http://schemas.microsoft.com/office/drawing/2014/main" id="{35ADED73-46F2-456C-B03B-B0AFB175C1CF}"/>
                </a:ext>
              </a:extLst>
            </p:cNvPr>
            <p:cNvGrpSpPr/>
            <p:nvPr/>
          </p:nvGrpSpPr>
          <p:grpSpPr>
            <a:xfrm>
              <a:off x="10613519" y="3780813"/>
              <a:ext cx="587059" cy="581300"/>
              <a:chOff x="7772012" y="2650531"/>
              <a:chExt cx="536747" cy="531481"/>
            </a:xfrm>
          </p:grpSpPr>
          <p:sp>
            <p:nvSpPr>
              <p:cNvPr id="37" name="Freeform 968">
                <a:extLst>
                  <a:ext uri="{FF2B5EF4-FFF2-40B4-BE49-F238E27FC236}">
                    <a16:creationId xmlns:a16="http://schemas.microsoft.com/office/drawing/2014/main" id="{F54230BE-FC76-4529-A6D0-CA0834149998}"/>
                  </a:ext>
                </a:extLst>
              </p:cNvPr>
              <p:cNvSpPr>
                <a:spLocks/>
              </p:cNvSpPr>
              <p:nvPr/>
            </p:nvSpPr>
            <p:spPr bwMode="auto">
              <a:xfrm>
                <a:off x="7893044" y="2850495"/>
                <a:ext cx="126293" cy="189439"/>
              </a:xfrm>
              <a:custGeom>
                <a:avLst/>
                <a:gdLst>
                  <a:gd name="T0" fmla="*/ 5 w 30"/>
                  <a:gd name="T1" fmla="*/ 45 h 45"/>
                  <a:gd name="T2" fmla="*/ 30 w 30"/>
                  <a:gd name="T3" fmla="*/ 0 h 45"/>
                  <a:gd name="T4" fmla="*/ 21 w 30"/>
                  <a:gd name="T5" fmla="*/ 0 h 45"/>
                  <a:gd name="T6" fmla="*/ 0 w 30"/>
                  <a:gd name="T7" fmla="*/ 37 h 45"/>
                  <a:gd name="T8" fmla="*/ 5 w 30"/>
                  <a:gd name="T9" fmla="*/ 45 h 45"/>
                </a:gdLst>
                <a:ahLst/>
                <a:cxnLst>
                  <a:cxn ang="0">
                    <a:pos x="T0" y="T1"/>
                  </a:cxn>
                  <a:cxn ang="0">
                    <a:pos x="T2" y="T3"/>
                  </a:cxn>
                  <a:cxn ang="0">
                    <a:pos x="T4" y="T5"/>
                  </a:cxn>
                  <a:cxn ang="0">
                    <a:pos x="T6" y="T7"/>
                  </a:cxn>
                  <a:cxn ang="0">
                    <a:pos x="T8" y="T9"/>
                  </a:cxn>
                </a:cxnLst>
                <a:rect l="0" t="0" r="r" b="b"/>
                <a:pathLst>
                  <a:path w="30" h="45">
                    <a:moveTo>
                      <a:pt x="5" y="45"/>
                    </a:moveTo>
                    <a:cubicBezTo>
                      <a:pt x="30" y="0"/>
                      <a:pt x="30" y="0"/>
                      <a:pt x="30" y="0"/>
                    </a:cubicBezTo>
                    <a:cubicBezTo>
                      <a:pt x="21" y="0"/>
                      <a:pt x="21" y="0"/>
                      <a:pt x="21" y="0"/>
                    </a:cubicBezTo>
                    <a:cubicBezTo>
                      <a:pt x="0" y="37"/>
                      <a:pt x="0" y="37"/>
                      <a:pt x="0" y="37"/>
                    </a:cubicBezTo>
                    <a:cubicBezTo>
                      <a:pt x="3" y="39"/>
                      <a:pt x="4" y="42"/>
                      <a:pt x="5" y="45"/>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chemeClr val="accent3"/>
                  </a:solidFill>
                  <a:latin typeface="Segoe UI"/>
                </a:endParaRPr>
              </a:p>
            </p:txBody>
          </p:sp>
          <p:sp>
            <p:nvSpPr>
              <p:cNvPr id="38" name="Freeform 1034">
                <a:extLst>
                  <a:ext uri="{FF2B5EF4-FFF2-40B4-BE49-F238E27FC236}">
                    <a16:creationId xmlns:a16="http://schemas.microsoft.com/office/drawing/2014/main" id="{BF29F6C6-D394-4FC1-8A6A-2B0D50B8EEF5}"/>
                  </a:ext>
                </a:extLst>
              </p:cNvPr>
              <p:cNvSpPr>
                <a:spLocks/>
              </p:cNvSpPr>
              <p:nvPr/>
            </p:nvSpPr>
            <p:spPr bwMode="auto">
              <a:xfrm>
                <a:off x="7929878" y="3118865"/>
                <a:ext cx="215752" cy="31573"/>
              </a:xfrm>
              <a:custGeom>
                <a:avLst/>
                <a:gdLst>
                  <a:gd name="T0" fmla="*/ 5 w 52"/>
                  <a:gd name="T1" fmla="*/ 8 h 8"/>
                  <a:gd name="T2" fmla="*/ 47 w 52"/>
                  <a:gd name="T3" fmla="*/ 8 h 8"/>
                  <a:gd name="T4" fmla="*/ 52 w 52"/>
                  <a:gd name="T5" fmla="*/ 0 h 8"/>
                  <a:gd name="T6" fmla="*/ 0 w 52"/>
                  <a:gd name="T7" fmla="*/ 0 h 8"/>
                  <a:gd name="T8" fmla="*/ 5 w 52"/>
                  <a:gd name="T9" fmla="*/ 8 h 8"/>
                </a:gdLst>
                <a:ahLst/>
                <a:cxnLst>
                  <a:cxn ang="0">
                    <a:pos x="T0" y="T1"/>
                  </a:cxn>
                  <a:cxn ang="0">
                    <a:pos x="T2" y="T3"/>
                  </a:cxn>
                  <a:cxn ang="0">
                    <a:pos x="T4" y="T5"/>
                  </a:cxn>
                  <a:cxn ang="0">
                    <a:pos x="T6" y="T7"/>
                  </a:cxn>
                  <a:cxn ang="0">
                    <a:pos x="T8" y="T9"/>
                  </a:cxn>
                </a:cxnLst>
                <a:rect l="0" t="0" r="r" b="b"/>
                <a:pathLst>
                  <a:path w="52" h="8">
                    <a:moveTo>
                      <a:pt x="5" y="8"/>
                    </a:moveTo>
                    <a:cubicBezTo>
                      <a:pt x="47" y="8"/>
                      <a:pt x="47" y="8"/>
                      <a:pt x="47" y="8"/>
                    </a:cubicBezTo>
                    <a:cubicBezTo>
                      <a:pt x="48" y="5"/>
                      <a:pt x="50" y="2"/>
                      <a:pt x="52" y="0"/>
                    </a:cubicBezTo>
                    <a:cubicBezTo>
                      <a:pt x="0" y="0"/>
                      <a:pt x="0" y="0"/>
                      <a:pt x="0" y="0"/>
                    </a:cubicBezTo>
                    <a:cubicBezTo>
                      <a:pt x="2" y="2"/>
                      <a:pt x="4" y="5"/>
                      <a:pt x="5" y="8"/>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chemeClr val="accent3"/>
                  </a:solidFill>
                  <a:latin typeface="Segoe UI"/>
                </a:endParaRPr>
              </a:p>
            </p:txBody>
          </p:sp>
          <p:sp>
            <p:nvSpPr>
              <p:cNvPr id="39" name="Freeform 1035">
                <a:extLst>
                  <a:ext uri="{FF2B5EF4-FFF2-40B4-BE49-F238E27FC236}">
                    <a16:creationId xmlns:a16="http://schemas.microsoft.com/office/drawing/2014/main" id="{5BE140DB-E648-4AD4-A4A1-81AC00FF019F}"/>
                  </a:ext>
                </a:extLst>
              </p:cNvPr>
              <p:cNvSpPr>
                <a:spLocks/>
              </p:cNvSpPr>
              <p:nvPr/>
            </p:nvSpPr>
            <p:spPr bwMode="auto">
              <a:xfrm>
                <a:off x="7772012" y="3108341"/>
                <a:ext cx="147342" cy="73671"/>
              </a:xfrm>
              <a:custGeom>
                <a:avLst/>
                <a:gdLst>
                  <a:gd name="T0" fmla="*/ 36 w 36"/>
                  <a:gd name="T1" fmla="*/ 18 h 18"/>
                  <a:gd name="T2" fmla="*/ 18 w 36"/>
                  <a:gd name="T3" fmla="*/ 0 h 18"/>
                  <a:gd name="T4" fmla="*/ 0 w 36"/>
                  <a:gd name="T5" fmla="*/ 18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36" y="8"/>
                      <a:pt x="28" y="0"/>
                      <a:pt x="18" y="0"/>
                    </a:cubicBezTo>
                    <a:cubicBezTo>
                      <a:pt x="8" y="0"/>
                      <a:pt x="0" y="8"/>
                      <a:pt x="0" y="18"/>
                    </a:cubicBezTo>
                    <a:lnTo>
                      <a:pt x="36" y="18"/>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chemeClr val="accent3"/>
                  </a:solidFill>
                  <a:latin typeface="Segoe UI"/>
                </a:endParaRPr>
              </a:p>
            </p:txBody>
          </p:sp>
          <p:sp>
            <p:nvSpPr>
              <p:cNvPr id="40" name="Oval 1036">
                <a:extLst>
                  <a:ext uri="{FF2B5EF4-FFF2-40B4-BE49-F238E27FC236}">
                    <a16:creationId xmlns:a16="http://schemas.microsoft.com/office/drawing/2014/main" id="{CB68F85F-53E4-4C2C-B5E0-822612BE25C2}"/>
                  </a:ext>
                </a:extLst>
              </p:cNvPr>
              <p:cNvSpPr>
                <a:spLocks noChangeArrowheads="1"/>
              </p:cNvSpPr>
              <p:nvPr/>
            </p:nvSpPr>
            <p:spPr bwMode="auto">
              <a:xfrm>
                <a:off x="7814110" y="3018885"/>
                <a:ext cx="63146" cy="63146"/>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chemeClr val="accent3"/>
                  </a:solidFill>
                  <a:latin typeface="Segoe UI"/>
                </a:endParaRPr>
              </a:p>
            </p:txBody>
          </p:sp>
          <p:sp>
            <p:nvSpPr>
              <p:cNvPr id="43" name="Freeform 1037">
                <a:extLst>
                  <a:ext uri="{FF2B5EF4-FFF2-40B4-BE49-F238E27FC236}">
                    <a16:creationId xmlns:a16="http://schemas.microsoft.com/office/drawing/2014/main" id="{1E3127D5-D33E-4A53-9ED4-2DE298ED2C0F}"/>
                  </a:ext>
                </a:extLst>
              </p:cNvPr>
              <p:cNvSpPr>
                <a:spLocks/>
              </p:cNvSpPr>
              <p:nvPr/>
            </p:nvSpPr>
            <p:spPr bwMode="auto">
              <a:xfrm>
                <a:off x="8156154" y="3108341"/>
                <a:ext cx="152605" cy="73671"/>
              </a:xfrm>
              <a:custGeom>
                <a:avLst/>
                <a:gdLst>
                  <a:gd name="T0" fmla="*/ 36 w 36"/>
                  <a:gd name="T1" fmla="*/ 18 h 18"/>
                  <a:gd name="T2" fmla="*/ 18 w 36"/>
                  <a:gd name="T3" fmla="*/ 0 h 18"/>
                  <a:gd name="T4" fmla="*/ 0 w 36"/>
                  <a:gd name="T5" fmla="*/ 18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36" y="8"/>
                      <a:pt x="28" y="0"/>
                      <a:pt x="18" y="0"/>
                    </a:cubicBezTo>
                    <a:cubicBezTo>
                      <a:pt x="8" y="0"/>
                      <a:pt x="0" y="8"/>
                      <a:pt x="0" y="18"/>
                    </a:cubicBezTo>
                    <a:lnTo>
                      <a:pt x="36" y="18"/>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chemeClr val="accent3"/>
                  </a:solidFill>
                  <a:latin typeface="Segoe UI"/>
                </a:endParaRPr>
              </a:p>
            </p:txBody>
          </p:sp>
          <p:sp>
            <p:nvSpPr>
              <p:cNvPr id="44" name="Oval 1038">
                <a:extLst>
                  <a:ext uri="{FF2B5EF4-FFF2-40B4-BE49-F238E27FC236}">
                    <a16:creationId xmlns:a16="http://schemas.microsoft.com/office/drawing/2014/main" id="{FBA7E36B-2A2A-405F-90DE-57C35B504EE4}"/>
                  </a:ext>
                </a:extLst>
              </p:cNvPr>
              <p:cNvSpPr>
                <a:spLocks noChangeArrowheads="1"/>
              </p:cNvSpPr>
              <p:nvPr/>
            </p:nvSpPr>
            <p:spPr bwMode="auto">
              <a:xfrm>
                <a:off x="8198252" y="3018885"/>
                <a:ext cx="68410" cy="63146"/>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chemeClr val="accent3"/>
                  </a:solidFill>
                  <a:latin typeface="Segoe UI"/>
                </a:endParaRPr>
              </a:p>
            </p:txBody>
          </p:sp>
          <p:sp>
            <p:nvSpPr>
              <p:cNvPr id="45" name="Freeform 1039">
                <a:extLst>
                  <a:ext uri="{FF2B5EF4-FFF2-40B4-BE49-F238E27FC236}">
                    <a16:creationId xmlns:a16="http://schemas.microsoft.com/office/drawing/2014/main" id="{D8DB935E-CBE9-48F0-B35A-395BDA1B6AFD}"/>
                  </a:ext>
                </a:extLst>
              </p:cNvPr>
              <p:cNvSpPr>
                <a:spLocks/>
              </p:cNvSpPr>
              <p:nvPr/>
            </p:nvSpPr>
            <p:spPr bwMode="auto">
              <a:xfrm>
                <a:off x="7961451" y="2739987"/>
                <a:ext cx="152605" cy="73671"/>
              </a:xfrm>
              <a:custGeom>
                <a:avLst/>
                <a:gdLst>
                  <a:gd name="T0" fmla="*/ 36 w 36"/>
                  <a:gd name="T1" fmla="*/ 18 h 18"/>
                  <a:gd name="T2" fmla="*/ 18 w 36"/>
                  <a:gd name="T3" fmla="*/ 0 h 18"/>
                  <a:gd name="T4" fmla="*/ 0 w 36"/>
                  <a:gd name="T5" fmla="*/ 18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36" y="8"/>
                      <a:pt x="28" y="0"/>
                      <a:pt x="18" y="0"/>
                    </a:cubicBezTo>
                    <a:cubicBezTo>
                      <a:pt x="8" y="0"/>
                      <a:pt x="0" y="8"/>
                      <a:pt x="0" y="18"/>
                    </a:cubicBezTo>
                    <a:lnTo>
                      <a:pt x="36" y="18"/>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chemeClr val="accent3"/>
                  </a:solidFill>
                  <a:latin typeface="Segoe UI"/>
                </a:endParaRPr>
              </a:p>
            </p:txBody>
          </p:sp>
          <p:sp>
            <p:nvSpPr>
              <p:cNvPr id="46" name="Oval 1040">
                <a:extLst>
                  <a:ext uri="{FF2B5EF4-FFF2-40B4-BE49-F238E27FC236}">
                    <a16:creationId xmlns:a16="http://schemas.microsoft.com/office/drawing/2014/main" id="{62BF86AB-03D3-477B-87F5-9BA61EB5B7A3}"/>
                  </a:ext>
                </a:extLst>
              </p:cNvPr>
              <p:cNvSpPr>
                <a:spLocks noChangeArrowheads="1"/>
              </p:cNvSpPr>
              <p:nvPr/>
            </p:nvSpPr>
            <p:spPr bwMode="auto">
              <a:xfrm>
                <a:off x="8003549" y="2650531"/>
                <a:ext cx="68410" cy="63146"/>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chemeClr val="accent3"/>
                  </a:solidFill>
                  <a:latin typeface="Segoe UI"/>
                </a:endParaRPr>
              </a:p>
            </p:txBody>
          </p:sp>
          <p:sp>
            <p:nvSpPr>
              <p:cNvPr id="47" name="Freeform 1058">
                <a:extLst>
                  <a:ext uri="{FF2B5EF4-FFF2-40B4-BE49-F238E27FC236}">
                    <a16:creationId xmlns:a16="http://schemas.microsoft.com/office/drawing/2014/main" id="{3227398F-6363-43EE-81C5-99B75FE74277}"/>
                  </a:ext>
                </a:extLst>
              </p:cNvPr>
              <p:cNvSpPr>
                <a:spLocks/>
              </p:cNvSpPr>
              <p:nvPr/>
            </p:nvSpPr>
            <p:spPr bwMode="auto">
              <a:xfrm>
                <a:off x="8061435" y="2850495"/>
                <a:ext cx="121032" cy="189439"/>
              </a:xfrm>
              <a:custGeom>
                <a:avLst/>
                <a:gdLst>
                  <a:gd name="T0" fmla="*/ 30 w 30"/>
                  <a:gd name="T1" fmla="*/ 37 h 45"/>
                  <a:gd name="T2" fmla="*/ 9 w 30"/>
                  <a:gd name="T3" fmla="*/ 0 h 45"/>
                  <a:gd name="T4" fmla="*/ 0 w 30"/>
                  <a:gd name="T5" fmla="*/ 0 h 45"/>
                  <a:gd name="T6" fmla="*/ 25 w 30"/>
                  <a:gd name="T7" fmla="*/ 45 h 45"/>
                  <a:gd name="T8" fmla="*/ 30 w 30"/>
                  <a:gd name="T9" fmla="*/ 37 h 45"/>
                </a:gdLst>
                <a:ahLst/>
                <a:cxnLst>
                  <a:cxn ang="0">
                    <a:pos x="T0" y="T1"/>
                  </a:cxn>
                  <a:cxn ang="0">
                    <a:pos x="T2" y="T3"/>
                  </a:cxn>
                  <a:cxn ang="0">
                    <a:pos x="T4" y="T5"/>
                  </a:cxn>
                  <a:cxn ang="0">
                    <a:pos x="T6" y="T7"/>
                  </a:cxn>
                  <a:cxn ang="0">
                    <a:pos x="T8" y="T9"/>
                  </a:cxn>
                </a:cxnLst>
                <a:rect l="0" t="0" r="r" b="b"/>
                <a:pathLst>
                  <a:path w="30" h="45">
                    <a:moveTo>
                      <a:pt x="30" y="37"/>
                    </a:moveTo>
                    <a:cubicBezTo>
                      <a:pt x="9" y="0"/>
                      <a:pt x="9" y="0"/>
                      <a:pt x="9" y="0"/>
                    </a:cubicBezTo>
                    <a:cubicBezTo>
                      <a:pt x="0" y="0"/>
                      <a:pt x="0" y="0"/>
                      <a:pt x="0" y="0"/>
                    </a:cubicBezTo>
                    <a:cubicBezTo>
                      <a:pt x="25" y="45"/>
                      <a:pt x="25" y="45"/>
                      <a:pt x="25" y="45"/>
                    </a:cubicBezTo>
                    <a:cubicBezTo>
                      <a:pt x="26" y="42"/>
                      <a:pt x="27" y="39"/>
                      <a:pt x="30" y="37"/>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chemeClr val="accent3"/>
                  </a:solidFill>
                  <a:latin typeface="Segoe UI"/>
                </a:endParaRPr>
              </a:p>
            </p:txBody>
          </p:sp>
        </p:grpSp>
      </p:grpSp>
      <p:sp>
        <p:nvSpPr>
          <p:cNvPr id="58" name="Rectangle 57">
            <a:extLst>
              <a:ext uri="{FF2B5EF4-FFF2-40B4-BE49-F238E27FC236}">
                <a16:creationId xmlns:a16="http://schemas.microsoft.com/office/drawing/2014/main" id="{A49E4BA6-3AFE-4867-9C3B-6658F2E0D918}"/>
              </a:ext>
            </a:extLst>
          </p:cNvPr>
          <p:cNvSpPr/>
          <p:nvPr/>
        </p:nvSpPr>
        <p:spPr bwMode="auto">
          <a:xfrm>
            <a:off x="8302625" y="3288054"/>
            <a:ext cx="3383280" cy="524755"/>
          </a:xfrm>
          <a:prstGeom prst="rect">
            <a:avLst/>
          </a:prstGeom>
          <a:noFill/>
          <a:ln>
            <a:noFill/>
            <a:headEnd type="none" w="med" len="med"/>
            <a:tailEnd type="none" w="med" len="med"/>
          </a:ln>
          <a:effectLst>
            <a:outerShdw blurRad="38100" algn="ctr"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89642" bIns="91440"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pPr>
            <a:r>
              <a:rPr lang="en-US" sz="2400">
                <a:solidFill>
                  <a:schemeClr val="accent3"/>
                </a:solidFill>
                <a:latin typeface="+mj-lt"/>
                <a:cs typeface="Segoe UI Semibold" panose="020B0702040204020203" pitchFamily="34" charset="0"/>
              </a:rPr>
              <a:t>Streamline seller workflows</a:t>
            </a:r>
          </a:p>
        </p:txBody>
      </p:sp>
      <p:sp>
        <p:nvSpPr>
          <p:cNvPr id="61" name="Rectangle 60">
            <a:extLst>
              <a:ext uri="{FF2B5EF4-FFF2-40B4-BE49-F238E27FC236}">
                <a16:creationId xmlns:a16="http://schemas.microsoft.com/office/drawing/2014/main" id="{BB4D1881-3E37-4536-98C8-8876E3FC61F6}"/>
              </a:ext>
            </a:extLst>
          </p:cNvPr>
          <p:cNvSpPr/>
          <p:nvPr/>
        </p:nvSpPr>
        <p:spPr bwMode="auto">
          <a:xfrm>
            <a:off x="8302625" y="1191436"/>
            <a:ext cx="3383280" cy="594226"/>
          </a:xfrm>
          <a:prstGeom prst="rect">
            <a:avLst/>
          </a:prstGeom>
          <a:noFill/>
          <a:ln>
            <a:noFill/>
            <a:headEnd type="none" w="med" len="med"/>
            <a:tailEnd type="none" w="med" len="med"/>
          </a:ln>
          <a:effectLst>
            <a:outerShdw blurRad="38100" algn="ctr"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89642" bIns="91440"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pPr>
            <a:r>
              <a:rPr lang="en-US" sz="2400">
                <a:solidFill>
                  <a:schemeClr val="accent3"/>
                </a:solidFill>
                <a:latin typeface="+mj-lt"/>
                <a:ea typeface="Segoe UI" pitchFamily="34" charset="0"/>
                <a:cs typeface="Segoe UI Semibold" panose="020B0702040204020203" pitchFamily="34" charset="0"/>
              </a:rPr>
              <a:t>Focus on what’s most important</a:t>
            </a:r>
          </a:p>
        </p:txBody>
      </p:sp>
      <p:grpSp>
        <p:nvGrpSpPr>
          <p:cNvPr id="12" name="Group 11">
            <a:extLst>
              <a:ext uri="{FF2B5EF4-FFF2-40B4-BE49-F238E27FC236}">
                <a16:creationId xmlns:a16="http://schemas.microsoft.com/office/drawing/2014/main" id="{B0260C10-AD30-42C7-931B-E5032809E60D}"/>
              </a:ext>
            </a:extLst>
          </p:cNvPr>
          <p:cNvGrpSpPr/>
          <p:nvPr/>
        </p:nvGrpSpPr>
        <p:grpSpPr>
          <a:xfrm>
            <a:off x="6902951" y="945174"/>
            <a:ext cx="1086750" cy="1086750"/>
            <a:chOff x="10363557" y="5196751"/>
            <a:chExt cx="1086750" cy="1086750"/>
          </a:xfrm>
        </p:grpSpPr>
        <p:sp>
          <p:nvSpPr>
            <p:cNvPr id="50" name="Oval 49">
              <a:extLst>
                <a:ext uri="{FF2B5EF4-FFF2-40B4-BE49-F238E27FC236}">
                  <a16:creationId xmlns:a16="http://schemas.microsoft.com/office/drawing/2014/main" id="{E84A494C-4ACC-406F-A77C-1DD2DA3D855F}"/>
                </a:ext>
              </a:extLst>
            </p:cNvPr>
            <p:cNvSpPr/>
            <p:nvPr/>
          </p:nvSpPr>
          <p:spPr>
            <a:xfrm>
              <a:off x="10363557" y="5196751"/>
              <a:ext cx="1086750" cy="1086750"/>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solidFill>
                  <a:schemeClr val="accent3"/>
                </a:solidFill>
                <a:effectLst/>
                <a:uLnTx/>
                <a:uFillTx/>
                <a:latin typeface="Segoe UI"/>
                <a:ea typeface="+mn-ea"/>
                <a:cs typeface="Segoe UI" pitchFamily="34" charset="0"/>
              </a:endParaRPr>
            </a:p>
          </p:txBody>
        </p:sp>
        <p:grpSp>
          <p:nvGrpSpPr>
            <p:cNvPr id="56" name="Group 182">
              <a:extLst>
                <a:ext uri="{FF2B5EF4-FFF2-40B4-BE49-F238E27FC236}">
                  <a16:creationId xmlns:a16="http://schemas.microsoft.com/office/drawing/2014/main" id="{C2EA51BD-4E12-46AA-891E-CB811E5DD442}"/>
                </a:ext>
              </a:extLst>
            </p:cNvPr>
            <p:cNvGrpSpPr>
              <a:grpSpLocks noChangeAspect="1"/>
            </p:cNvGrpSpPr>
            <p:nvPr/>
          </p:nvGrpSpPr>
          <p:grpSpPr bwMode="auto">
            <a:xfrm>
              <a:off x="10553719" y="5388251"/>
              <a:ext cx="706426" cy="703751"/>
              <a:chOff x="1539" y="3359"/>
              <a:chExt cx="264" cy="263"/>
            </a:xfrm>
          </p:grpSpPr>
          <p:sp>
            <p:nvSpPr>
              <p:cNvPr id="57" name="AutoShape 181">
                <a:extLst>
                  <a:ext uri="{FF2B5EF4-FFF2-40B4-BE49-F238E27FC236}">
                    <a16:creationId xmlns:a16="http://schemas.microsoft.com/office/drawing/2014/main" id="{DF78589B-013F-43E8-A699-EFB70CA3A399}"/>
                  </a:ext>
                </a:extLst>
              </p:cNvPr>
              <p:cNvSpPr>
                <a:spLocks noChangeAspect="1" noChangeArrowheads="1" noTextEdit="1"/>
              </p:cNvSpPr>
              <p:nvPr/>
            </p:nvSpPr>
            <p:spPr bwMode="auto">
              <a:xfrm>
                <a:off x="1539" y="3361"/>
                <a:ext cx="256" cy="2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solidFill>
                  <a:effectLst/>
                  <a:uLnTx/>
                  <a:uFillTx/>
                </a:endParaRPr>
              </a:p>
            </p:txBody>
          </p:sp>
          <p:sp>
            <p:nvSpPr>
              <p:cNvPr id="59" name="Freeform 183">
                <a:extLst>
                  <a:ext uri="{FF2B5EF4-FFF2-40B4-BE49-F238E27FC236}">
                    <a16:creationId xmlns:a16="http://schemas.microsoft.com/office/drawing/2014/main" id="{5842D19D-9ACD-444B-BB05-0EDA53D97FA9}"/>
                  </a:ext>
                </a:extLst>
              </p:cNvPr>
              <p:cNvSpPr>
                <a:spLocks noEditPoints="1"/>
              </p:cNvSpPr>
              <p:nvPr/>
            </p:nvSpPr>
            <p:spPr bwMode="auto">
              <a:xfrm>
                <a:off x="1539" y="3359"/>
                <a:ext cx="264" cy="263"/>
              </a:xfrm>
              <a:custGeom>
                <a:avLst/>
                <a:gdLst>
                  <a:gd name="T0" fmla="*/ 213 w 426"/>
                  <a:gd name="T1" fmla="*/ 0 h 425"/>
                  <a:gd name="T2" fmla="*/ 213 w 426"/>
                  <a:gd name="T3" fmla="*/ 0 h 425"/>
                  <a:gd name="T4" fmla="*/ 134 w 426"/>
                  <a:gd name="T5" fmla="*/ 78 h 425"/>
                  <a:gd name="T6" fmla="*/ 153 w 426"/>
                  <a:gd name="T7" fmla="*/ 97 h 425"/>
                  <a:gd name="T8" fmla="*/ 213 w 426"/>
                  <a:gd name="T9" fmla="*/ 38 h 425"/>
                  <a:gd name="T10" fmla="*/ 272 w 426"/>
                  <a:gd name="T11" fmla="*/ 97 h 425"/>
                  <a:gd name="T12" fmla="*/ 292 w 426"/>
                  <a:gd name="T13" fmla="*/ 78 h 425"/>
                  <a:gd name="T14" fmla="*/ 213 w 426"/>
                  <a:gd name="T15" fmla="*/ 0 h 425"/>
                  <a:gd name="T16" fmla="*/ 328 w 426"/>
                  <a:gd name="T17" fmla="*/ 153 h 425"/>
                  <a:gd name="T18" fmla="*/ 328 w 426"/>
                  <a:gd name="T19" fmla="*/ 153 h 425"/>
                  <a:gd name="T20" fmla="*/ 387 w 426"/>
                  <a:gd name="T21" fmla="*/ 212 h 425"/>
                  <a:gd name="T22" fmla="*/ 328 w 426"/>
                  <a:gd name="T23" fmla="*/ 272 h 425"/>
                  <a:gd name="T24" fmla="*/ 347 w 426"/>
                  <a:gd name="T25" fmla="*/ 291 h 425"/>
                  <a:gd name="T26" fmla="*/ 426 w 426"/>
                  <a:gd name="T27" fmla="*/ 212 h 425"/>
                  <a:gd name="T28" fmla="*/ 347 w 426"/>
                  <a:gd name="T29" fmla="*/ 133 h 425"/>
                  <a:gd name="T30" fmla="*/ 328 w 426"/>
                  <a:gd name="T31" fmla="*/ 153 h 425"/>
                  <a:gd name="T32" fmla="*/ 0 w 426"/>
                  <a:gd name="T33" fmla="*/ 212 h 425"/>
                  <a:gd name="T34" fmla="*/ 0 w 426"/>
                  <a:gd name="T35" fmla="*/ 212 h 425"/>
                  <a:gd name="T36" fmla="*/ 79 w 426"/>
                  <a:gd name="T37" fmla="*/ 291 h 425"/>
                  <a:gd name="T38" fmla="*/ 98 w 426"/>
                  <a:gd name="T39" fmla="*/ 272 h 425"/>
                  <a:gd name="T40" fmla="*/ 39 w 426"/>
                  <a:gd name="T41" fmla="*/ 212 h 425"/>
                  <a:gd name="T42" fmla="*/ 98 w 426"/>
                  <a:gd name="T43" fmla="*/ 153 h 425"/>
                  <a:gd name="T44" fmla="*/ 79 w 426"/>
                  <a:gd name="T45" fmla="*/ 133 h 425"/>
                  <a:gd name="T46" fmla="*/ 0 w 426"/>
                  <a:gd name="T47" fmla="*/ 212 h 425"/>
                  <a:gd name="T48" fmla="*/ 213 w 426"/>
                  <a:gd name="T49" fmla="*/ 386 h 425"/>
                  <a:gd name="T50" fmla="*/ 213 w 426"/>
                  <a:gd name="T51" fmla="*/ 386 h 425"/>
                  <a:gd name="T52" fmla="*/ 153 w 426"/>
                  <a:gd name="T53" fmla="*/ 327 h 425"/>
                  <a:gd name="T54" fmla="*/ 134 w 426"/>
                  <a:gd name="T55" fmla="*/ 346 h 425"/>
                  <a:gd name="T56" fmla="*/ 213 w 426"/>
                  <a:gd name="T57" fmla="*/ 425 h 425"/>
                  <a:gd name="T58" fmla="*/ 292 w 426"/>
                  <a:gd name="T59" fmla="*/ 346 h 425"/>
                  <a:gd name="T60" fmla="*/ 272 w 426"/>
                  <a:gd name="T61" fmla="*/ 327 h 425"/>
                  <a:gd name="T62" fmla="*/ 213 w 426"/>
                  <a:gd name="T63" fmla="*/ 38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13" y="0"/>
                    </a:moveTo>
                    <a:lnTo>
                      <a:pt x="213" y="0"/>
                    </a:lnTo>
                    <a:lnTo>
                      <a:pt x="134" y="78"/>
                    </a:lnTo>
                    <a:lnTo>
                      <a:pt x="153" y="97"/>
                    </a:lnTo>
                    <a:lnTo>
                      <a:pt x="213" y="38"/>
                    </a:lnTo>
                    <a:lnTo>
                      <a:pt x="272" y="97"/>
                    </a:lnTo>
                    <a:lnTo>
                      <a:pt x="292" y="78"/>
                    </a:lnTo>
                    <a:lnTo>
                      <a:pt x="213" y="0"/>
                    </a:lnTo>
                    <a:close/>
                    <a:moveTo>
                      <a:pt x="328" y="153"/>
                    </a:moveTo>
                    <a:lnTo>
                      <a:pt x="328" y="153"/>
                    </a:lnTo>
                    <a:lnTo>
                      <a:pt x="387" y="212"/>
                    </a:lnTo>
                    <a:lnTo>
                      <a:pt x="328" y="272"/>
                    </a:lnTo>
                    <a:lnTo>
                      <a:pt x="347" y="291"/>
                    </a:lnTo>
                    <a:lnTo>
                      <a:pt x="426" y="212"/>
                    </a:lnTo>
                    <a:lnTo>
                      <a:pt x="347" y="133"/>
                    </a:lnTo>
                    <a:lnTo>
                      <a:pt x="328" y="153"/>
                    </a:lnTo>
                    <a:close/>
                    <a:moveTo>
                      <a:pt x="0" y="212"/>
                    </a:moveTo>
                    <a:lnTo>
                      <a:pt x="0" y="212"/>
                    </a:lnTo>
                    <a:lnTo>
                      <a:pt x="79" y="291"/>
                    </a:lnTo>
                    <a:lnTo>
                      <a:pt x="98" y="272"/>
                    </a:lnTo>
                    <a:lnTo>
                      <a:pt x="39" y="212"/>
                    </a:lnTo>
                    <a:lnTo>
                      <a:pt x="98" y="153"/>
                    </a:lnTo>
                    <a:lnTo>
                      <a:pt x="79" y="133"/>
                    </a:lnTo>
                    <a:lnTo>
                      <a:pt x="0" y="212"/>
                    </a:lnTo>
                    <a:close/>
                    <a:moveTo>
                      <a:pt x="213" y="386"/>
                    </a:moveTo>
                    <a:lnTo>
                      <a:pt x="213" y="386"/>
                    </a:lnTo>
                    <a:lnTo>
                      <a:pt x="153" y="327"/>
                    </a:lnTo>
                    <a:lnTo>
                      <a:pt x="134" y="346"/>
                    </a:lnTo>
                    <a:lnTo>
                      <a:pt x="213" y="425"/>
                    </a:lnTo>
                    <a:lnTo>
                      <a:pt x="292" y="346"/>
                    </a:lnTo>
                    <a:lnTo>
                      <a:pt x="272" y="327"/>
                    </a:lnTo>
                    <a:lnTo>
                      <a:pt x="213" y="386"/>
                    </a:lnTo>
                    <a:close/>
                  </a:path>
                </a:pathLst>
              </a:custGeom>
              <a:solidFill>
                <a:srgbClr val="75757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solidFill>
                  <a:effectLst/>
                  <a:uLnTx/>
                  <a:uFillTx/>
                </a:endParaRPr>
              </a:p>
            </p:txBody>
          </p:sp>
          <p:sp>
            <p:nvSpPr>
              <p:cNvPr id="60" name="Freeform 184">
                <a:extLst>
                  <a:ext uri="{FF2B5EF4-FFF2-40B4-BE49-F238E27FC236}">
                    <a16:creationId xmlns:a16="http://schemas.microsoft.com/office/drawing/2014/main" id="{2A6F799A-C874-4900-8A6A-32DF4C4A0710}"/>
                  </a:ext>
                </a:extLst>
              </p:cNvPr>
              <p:cNvSpPr>
                <a:spLocks/>
              </p:cNvSpPr>
              <p:nvPr/>
            </p:nvSpPr>
            <p:spPr bwMode="auto">
              <a:xfrm>
                <a:off x="1636" y="3456"/>
                <a:ext cx="69" cy="68"/>
              </a:xfrm>
              <a:custGeom>
                <a:avLst/>
                <a:gdLst>
                  <a:gd name="T0" fmla="*/ 56 w 111"/>
                  <a:gd name="T1" fmla="*/ 110 h 110"/>
                  <a:gd name="T2" fmla="*/ 56 w 111"/>
                  <a:gd name="T3" fmla="*/ 110 h 110"/>
                  <a:gd name="T4" fmla="*/ 77 w 111"/>
                  <a:gd name="T5" fmla="*/ 106 h 110"/>
                  <a:gd name="T6" fmla="*/ 95 w 111"/>
                  <a:gd name="T7" fmla="*/ 94 h 110"/>
                  <a:gd name="T8" fmla="*/ 107 w 111"/>
                  <a:gd name="T9" fmla="*/ 77 h 110"/>
                  <a:gd name="T10" fmla="*/ 111 w 111"/>
                  <a:gd name="T11" fmla="*/ 55 h 110"/>
                  <a:gd name="T12" fmla="*/ 107 w 111"/>
                  <a:gd name="T13" fmla="*/ 34 h 110"/>
                  <a:gd name="T14" fmla="*/ 95 w 111"/>
                  <a:gd name="T15" fmla="*/ 16 h 110"/>
                  <a:gd name="T16" fmla="*/ 77 w 111"/>
                  <a:gd name="T17" fmla="*/ 4 h 110"/>
                  <a:gd name="T18" fmla="*/ 56 w 111"/>
                  <a:gd name="T19" fmla="*/ 0 h 110"/>
                  <a:gd name="T20" fmla="*/ 34 w 111"/>
                  <a:gd name="T21" fmla="*/ 4 h 110"/>
                  <a:gd name="T22" fmla="*/ 17 w 111"/>
                  <a:gd name="T23" fmla="*/ 16 h 110"/>
                  <a:gd name="T24" fmla="*/ 5 w 111"/>
                  <a:gd name="T25" fmla="*/ 34 h 110"/>
                  <a:gd name="T26" fmla="*/ 0 w 111"/>
                  <a:gd name="T27" fmla="*/ 55 h 110"/>
                  <a:gd name="T28" fmla="*/ 5 w 111"/>
                  <a:gd name="T29" fmla="*/ 77 h 110"/>
                  <a:gd name="T30" fmla="*/ 17 w 111"/>
                  <a:gd name="T31" fmla="*/ 94 h 110"/>
                  <a:gd name="T32" fmla="*/ 34 w 111"/>
                  <a:gd name="T33" fmla="*/ 106 h 110"/>
                  <a:gd name="T34" fmla="*/ 56 w 111"/>
                  <a:gd name="T35"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10">
                    <a:moveTo>
                      <a:pt x="56" y="110"/>
                    </a:moveTo>
                    <a:lnTo>
                      <a:pt x="56" y="110"/>
                    </a:lnTo>
                    <a:cubicBezTo>
                      <a:pt x="63" y="110"/>
                      <a:pt x="71" y="109"/>
                      <a:pt x="77" y="106"/>
                    </a:cubicBezTo>
                    <a:cubicBezTo>
                      <a:pt x="84" y="103"/>
                      <a:pt x="90" y="99"/>
                      <a:pt x="95" y="94"/>
                    </a:cubicBezTo>
                    <a:cubicBezTo>
                      <a:pt x="100" y="89"/>
                      <a:pt x="104" y="83"/>
                      <a:pt x="107" y="77"/>
                    </a:cubicBezTo>
                    <a:cubicBezTo>
                      <a:pt x="110" y="70"/>
                      <a:pt x="111" y="63"/>
                      <a:pt x="111" y="55"/>
                    </a:cubicBezTo>
                    <a:cubicBezTo>
                      <a:pt x="111" y="48"/>
                      <a:pt x="110" y="40"/>
                      <a:pt x="107" y="34"/>
                    </a:cubicBezTo>
                    <a:cubicBezTo>
                      <a:pt x="104" y="27"/>
                      <a:pt x="100" y="21"/>
                      <a:pt x="95" y="16"/>
                    </a:cubicBezTo>
                    <a:cubicBezTo>
                      <a:pt x="90" y="11"/>
                      <a:pt x="84" y="7"/>
                      <a:pt x="77" y="4"/>
                    </a:cubicBezTo>
                    <a:cubicBezTo>
                      <a:pt x="71" y="1"/>
                      <a:pt x="63" y="0"/>
                      <a:pt x="56" y="0"/>
                    </a:cubicBezTo>
                    <a:cubicBezTo>
                      <a:pt x="48" y="0"/>
                      <a:pt x="41" y="1"/>
                      <a:pt x="34" y="4"/>
                    </a:cubicBezTo>
                    <a:cubicBezTo>
                      <a:pt x="28" y="7"/>
                      <a:pt x="22" y="11"/>
                      <a:pt x="17" y="16"/>
                    </a:cubicBezTo>
                    <a:cubicBezTo>
                      <a:pt x="12" y="21"/>
                      <a:pt x="8" y="27"/>
                      <a:pt x="5" y="34"/>
                    </a:cubicBezTo>
                    <a:cubicBezTo>
                      <a:pt x="2" y="40"/>
                      <a:pt x="0" y="48"/>
                      <a:pt x="0" y="55"/>
                    </a:cubicBezTo>
                    <a:cubicBezTo>
                      <a:pt x="0" y="63"/>
                      <a:pt x="2" y="70"/>
                      <a:pt x="5" y="77"/>
                    </a:cubicBezTo>
                    <a:cubicBezTo>
                      <a:pt x="8" y="83"/>
                      <a:pt x="12" y="89"/>
                      <a:pt x="17" y="94"/>
                    </a:cubicBezTo>
                    <a:cubicBezTo>
                      <a:pt x="22" y="99"/>
                      <a:pt x="28" y="103"/>
                      <a:pt x="34" y="106"/>
                    </a:cubicBezTo>
                    <a:cubicBezTo>
                      <a:pt x="41" y="109"/>
                      <a:pt x="48" y="110"/>
                      <a:pt x="56" y="110"/>
                    </a:cubicBezTo>
                    <a:close/>
                  </a:path>
                </a:pathLst>
              </a:custGeom>
              <a:solidFill>
                <a:srgbClr val="30E5D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solidFill>
                  <a:effectLst/>
                  <a:uLnTx/>
                  <a:uFillTx/>
                </a:endParaRPr>
              </a:p>
            </p:txBody>
          </p:sp>
        </p:grpSp>
      </p:grpSp>
      <p:sp>
        <p:nvSpPr>
          <p:cNvPr id="2" name="Title 1">
            <a:extLst>
              <a:ext uri="{FF2B5EF4-FFF2-40B4-BE49-F238E27FC236}">
                <a16:creationId xmlns:a16="http://schemas.microsoft.com/office/drawing/2014/main" id="{2D17E50D-5F2F-433B-9ADA-7665D093A057}"/>
              </a:ext>
            </a:extLst>
          </p:cNvPr>
          <p:cNvSpPr>
            <a:spLocks noGrp="1"/>
          </p:cNvSpPr>
          <p:nvPr>
            <p:ph type="title"/>
          </p:nvPr>
        </p:nvSpPr>
        <p:spPr/>
        <p:txBody>
          <a:bodyPr/>
          <a:lstStyle/>
          <a:p>
            <a:r>
              <a:rPr lang="en-US"/>
              <a:t>Modernize sales productivity</a:t>
            </a:r>
            <a:br>
              <a:rPr lang="en-US"/>
            </a:br>
            <a:endParaRPr lang="en-US"/>
          </a:p>
        </p:txBody>
      </p:sp>
      <p:sp>
        <p:nvSpPr>
          <p:cNvPr id="5" name="Text Placeholder 4">
            <a:extLst>
              <a:ext uri="{FF2B5EF4-FFF2-40B4-BE49-F238E27FC236}">
                <a16:creationId xmlns:a16="http://schemas.microsoft.com/office/drawing/2014/main" id="{2B93EC80-4034-4969-A276-30204893AF4A}"/>
              </a:ext>
            </a:extLst>
          </p:cNvPr>
          <p:cNvSpPr>
            <a:spLocks noGrp="1"/>
          </p:cNvSpPr>
          <p:nvPr>
            <p:ph type="body" sz="quarter" idx="10"/>
          </p:nvPr>
        </p:nvSpPr>
        <p:spPr/>
        <p:txBody>
          <a:bodyPr/>
          <a:lstStyle/>
          <a:p>
            <a:r>
              <a:rPr lang="en-US"/>
              <a:t>Do less, not more</a:t>
            </a:r>
          </a:p>
        </p:txBody>
      </p:sp>
    </p:spTree>
    <p:custDataLst>
      <p:tags r:id="rId1"/>
    </p:custDataLst>
    <p:extLst>
      <p:ext uri="{BB962C8B-B14F-4D97-AF65-F5344CB8AC3E}">
        <p14:creationId xmlns:p14="http://schemas.microsoft.com/office/powerpoint/2010/main" val="3424722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1+#ppt_w/2"/>
                                          </p:val>
                                        </p:tav>
                                        <p:tav tm="100000">
                                          <p:val>
                                            <p:strVal val="#ppt_x"/>
                                          </p:val>
                                        </p:tav>
                                      </p:tavLst>
                                    </p:anim>
                                    <p:anim calcmode="lin" valueType="num">
                                      <p:cBhvr additive="base">
                                        <p:cTn id="12" dur="500" fill="hold"/>
                                        <p:tgtEl>
                                          <p:spTgt spid="6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anim calcmode="lin" valueType="num">
                                      <p:cBhvr additive="base">
                                        <p:cTn id="20" dur="500" fill="hold"/>
                                        <p:tgtEl>
                                          <p:spTgt spid="58"/>
                                        </p:tgtEl>
                                        <p:attrNameLst>
                                          <p:attrName>ppt_x</p:attrName>
                                        </p:attrNameLst>
                                      </p:cBhvr>
                                      <p:tavLst>
                                        <p:tav tm="0">
                                          <p:val>
                                            <p:strVal val="1+#ppt_w/2"/>
                                          </p:val>
                                        </p:tav>
                                        <p:tav tm="100000">
                                          <p:val>
                                            <p:strVal val="#ppt_x"/>
                                          </p:val>
                                        </p:tav>
                                      </p:tavLst>
                                    </p:anim>
                                    <p:anim calcmode="lin" valueType="num">
                                      <p:cBhvr additive="base">
                                        <p:cTn id="21" dur="500" fill="hold"/>
                                        <p:tgtEl>
                                          <p:spTgt spid="5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2"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anim calcmode="lin" valueType="num">
                                      <p:cBhvr additive="base">
                                        <p:cTn id="29" dur="500" fill="hold"/>
                                        <p:tgtEl>
                                          <p:spTgt spid="69"/>
                                        </p:tgtEl>
                                        <p:attrNameLst>
                                          <p:attrName>ppt_x</p:attrName>
                                        </p:attrNameLst>
                                      </p:cBhvr>
                                      <p:tavLst>
                                        <p:tav tm="0">
                                          <p:val>
                                            <p:strVal val="1+#ppt_w/2"/>
                                          </p:val>
                                        </p:tav>
                                        <p:tav tm="100000">
                                          <p:val>
                                            <p:strVal val="#ppt_x"/>
                                          </p:val>
                                        </p:tav>
                                      </p:tavLst>
                                    </p:anim>
                                    <p:anim calcmode="lin" valueType="num">
                                      <p:cBhvr additive="base">
                                        <p:cTn id="30" dur="5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58" grpId="0"/>
      <p:bldP spid="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A4E4C-3B07-469E-8AEF-C5C010BE15F4}"/>
              </a:ext>
            </a:extLst>
          </p:cNvPr>
          <p:cNvSpPr>
            <a:spLocks noGrp="1"/>
          </p:cNvSpPr>
          <p:nvPr>
            <p:ph type="title"/>
          </p:nvPr>
        </p:nvSpPr>
        <p:spPr/>
        <p:txBody>
          <a:bodyPr/>
          <a:lstStyle/>
          <a:p>
            <a:r>
              <a:rPr lang="en-US"/>
              <a:t>Focus on what's most important</a:t>
            </a:r>
          </a:p>
        </p:txBody>
      </p:sp>
      <p:sp>
        <p:nvSpPr>
          <p:cNvPr id="62" name="Text Placeholder 61">
            <a:extLst>
              <a:ext uri="{FF2B5EF4-FFF2-40B4-BE49-F238E27FC236}">
                <a16:creationId xmlns:a16="http://schemas.microsoft.com/office/drawing/2014/main" id="{E754DD19-9456-45FC-B3F5-7B4E8EBC3613}"/>
              </a:ext>
            </a:extLst>
          </p:cNvPr>
          <p:cNvSpPr>
            <a:spLocks noGrp="1"/>
          </p:cNvSpPr>
          <p:nvPr>
            <p:ph type="body" sz="quarter" idx="13"/>
          </p:nvPr>
        </p:nvSpPr>
        <p:spPr/>
        <p:txBody>
          <a:bodyPr/>
          <a:lstStyle/>
          <a:p>
            <a:r>
              <a:rPr lang="en-US"/>
              <a:t>Tailor interactions </a:t>
            </a:r>
            <a:br>
              <a:rPr lang="en-US"/>
            </a:br>
            <a:r>
              <a:rPr lang="en-US"/>
              <a:t>with customers</a:t>
            </a:r>
          </a:p>
        </p:txBody>
      </p:sp>
      <p:sp>
        <p:nvSpPr>
          <p:cNvPr id="97" name="Text Placeholder 96">
            <a:extLst>
              <a:ext uri="{FF2B5EF4-FFF2-40B4-BE49-F238E27FC236}">
                <a16:creationId xmlns:a16="http://schemas.microsoft.com/office/drawing/2014/main" id="{8A60CA57-9CA3-4889-B9D9-35ED9FF38E92}"/>
              </a:ext>
            </a:extLst>
          </p:cNvPr>
          <p:cNvSpPr>
            <a:spLocks noGrp="1"/>
          </p:cNvSpPr>
          <p:nvPr>
            <p:ph type="body" sz="quarter" idx="14"/>
          </p:nvPr>
        </p:nvSpPr>
        <p:spPr/>
        <p:txBody>
          <a:bodyPr/>
          <a:lstStyle/>
          <a:p>
            <a:r>
              <a:rPr lang="en-US"/>
              <a:t>Get guidance toward </a:t>
            </a:r>
            <a:br>
              <a:rPr lang="en-US"/>
            </a:br>
            <a:r>
              <a:rPr lang="en-US"/>
              <a:t>optimal outcomes</a:t>
            </a:r>
          </a:p>
        </p:txBody>
      </p:sp>
      <p:sp>
        <p:nvSpPr>
          <p:cNvPr id="98" name="Text Placeholder 97">
            <a:extLst>
              <a:ext uri="{FF2B5EF4-FFF2-40B4-BE49-F238E27FC236}">
                <a16:creationId xmlns:a16="http://schemas.microsoft.com/office/drawing/2014/main" id="{7C26224F-5F54-4D07-8331-2F1D170E37FE}"/>
              </a:ext>
            </a:extLst>
          </p:cNvPr>
          <p:cNvSpPr>
            <a:spLocks noGrp="1"/>
          </p:cNvSpPr>
          <p:nvPr>
            <p:ph type="body" sz="quarter" idx="15"/>
          </p:nvPr>
        </p:nvSpPr>
        <p:spPr/>
        <p:txBody>
          <a:bodyPr/>
          <a:lstStyle/>
          <a:p>
            <a:r>
              <a:rPr lang="en-US"/>
              <a:t>Get actionable insights to</a:t>
            </a:r>
            <a:br>
              <a:rPr lang="en-US"/>
            </a:br>
            <a:r>
              <a:rPr lang="en-US"/>
              <a:t>increase performance</a:t>
            </a:r>
          </a:p>
        </p:txBody>
      </p:sp>
      <p:grpSp>
        <p:nvGrpSpPr>
          <p:cNvPr id="29" name="Group 28" hidden="1">
            <a:extLst>
              <a:ext uri="{FF2B5EF4-FFF2-40B4-BE49-F238E27FC236}">
                <a16:creationId xmlns:a16="http://schemas.microsoft.com/office/drawing/2014/main" id="{27F96A8C-08AB-454F-AD34-F53A90176E7A}"/>
              </a:ext>
            </a:extLst>
          </p:cNvPr>
          <p:cNvGrpSpPr/>
          <p:nvPr/>
        </p:nvGrpSpPr>
        <p:grpSpPr>
          <a:xfrm>
            <a:off x="10741622" y="383413"/>
            <a:ext cx="890666" cy="894018"/>
            <a:chOff x="5834817" y="3112890"/>
            <a:chExt cx="759181" cy="762038"/>
          </a:xfrm>
          <a:solidFill>
            <a:schemeClr val="tx2"/>
          </a:solidFill>
        </p:grpSpPr>
        <p:sp>
          <p:nvSpPr>
            <p:cNvPr id="31" name="Freeform: Shape 30">
              <a:extLst>
                <a:ext uri="{FF2B5EF4-FFF2-40B4-BE49-F238E27FC236}">
                  <a16:creationId xmlns:a16="http://schemas.microsoft.com/office/drawing/2014/main" id="{74B06B85-A3A6-42FA-8904-01061C9BA4FD}"/>
                </a:ext>
              </a:extLst>
            </p:cNvPr>
            <p:cNvSpPr/>
            <p:nvPr/>
          </p:nvSpPr>
          <p:spPr>
            <a:xfrm>
              <a:off x="5860573" y="3141503"/>
              <a:ext cx="733425" cy="733425"/>
            </a:xfrm>
            <a:custGeom>
              <a:avLst/>
              <a:gdLst>
                <a:gd name="connsiteX0" fmla="*/ 370999 w 733425"/>
                <a:gd name="connsiteY0" fmla="*/ 7144 h 733425"/>
                <a:gd name="connsiteX1" fmla="*/ 194786 w 733425"/>
                <a:gd name="connsiteY1" fmla="*/ 52864 h 733425"/>
                <a:gd name="connsiteX2" fmla="*/ 190976 w 733425"/>
                <a:gd name="connsiteY2" fmla="*/ 66199 h 733425"/>
                <a:gd name="connsiteX3" fmla="*/ 204311 w 733425"/>
                <a:gd name="connsiteY3" fmla="*/ 70009 h 733425"/>
                <a:gd name="connsiteX4" fmla="*/ 370999 w 733425"/>
                <a:gd name="connsiteY4" fmla="*/ 27146 h 733425"/>
                <a:gd name="connsiteX5" fmla="*/ 714851 w 733425"/>
                <a:gd name="connsiteY5" fmla="*/ 370999 h 733425"/>
                <a:gd name="connsiteX6" fmla="*/ 370999 w 733425"/>
                <a:gd name="connsiteY6" fmla="*/ 713899 h 733425"/>
                <a:gd name="connsiteX7" fmla="*/ 27146 w 733425"/>
                <a:gd name="connsiteY7" fmla="*/ 370046 h 733425"/>
                <a:gd name="connsiteX8" fmla="*/ 70009 w 733425"/>
                <a:gd name="connsiteY8" fmla="*/ 203359 h 733425"/>
                <a:gd name="connsiteX9" fmla="*/ 66199 w 733425"/>
                <a:gd name="connsiteY9" fmla="*/ 190024 h 733425"/>
                <a:gd name="connsiteX10" fmla="*/ 52864 w 733425"/>
                <a:gd name="connsiteY10" fmla="*/ 193834 h 733425"/>
                <a:gd name="connsiteX11" fmla="*/ 7144 w 733425"/>
                <a:gd name="connsiteY11" fmla="*/ 370046 h 733425"/>
                <a:gd name="connsiteX12" fmla="*/ 370046 w 733425"/>
                <a:gd name="connsiteY12" fmla="*/ 732949 h 733425"/>
                <a:gd name="connsiteX13" fmla="*/ 732949 w 733425"/>
                <a:gd name="connsiteY13" fmla="*/ 370046 h 733425"/>
                <a:gd name="connsiteX14" fmla="*/ 370999 w 733425"/>
                <a:gd name="connsiteY14" fmla="*/ 7144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3425" h="733425">
                  <a:moveTo>
                    <a:pt x="370999" y="7144"/>
                  </a:moveTo>
                  <a:cubicBezTo>
                    <a:pt x="309086" y="7144"/>
                    <a:pt x="248126" y="23336"/>
                    <a:pt x="194786" y="52864"/>
                  </a:cubicBezTo>
                  <a:cubicBezTo>
                    <a:pt x="190024" y="55721"/>
                    <a:pt x="188119" y="61436"/>
                    <a:pt x="190976" y="66199"/>
                  </a:cubicBezTo>
                  <a:cubicBezTo>
                    <a:pt x="193834" y="70961"/>
                    <a:pt x="199549" y="72866"/>
                    <a:pt x="204311" y="70009"/>
                  </a:cubicBezTo>
                  <a:cubicBezTo>
                    <a:pt x="254794" y="41434"/>
                    <a:pt x="312896" y="27146"/>
                    <a:pt x="370999" y="27146"/>
                  </a:cubicBezTo>
                  <a:cubicBezTo>
                    <a:pt x="560546" y="27146"/>
                    <a:pt x="714851" y="181451"/>
                    <a:pt x="714851" y="370999"/>
                  </a:cubicBezTo>
                  <a:cubicBezTo>
                    <a:pt x="714851" y="560546"/>
                    <a:pt x="560546" y="713899"/>
                    <a:pt x="370999" y="713899"/>
                  </a:cubicBezTo>
                  <a:cubicBezTo>
                    <a:pt x="181451" y="713899"/>
                    <a:pt x="27146" y="559594"/>
                    <a:pt x="27146" y="370046"/>
                  </a:cubicBezTo>
                  <a:cubicBezTo>
                    <a:pt x="27146" y="311944"/>
                    <a:pt x="42386" y="253841"/>
                    <a:pt x="70009" y="203359"/>
                  </a:cubicBezTo>
                  <a:cubicBezTo>
                    <a:pt x="72866" y="198596"/>
                    <a:pt x="70961" y="192881"/>
                    <a:pt x="66199" y="190024"/>
                  </a:cubicBezTo>
                  <a:cubicBezTo>
                    <a:pt x="61436" y="187166"/>
                    <a:pt x="55721" y="189071"/>
                    <a:pt x="52864" y="193834"/>
                  </a:cubicBezTo>
                  <a:cubicBezTo>
                    <a:pt x="23336" y="247174"/>
                    <a:pt x="7144" y="308134"/>
                    <a:pt x="7144" y="370046"/>
                  </a:cubicBezTo>
                  <a:cubicBezTo>
                    <a:pt x="7144" y="570071"/>
                    <a:pt x="170021" y="732949"/>
                    <a:pt x="370046" y="732949"/>
                  </a:cubicBezTo>
                  <a:cubicBezTo>
                    <a:pt x="570071" y="732949"/>
                    <a:pt x="732949" y="570071"/>
                    <a:pt x="732949" y="370046"/>
                  </a:cubicBezTo>
                  <a:cubicBezTo>
                    <a:pt x="733901" y="170021"/>
                    <a:pt x="571024" y="7144"/>
                    <a:pt x="370999" y="7144"/>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2" name="Freeform: Shape 31">
              <a:extLst>
                <a:ext uri="{FF2B5EF4-FFF2-40B4-BE49-F238E27FC236}">
                  <a16:creationId xmlns:a16="http://schemas.microsoft.com/office/drawing/2014/main" id="{781EC3EF-4031-43BD-9AEE-EC171D5248EF}"/>
                </a:ext>
              </a:extLst>
            </p:cNvPr>
            <p:cNvSpPr/>
            <p:nvPr/>
          </p:nvSpPr>
          <p:spPr>
            <a:xfrm>
              <a:off x="5962491" y="3242468"/>
              <a:ext cx="533400" cy="533400"/>
            </a:xfrm>
            <a:custGeom>
              <a:avLst/>
              <a:gdLst>
                <a:gd name="connsiteX0" fmla="*/ 75724 w 533400"/>
                <a:gd name="connsiteY0" fmla="*/ 106204 h 533400"/>
                <a:gd name="connsiteX1" fmla="*/ 62389 w 533400"/>
                <a:gd name="connsiteY1" fmla="*/ 108109 h 533400"/>
                <a:gd name="connsiteX2" fmla="*/ 7144 w 533400"/>
                <a:gd name="connsiteY2" fmla="*/ 269081 h 533400"/>
                <a:gd name="connsiteX3" fmla="*/ 269081 w 533400"/>
                <a:gd name="connsiteY3" fmla="*/ 531019 h 533400"/>
                <a:gd name="connsiteX4" fmla="*/ 531019 w 533400"/>
                <a:gd name="connsiteY4" fmla="*/ 269081 h 533400"/>
                <a:gd name="connsiteX5" fmla="*/ 269081 w 533400"/>
                <a:gd name="connsiteY5" fmla="*/ 7144 h 533400"/>
                <a:gd name="connsiteX6" fmla="*/ 108109 w 533400"/>
                <a:gd name="connsiteY6" fmla="*/ 62389 h 533400"/>
                <a:gd name="connsiteX7" fmla="*/ 106204 w 533400"/>
                <a:gd name="connsiteY7" fmla="*/ 75724 h 533400"/>
                <a:gd name="connsiteX8" fmla="*/ 119539 w 533400"/>
                <a:gd name="connsiteY8" fmla="*/ 77629 h 533400"/>
                <a:gd name="connsiteX9" fmla="*/ 269081 w 533400"/>
                <a:gd name="connsiteY9" fmla="*/ 26194 h 533400"/>
                <a:gd name="connsiteX10" fmla="*/ 511969 w 533400"/>
                <a:gd name="connsiteY10" fmla="*/ 269081 h 533400"/>
                <a:gd name="connsiteX11" fmla="*/ 269081 w 533400"/>
                <a:gd name="connsiteY11" fmla="*/ 511969 h 533400"/>
                <a:gd name="connsiteX12" fmla="*/ 26194 w 533400"/>
                <a:gd name="connsiteY12" fmla="*/ 269081 h 533400"/>
                <a:gd name="connsiteX13" fmla="*/ 77629 w 533400"/>
                <a:gd name="connsiteY13" fmla="*/ 119539 h 533400"/>
                <a:gd name="connsiteX14" fmla="*/ 75724 w 533400"/>
                <a:gd name="connsiteY14" fmla="*/ 106204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400" h="533400">
                  <a:moveTo>
                    <a:pt x="75724" y="106204"/>
                  </a:moveTo>
                  <a:cubicBezTo>
                    <a:pt x="71914" y="103346"/>
                    <a:pt x="65246" y="103346"/>
                    <a:pt x="62389" y="108109"/>
                  </a:cubicBezTo>
                  <a:cubicBezTo>
                    <a:pt x="26194" y="154781"/>
                    <a:pt x="7144" y="210026"/>
                    <a:pt x="7144" y="269081"/>
                  </a:cubicBezTo>
                  <a:cubicBezTo>
                    <a:pt x="7144" y="412909"/>
                    <a:pt x="124301" y="531019"/>
                    <a:pt x="269081" y="531019"/>
                  </a:cubicBezTo>
                  <a:cubicBezTo>
                    <a:pt x="413861" y="531019"/>
                    <a:pt x="531019" y="413861"/>
                    <a:pt x="531019" y="269081"/>
                  </a:cubicBezTo>
                  <a:cubicBezTo>
                    <a:pt x="531019" y="124301"/>
                    <a:pt x="413861" y="7144"/>
                    <a:pt x="269081" y="7144"/>
                  </a:cubicBezTo>
                  <a:cubicBezTo>
                    <a:pt x="210026" y="7144"/>
                    <a:pt x="154781" y="26194"/>
                    <a:pt x="108109" y="62389"/>
                  </a:cubicBezTo>
                  <a:cubicBezTo>
                    <a:pt x="104299" y="65246"/>
                    <a:pt x="103346" y="71914"/>
                    <a:pt x="106204" y="75724"/>
                  </a:cubicBezTo>
                  <a:cubicBezTo>
                    <a:pt x="109061" y="79534"/>
                    <a:pt x="115729" y="80486"/>
                    <a:pt x="119539" y="77629"/>
                  </a:cubicBezTo>
                  <a:cubicBezTo>
                    <a:pt x="162401" y="44291"/>
                    <a:pt x="213836" y="26194"/>
                    <a:pt x="269081" y="26194"/>
                  </a:cubicBezTo>
                  <a:cubicBezTo>
                    <a:pt x="403384" y="26194"/>
                    <a:pt x="511969" y="134779"/>
                    <a:pt x="511969" y="269081"/>
                  </a:cubicBezTo>
                  <a:cubicBezTo>
                    <a:pt x="511969" y="403384"/>
                    <a:pt x="403384" y="511969"/>
                    <a:pt x="269081" y="511969"/>
                  </a:cubicBezTo>
                  <a:cubicBezTo>
                    <a:pt x="134779" y="511969"/>
                    <a:pt x="26194" y="402431"/>
                    <a:pt x="26194" y="269081"/>
                  </a:cubicBezTo>
                  <a:cubicBezTo>
                    <a:pt x="26194" y="214789"/>
                    <a:pt x="44291" y="162401"/>
                    <a:pt x="77629" y="119539"/>
                  </a:cubicBezTo>
                  <a:cubicBezTo>
                    <a:pt x="80486" y="115729"/>
                    <a:pt x="80486" y="109061"/>
                    <a:pt x="75724" y="106204"/>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3" name="Freeform: Shape 32">
              <a:extLst>
                <a:ext uri="{FF2B5EF4-FFF2-40B4-BE49-F238E27FC236}">
                  <a16:creationId xmlns:a16="http://schemas.microsoft.com/office/drawing/2014/main" id="{8FA9E436-AAB7-4B78-AEA4-40112DFCB8EC}"/>
                </a:ext>
              </a:extLst>
            </p:cNvPr>
            <p:cNvSpPr/>
            <p:nvPr/>
          </p:nvSpPr>
          <p:spPr>
            <a:xfrm>
              <a:off x="6164421" y="3444398"/>
              <a:ext cx="133350" cy="133350"/>
            </a:xfrm>
            <a:custGeom>
              <a:avLst/>
              <a:gdLst>
                <a:gd name="connsiteX0" fmla="*/ 67151 w 133350"/>
                <a:gd name="connsiteY0" fmla="*/ 108109 h 133350"/>
                <a:gd name="connsiteX1" fmla="*/ 26194 w 133350"/>
                <a:gd name="connsiteY1" fmla="*/ 67151 h 133350"/>
                <a:gd name="connsiteX2" fmla="*/ 16669 w 133350"/>
                <a:gd name="connsiteY2" fmla="*/ 57626 h 133350"/>
                <a:gd name="connsiteX3" fmla="*/ 7144 w 133350"/>
                <a:gd name="connsiteY3" fmla="*/ 67151 h 133350"/>
                <a:gd name="connsiteX4" fmla="*/ 67151 w 133350"/>
                <a:gd name="connsiteY4" fmla="*/ 127159 h 133350"/>
                <a:gd name="connsiteX5" fmla="*/ 127159 w 133350"/>
                <a:gd name="connsiteY5" fmla="*/ 67151 h 133350"/>
                <a:gd name="connsiteX6" fmla="*/ 67151 w 133350"/>
                <a:gd name="connsiteY6" fmla="*/ 7144 h 133350"/>
                <a:gd name="connsiteX7" fmla="*/ 57626 w 133350"/>
                <a:gd name="connsiteY7" fmla="*/ 16669 h 133350"/>
                <a:gd name="connsiteX8" fmla="*/ 67151 w 133350"/>
                <a:gd name="connsiteY8" fmla="*/ 26194 h 133350"/>
                <a:gd name="connsiteX9" fmla="*/ 108109 w 133350"/>
                <a:gd name="connsiteY9" fmla="*/ 67151 h 133350"/>
                <a:gd name="connsiteX10" fmla="*/ 67151 w 133350"/>
                <a:gd name="connsiteY10" fmla="*/ 10810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 h="133350">
                  <a:moveTo>
                    <a:pt x="67151" y="108109"/>
                  </a:moveTo>
                  <a:cubicBezTo>
                    <a:pt x="44291" y="108109"/>
                    <a:pt x="26194" y="90011"/>
                    <a:pt x="26194" y="67151"/>
                  </a:cubicBezTo>
                  <a:cubicBezTo>
                    <a:pt x="26194" y="61436"/>
                    <a:pt x="22384" y="57626"/>
                    <a:pt x="16669" y="57626"/>
                  </a:cubicBezTo>
                  <a:cubicBezTo>
                    <a:pt x="10954" y="57626"/>
                    <a:pt x="7144" y="61436"/>
                    <a:pt x="7144" y="67151"/>
                  </a:cubicBezTo>
                  <a:cubicBezTo>
                    <a:pt x="7144" y="100489"/>
                    <a:pt x="33814" y="127159"/>
                    <a:pt x="67151" y="127159"/>
                  </a:cubicBezTo>
                  <a:cubicBezTo>
                    <a:pt x="100489" y="127159"/>
                    <a:pt x="127159" y="100489"/>
                    <a:pt x="127159" y="67151"/>
                  </a:cubicBezTo>
                  <a:cubicBezTo>
                    <a:pt x="127159" y="33814"/>
                    <a:pt x="100489" y="7144"/>
                    <a:pt x="67151" y="7144"/>
                  </a:cubicBezTo>
                  <a:cubicBezTo>
                    <a:pt x="61436" y="7144"/>
                    <a:pt x="57626" y="10954"/>
                    <a:pt x="57626" y="16669"/>
                  </a:cubicBezTo>
                  <a:cubicBezTo>
                    <a:pt x="57626" y="22384"/>
                    <a:pt x="61436" y="26194"/>
                    <a:pt x="67151" y="26194"/>
                  </a:cubicBezTo>
                  <a:cubicBezTo>
                    <a:pt x="90011" y="26194"/>
                    <a:pt x="108109" y="44291"/>
                    <a:pt x="108109" y="67151"/>
                  </a:cubicBezTo>
                  <a:cubicBezTo>
                    <a:pt x="108109" y="90011"/>
                    <a:pt x="90011" y="108109"/>
                    <a:pt x="67151" y="108109"/>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4" name="Freeform: Shape 33">
              <a:extLst>
                <a:ext uri="{FF2B5EF4-FFF2-40B4-BE49-F238E27FC236}">
                  <a16:creationId xmlns:a16="http://schemas.microsoft.com/office/drawing/2014/main" id="{76CBF390-255E-4A9C-B1D7-87771CB66FEA}"/>
                </a:ext>
              </a:extLst>
            </p:cNvPr>
            <p:cNvSpPr/>
            <p:nvPr/>
          </p:nvSpPr>
          <p:spPr>
            <a:xfrm>
              <a:off x="6063456" y="3342481"/>
              <a:ext cx="333375" cy="333375"/>
            </a:xfrm>
            <a:custGeom>
              <a:avLst/>
              <a:gdLst>
                <a:gd name="connsiteX0" fmla="*/ 47149 w 333375"/>
                <a:gd name="connsiteY0" fmla="*/ 77629 h 333375"/>
                <a:gd name="connsiteX1" fmla="*/ 33814 w 333375"/>
                <a:gd name="connsiteY1" fmla="*/ 80486 h 333375"/>
                <a:gd name="connsiteX2" fmla="*/ 7144 w 333375"/>
                <a:gd name="connsiteY2" fmla="*/ 168116 h 333375"/>
                <a:gd name="connsiteX3" fmla="*/ 168116 w 333375"/>
                <a:gd name="connsiteY3" fmla="*/ 329089 h 333375"/>
                <a:gd name="connsiteX4" fmla="*/ 329089 w 333375"/>
                <a:gd name="connsiteY4" fmla="*/ 168116 h 333375"/>
                <a:gd name="connsiteX5" fmla="*/ 168116 w 333375"/>
                <a:gd name="connsiteY5" fmla="*/ 7144 h 333375"/>
                <a:gd name="connsiteX6" fmla="*/ 80486 w 333375"/>
                <a:gd name="connsiteY6" fmla="*/ 33814 h 333375"/>
                <a:gd name="connsiteX7" fmla="*/ 77629 w 333375"/>
                <a:gd name="connsiteY7" fmla="*/ 47149 h 333375"/>
                <a:gd name="connsiteX8" fmla="*/ 90964 w 333375"/>
                <a:gd name="connsiteY8" fmla="*/ 50006 h 333375"/>
                <a:gd name="connsiteX9" fmla="*/ 168116 w 333375"/>
                <a:gd name="connsiteY9" fmla="*/ 27146 h 333375"/>
                <a:gd name="connsiteX10" fmla="*/ 310039 w 333375"/>
                <a:gd name="connsiteY10" fmla="*/ 169069 h 333375"/>
                <a:gd name="connsiteX11" fmla="*/ 168116 w 333375"/>
                <a:gd name="connsiteY11" fmla="*/ 310991 h 333375"/>
                <a:gd name="connsiteX12" fmla="*/ 26194 w 333375"/>
                <a:gd name="connsiteY12" fmla="*/ 169069 h 333375"/>
                <a:gd name="connsiteX13" fmla="*/ 49054 w 333375"/>
                <a:gd name="connsiteY13" fmla="*/ 91916 h 333375"/>
                <a:gd name="connsiteX14" fmla="*/ 47149 w 333375"/>
                <a:gd name="connsiteY14" fmla="*/ 77629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 h="333375">
                  <a:moveTo>
                    <a:pt x="47149" y="77629"/>
                  </a:moveTo>
                  <a:cubicBezTo>
                    <a:pt x="42386" y="74771"/>
                    <a:pt x="36671" y="75724"/>
                    <a:pt x="33814" y="80486"/>
                  </a:cubicBezTo>
                  <a:cubicBezTo>
                    <a:pt x="16669" y="107156"/>
                    <a:pt x="7144" y="137636"/>
                    <a:pt x="7144" y="168116"/>
                  </a:cubicBezTo>
                  <a:cubicBezTo>
                    <a:pt x="7144" y="256699"/>
                    <a:pt x="79534" y="329089"/>
                    <a:pt x="168116" y="329089"/>
                  </a:cubicBezTo>
                  <a:cubicBezTo>
                    <a:pt x="256699" y="329089"/>
                    <a:pt x="329089" y="256699"/>
                    <a:pt x="329089" y="168116"/>
                  </a:cubicBezTo>
                  <a:cubicBezTo>
                    <a:pt x="329089" y="79534"/>
                    <a:pt x="256699" y="7144"/>
                    <a:pt x="168116" y="7144"/>
                  </a:cubicBezTo>
                  <a:cubicBezTo>
                    <a:pt x="136684" y="7144"/>
                    <a:pt x="106204" y="16669"/>
                    <a:pt x="80486" y="33814"/>
                  </a:cubicBezTo>
                  <a:cubicBezTo>
                    <a:pt x="75724" y="36671"/>
                    <a:pt x="74771" y="42386"/>
                    <a:pt x="77629" y="47149"/>
                  </a:cubicBezTo>
                  <a:cubicBezTo>
                    <a:pt x="80486" y="51911"/>
                    <a:pt x="86201" y="52864"/>
                    <a:pt x="90964" y="50006"/>
                  </a:cubicBezTo>
                  <a:cubicBezTo>
                    <a:pt x="113824" y="34766"/>
                    <a:pt x="140494" y="27146"/>
                    <a:pt x="168116" y="27146"/>
                  </a:cubicBezTo>
                  <a:cubicBezTo>
                    <a:pt x="246221" y="27146"/>
                    <a:pt x="310039" y="90964"/>
                    <a:pt x="310039" y="169069"/>
                  </a:cubicBezTo>
                  <a:cubicBezTo>
                    <a:pt x="310039" y="247174"/>
                    <a:pt x="246221" y="310991"/>
                    <a:pt x="168116" y="310991"/>
                  </a:cubicBezTo>
                  <a:cubicBezTo>
                    <a:pt x="90011" y="310991"/>
                    <a:pt x="26194" y="247174"/>
                    <a:pt x="26194" y="169069"/>
                  </a:cubicBezTo>
                  <a:cubicBezTo>
                    <a:pt x="26194" y="141446"/>
                    <a:pt x="33814" y="114776"/>
                    <a:pt x="49054" y="91916"/>
                  </a:cubicBezTo>
                  <a:cubicBezTo>
                    <a:pt x="51911" y="87154"/>
                    <a:pt x="50959" y="80486"/>
                    <a:pt x="47149" y="77629"/>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5" name="Freeform: Shape 34">
              <a:extLst>
                <a:ext uri="{FF2B5EF4-FFF2-40B4-BE49-F238E27FC236}">
                  <a16:creationId xmlns:a16="http://schemas.microsoft.com/office/drawing/2014/main" id="{9C9CB35A-5482-4A7E-B936-0287E75815B5}"/>
                </a:ext>
              </a:extLst>
            </p:cNvPr>
            <p:cNvSpPr/>
            <p:nvPr/>
          </p:nvSpPr>
          <p:spPr>
            <a:xfrm>
              <a:off x="5834817" y="3112890"/>
              <a:ext cx="409575" cy="409575"/>
            </a:xfrm>
            <a:custGeom>
              <a:avLst/>
              <a:gdLst>
                <a:gd name="connsiteX0" fmla="*/ 102432 w 409575"/>
                <a:gd name="connsiteY0" fmla="*/ 197682 h 409575"/>
                <a:gd name="connsiteX1" fmla="*/ 184347 w 409575"/>
                <a:gd name="connsiteY1" fmla="*/ 197682 h 409575"/>
                <a:gd name="connsiteX2" fmla="*/ 391992 w 409575"/>
                <a:gd name="connsiteY2" fmla="*/ 405327 h 409575"/>
                <a:gd name="connsiteX3" fmla="*/ 398660 w 409575"/>
                <a:gd name="connsiteY3" fmla="*/ 408185 h 409575"/>
                <a:gd name="connsiteX4" fmla="*/ 405327 w 409575"/>
                <a:gd name="connsiteY4" fmla="*/ 405327 h 409575"/>
                <a:gd name="connsiteX5" fmla="*/ 405327 w 409575"/>
                <a:gd name="connsiteY5" fmla="*/ 391992 h 409575"/>
                <a:gd name="connsiteX6" fmla="*/ 197682 w 409575"/>
                <a:gd name="connsiteY6" fmla="*/ 184347 h 409575"/>
                <a:gd name="connsiteX7" fmla="*/ 197682 w 409575"/>
                <a:gd name="connsiteY7" fmla="*/ 102432 h 409575"/>
                <a:gd name="connsiteX8" fmla="*/ 194825 w 409575"/>
                <a:gd name="connsiteY8" fmla="*/ 95765 h 409575"/>
                <a:gd name="connsiteX9" fmla="*/ 109100 w 409575"/>
                <a:gd name="connsiteY9" fmla="*/ 10040 h 409575"/>
                <a:gd name="connsiteX10" fmla="*/ 98622 w 409575"/>
                <a:gd name="connsiteY10" fmla="*/ 8135 h 409575"/>
                <a:gd name="connsiteX11" fmla="*/ 92907 w 409575"/>
                <a:gd name="connsiteY11" fmla="*/ 16707 h 409575"/>
                <a:gd name="connsiteX12" fmla="*/ 92907 w 409575"/>
                <a:gd name="connsiteY12" fmla="*/ 79572 h 409575"/>
                <a:gd name="connsiteX13" fmla="*/ 59570 w 409575"/>
                <a:gd name="connsiteY13" fmla="*/ 46235 h 409575"/>
                <a:gd name="connsiteX14" fmla="*/ 46235 w 409575"/>
                <a:gd name="connsiteY14" fmla="*/ 46235 h 409575"/>
                <a:gd name="connsiteX15" fmla="*/ 46235 w 409575"/>
                <a:gd name="connsiteY15" fmla="*/ 59570 h 409575"/>
                <a:gd name="connsiteX16" fmla="*/ 79572 w 409575"/>
                <a:gd name="connsiteY16" fmla="*/ 92907 h 409575"/>
                <a:gd name="connsiteX17" fmla="*/ 16707 w 409575"/>
                <a:gd name="connsiteY17" fmla="*/ 92907 h 409575"/>
                <a:gd name="connsiteX18" fmla="*/ 8135 w 409575"/>
                <a:gd name="connsiteY18" fmla="*/ 98622 h 409575"/>
                <a:gd name="connsiteX19" fmla="*/ 10040 w 409575"/>
                <a:gd name="connsiteY19" fmla="*/ 109100 h 409575"/>
                <a:gd name="connsiteX20" fmla="*/ 95765 w 409575"/>
                <a:gd name="connsiteY20" fmla="*/ 194825 h 409575"/>
                <a:gd name="connsiteX21" fmla="*/ 102432 w 409575"/>
                <a:gd name="connsiteY21" fmla="*/ 197682 h 409575"/>
                <a:gd name="connsiteX22" fmla="*/ 111957 w 409575"/>
                <a:gd name="connsiteY22" fmla="*/ 40520 h 409575"/>
                <a:gd name="connsiteX23" fmla="*/ 178632 w 409575"/>
                <a:gd name="connsiteY23" fmla="*/ 107195 h 409575"/>
                <a:gd name="connsiteX24" fmla="*/ 178632 w 409575"/>
                <a:gd name="connsiteY24" fmla="*/ 165297 h 409575"/>
                <a:gd name="connsiteX25" fmla="*/ 159582 w 409575"/>
                <a:gd name="connsiteY25" fmla="*/ 146247 h 409575"/>
                <a:gd name="connsiteX26" fmla="*/ 111957 w 409575"/>
                <a:gd name="connsiteY26" fmla="*/ 98622 h 409575"/>
                <a:gd name="connsiteX27" fmla="*/ 111957 w 409575"/>
                <a:gd name="connsiteY27" fmla="*/ 40520 h 409575"/>
                <a:gd name="connsiteX28" fmla="*/ 98622 w 409575"/>
                <a:gd name="connsiteY28" fmla="*/ 111957 h 409575"/>
                <a:gd name="connsiteX29" fmla="*/ 108147 w 409575"/>
                <a:gd name="connsiteY29" fmla="*/ 121482 h 409575"/>
                <a:gd name="connsiteX30" fmla="*/ 154820 w 409575"/>
                <a:gd name="connsiteY30" fmla="*/ 168155 h 409575"/>
                <a:gd name="connsiteX31" fmla="*/ 165297 w 409575"/>
                <a:gd name="connsiteY31" fmla="*/ 178632 h 409575"/>
                <a:gd name="connsiteX32" fmla="*/ 106242 w 409575"/>
                <a:gd name="connsiteY32" fmla="*/ 178632 h 409575"/>
                <a:gd name="connsiteX33" fmla="*/ 39567 w 409575"/>
                <a:gd name="connsiteY33" fmla="*/ 111957 h 409575"/>
                <a:gd name="connsiteX34" fmla="*/ 98622 w 409575"/>
                <a:gd name="connsiteY34" fmla="*/ 111957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9575" h="409575">
                  <a:moveTo>
                    <a:pt x="102432" y="197682"/>
                  </a:moveTo>
                  <a:lnTo>
                    <a:pt x="184347" y="197682"/>
                  </a:lnTo>
                  <a:lnTo>
                    <a:pt x="391992" y="405327"/>
                  </a:lnTo>
                  <a:cubicBezTo>
                    <a:pt x="393897" y="407232"/>
                    <a:pt x="396755" y="408185"/>
                    <a:pt x="398660" y="408185"/>
                  </a:cubicBezTo>
                  <a:cubicBezTo>
                    <a:pt x="400565" y="408185"/>
                    <a:pt x="403422" y="407232"/>
                    <a:pt x="405327" y="405327"/>
                  </a:cubicBezTo>
                  <a:cubicBezTo>
                    <a:pt x="409137" y="401517"/>
                    <a:pt x="409137" y="395802"/>
                    <a:pt x="405327" y="391992"/>
                  </a:cubicBezTo>
                  <a:lnTo>
                    <a:pt x="197682" y="184347"/>
                  </a:lnTo>
                  <a:lnTo>
                    <a:pt x="197682" y="102432"/>
                  </a:lnTo>
                  <a:cubicBezTo>
                    <a:pt x="197682" y="99575"/>
                    <a:pt x="196730" y="97670"/>
                    <a:pt x="194825" y="95765"/>
                  </a:cubicBezTo>
                  <a:lnTo>
                    <a:pt x="109100" y="10040"/>
                  </a:lnTo>
                  <a:cubicBezTo>
                    <a:pt x="106242" y="7182"/>
                    <a:pt x="102432" y="6230"/>
                    <a:pt x="98622" y="8135"/>
                  </a:cubicBezTo>
                  <a:cubicBezTo>
                    <a:pt x="94812" y="10040"/>
                    <a:pt x="92907" y="12897"/>
                    <a:pt x="92907" y="16707"/>
                  </a:cubicBezTo>
                  <a:lnTo>
                    <a:pt x="92907" y="79572"/>
                  </a:lnTo>
                  <a:lnTo>
                    <a:pt x="59570" y="46235"/>
                  </a:lnTo>
                  <a:cubicBezTo>
                    <a:pt x="55760" y="42425"/>
                    <a:pt x="50045" y="42425"/>
                    <a:pt x="46235" y="46235"/>
                  </a:cubicBezTo>
                  <a:cubicBezTo>
                    <a:pt x="42425" y="50045"/>
                    <a:pt x="42425" y="55760"/>
                    <a:pt x="46235" y="59570"/>
                  </a:cubicBezTo>
                  <a:lnTo>
                    <a:pt x="79572" y="92907"/>
                  </a:lnTo>
                  <a:lnTo>
                    <a:pt x="16707" y="92907"/>
                  </a:lnTo>
                  <a:cubicBezTo>
                    <a:pt x="12897" y="92907"/>
                    <a:pt x="9087" y="94812"/>
                    <a:pt x="8135" y="98622"/>
                  </a:cubicBezTo>
                  <a:cubicBezTo>
                    <a:pt x="6230" y="102432"/>
                    <a:pt x="7182" y="106242"/>
                    <a:pt x="10040" y="109100"/>
                  </a:cubicBezTo>
                  <a:lnTo>
                    <a:pt x="95765" y="194825"/>
                  </a:lnTo>
                  <a:cubicBezTo>
                    <a:pt x="97670" y="196730"/>
                    <a:pt x="99575" y="197682"/>
                    <a:pt x="102432" y="197682"/>
                  </a:cubicBezTo>
                  <a:close/>
                  <a:moveTo>
                    <a:pt x="111957" y="40520"/>
                  </a:moveTo>
                  <a:lnTo>
                    <a:pt x="178632" y="107195"/>
                  </a:lnTo>
                  <a:lnTo>
                    <a:pt x="178632" y="165297"/>
                  </a:lnTo>
                  <a:lnTo>
                    <a:pt x="159582" y="146247"/>
                  </a:lnTo>
                  <a:lnTo>
                    <a:pt x="111957" y="98622"/>
                  </a:lnTo>
                  <a:lnTo>
                    <a:pt x="111957" y="40520"/>
                  </a:lnTo>
                  <a:close/>
                  <a:moveTo>
                    <a:pt x="98622" y="111957"/>
                  </a:moveTo>
                  <a:lnTo>
                    <a:pt x="108147" y="121482"/>
                  </a:lnTo>
                  <a:lnTo>
                    <a:pt x="154820" y="168155"/>
                  </a:lnTo>
                  <a:lnTo>
                    <a:pt x="165297" y="178632"/>
                  </a:lnTo>
                  <a:lnTo>
                    <a:pt x="106242" y="178632"/>
                  </a:lnTo>
                  <a:lnTo>
                    <a:pt x="39567" y="111957"/>
                  </a:lnTo>
                  <a:lnTo>
                    <a:pt x="98622" y="111957"/>
                  </a:ln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99" name="Group 98">
            <a:extLst>
              <a:ext uri="{FF2B5EF4-FFF2-40B4-BE49-F238E27FC236}">
                <a16:creationId xmlns:a16="http://schemas.microsoft.com/office/drawing/2014/main" id="{06752A9E-92F8-4145-933B-7CAB8F1C236F}"/>
              </a:ext>
            </a:extLst>
          </p:cNvPr>
          <p:cNvGrpSpPr/>
          <p:nvPr/>
        </p:nvGrpSpPr>
        <p:grpSpPr>
          <a:xfrm>
            <a:off x="10003533" y="209762"/>
            <a:ext cx="530352" cy="530352"/>
            <a:chOff x="10003533" y="209762"/>
            <a:chExt cx="530352" cy="530352"/>
          </a:xfrm>
        </p:grpSpPr>
        <p:sp>
          <p:nvSpPr>
            <p:cNvPr id="100" name="Oval 99">
              <a:extLst>
                <a:ext uri="{FF2B5EF4-FFF2-40B4-BE49-F238E27FC236}">
                  <a16:creationId xmlns:a16="http://schemas.microsoft.com/office/drawing/2014/main" id="{04FFED2E-A4A6-4106-A50B-C2EDBB6C57C4}"/>
                </a:ext>
              </a:extLst>
            </p:cNvPr>
            <p:cNvSpPr/>
            <p:nvPr/>
          </p:nvSpPr>
          <p:spPr bwMode="auto">
            <a:xfrm flipH="1">
              <a:off x="10003533" y="209762"/>
              <a:ext cx="530352" cy="530352"/>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71" name="Group 182">
              <a:extLst>
                <a:ext uri="{FF2B5EF4-FFF2-40B4-BE49-F238E27FC236}">
                  <a16:creationId xmlns:a16="http://schemas.microsoft.com/office/drawing/2014/main" id="{944BDDE5-F046-4D1F-9685-CEC2C0076704}"/>
                </a:ext>
              </a:extLst>
            </p:cNvPr>
            <p:cNvGrpSpPr>
              <a:grpSpLocks noChangeAspect="1"/>
            </p:cNvGrpSpPr>
            <p:nvPr/>
          </p:nvGrpSpPr>
          <p:grpSpPr bwMode="auto">
            <a:xfrm>
              <a:off x="10079750" y="286694"/>
              <a:ext cx="377919" cy="376488"/>
              <a:chOff x="1539" y="3359"/>
              <a:chExt cx="264" cy="263"/>
            </a:xfrm>
          </p:grpSpPr>
          <p:sp>
            <p:nvSpPr>
              <p:cNvPr id="78" name="AutoShape 181">
                <a:extLst>
                  <a:ext uri="{FF2B5EF4-FFF2-40B4-BE49-F238E27FC236}">
                    <a16:creationId xmlns:a16="http://schemas.microsoft.com/office/drawing/2014/main" id="{8C717B8D-B264-49B6-90D9-CFF42EFBFB3F}"/>
                  </a:ext>
                </a:extLst>
              </p:cNvPr>
              <p:cNvSpPr>
                <a:spLocks noChangeAspect="1" noChangeArrowheads="1" noTextEdit="1"/>
              </p:cNvSpPr>
              <p:nvPr/>
            </p:nvSpPr>
            <p:spPr bwMode="auto">
              <a:xfrm>
                <a:off x="1539" y="3361"/>
                <a:ext cx="256" cy="2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latin typeface="Segoe UI"/>
                  <a:ea typeface="+mn-ea"/>
                  <a:cs typeface="+mn-cs"/>
                </a:endParaRPr>
              </a:p>
            </p:txBody>
          </p:sp>
          <p:sp>
            <p:nvSpPr>
              <p:cNvPr id="79" name="Freeform 183">
                <a:extLst>
                  <a:ext uri="{FF2B5EF4-FFF2-40B4-BE49-F238E27FC236}">
                    <a16:creationId xmlns:a16="http://schemas.microsoft.com/office/drawing/2014/main" id="{7CBEB6BC-DBB6-4C91-B446-12959692A8FA}"/>
                  </a:ext>
                </a:extLst>
              </p:cNvPr>
              <p:cNvSpPr>
                <a:spLocks noEditPoints="1"/>
              </p:cNvSpPr>
              <p:nvPr/>
            </p:nvSpPr>
            <p:spPr bwMode="auto">
              <a:xfrm>
                <a:off x="1539" y="3359"/>
                <a:ext cx="264" cy="263"/>
              </a:xfrm>
              <a:custGeom>
                <a:avLst/>
                <a:gdLst>
                  <a:gd name="T0" fmla="*/ 213 w 426"/>
                  <a:gd name="T1" fmla="*/ 0 h 425"/>
                  <a:gd name="T2" fmla="*/ 213 w 426"/>
                  <a:gd name="T3" fmla="*/ 0 h 425"/>
                  <a:gd name="T4" fmla="*/ 134 w 426"/>
                  <a:gd name="T5" fmla="*/ 78 h 425"/>
                  <a:gd name="T6" fmla="*/ 153 w 426"/>
                  <a:gd name="T7" fmla="*/ 97 h 425"/>
                  <a:gd name="T8" fmla="*/ 213 w 426"/>
                  <a:gd name="T9" fmla="*/ 38 h 425"/>
                  <a:gd name="T10" fmla="*/ 272 w 426"/>
                  <a:gd name="T11" fmla="*/ 97 h 425"/>
                  <a:gd name="T12" fmla="*/ 292 w 426"/>
                  <a:gd name="T13" fmla="*/ 78 h 425"/>
                  <a:gd name="T14" fmla="*/ 213 w 426"/>
                  <a:gd name="T15" fmla="*/ 0 h 425"/>
                  <a:gd name="T16" fmla="*/ 328 w 426"/>
                  <a:gd name="T17" fmla="*/ 153 h 425"/>
                  <a:gd name="T18" fmla="*/ 328 w 426"/>
                  <a:gd name="T19" fmla="*/ 153 h 425"/>
                  <a:gd name="T20" fmla="*/ 387 w 426"/>
                  <a:gd name="T21" fmla="*/ 212 h 425"/>
                  <a:gd name="T22" fmla="*/ 328 w 426"/>
                  <a:gd name="T23" fmla="*/ 272 h 425"/>
                  <a:gd name="T24" fmla="*/ 347 w 426"/>
                  <a:gd name="T25" fmla="*/ 291 h 425"/>
                  <a:gd name="T26" fmla="*/ 426 w 426"/>
                  <a:gd name="T27" fmla="*/ 212 h 425"/>
                  <a:gd name="T28" fmla="*/ 347 w 426"/>
                  <a:gd name="T29" fmla="*/ 133 h 425"/>
                  <a:gd name="T30" fmla="*/ 328 w 426"/>
                  <a:gd name="T31" fmla="*/ 153 h 425"/>
                  <a:gd name="T32" fmla="*/ 0 w 426"/>
                  <a:gd name="T33" fmla="*/ 212 h 425"/>
                  <a:gd name="T34" fmla="*/ 0 w 426"/>
                  <a:gd name="T35" fmla="*/ 212 h 425"/>
                  <a:gd name="T36" fmla="*/ 79 w 426"/>
                  <a:gd name="T37" fmla="*/ 291 h 425"/>
                  <a:gd name="T38" fmla="*/ 98 w 426"/>
                  <a:gd name="T39" fmla="*/ 272 h 425"/>
                  <a:gd name="T40" fmla="*/ 39 w 426"/>
                  <a:gd name="T41" fmla="*/ 212 h 425"/>
                  <a:gd name="T42" fmla="*/ 98 w 426"/>
                  <a:gd name="T43" fmla="*/ 153 h 425"/>
                  <a:gd name="T44" fmla="*/ 79 w 426"/>
                  <a:gd name="T45" fmla="*/ 133 h 425"/>
                  <a:gd name="T46" fmla="*/ 0 w 426"/>
                  <a:gd name="T47" fmla="*/ 212 h 425"/>
                  <a:gd name="T48" fmla="*/ 213 w 426"/>
                  <a:gd name="T49" fmla="*/ 386 h 425"/>
                  <a:gd name="T50" fmla="*/ 213 w 426"/>
                  <a:gd name="T51" fmla="*/ 386 h 425"/>
                  <a:gd name="T52" fmla="*/ 153 w 426"/>
                  <a:gd name="T53" fmla="*/ 327 h 425"/>
                  <a:gd name="T54" fmla="*/ 134 w 426"/>
                  <a:gd name="T55" fmla="*/ 346 h 425"/>
                  <a:gd name="T56" fmla="*/ 213 w 426"/>
                  <a:gd name="T57" fmla="*/ 425 h 425"/>
                  <a:gd name="T58" fmla="*/ 292 w 426"/>
                  <a:gd name="T59" fmla="*/ 346 h 425"/>
                  <a:gd name="T60" fmla="*/ 272 w 426"/>
                  <a:gd name="T61" fmla="*/ 327 h 425"/>
                  <a:gd name="T62" fmla="*/ 213 w 426"/>
                  <a:gd name="T63" fmla="*/ 38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13" y="0"/>
                    </a:moveTo>
                    <a:lnTo>
                      <a:pt x="213" y="0"/>
                    </a:lnTo>
                    <a:lnTo>
                      <a:pt x="134" y="78"/>
                    </a:lnTo>
                    <a:lnTo>
                      <a:pt x="153" y="97"/>
                    </a:lnTo>
                    <a:lnTo>
                      <a:pt x="213" y="38"/>
                    </a:lnTo>
                    <a:lnTo>
                      <a:pt x="272" y="97"/>
                    </a:lnTo>
                    <a:lnTo>
                      <a:pt x="292" y="78"/>
                    </a:lnTo>
                    <a:lnTo>
                      <a:pt x="213" y="0"/>
                    </a:lnTo>
                    <a:close/>
                    <a:moveTo>
                      <a:pt x="328" y="153"/>
                    </a:moveTo>
                    <a:lnTo>
                      <a:pt x="328" y="153"/>
                    </a:lnTo>
                    <a:lnTo>
                      <a:pt x="387" y="212"/>
                    </a:lnTo>
                    <a:lnTo>
                      <a:pt x="328" y="272"/>
                    </a:lnTo>
                    <a:lnTo>
                      <a:pt x="347" y="291"/>
                    </a:lnTo>
                    <a:lnTo>
                      <a:pt x="426" y="212"/>
                    </a:lnTo>
                    <a:lnTo>
                      <a:pt x="347" y="133"/>
                    </a:lnTo>
                    <a:lnTo>
                      <a:pt x="328" y="153"/>
                    </a:lnTo>
                    <a:close/>
                    <a:moveTo>
                      <a:pt x="0" y="212"/>
                    </a:moveTo>
                    <a:lnTo>
                      <a:pt x="0" y="212"/>
                    </a:lnTo>
                    <a:lnTo>
                      <a:pt x="79" y="291"/>
                    </a:lnTo>
                    <a:lnTo>
                      <a:pt x="98" y="272"/>
                    </a:lnTo>
                    <a:lnTo>
                      <a:pt x="39" y="212"/>
                    </a:lnTo>
                    <a:lnTo>
                      <a:pt x="98" y="153"/>
                    </a:lnTo>
                    <a:lnTo>
                      <a:pt x="79" y="133"/>
                    </a:lnTo>
                    <a:lnTo>
                      <a:pt x="0" y="212"/>
                    </a:lnTo>
                    <a:close/>
                    <a:moveTo>
                      <a:pt x="213" y="386"/>
                    </a:moveTo>
                    <a:lnTo>
                      <a:pt x="213" y="386"/>
                    </a:lnTo>
                    <a:lnTo>
                      <a:pt x="153" y="327"/>
                    </a:lnTo>
                    <a:lnTo>
                      <a:pt x="134" y="346"/>
                    </a:lnTo>
                    <a:lnTo>
                      <a:pt x="213" y="425"/>
                    </a:lnTo>
                    <a:lnTo>
                      <a:pt x="292" y="346"/>
                    </a:lnTo>
                    <a:lnTo>
                      <a:pt x="272" y="327"/>
                    </a:lnTo>
                    <a:lnTo>
                      <a:pt x="213" y="386"/>
                    </a:lnTo>
                    <a:close/>
                  </a:path>
                </a:pathLst>
              </a:custGeom>
              <a:solidFill>
                <a:srgbClr val="75757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latin typeface="Segoe UI"/>
                  <a:ea typeface="+mn-ea"/>
                  <a:cs typeface="+mn-cs"/>
                </a:endParaRPr>
              </a:p>
            </p:txBody>
          </p:sp>
          <p:sp>
            <p:nvSpPr>
              <p:cNvPr id="80" name="Freeform 184">
                <a:extLst>
                  <a:ext uri="{FF2B5EF4-FFF2-40B4-BE49-F238E27FC236}">
                    <a16:creationId xmlns:a16="http://schemas.microsoft.com/office/drawing/2014/main" id="{87503162-DC88-45F4-B7C8-13085D377FE9}"/>
                  </a:ext>
                </a:extLst>
              </p:cNvPr>
              <p:cNvSpPr>
                <a:spLocks/>
              </p:cNvSpPr>
              <p:nvPr/>
            </p:nvSpPr>
            <p:spPr bwMode="auto">
              <a:xfrm>
                <a:off x="1636" y="3456"/>
                <a:ext cx="69" cy="68"/>
              </a:xfrm>
              <a:custGeom>
                <a:avLst/>
                <a:gdLst>
                  <a:gd name="T0" fmla="*/ 56 w 111"/>
                  <a:gd name="T1" fmla="*/ 110 h 110"/>
                  <a:gd name="T2" fmla="*/ 56 w 111"/>
                  <a:gd name="T3" fmla="*/ 110 h 110"/>
                  <a:gd name="T4" fmla="*/ 77 w 111"/>
                  <a:gd name="T5" fmla="*/ 106 h 110"/>
                  <a:gd name="T6" fmla="*/ 95 w 111"/>
                  <a:gd name="T7" fmla="*/ 94 h 110"/>
                  <a:gd name="T8" fmla="*/ 107 w 111"/>
                  <a:gd name="T9" fmla="*/ 77 h 110"/>
                  <a:gd name="T10" fmla="*/ 111 w 111"/>
                  <a:gd name="T11" fmla="*/ 55 h 110"/>
                  <a:gd name="T12" fmla="*/ 107 w 111"/>
                  <a:gd name="T13" fmla="*/ 34 h 110"/>
                  <a:gd name="T14" fmla="*/ 95 w 111"/>
                  <a:gd name="T15" fmla="*/ 16 h 110"/>
                  <a:gd name="T16" fmla="*/ 77 w 111"/>
                  <a:gd name="T17" fmla="*/ 4 h 110"/>
                  <a:gd name="T18" fmla="*/ 56 w 111"/>
                  <a:gd name="T19" fmla="*/ 0 h 110"/>
                  <a:gd name="T20" fmla="*/ 34 w 111"/>
                  <a:gd name="T21" fmla="*/ 4 h 110"/>
                  <a:gd name="T22" fmla="*/ 17 w 111"/>
                  <a:gd name="T23" fmla="*/ 16 h 110"/>
                  <a:gd name="T24" fmla="*/ 5 w 111"/>
                  <a:gd name="T25" fmla="*/ 34 h 110"/>
                  <a:gd name="T26" fmla="*/ 0 w 111"/>
                  <a:gd name="T27" fmla="*/ 55 h 110"/>
                  <a:gd name="T28" fmla="*/ 5 w 111"/>
                  <a:gd name="T29" fmla="*/ 77 h 110"/>
                  <a:gd name="T30" fmla="*/ 17 w 111"/>
                  <a:gd name="T31" fmla="*/ 94 h 110"/>
                  <a:gd name="T32" fmla="*/ 34 w 111"/>
                  <a:gd name="T33" fmla="*/ 106 h 110"/>
                  <a:gd name="T34" fmla="*/ 56 w 111"/>
                  <a:gd name="T35"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10">
                    <a:moveTo>
                      <a:pt x="56" y="110"/>
                    </a:moveTo>
                    <a:lnTo>
                      <a:pt x="56" y="110"/>
                    </a:lnTo>
                    <a:cubicBezTo>
                      <a:pt x="63" y="110"/>
                      <a:pt x="71" y="109"/>
                      <a:pt x="77" y="106"/>
                    </a:cubicBezTo>
                    <a:cubicBezTo>
                      <a:pt x="84" y="103"/>
                      <a:pt x="90" y="99"/>
                      <a:pt x="95" y="94"/>
                    </a:cubicBezTo>
                    <a:cubicBezTo>
                      <a:pt x="100" y="89"/>
                      <a:pt x="104" y="83"/>
                      <a:pt x="107" y="77"/>
                    </a:cubicBezTo>
                    <a:cubicBezTo>
                      <a:pt x="110" y="70"/>
                      <a:pt x="111" y="63"/>
                      <a:pt x="111" y="55"/>
                    </a:cubicBezTo>
                    <a:cubicBezTo>
                      <a:pt x="111" y="48"/>
                      <a:pt x="110" y="40"/>
                      <a:pt x="107" y="34"/>
                    </a:cubicBezTo>
                    <a:cubicBezTo>
                      <a:pt x="104" y="27"/>
                      <a:pt x="100" y="21"/>
                      <a:pt x="95" y="16"/>
                    </a:cubicBezTo>
                    <a:cubicBezTo>
                      <a:pt x="90" y="11"/>
                      <a:pt x="84" y="7"/>
                      <a:pt x="77" y="4"/>
                    </a:cubicBezTo>
                    <a:cubicBezTo>
                      <a:pt x="71" y="1"/>
                      <a:pt x="63" y="0"/>
                      <a:pt x="56" y="0"/>
                    </a:cubicBezTo>
                    <a:cubicBezTo>
                      <a:pt x="48" y="0"/>
                      <a:pt x="41" y="1"/>
                      <a:pt x="34" y="4"/>
                    </a:cubicBezTo>
                    <a:cubicBezTo>
                      <a:pt x="28" y="7"/>
                      <a:pt x="22" y="11"/>
                      <a:pt x="17" y="16"/>
                    </a:cubicBezTo>
                    <a:cubicBezTo>
                      <a:pt x="12" y="21"/>
                      <a:pt x="8" y="27"/>
                      <a:pt x="5" y="34"/>
                    </a:cubicBezTo>
                    <a:cubicBezTo>
                      <a:pt x="2" y="40"/>
                      <a:pt x="0" y="48"/>
                      <a:pt x="0" y="55"/>
                    </a:cubicBezTo>
                    <a:cubicBezTo>
                      <a:pt x="0" y="63"/>
                      <a:pt x="2" y="70"/>
                      <a:pt x="5" y="77"/>
                    </a:cubicBezTo>
                    <a:cubicBezTo>
                      <a:pt x="8" y="83"/>
                      <a:pt x="12" y="89"/>
                      <a:pt x="17" y="94"/>
                    </a:cubicBezTo>
                    <a:cubicBezTo>
                      <a:pt x="22" y="99"/>
                      <a:pt x="28" y="103"/>
                      <a:pt x="34" y="106"/>
                    </a:cubicBezTo>
                    <a:cubicBezTo>
                      <a:pt x="41" y="109"/>
                      <a:pt x="48" y="110"/>
                      <a:pt x="56" y="110"/>
                    </a:cubicBezTo>
                    <a:close/>
                  </a:path>
                </a:pathLst>
              </a:custGeom>
              <a:solidFill>
                <a:srgbClr val="30E5D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latin typeface="Segoe UI"/>
                  <a:ea typeface="+mn-ea"/>
                  <a:cs typeface="+mn-cs"/>
                </a:endParaRPr>
              </a:p>
            </p:txBody>
          </p:sp>
        </p:grpSp>
      </p:grpSp>
      <p:sp>
        <p:nvSpPr>
          <p:cNvPr id="83" name="Oval 82">
            <a:extLst>
              <a:ext uri="{FF2B5EF4-FFF2-40B4-BE49-F238E27FC236}">
                <a16:creationId xmlns:a16="http://schemas.microsoft.com/office/drawing/2014/main" id="{A8CD8BBB-F5C7-4676-B10B-D6D7379BA744}"/>
              </a:ext>
            </a:extLst>
          </p:cNvPr>
          <p:cNvSpPr>
            <a:spLocks noChangeAspect="1"/>
          </p:cNvSpPr>
          <p:nvPr/>
        </p:nvSpPr>
        <p:spPr>
          <a:xfrm>
            <a:off x="11440806" y="262573"/>
            <a:ext cx="359436" cy="359436"/>
          </a:xfrm>
          <a:prstGeom prst="ellipse">
            <a:avLst/>
          </a:prstGeom>
          <a:solidFill>
            <a:srgbClr val="FFFFFF"/>
          </a:solidFill>
          <a:ln w="9525" cap="flat" cmpd="sng" algn="ctr">
            <a:noFill/>
            <a:prstDash val="solid"/>
            <a:headEnd type="none" w="med" len="med"/>
            <a:tailEnd type="none" w="med" len="med"/>
          </a:ln>
          <a:effectLst>
            <a:outerShdw blurRad="12700" dir="2700000" algn="ctr" rotWithShape="0">
              <a:srgbClr val="000000">
                <a:alpha val="26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4" name="Group 83">
            <a:extLst>
              <a:ext uri="{FF2B5EF4-FFF2-40B4-BE49-F238E27FC236}">
                <a16:creationId xmlns:a16="http://schemas.microsoft.com/office/drawing/2014/main" id="{07AC4805-F90F-4A1E-83BC-B21B64683D70}"/>
              </a:ext>
            </a:extLst>
          </p:cNvPr>
          <p:cNvGrpSpPr/>
          <p:nvPr/>
        </p:nvGrpSpPr>
        <p:grpSpPr>
          <a:xfrm>
            <a:off x="11515599" y="337388"/>
            <a:ext cx="209806" cy="211446"/>
            <a:chOff x="11515599" y="337388"/>
            <a:chExt cx="209806" cy="211446"/>
          </a:xfrm>
        </p:grpSpPr>
        <p:sp>
          <p:nvSpPr>
            <p:cNvPr id="85" name="AutoShape 309">
              <a:extLst>
                <a:ext uri="{FF2B5EF4-FFF2-40B4-BE49-F238E27FC236}">
                  <a16:creationId xmlns:a16="http://schemas.microsoft.com/office/drawing/2014/main" id="{855CE954-D8DC-4E39-A81B-B2EF403EC628}"/>
                </a:ext>
              </a:extLst>
            </p:cNvPr>
            <p:cNvSpPr>
              <a:spLocks noChangeAspect="1" noChangeArrowheads="1" noTextEdit="1"/>
            </p:cNvSpPr>
            <p:nvPr/>
          </p:nvSpPr>
          <p:spPr bwMode="auto">
            <a:xfrm>
              <a:off x="11515599" y="337388"/>
              <a:ext cx="209806" cy="2098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87" name="Freeform 311">
              <a:extLst>
                <a:ext uri="{FF2B5EF4-FFF2-40B4-BE49-F238E27FC236}">
                  <a16:creationId xmlns:a16="http://schemas.microsoft.com/office/drawing/2014/main" id="{BFC8FAB7-DB18-4CF3-BFF6-E190A4056447}"/>
                </a:ext>
              </a:extLst>
            </p:cNvPr>
            <p:cNvSpPr>
              <a:spLocks/>
            </p:cNvSpPr>
            <p:nvPr/>
          </p:nvSpPr>
          <p:spPr bwMode="auto">
            <a:xfrm>
              <a:off x="11594276" y="344764"/>
              <a:ext cx="112279" cy="115558"/>
            </a:xfrm>
            <a:custGeom>
              <a:avLst/>
              <a:gdLst>
                <a:gd name="T0" fmla="*/ 0 w 221"/>
                <a:gd name="T1" fmla="*/ 0 h 228"/>
                <a:gd name="T2" fmla="*/ 0 w 221"/>
                <a:gd name="T3" fmla="*/ 0 h 228"/>
                <a:gd name="T4" fmla="*/ 221 w 221"/>
                <a:gd name="T5" fmla="*/ 112 h 228"/>
                <a:gd name="T6" fmla="*/ 0 w 221"/>
                <a:gd name="T7" fmla="*/ 228 h 228"/>
                <a:gd name="T8" fmla="*/ 0 w 221"/>
                <a:gd name="T9" fmla="*/ 0 h 228"/>
              </a:gdLst>
              <a:ahLst/>
              <a:cxnLst>
                <a:cxn ang="0">
                  <a:pos x="T0" y="T1"/>
                </a:cxn>
                <a:cxn ang="0">
                  <a:pos x="T2" y="T3"/>
                </a:cxn>
                <a:cxn ang="0">
                  <a:pos x="T4" y="T5"/>
                </a:cxn>
                <a:cxn ang="0">
                  <a:pos x="T6" y="T7"/>
                </a:cxn>
                <a:cxn ang="0">
                  <a:pos x="T8" y="T9"/>
                </a:cxn>
              </a:cxnLst>
              <a:rect l="0" t="0" r="r" b="b"/>
              <a:pathLst>
                <a:path w="221" h="228">
                  <a:moveTo>
                    <a:pt x="0" y="0"/>
                  </a:moveTo>
                  <a:lnTo>
                    <a:pt x="0" y="0"/>
                  </a:lnTo>
                  <a:lnTo>
                    <a:pt x="221" y="112"/>
                  </a:lnTo>
                  <a:lnTo>
                    <a:pt x="0" y="228"/>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88" name="Freeform 312">
              <a:extLst>
                <a:ext uri="{FF2B5EF4-FFF2-40B4-BE49-F238E27FC236}">
                  <a16:creationId xmlns:a16="http://schemas.microsoft.com/office/drawing/2014/main" id="{AA13346A-0231-41BE-8A56-8E6126F49774}"/>
                </a:ext>
              </a:extLst>
            </p:cNvPr>
            <p:cNvSpPr>
              <a:spLocks/>
            </p:cNvSpPr>
            <p:nvPr/>
          </p:nvSpPr>
          <p:spPr bwMode="auto">
            <a:xfrm>
              <a:off x="11567231" y="338208"/>
              <a:ext cx="13113" cy="210626"/>
            </a:xfrm>
            <a:custGeom>
              <a:avLst/>
              <a:gdLst>
                <a:gd name="T0" fmla="*/ 0 w 26"/>
                <a:gd name="T1" fmla="*/ 413 h 413"/>
                <a:gd name="T2" fmla="*/ 0 w 26"/>
                <a:gd name="T3" fmla="*/ 413 h 413"/>
                <a:gd name="T4" fmla="*/ 26 w 26"/>
                <a:gd name="T5" fmla="*/ 413 h 413"/>
                <a:gd name="T6" fmla="*/ 26 w 26"/>
                <a:gd name="T7" fmla="*/ 0 h 413"/>
                <a:gd name="T8" fmla="*/ 0 w 26"/>
                <a:gd name="T9" fmla="*/ 0 h 413"/>
                <a:gd name="T10" fmla="*/ 0 w 26"/>
                <a:gd name="T11" fmla="*/ 413 h 413"/>
              </a:gdLst>
              <a:ahLst/>
              <a:cxnLst>
                <a:cxn ang="0">
                  <a:pos x="T0" y="T1"/>
                </a:cxn>
                <a:cxn ang="0">
                  <a:pos x="T2" y="T3"/>
                </a:cxn>
                <a:cxn ang="0">
                  <a:pos x="T4" y="T5"/>
                </a:cxn>
                <a:cxn ang="0">
                  <a:pos x="T6" y="T7"/>
                </a:cxn>
                <a:cxn ang="0">
                  <a:pos x="T8" y="T9"/>
                </a:cxn>
                <a:cxn ang="0">
                  <a:pos x="T10" y="T11"/>
                </a:cxn>
              </a:cxnLst>
              <a:rect l="0" t="0" r="r" b="b"/>
              <a:pathLst>
                <a:path w="26" h="413">
                  <a:moveTo>
                    <a:pt x="0" y="413"/>
                  </a:moveTo>
                  <a:lnTo>
                    <a:pt x="0" y="413"/>
                  </a:lnTo>
                  <a:lnTo>
                    <a:pt x="26" y="413"/>
                  </a:lnTo>
                  <a:lnTo>
                    <a:pt x="26" y="0"/>
                  </a:lnTo>
                  <a:lnTo>
                    <a:pt x="0" y="0"/>
                  </a:lnTo>
                  <a:lnTo>
                    <a:pt x="0" y="41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grpSp>
      <p:sp>
        <p:nvSpPr>
          <p:cNvPr id="108" name="Oval 107">
            <a:extLst>
              <a:ext uri="{FF2B5EF4-FFF2-40B4-BE49-F238E27FC236}">
                <a16:creationId xmlns:a16="http://schemas.microsoft.com/office/drawing/2014/main" id="{DB756C2C-5160-4077-B32C-80114415A12E}"/>
              </a:ext>
            </a:extLst>
          </p:cNvPr>
          <p:cNvSpPr>
            <a:spLocks noChangeAspect="1"/>
          </p:cNvSpPr>
          <p:nvPr/>
        </p:nvSpPr>
        <p:spPr>
          <a:xfrm>
            <a:off x="10758907" y="271576"/>
            <a:ext cx="356616" cy="356616"/>
          </a:xfrm>
          <a:prstGeom prst="ellipse">
            <a:avLst/>
          </a:prstGeom>
          <a:solidFill>
            <a:srgbClr val="FFFFFF"/>
          </a:solidFill>
          <a:ln w="9525" cap="flat" cmpd="sng" algn="ctr">
            <a:noFill/>
            <a:prstDash val="solid"/>
            <a:headEnd type="none" w="med" len="med"/>
            <a:tailEnd type="none" w="med" len="med"/>
          </a:ln>
          <a:effectLst>
            <a:outerShdw blurRad="12700" dir="2700000" algn="ctr" rotWithShape="0">
              <a:srgbClr val="000000">
                <a:alpha val="26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09" name="Group 108">
            <a:extLst>
              <a:ext uri="{FF2B5EF4-FFF2-40B4-BE49-F238E27FC236}">
                <a16:creationId xmlns:a16="http://schemas.microsoft.com/office/drawing/2014/main" id="{666A00AB-6FD1-4468-8C4F-605A3FE343C6}"/>
              </a:ext>
            </a:extLst>
          </p:cNvPr>
          <p:cNvGrpSpPr/>
          <p:nvPr/>
        </p:nvGrpSpPr>
        <p:grpSpPr>
          <a:xfrm>
            <a:off x="10827832" y="325902"/>
            <a:ext cx="214061" cy="211966"/>
            <a:chOff x="7772016" y="2650536"/>
            <a:chExt cx="536742" cy="531491"/>
          </a:xfrm>
          <a:solidFill>
            <a:schemeClr val="accent1"/>
          </a:solidFill>
        </p:grpSpPr>
        <p:sp>
          <p:nvSpPr>
            <p:cNvPr id="110" name="Freeform 968">
              <a:extLst>
                <a:ext uri="{FF2B5EF4-FFF2-40B4-BE49-F238E27FC236}">
                  <a16:creationId xmlns:a16="http://schemas.microsoft.com/office/drawing/2014/main" id="{DEE44718-2C4C-4A1D-B279-1400787210F9}"/>
                </a:ext>
              </a:extLst>
            </p:cNvPr>
            <p:cNvSpPr>
              <a:spLocks/>
            </p:cNvSpPr>
            <p:nvPr/>
          </p:nvSpPr>
          <p:spPr bwMode="auto">
            <a:xfrm>
              <a:off x="7893051" y="2850509"/>
              <a:ext cx="126293" cy="189440"/>
            </a:xfrm>
            <a:custGeom>
              <a:avLst/>
              <a:gdLst>
                <a:gd name="T0" fmla="*/ 5 w 30"/>
                <a:gd name="T1" fmla="*/ 45 h 45"/>
                <a:gd name="T2" fmla="*/ 30 w 30"/>
                <a:gd name="T3" fmla="*/ 0 h 45"/>
                <a:gd name="T4" fmla="*/ 21 w 30"/>
                <a:gd name="T5" fmla="*/ 0 h 45"/>
                <a:gd name="T6" fmla="*/ 0 w 30"/>
                <a:gd name="T7" fmla="*/ 37 h 45"/>
                <a:gd name="T8" fmla="*/ 5 w 30"/>
                <a:gd name="T9" fmla="*/ 45 h 45"/>
              </a:gdLst>
              <a:ahLst/>
              <a:cxnLst>
                <a:cxn ang="0">
                  <a:pos x="T0" y="T1"/>
                </a:cxn>
                <a:cxn ang="0">
                  <a:pos x="T2" y="T3"/>
                </a:cxn>
                <a:cxn ang="0">
                  <a:pos x="T4" y="T5"/>
                </a:cxn>
                <a:cxn ang="0">
                  <a:pos x="T6" y="T7"/>
                </a:cxn>
                <a:cxn ang="0">
                  <a:pos x="T8" y="T9"/>
                </a:cxn>
              </a:cxnLst>
              <a:rect l="0" t="0" r="r" b="b"/>
              <a:pathLst>
                <a:path w="30" h="45">
                  <a:moveTo>
                    <a:pt x="5" y="45"/>
                  </a:moveTo>
                  <a:cubicBezTo>
                    <a:pt x="30" y="0"/>
                    <a:pt x="30" y="0"/>
                    <a:pt x="30" y="0"/>
                  </a:cubicBezTo>
                  <a:cubicBezTo>
                    <a:pt x="21" y="0"/>
                    <a:pt x="21" y="0"/>
                    <a:pt x="21" y="0"/>
                  </a:cubicBezTo>
                  <a:cubicBezTo>
                    <a:pt x="0" y="37"/>
                    <a:pt x="0" y="37"/>
                    <a:pt x="0" y="37"/>
                  </a:cubicBezTo>
                  <a:cubicBezTo>
                    <a:pt x="3" y="39"/>
                    <a:pt x="4" y="42"/>
                    <a:pt x="5"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111" name="Freeform 1034">
              <a:extLst>
                <a:ext uri="{FF2B5EF4-FFF2-40B4-BE49-F238E27FC236}">
                  <a16:creationId xmlns:a16="http://schemas.microsoft.com/office/drawing/2014/main" id="{79196CDB-B908-4472-A79E-6B38C4042BDC}"/>
                </a:ext>
              </a:extLst>
            </p:cNvPr>
            <p:cNvSpPr>
              <a:spLocks/>
            </p:cNvSpPr>
            <p:nvPr/>
          </p:nvSpPr>
          <p:spPr bwMode="auto">
            <a:xfrm>
              <a:off x="7929884" y="3118879"/>
              <a:ext cx="215751" cy="31573"/>
            </a:xfrm>
            <a:custGeom>
              <a:avLst/>
              <a:gdLst>
                <a:gd name="T0" fmla="*/ 5 w 52"/>
                <a:gd name="T1" fmla="*/ 8 h 8"/>
                <a:gd name="T2" fmla="*/ 47 w 52"/>
                <a:gd name="T3" fmla="*/ 8 h 8"/>
                <a:gd name="T4" fmla="*/ 52 w 52"/>
                <a:gd name="T5" fmla="*/ 0 h 8"/>
                <a:gd name="T6" fmla="*/ 0 w 52"/>
                <a:gd name="T7" fmla="*/ 0 h 8"/>
                <a:gd name="T8" fmla="*/ 5 w 52"/>
                <a:gd name="T9" fmla="*/ 8 h 8"/>
              </a:gdLst>
              <a:ahLst/>
              <a:cxnLst>
                <a:cxn ang="0">
                  <a:pos x="T0" y="T1"/>
                </a:cxn>
                <a:cxn ang="0">
                  <a:pos x="T2" y="T3"/>
                </a:cxn>
                <a:cxn ang="0">
                  <a:pos x="T4" y="T5"/>
                </a:cxn>
                <a:cxn ang="0">
                  <a:pos x="T6" y="T7"/>
                </a:cxn>
                <a:cxn ang="0">
                  <a:pos x="T8" y="T9"/>
                </a:cxn>
              </a:cxnLst>
              <a:rect l="0" t="0" r="r" b="b"/>
              <a:pathLst>
                <a:path w="52" h="8">
                  <a:moveTo>
                    <a:pt x="5" y="8"/>
                  </a:moveTo>
                  <a:cubicBezTo>
                    <a:pt x="47" y="8"/>
                    <a:pt x="47" y="8"/>
                    <a:pt x="47" y="8"/>
                  </a:cubicBezTo>
                  <a:cubicBezTo>
                    <a:pt x="48" y="5"/>
                    <a:pt x="50" y="2"/>
                    <a:pt x="52" y="0"/>
                  </a:cubicBezTo>
                  <a:cubicBezTo>
                    <a:pt x="0" y="0"/>
                    <a:pt x="0" y="0"/>
                    <a:pt x="0" y="0"/>
                  </a:cubicBezTo>
                  <a:cubicBezTo>
                    <a:pt x="2" y="2"/>
                    <a:pt x="4" y="5"/>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112" name="Freeform 1035">
              <a:extLst>
                <a:ext uri="{FF2B5EF4-FFF2-40B4-BE49-F238E27FC236}">
                  <a16:creationId xmlns:a16="http://schemas.microsoft.com/office/drawing/2014/main" id="{C9C61D31-FE3A-4E2F-B79E-D20198308FF0}"/>
                </a:ext>
              </a:extLst>
            </p:cNvPr>
            <p:cNvSpPr>
              <a:spLocks/>
            </p:cNvSpPr>
            <p:nvPr/>
          </p:nvSpPr>
          <p:spPr bwMode="auto">
            <a:xfrm>
              <a:off x="7772016" y="3108355"/>
              <a:ext cx="147342" cy="73672"/>
            </a:xfrm>
            <a:custGeom>
              <a:avLst/>
              <a:gdLst>
                <a:gd name="T0" fmla="*/ 36 w 36"/>
                <a:gd name="T1" fmla="*/ 18 h 18"/>
                <a:gd name="T2" fmla="*/ 18 w 36"/>
                <a:gd name="T3" fmla="*/ 0 h 18"/>
                <a:gd name="T4" fmla="*/ 0 w 36"/>
                <a:gd name="T5" fmla="*/ 18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36" y="8"/>
                    <a:pt x="28" y="0"/>
                    <a:pt x="18" y="0"/>
                  </a:cubicBezTo>
                  <a:cubicBezTo>
                    <a:pt x="8" y="0"/>
                    <a:pt x="0" y="8"/>
                    <a:pt x="0" y="18"/>
                  </a:cubicBez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113" name="Oval 1036">
              <a:extLst>
                <a:ext uri="{FF2B5EF4-FFF2-40B4-BE49-F238E27FC236}">
                  <a16:creationId xmlns:a16="http://schemas.microsoft.com/office/drawing/2014/main" id="{36D9641B-26C8-4CCF-9285-CAFCC4BDEA3F}"/>
                </a:ext>
              </a:extLst>
            </p:cNvPr>
            <p:cNvSpPr>
              <a:spLocks noChangeArrowheads="1"/>
            </p:cNvSpPr>
            <p:nvPr/>
          </p:nvSpPr>
          <p:spPr bwMode="auto">
            <a:xfrm>
              <a:off x="7814117" y="3018900"/>
              <a:ext cx="63146" cy="6314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114" name="Freeform 1037">
              <a:extLst>
                <a:ext uri="{FF2B5EF4-FFF2-40B4-BE49-F238E27FC236}">
                  <a16:creationId xmlns:a16="http://schemas.microsoft.com/office/drawing/2014/main" id="{F0E1DEAD-FEE9-42B6-B87E-D48DAC8E5D62}"/>
                </a:ext>
              </a:extLst>
            </p:cNvPr>
            <p:cNvSpPr>
              <a:spLocks/>
            </p:cNvSpPr>
            <p:nvPr/>
          </p:nvSpPr>
          <p:spPr bwMode="auto">
            <a:xfrm>
              <a:off x="8156152" y="3108353"/>
              <a:ext cx="152606" cy="73672"/>
            </a:xfrm>
            <a:custGeom>
              <a:avLst/>
              <a:gdLst>
                <a:gd name="T0" fmla="*/ 36 w 36"/>
                <a:gd name="T1" fmla="*/ 18 h 18"/>
                <a:gd name="T2" fmla="*/ 18 w 36"/>
                <a:gd name="T3" fmla="*/ 0 h 18"/>
                <a:gd name="T4" fmla="*/ 0 w 36"/>
                <a:gd name="T5" fmla="*/ 18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36" y="8"/>
                    <a:pt x="28" y="0"/>
                    <a:pt x="18" y="0"/>
                  </a:cubicBezTo>
                  <a:cubicBezTo>
                    <a:pt x="8" y="0"/>
                    <a:pt x="0" y="8"/>
                    <a:pt x="0" y="18"/>
                  </a:cubicBez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115" name="Oval 1038">
              <a:extLst>
                <a:ext uri="{FF2B5EF4-FFF2-40B4-BE49-F238E27FC236}">
                  <a16:creationId xmlns:a16="http://schemas.microsoft.com/office/drawing/2014/main" id="{39A9C5C0-3DF3-4F86-B76B-8F5C362EE86A}"/>
                </a:ext>
              </a:extLst>
            </p:cNvPr>
            <p:cNvSpPr>
              <a:spLocks noChangeArrowheads="1"/>
            </p:cNvSpPr>
            <p:nvPr/>
          </p:nvSpPr>
          <p:spPr bwMode="auto">
            <a:xfrm>
              <a:off x="8198243" y="3018896"/>
              <a:ext cx="68410" cy="6314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116" name="Freeform 1039">
              <a:extLst>
                <a:ext uri="{FF2B5EF4-FFF2-40B4-BE49-F238E27FC236}">
                  <a16:creationId xmlns:a16="http://schemas.microsoft.com/office/drawing/2014/main" id="{9B6B2C20-4A68-4147-BC40-58552AD8DE9B}"/>
                </a:ext>
              </a:extLst>
            </p:cNvPr>
            <p:cNvSpPr>
              <a:spLocks/>
            </p:cNvSpPr>
            <p:nvPr/>
          </p:nvSpPr>
          <p:spPr bwMode="auto">
            <a:xfrm>
              <a:off x="7961453" y="2739996"/>
              <a:ext cx="152606" cy="73672"/>
            </a:xfrm>
            <a:custGeom>
              <a:avLst/>
              <a:gdLst>
                <a:gd name="T0" fmla="*/ 36 w 36"/>
                <a:gd name="T1" fmla="*/ 18 h 18"/>
                <a:gd name="T2" fmla="*/ 18 w 36"/>
                <a:gd name="T3" fmla="*/ 0 h 18"/>
                <a:gd name="T4" fmla="*/ 0 w 36"/>
                <a:gd name="T5" fmla="*/ 18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36" y="8"/>
                    <a:pt x="28" y="0"/>
                    <a:pt x="18" y="0"/>
                  </a:cubicBezTo>
                  <a:cubicBezTo>
                    <a:pt x="8" y="0"/>
                    <a:pt x="0" y="8"/>
                    <a:pt x="0" y="18"/>
                  </a:cubicBez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117" name="Oval 1040">
              <a:extLst>
                <a:ext uri="{FF2B5EF4-FFF2-40B4-BE49-F238E27FC236}">
                  <a16:creationId xmlns:a16="http://schemas.microsoft.com/office/drawing/2014/main" id="{1A52A9A4-1220-46A3-AF81-DCE5D5763517}"/>
                </a:ext>
              </a:extLst>
            </p:cNvPr>
            <p:cNvSpPr>
              <a:spLocks noChangeArrowheads="1"/>
            </p:cNvSpPr>
            <p:nvPr/>
          </p:nvSpPr>
          <p:spPr bwMode="auto">
            <a:xfrm>
              <a:off x="8003561" y="2650536"/>
              <a:ext cx="68410" cy="6314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118" name="Freeform 1058">
              <a:extLst>
                <a:ext uri="{FF2B5EF4-FFF2-40B4-BE49-F238E27FC236}">
                  <a16:creationId xmlns:a16="http://schemas.microsoft.com/office/drawing/2014/main" id="{C6134D3F-C167-4AA6-9F3A-0AD4150E26F9}"/>
                </a:ext>
              </a:extLst>
            </p:cNvPr>
            <p:cNvSpPr>
              <a:spLocks/>
            </p:cNvSpPr>
            <p:nvPr/>
          </p:nvSpPr>
          <p:spPr bwMode="auto">
            <a:xfrm>
              <a:off x="8061435" y="2850496"/>
              <a:ext cx="121033" cy="189439"/>
            </a:xfrm>
            <a:custGeom>
              <a:avLst/>
              <a:gdLst>
                <a:gd name="T0" fmla="*/ 30 w 30"/>
                <a:gd name="T1" fmla="*/ 37 h 45"/>
                <a:gd name="T2" fmla="*/ 9 w 30"/>
                <a:gd name="T3" fmla="*/ 0 h 45"/>
                <a:gd name="T4" fmla="*/ 0 w 30"/>
                <a:gd name="T5" fmla="*/ 0 h 45"/>
                <a:gd name="T6" fmla="*/ 25 w 30"/>
                <a:gd name="T7" fmla="*/ 45 h 45"/>
                <a:gd name="T8" fmla="*/ 30 w 30"/>
                <a:gd name="T9" fmla="*/ 37 h 45"/>
              </a:gdLst>
              <a:ahLst/>
              <a:cxnLst>
                <a:cxn ang="0">
                  <a:pos x="T0" y="T1"/>
                </a:cxn>
                <a:cxn ang="0">
                  <a:pos x="T2" y="T3"/>
                </a:cxn>
                <a:cxn ang="0">
                  <a:pos x="T4" y="T5"/>
                </a:cxn>
                <a:cxn ang="0">
                  <a:pos x="T6" y="T7"/>
                </a:cxn>
                <a:cxn ang="0">
                  <a:pos x="T8" y="T9"/>
                </a:cxn>
              </a:cxnLst>
              <a:rect l="0" t="0" r="r" b="b"/>
              <a:pathLst>
                <a:path w="30" h="45">
                  <a:moveTo>
                    <a:pt x="30" y="37"/>
                  </a:moveTo>
                  <a:cubicBezTo>
                    <a:pt x="9" y="0"/>
                    <a:pt x="9" y="0"/>
                    <a:pt x="9" y="0"/>
                  </a:cubicBezTo>
                  <a:cubicBezTo>
                    <a:pt x="0" y="0"/>
                    <a:pt x="0" y="0"/>
                    <a:pt x="0" y="0"/>
                  </a:cubicBezTo>
                  <a:cubicBezTo>
                    <a:pt x="25" y="45"/>
                    <a:pt x="25" y="45"/>
                    <a:pt x="25" y="45"/>
                  </a:cubicBezTo>
                  <a:cubicBezTo>
                    <a:pt x="26" y="42"/>
                    <a:pt x="27" y="39"/>
                    <a:pt x="3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grpSp>
      <p:pic>
        <p:nvPicPr>
          <p:cNvPr id="90" name="Picture 89">
            <a:extLst>
              <a:ext uri="{FF2B5EF4-FFF2-40B4-BE49-F238E27FC236}">
                <a16:creationId xmlns:a16="http://schemas.microsoft.com/office/drawing/2014/main" id="{4A3DC6CF-6EA9-4D27-B154-71214A4E7A73}"/>
              </a:ext>
            </a:extLst>
          </p:cNvPr>
          <p:cNvPicPr>
            <a:picLocks noChangeAspect="1"/>
          </p:cNvPicPr>
          <p:nvPr/>
        </p:nvPicPr>
        <p:blipFill>
          <a:blip r:embed="rId10"/>
          <a:stretch>
            <a:fillRect/>
          </a:stretch>
        </p:blipFill>
        <p:spPr>
          <a:xfrm>
            <a:off x="1913279" y="4387505"/>
            <a:ext cx="551769" cy="478607"/>
          </a:xfrm>
          <a:prstGeom prst="rect">
            <a:avLst/>
          </a:prstGeom>
        </p:spPr>
      </p:pic>
      <p:pic>
        <p:nvPicPr>
          <p:cNvPr id="92" name="Picture 91" descr="A close up of a sign&#10;&#10;Description automatically generated">
            <a:extLst>
              <a:ext uri="{FF2B5EF4-FFF2-40B4-BE49-F238E27FC236}">
                <a16:creationId xmlns:a16="http://schemas.microsoft.com/office/drawing/2014/main" id="{40CCBB94-FEA9-4E8D-A9CE-B4503A2522F3}"/>
              </a:ext>
            </a:extLst>
          </p:cNvPr>
          <p:cNvPicPr>
            <a:picLocks noChangeAspect="1"/>
          </p:cNvPicPr>
          <p:nvPr/>
        </p:nvPicPr>
        <p:blipFill>
          <a:blip r:embed="rId11"/>
          <a:stretch>
            <a:fillRect/>
          </a:stretch>
        </p:blipFill>
        <p:spPr>
          <a:xfrm>
            <a:off x="5824541" y="4363497"/>
            <a:ext cx="577844" cy="526623"/>
          </a:xfrm>
          <a:prstGeom prst="rect">
            <a:avLst/>
          </a:prstGeom>
        </p:spPr>
      </p:pic>
      <p:pic>
        <p:nvPicPr>
          <p:cNvPr id="93" name="Picture 92" descr="A close up of a sign&#10;&#10;Description automatically generated">
            <a:extLst>
              <a:ext uri="{FF2B5EF4-FFF2-40B4-BE49-F238E27FC236}">
                <a16:creationId xmlns:a16="http://schemas.microsoft.com/office/drawing/2014/main" id="{34B0AA35-F280-4190-A6E5-B557745D8D08}"/>
              </a:ext>
            </a:extLst>
          </p:cNvPr>
          <p:cNvPicPr>
            <a:picLocks noChangeAspect="1"/>
          </p:cNvPicPr>
          <p:nvPr/>
        </p:nvPicPr>
        <p:blipFill>
          <a:blip r:embed="rId11"/>
          <a:stretch>
            <a:fillRect/>
          </a:stretch>
        </p:blipFill>
        <p:spPr>
          <a:xfrm>
            <a:off x="9755314" y="4363497"/>
            <a:ext cx="577844" cy="526623"/>
          </a:xfrm>
          <a:prstGeom prst="rect">
            <a:avLst/>
          </a:prstGeom>
        </p:spPr>
      </p:pic>
      <p:pic>
        <p:nvPicPr>
          <p:cNvPr id="9" name="1 - 1.31 - 1.37 - na edited">
            <a:hlinkClick r:id="" action="ppaction://media"/>
            <a:extLst>
              <a:ext uri="{FF2B5EF4-FFF2-40B4-BE49-F238E27FC236}">
                <a16:creationId xmlns:a16="http://schemas.microsoft.com/office/drawing/2014/main" id="{C948D857-DF27-4A0C-A2FC-C2300DBEFFA3}"/>
              </a:ext>
            </a:extLst>
          </p:cNvPr>
          <p:cNvPicPr>
            <a:picLocks noGrp="1" noChangeAspect="1"/>
          </p:cNvPicPr>
          <p:nvPr>
            <p:ph type="media" sz="quarter" idx="10"/>
            <a:videoFile r:link="rId3"/>
            <p:extLst>
              <p:ext uri="{DAA4B4D4-6D71-4841-9C94-3DE7FCFB9230}">
                <p14:media xmlns:p14="http://schemas.microsoft.com/office/powerpoint/2010/main" r:embed="rId2"/>
              </p:ext>
            </p:extLst>
          </p:nvPr>
        </p:nvPicPr>
        <p:blipFill>
          <a:blip r:embed="rId12"/>
          <a:stretch>
            <a:fillRect/>
          </a:stretch>
        </p:blipFill>
        <p:spPr>
          <a:xfrm>
            <a:off x="393700" y="1646238"/>
            <a:ext cx="3635375" cy="2057400"/>
          </a:xfrm>
        </p:spPr>
      </p:pic>
      <p:pic>
        <p:nvPicPr>
          <p:cNvPr id="13" name="video 2 - option 2 - Teams checklist - na edited">
            <a:hlinkClick r:id="" action="ppaction://media"/>
            <a:extLst>
              <a:ext uri="{FF2B5EF4-FFF2-40B4-BE49-F238E27FC236}">
                <a16:creationId xmlns:a16="http://schemas.microsoft.com/office/drawing/2014/main" id="{F07C22CF-27F4-437C-BE52-E403ACB0D4F0}"/>
              </a:ext>
            </a:extLst>
          </p:cNvPr>
          <p:cNvPicPr>
            <a:picLocks noGrp="1" noChangeAspect="1"/>
          </p:cNvPicPr>
          <p:nvPr>
            <p:ph type="media" sz="quarter" idx="11"/>
            <a:videoFile r:link="rId5"/>
            <p:extLst>
              <p:ext uri="{DAA4B4D4-6D71-4841-9C94-3DE7FCFB9230}">
                <p14:media xmlns:p14="http://schemas.microsoft.com/office/powerpoint/2010/main" r:embed="rId4"/>
              </p:ext>
            </p:extLst>
          </p:nvPr>
        </p:nvPicPr>
        <p:blipFill>
          <a:blip r:embed="rId13"/>
          <a:stretch>
            <a:fillRect/>
          </a:stretch>
        </p:blipFill>
        <p:spPr>
          <a:xfrm>
            <a:off x="4291013" y="1646238"/>
            <a:ext cx="3635375" cy="2057400"/>
          </a:xfrm>
        </p:spPr>
      </p:pic>
      <p:pic>
        <p:nvPicPr>
          <p:cNvPr id="16" name="3 - 2.12-2.20 - na edited">
            <a:hlinkClick r:id="" action="ppaction://media"/>
            <a:extLst>
              <a:ext uri="{FF2B5EF4-FFF2-40B4-BE49-F238E27FC236}">
                <a16:creationId xmlns:a16="http://schemas.microsoft.com/office/drawing/2014/main" id="{87B14E9E-D5A5-49AC-B100-8C1E196DB57B}"/>
              </a:ext>
            </a:extLst>
          </p:cNvPr>
          <p:cNvPicPr>
            <a:picLocks noGrp="1" noChangeAspect="1"/>
          </p:cNvPicPr>
          <p:nvPr>
            <p:ph type="media" sz="quarter" idx="12"/>
            <a:videoFile r:link="rId7"/>
            <p:extLst>
              <p:ext uri="{DAA4B4D4-6D71-4841-9C94-3DE7FCFB9230}">
                <p14:media xmlns:p14="http://schemas.microsoft.com/office/powerpoint/2010/main" r:embed="rId6"/>
              </p:ext>
            </p:extLst>
          </p:nvPr>
        </p:nvPicPr>
        <p:blipFill>
          <a:blip r:embed="rId14"/>
          <a:stretch>
            <a:fillRect/>
          </a:stretch>
        </p:blipFill>
        <p:spPr>
          <a:xfrm>
            <a:off x="8191500" y="1646238"/>
            <a:ext cx="3635375" cy="2057400"/>
          </a:xfrm>
        </p:spPr>
      </p:pic>
    </p:spTree>
    <p:custDataLst>
      <p:tags r:id="rId1"/>
    </p:custDataLst>
    <p:extLst>
      <p:ext uri="{BB962C8B-B14F-4D97-AF65-F5344CB8AC3E}">
        <p14:creationId xmlns:p14="http://schemas.microsoft.com/office/powerpoint/2010/main" val="10920531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58"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131"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91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9"/>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video>
              <p:cMediaNode vol="80000">
                <p:cTn id="21" fill="hold" display="0">
                  <p:stCondLst>
                    <p:cond delay="indefinite"/>
                  </p:stCondLst>
                </p:cTn>
                <p:tgtEl>
                  <p:spTgt spid="13"/>
                </p:tgtEl>
              </p:cMediaNode>
            </p:video>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3"/>
                                        </p:tgtEl>
                                      </p:cBhvr>
                                    </p:cmd>
                                  </p:childTnLst>
                                </p:cTn>
                              </p:par>
                            </p:childTnLst>
                          </p:cTn>
                        </p:par>
                      </p:childTnLst>
                    </p:cTn>
                  </p:par>
                </p:childTnLst>
              </p:cTn>
              <p:nextCondLst>
                <p:cond evt="onClick" delay="0">
                  <p:tgtEl>
                    <p:spTgt spid="13"/>
                  </p:tgtEl>
                </p:cond>
              </p:nextCondLst>
            </p:seq>
            <p:video>
              <p:cMediaNode vol="80000">
                <p:cTn id="27" fill="hold" display="0">
                  <p:stCondLst>
                    <p:cond delay="indefinite"/>
                  </p:stCondLst>
                </p:cTn>
                <p:tgtEl>
                  <p:spTgt spid="16"/>
                </p:tgtEl>
              </p:cMediaNode>
            </p:vide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B5BF8C-9F5F-4B59-8F62-23E08980895C}"/>
              </a:ext>
            </a:extLst>
          </p:cNvPr>
          <p:cNvPicPr>
            <a:picLocks noChangeAspect="1"/>
          </p:cNvPicPr>
          <p:nvPr/>
        </p:nvPicPr>
        <p:blipFill>
          <a:blip r:embed="rId10"/>
          <a:stretch>
            <a:fillRect/>
          </a:stretch>
        </p:blipFill>
        <p:spPr>
          <a:xfrm>
            <a:off x="8209748" y="1654901"/>
            <a:ext cx="3656030" cy="2056517"/>
          </a:xfrm>
          <a:prstGeom prst="rect">
            <a:avLst/>
          </a:prstGeom>
          <a:effectLst>
            <a:outerShdw blurRad="254000" dist="76200" dir="2700000" algn="tl" rotWithShape="0">
              <a:prstClr val="black">
                <a:alpha val="40000"/>
              </a:prstClr>
            </a:outerShdw>
          </a:effectLst>
        </p:spPr>
      </p:pic>
      <p:sp>
        <p:nvSpPr>
          <p:cNvPr id="2" name="Title 1">
            <a:extLst>
              <a:ext uri="{FF2B5EF4-FFF2-40B4-BE49-F238E27FC236}">
                <a16:creationId xmlns:a16="http://schemas.microsoft.com/office/drawing/2014/main" id="{CFFA4E4C-3B07-469E-8AEF-C5C010BE15F4}"/>
              </a:ext>
            </a:extLst>
          </p:cNvPr>
          <p:cNvSpPr>
            <a:spLocks noGrp="1"/>
          </p:cNvSpPr>
          <p:nvPr>
            <p:ph type="title"/>
          </p:nvPr>
        </p:nvSpPr>
        <p:spPr/>
        <p:txBody>
          <a:bodyPr/>
          <a:lstStyle/>
          <a:p>
            <a:r>
              <a:rPr lang="en-US"/>
              <a:t>Streamline seller workflows</a:t>
            </a:r>
          </a:p>
        </p:txBody>
      </p:sp>
      <p:sp>
        <p:nvSpPr>
          <p:cNvPr id="15" name="Text Placeholder 14">
            <a:extLst>
              <a:ext uri="{FF2B5EF4-FFF2-40B4-BE49-F238E27FC236}">
                <a16:creationId xmlns:a16="http://schemas.microsoft.com/office/drawing/2014/main" id="{F1661D0E-B09E-45F1-97C5-F013CD1F6F13}"/>
              </a:ext>
            </a:extLst>
          </p:cNvPr>
          <p:cNvSpPr>
            <a:spLocks noGrp="1"/>
          </p:cNvSpPr>
          <p:nvPr>
            <p:ph type="body" sz="quarter" idx="13"/>
          </p:nvPr>
        </p:nvSpPr>
        <p:spPr/>
        <p:txBody>
          <a:bodyPr/>
          <a:lstStyle/>
          <a:p>
            <a:pPr lvl="0"/>
            <a:r>
              <a:rPr lang="en-US"/>
              <a:t>Collaborate on deals in</a:t>
            </a:r>
          </a:p>
          <a:p>
            <a:pPr lvl="0"/>
            <a:r>
              <a:rPr lang="en-US"/>
              <a:t>a modern workspace</a:t>
            </a:r>
          </a:p>
        </p:txBody>
      </p:sp>
      <p:sp>
        <p:nvSpPr>
          <p:cNvPr id="16" name="Text Placeholder 15">
            <a:extLst>
              <a:ext uri="{FF2B5EF4-FFF2-40B4-BE49-F238E27FC236}">
                <a16:creationId xmlns:a16="http://schemas.microsoft.com/office/drawing/2014/main" id="{844977B6-1655-46DA-8B69-4892E8415473}"/>
              </a:ext>
            </a:extLst>
          </p:cNvPr>
          <p:cNvSpPr>
            <a:spLocks noGrp="1"/>
          </p:cNvSpPr>
          <p:nvPr>
            <p:ph type="body" sz="quarter" idx="14"/>
          </p:nvPr>
        </p:nvSpPr>
        <p:spPr/>
        <p:txBody>
          <a:bodyPr/>
          <a:lstStyle/>
          <a:p>
            <a:r>
              <a:rPr lang="en-US"/>
              <a:t>Create, edit, and share </a:t>
            </a:r>
            <a:br>
              <a:rPr lang="en-US"/>
            </a:br>
            <a:r>
              <a:rPr lang="en-US"/>
              <a:t>sales documents</a:t>
            </a:r>
          </a:p>
        </p:txBody>
      </p:sp>
      <p:sp>
        <p:nvSpPr>
          <p:cNvPr id="17" name="Text Placeholder 16">
            <a:extLst>
              <a:ext uri="{FF2B5EF4-FFF2-40B4-BE49-F238E27FC236}">
                <a16:creationId xmlns:a16="http://schemas.microsoft.com/office/drawing/2014/main" id="{D60DA7BE-7C3E-4CFF-BB9D-78604A800044}"/>
              </a:ext>
            </a:extLst>
          </p:cNvPr>
          <p:cNvSpPr>
            <a:spLocks noGrp="1"/>
          </p:cNvSpPr>
          <p:nvPr>
            <p:ph type="body" sz="quarter" idx="15"/>
          </p:nvPr>
        </p:nvSpPr>
        <p:spPr/>
        <p:txBody>
          <a:bodyPr/>
          <a:lstStyle/>
          <a:p>
            <a:r>
              <a:rPr lang="en-US"/>
              <a:t>Work on the go with</a:t>
            </a:r>
            <a:br>
              <a:rPr lang="en-US"/>
            </a:br>
            <a:r>
              <a:rPr lang="en-US"/>
              <a:t>mobile application</a:t>
            </a:r>
          </a:p>
        </p:txBody>
      </p:sp>
      <p:sp>
        <p:nvSpPr>
          <p:cNvPr id="133" name="Rectangle 132">
            <a:extLst>
              <a:ext uri="{FF2B5EF4-FFF2-40B4-BE49-F238E27FC236}">
                <a16:creationId xmlns:a16="http://schemas.microsoft.com/office/drawing/2014/main" id="{34C618E2-4731-4A13-8463-8404545ED8F4}"/>
              </a:ext>
            </a:extLst>
          </p:cNvPr>
          <p:cNvSpPr/>
          <p:nvPr/>
        </p:nvSpPr>
        <p:spPr>
          <a:xfrm>
            <a:off x="2096850" y="4715718"/>
            <a:ext cx="92398" cy="369332"/>
          </a:xfrm>
          <a:prstGeom prst="rect">
            <a:avLst/>
          </a:prstGeom>
        </p:spPr>
        <p:txBody>
          <a:bodyPr wrap="none" l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3C3C41"/>
                  </a:gs>
                  <a:gs pos="100000">
                    <a:srgbClr val="3C3C41"/>
                  </a:gs>
                </a:gsLst>
                <a:lin ang="5400000" scaled="1"/>
              </a:gradFill>
              <a:effectLst/>
              <a:uLnTx/>
              <a:uFillTx/>
              <a:latin typeface="Segoe UI" panose="020B0502040204020203" pitchFamily="34" charset="0"/>
              <a:ea typeface="Times New Roman" panose="02020603050405020304" pitchFamily="18" charset="0"/>
              <a:cs typeface="Segoe UI" panose="020B0502040204020203" pitchFamily="34" charset="0"/>
            </a:endParaRPr>
          </a:p>
        </p:txBody>
      </p:sp>
      <p:sp>
        <p:nvSpPr>
          <p:cNvPr id="152" name="Rectangle 151">
            <a:extLst>
              <a:ext uri="{FF2B5EF4-FFF2-40B4-BE49-F238E27FC236}">
                <a16:creationId xmlns:a16="http://schemas.microsoft.com/office/drawing/2014/main" id="{8785BB1C-6453-43E1-B030-9A141F4BC659}"/>
              </a:ext>
            </a:extLst>
          </p:cNvPr>
          <p:cNvSpPr/>
          <p:nvPr/>
        </p:nvSpPr>
        <p:spPr>
          <a:xfrm>
            <a:off x="4799717" y="4715717"/>
            <a:ext cx="2708143" cy="369332"/>
          </a:xfrm>
          <a:prstGeom prst="rect">
            <a:avLst/>
          </a:prstGeom>
        </p:spPr>
        <p:txBody>
          <a:bodyPr wrap="square" l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3C3C41"/>
                  </a:gs>
                  <a:gs pos="100000">
                    <a:srgbClr val="3C3C41"/>
                  </a:gs>
                </a:gsLst>
                <a:lin ang="5400000" scaled="1"/>
              </a:gradFill>
              <a:effectLst/>
              <a:uLnTx/>
              <a:uFillTx/>
              <a:latin typeface="Segoe UI" panose="020B0502040204020203" pitchFamily="34" charset="0"/>
              <a:ea typeface="Calibri" panose="020F0502020204030204" pitchFamily="34" charset="0"/>
              <a:cs typeface="Segoe UI" panose="020B0502040204020203" pitchFamily="34" charset="0"/>
            </a:endParaRPr>
          </a:p>
        </p:txBody>
      </p:sp>
      <p:pic>
        <p:nvPicPr>
          <p:cNvPr id="73" name="Picture 72" descr="A close up of a sign&#10;&#10;Description automatically generated">
            <a:extLst>
              <a:ext uri="{FF2B5EF4-FFF2-40B4-BE49-F238E27FC236}">
                <a16:creationId xmlns:a16="http://schemas.microsoft.com/office/drawing/2014/main" id="{4544F5ED-B472-4945-9561-6127494041E1}"/>
              </a:ext>
            </a:extLst>
          </p:cNvPr>
          <p:cNvPicPr>
            <a:picLocks noChangeAspect="1"/>
          </p:cNvPicPr>
          <p:nvPr/>
        </p:nvPicPr>
        <p:blipFill>
          <a:blip r:embed="rId11"/>
          <a:stretch>
            <a:fillRect/>
          </a:stretch>
        </p:blipFill>
        <p:spPr>
          <a:xfrm>
            <a:off x="5766540" y="4363497"/>
            <a:ext cx="605449" cy="526623"/>
          </a:xfrm>
          <a:prstGeom prst="rect">
            <a:avLst/>
          </a:prstGeom>
        </p:spPr>
      </p:pic>
      <p:pic>
        <p:nvPicPr>
          <p:cNvPr id="74" name="Picture 73">
            <a:extLst>
              <a:ext uri="{FF2B5EF4-FFF2-40B4-BE49-F238E27FC236}">
                <a16:creationId xmlns:a16="http://schemas.microsoft.com/office/drawing/2014/main" id="{D8780561-A92F-4E1E-AC3F-A5306240EF51}"/>
              </a:ext>
            </a:extLst>
          </p:cNvPr>
          <p:cNvPicPr>
            <a:picLocks noChangeAspect="1"/>
          </p:cNvPicPr>
          <p:nvPr/>
        </p:nvPicPr>
        <p:blipFill>
          <a:blip r:embed="rId12"/>
          <a:stretch>
            <a:fillRect/>
          </a:stretch>
        </p:blipFill>
        <p:spPr>
          <a:xfrm>
            <a:off x="9708091" y="4387505"/>
            <a:ext cx="551769" cy="478607"/>
          </a:xfrm>
          <a:prstGeom prst="rect">
            <a:avLst/>
          </a:prstGeom>
        </p:spPr>
      </p:pic>
      <p:pic>
        <p:nvPicPr>
          <p:cNvPr id="75" name="Picture 74" descr="A close up of a sign&#10;&#10;Description automatically generated">
            <a:extLst>
              <a:ext uri="{FF2B5EF4-FFF2-40B4-BE49-F238E27FC236}">
                <a16:creationId xmlns:a16="http://schemas.microsoft.com/office/drawing/2014/main" id="{27A4174F-E9C7-4ED4-9230-FA8F6B7429C3}"/>
              </a:ext>
            </a:extLst>
          </p:cNvPr>
          <p:cNvPicPr>
            <a:picLocks noChangeAspect="1"/>
          </p:cNvPicPr>
          <p:nvPr/>
        </p:nvPicPr>
        <p:blipFill>
          <a:blip r:embed="rId13"/>
          <a:stretch>
            <a:fillRect/>
          </a:stretch>
        </p:blipFill>
        <p:spPr>
          <a:xfrm>
            <a:off x="1900326" y="4363497"/>
            <a:ext cx="577844" cy="526623"/>
          </a:xfrm>
          <a:prstGeom prst="rect">
            <a:avLst/>
          </a:prstGeom>
        </p:spPr>
      </p:pic>
      <p:sp>
        <p:nvSpPr>
          <p:cNvPr id="77" name="Rectangle 76">
            <a:extLst>
              <a:ext uri="{FF2B5EF4-FFF2-40B4-BE49-F238E27FC236}">
                <a16:creationId xmlns:a16="http://schemas.microsoft.com/office/drawing/2014/main" id="{EDF4F673-281C-499F-AF98-F9825E387BBF}"/>
              </a:ext>
            </a:extLst>
          </p:cNvPr>
          <p:cNvSpPr/>
          <p:nvPr/>
        </p:nvSpPr>
        <p:spPr>
          <a:xfrm>
            <a:off x="9991565" y="4728459"/>
            <a:ext cx="92397" cy="369332"/>
          </a:xfrm>
          <a:prstGeom prst="rect">
            <a:avLst/>
          </a:prstGeom>
        </p:spPr>
        <p:txBody>
          <a:bodyPr wrap="none" l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3C3C41"/>
                  </a:gs>
                  <a:gs pos="100000">
                    <a:srgbClr val="3C3C41"/>
                  </a:gs>
                </a:gsLst>
                <a:lin ang="5400000" scaled="1"/>
              </a:gra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67" name="Oval 66">
            <a:extLst>
              <a:ext uri="{FF2B5EF4-FFF2-40B4-BE49-F238E27FC236}">
                <a16:creationId xmlns:a16="http://schemas.microsoft.com/office/drawing/2014/main" id="{EBB35BA8-FC2C-4522-9BB2-B090D2EB9E63}"/>
              </a:ext>
            </a:extLst>
          </p:cNvPr>
          <p:cNvSpPr>
            <a:spLocks noChangeAspect="1"/>
          </p:cNvSpPr>
          <p:nvPr/>
        </p:nvSpPr>
        <p:spPr>
          <a:xfrm>
            <a:off x="11440806" y="262573"/>
            <a:ext cx="359436" cy="359436"/>
          </a:xfrm>
          <a:prstGeom prst="ellipse">
            <a:avLst/>
          </a:prstGeom>
          <a:solidFill>
            <a:srgbClr val="FFFFFF"/>
          </a:solidFill>
          <a:ln w="9525" cap="flat" cmpd="sng" algn="ctr">
            <a:noFill/>
            <a:prstDash val="solid"/>
            <a:headEnd type="none" w="med" len="med"/>
            <a:tailEnd type="none" w="med" len="med"/>
          </a:ln>
          <a:effectLst>
            <a:outerShdw blurRad="12700" dir="2700000" algn="ctr" rotWithShape="0">
              <a:srgbClr val="000000">
                <a:alpha val="26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9" name="Group 18">
            <a:extLst>
              <a:ext uri="{FF2B5EF4-FFF2-40B4-BE49-F238E27FC236}">
                <a16:creationId xmlns:a16="http://schemas.microsoft.com/office/drawing/2014/main" id="{1B3F0660-E5D6-4B9C-B20F-6F487147988C}"/>
              </a:ext>
            </a:extLst>
          </p:cNvPr>
          <p:cNvGrpSpPr/>
          <p:nvPr/>
        </p:nvGrpSpPr>
        <p:grpSpPr>
          <a:xfrm>
            <a:off x="11515599" y="337388"/>
            <a:ext cx="209806" cy="211446"/>
            <a:chOff x="11515599" y="337388"/>
            <a:chExt cx="209806" cy="211446"/>
          </a:xfrm>
        </p:grpSpPr>
        <p:sp>
          <p:nvSpPr>
            <p:cNvPr id="72" name="AutoShape 309">
              <a:extLst>
                <a:ext uri="{FF2B5EF4-FFF2-40B4-BE49-F238E27FC236}">
                  <a16:creationId xmlns:a16="http://schemas.microsoft.com/office/drawing/2014/main" id="{C499EADD-6343-4345-A8A2-747B1592EAEA}"/>
                </a:ext>
              </a:extLst>
            </p:cNvPr>
            <p:cNvSpPr>
              <a:spLocks noChangeAspect="1" noChangeArrowheads="1" noTextEdit="1"/>
            </p:cNvSpPr>
            <p:nvPr/>
          </p:nvSpPr>
          <p:spPr bwMode="auto">
            <a:xfrm>
              <a:off x="11515599" y="337388"/>
              <a:ext cx="209806" cy="2098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82" name="Freeform 311">
              <a:extLst>
                <a:ext uri="{FF2B5EF4-FFF2-40B4-BE49-F238E27FC236}">
                  <a16:creationId xmlns:a16="http://schemas.microsoft.com/office/drawing/2014/main" id="{A91287C5-C11E-401B-BAB0-39F3C07E8FB6}"/>
                </a:ext>
              </a:extLst>
            </p:cNvPr>
            <p:cNvSpPr>
              <a:spLocks/>
            </p:cNvSpPr>
            <p:nvPr/>
          </p:nvSpPr>
          <p:spPr bwMode="auto">
            <a:xfrm>
              <a:off x="11594276" y="344764"/>
              <a:ext cx="112279" cy="115558"/>
            </a:xfrm>
            <a:custGeom>
              <a:avLst/>
              <a:gdLst>
                <a:gd name="T0" fmla="*/ 0 w 221"/>
                <a:gd name="T1" fmla="*/ 0 h 228"/>
                <a:gd name="T2" fmla="*/ 0 w 221"/>
                <a:gd name="T3" fmla="*/ 0 h 228"/>
                <a:gd name="T4" fmla="*/ 221 w 221"/>
                <a:gd name="T5" fmla="*/ 112 h 228"/>
                <a:gd name="T6" fmla="*/ 0 w 221"/>
                <a:gd name="T7" fmla="*/ 228 h 228"/>
                <a:gd name="T8" fmla="*/ 0 w 221"/>
                <a:gd name="T9" fmla="*/ 0 h 228"/>
              </a:gdLst>
              <a:ahLst/>
              <a:cxnLst>
                <a:cxn ang="0">
                  <a:pos x="T0" y="T1"/>
                </a:cxn>
                <a:cxn ang="0">
                  <a:pos x="T2" y="T3"/>
                </a:cxn>
                <a:cxn ang="0">
                  <a:pos x="T4" y="T5"/>
                </a:cxn>
                <a:cxn ang="0">
                  <a:pos x="T6" y="T7"/>
                </a:cxn>
                <a:cxn ang="0">
                  <a:pos x="T8" y="T9"/>
                </a:cxn>
              </a:cxnLst>
              <a:rect l="0" t="0" r="r" b="b"/>
              <a:pathLst>
                <a:path w="221" h="228">
                  <a:moveTo>
                    <a:pt x="0" y="0"/>
                  </a:moveTo>
                  <a:lnTo>
                    <a:pt x="0" y="0"/>
                  </a:lnTo>
                  <a:lnTo>
                    <a:pt x="221" y="112"/>
                  </a:lnTo>
                  <a:lnTo>
                    <a:pt x="0" y="228"/>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83" name="Freeform 312">
              <a:extLst>
                <a:ext uri="{FF2B5EF4-FFF2-40B4-BE49-F238E27FC236}">
                  <a16:creationId xmlns:a16="http://schemas.microsoft.com/office/drawing/2014/main" id="{E10F9614-38F2-46E4-A7EA-4A6CB3D7DD8E}"/>
                </a:ext>
              </a:extLst>
            </p:cNvPr>
            <p:cNvSpPr>
              <a:spLocks/>
            </p:cNvSpPr>
            <p:nvPr/>
          </p:nvSpPr>
          <p:spPr bwMode="auto">
            <a:xfrm>
              <a:off x="11567231" y="338208"/>
              <a:ext cx="13113" cy="210626"/>
            </a:xfrm>
            <a:custGeom>
              <a:avLst/>
              <a:gdLst>
                <a:gd name="T0" fmla="*/ 0 w 26"/>
                <a:gd name="T1" fmla="*/ 413 h 413"/>
                <a:gd name="T2" fmla="*/ 0 w 26"/>
                <a:gd name="T3" fmla="*/ 413 h 413"/>
                <a:gd name="T4" fmla="*/ 26 w 26"/>
                <a:gd name="T5" fmla="*/ 413 h 413"/>
                <a:gd name="T6" fmla="*/ 26 w 26"/>
                <a:gd name="T7" fmla="*/ 0 h 413"/>
                <a:gd name="T8" fmla="*/ 0 w 26"/>
                <a:gd name="T9" fmla="*/ 0 h 413"/>
                <a:gd name="T10" fmla="*/ 0 w 26"/>
                <a:gd name="T11" fmla="*/ 413 h 413"/>
              </a:gdLst>
              <a:ahLst/>
              <a:cxnLst>
                <a:cxn ang="0">
                  <a:pos x="T0" y="T1"/>
                </a:cxn>
                <a:cxn ang="0">
                  <a:pos x="T2" y="T3"/>
                </a:cxn>
                <a:cxn ang="0">
                  <a:pos x="T4" y="T5"/>
                </a:cxn>
                <a:cxn ang="0">
                  <a:pos x="T6" y="T7"/>
                </a:cxn>
                <a:cxn ang="0">
                  <a:pos x="T8" y="T9"/>
                </a:cxn>
                <a:cxn ang="0">
                  <a:pos x="T10" y="T11"/>
                </a:cxn>
              </a:cxnLst>
              <a:rect l="0" t="0" r="r" b="b"/>
              <a:pathLst>
                <a:path w="26" h="413">
                  <a:moveTo>
                    <a:pt x="0" y="413"/>
                  </a:moveTo>
                  <a:lnTo>
                    <a:pt x="0" y="413"/>
                  </a:lnTo>
                  <a:lnTo>
                    <a:pt x="26" y="413"/>
                  </a:lnTo>
                  <a:lnTo>
                    <a:pt x="26" y="0"/>
                  </a:lnTo>
                  <a:lnTo>
                    <a:pt x="0" y="0"/>
                  </a:lnTo>
                  <a:lnTo>
                    <a:pt x="0" y="41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grpSp>
      <p:grpSp>
        <p:nvGrpSpPr>
          <p:cNvPr id="20" name="Group 19">
            <a:extLst>
              <a:ext uri="{FF2B5EF4-FFF2-40B4-BE49-F238E27FC236}">
                <a16:creationId xmlns:a16="http://schemas.microsoft.com/office/drawing/2014/main" id="{87A991E2-2AE2-4450-B2F6-7CCA104A3540}"/>
              </a:ext>
            </a:extLst>
          </p:cNvPr>
          <p:cNvGrpSpPr>
            <a:grpSpLocks noChangeAspect="1"/>
          </p:cNvGrpSpPr>
          <p:nvPr/>
        </p:nvGrpSpPr>
        <p:grpSpPr>
          <a:xfrm>
            <a:off x="10668488" y="176994"/>
            <a:ext cx="530594" cy="530594"/>
            <a:chOff x="10668488" y="176994"/>
            <a:chExt cx="530594" cy="530594"/>
          </a:xfrm>
          <a:effectLst>
            <a:outerShdw blurRad="63500" sx="102000" sy="102000" algn="ctr" rotWithShape="0">
              <a:prstClr val="black">
                <a:alpha val="40000"/>
              </a:prstClr>
            </a:outerShdw>
          </a:effectLst>
        </p:grpSpPr>
        <p:sp>
          <p:nvSpPr>
            <p:cNvPr id="87" name="Oval 86">
              <a:extLst>
                <a:ext uri="{FF2B5EF4-FFF2-40B4-BE49-F238E27FC236}">
                  <a16:creationId xmlns:a16="http://schemas.microsoft.com/office/drawing/2014/main" id="{6D1276D4-C53F-4D15-8020-AFD6BCCE93B9}"/>
                </a:ext>
              </a:extLst>
            </p:cNvPr>
            <p:cNvSpPr/>
            <p:nvPr/>
          </p:nvSpPr>
          <p:spPr>
            <a:xfrm>
              <a:off x="10668488" y="176994"/>
              <a:ext cx="530594" cy="530594"/>
            </a:xfrm>
            <a:prstGeom prst="ellipse">
              <a:avLst/>
            </a:prstGeom>
            <a:solidFill>
              <a:srgbClr val="FFFFFF"/>
            </a:solidFill>
            <a:ln w="9525" cap="flat" cmpd="sng" algn="ctr">
              <a:noFill/>
              <a:prstDash val="solid"/>
              <a:headEnd type="none" w="med" len="med"/>
              <a:tailEnd type="none" w="med" len="med"/>
            </a:ln>
            <a:effectLst>
              <a:outerShdw blurRad="12700" dir="2700000" algn="ctr" rotWithShape="0">
                <a:srgbClr val="000000">
                  <a:alpha val="26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8" name="Group 87">
              <a:extLst>
                <a:ext uri="{FF2B5EF4-FFF2-40B4-BE49-F238E27FC236}">
                  <a16:creationId xmlns:a16="http://schemas.microsoft.com/office/drawing/2014/main" id="{5D2779C0-DF68-40E3-AE8B-4B4895C3CAAE}"/>
                </a:ext>
              </a:extLst>
            </p:cNvPr>
            <p:cNvGrpSpPr/>
            <p:nvPr/>
          </p:nvGrpSpPr>
          <p:grpSpPr>
            <a:xfrm>
              <a:off x="10790474" y="300383"/>
              <a:ext cx="286622" cy="283817"/>
              <a:chOff x="7772016" y="2650536"/>
              <a:chExt cx="536742" cy="531491"/>
            </a:xfrm>
          </p:grpSpPr>
          <p:sp>
            <p:nvSpPr>
              <p:cNvPr id="89" name="Freeform 968">
                <a:extLst>
                  <a:ext uri="{FF2B5EF4-FFF2-40B4-BE49-F238E27FC236}">
                    <a16:creationId xmlns:a16="http://schemas.microsoft.com/office/drawing/2014/main" id="{EE904C5A-D75A-4878-84AA-BEA6672D855A}"/>
                  </a:ext>
                </a:extLst>
              </p:cNvPr>
              <p:cNvSpPr>
                <a:spLocks/>
              </p:cNvSpPr>
              <p:nvPr/>
            </p:nvSpPr>
            <p:spPr bwMode="auto">
              <a:xfrm>
                <a:off x="7893051" y="2850509"/>
                <a:ext cx="126293" cy="189440"/>
              </a:xfrm>
              <a:custGeom>
                <a:avLst/>
                <a:gdLst>
                  <a:gd name="T0" fmla="*/ 5 w 30"/>
                  <a:gd name="T1" fmla="*/ 45 h 45"/>
                  <a:gd name="T2" fmla="*/ 30 w 30"/>
                  <a:gd name="T3" fmla="*/ 0 h 45"/>
                  <a:gd name="T4" fmla="*/ 21 w 30"/>
                  <a:gd name="T5" fmla="*/ 0 h 45"/>
                  <a:gd name="T6" fmla="*/ 0 w 30"/>
                  <a:gd name="T7" fmla="*/ 37 h 45"/>
                  <a:gd name="T8" fmla="*/ 5 w 30"/>
                  <a:gd name="T9" fmla="*/ 45 h 45"/>
                </a:gdLst>
                <a:ahLst/>
                <a:cxnLst>
                  <a:cxn ang="0">
                    <a:pos x="T0" y="T1"/>
                  </a:cxn>
                  <a:cxn ang="0">
                    <a:pos x="T2" y="T3"/>
                  </a:cxn>
                  <a:cxn ang="0">
                    <a:pos x="T4" y="T5"/>
                  </a:cxn>
                  <a:cxn ang="0">
                    <a:pos x="T6" y="T7"/>
                  </a:cxn>
                  <a:cxn ang="0">
                    <a:pos x="T8" y="T9"/>
                  </a:cxn>
                </a:cxnLst>
                <a:rect l="0" t="0" r="r" b="b"/>
                <a:pathLst>
                  <a:path w="30" h="45">
                    <a:moveTo>
                      <a:pt x="5" y="45"/>
                    </a:moveTo>
                    <a:cubicBezTo>
                      <a:pt x="30" y="0"/>
                      <a:pt x="30" y="0"/>
                      <a:pt x="30" y="0"/>
                    </a:cubicBezTo>
                    <a:cubicBezTo>
                      <a:pt x="21" y="0"/>
                      <a:pt x="21" y="0"/>
                      <a:pt x="21" y="0"/>
                    </a:cubicBezTo>
                    <a:cubicBezTo>
                      <a:pt x="0" y="37"/>
                      <a:pt x="0" y="37"/>
                      <a:pt x="0" y="37"/>
                    </a:cubicBezTo>
                    <a:cubicBezTo>
                      <a:pt x="3" y="39"/>
                      <a:pt x="4" y="42"/>
                      <a:pt x="5" y="45"/>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90" name="Freeform 1034">
                <a:extLst>
                  <a:ext uri="{FF2B5EF4-FFF2-40B4-BE49-F238E27FC236}">
                    <a16:creationId xmlns:a16="http://schemas.microsoft.com/office/drawing/2014/main" id="{3A6F47EE-2D05-4AAB-9085-98A2F0208559}"/>
                  </a:ext>
                </a:extLst>
              </p:cNvPr>
              <p:cNvSpPr>
                <a:spLocks/>
              </p:cNvSpPr>
              <p:nvPr/>
            </p:nvSpPr>
            <p:spPr bwMode="auto">
              <a:xfrm>
                <a:off x="7929884" y="3118879"/>
                <a:ext cx="215751" cy="31573"/>
              </a:xfrm>
              <a:custGeom>
                <a:avLst/>
                <a:gdLst>
                  <a:gd name="T0" fmla="*/ 5 w 52"/>
                  <a:gd name="T1" fmla="*/ 8 h 8"/>
                  <a:gd name="T2" fmla="*/ 47 w 52"/>
                  <a:gd name="T3" fmla="*/ 8 h 8"/>
                  <a:gd name="T4" fmla="*/ 52 w 52"/>
                  <a:gd name="T5" fmla="*/ 0 h 8"/>
                  <a:gd name="T6" fmla="*/ 0 w 52"/>
                  <a:gd name="T7" fmla="*/ 0 h 8"/>
                  <a:gd name="T8" fmla="*/ 5 w 52"/>
                  <a:gd name="T9" fmla="*/ 8 h 8"/>
                </a:gdLst>
                <a:ahLst/>
                <a:cxnLst>
                  <a:cxn ang="0">
                    <a:pos x="T0" y="T1"/>
                  </a:cxn>
                  <a:cxn ang="0">
                    <a:pos x="T2" y="T3"/>
                  </a:cxn>
                  <a:cxn ang="0">
                    <a:pos x="T4" y="T5"/>
                  </a:cxn>
                  <a:cxn ang="0">
                    <a:pos x="T6" y="T7"/>
                  </a:cxn>
                  <a:cxn ang="0">
                    <a:pos x="T8" y="T9"/>
                  </a:cxn>
                </a:cxnLst>
                <a:rect l="0" t="0" r="r" b="b"/>
                <a:pathLst>
                  <a:path w="52" h="8">
                    <a:moveTo>
                      <a:pt x="5" y="8"/>
                    </a:moveTo>
                    <a:cubicBezTo>
                      <a:pt x="47" y="8"/>
                      <a:pt x="47" y="8"/>
                      <a:pt x="47" y="8"/>
                    </a:cubicBezTo>
                    <a:cubicBezTo>
                      <a:pt x="48" y="5"/>
                      <a:pt x="50" y="2"/>
                      <a:pt x="52" y="0"/>
                    </a:cubicBezTo>
                    <a:cubicBezTo>
                      <a:pt x="0" y="0"/>
                      <a:pt x="0" y="0"/>
                      <a:pt x="0" y="0"/>
                    </a:cubicBezTo>
                    <a:cubicBezTo>
                      <a:pt x="2" y="2"/>
                      <a:pt x="4" y="5"/>
                      <a:pt x="5" y="8"/>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91" name="Freeform 1035">
                <a:extLst>
                  <a:ext uri="{FF2B5EF4-FFF2-40B4-BE49-F238E27FC236}">
                    <a16:creationId xmlns:a16="http://schemas.microsoft.com/office/drawing/2014/main" id="{8DBBD87A-35BF-4ED2-9FAE-7C1027A1F80C}"/>
                  </a:ext>
                </a:extLst>
              </p:cNvPr>
              <p:cNvSpPr>
                <a:spLocks/>
              </p:cNvSpPr>
              <p:nvPr/>
            </p:nvSpPr>
            <p:spPr bwMode="auto">
              <a:xfrm>
                <a:off x="7772016" y="3108355"/>
                <a:ext cx="147342" cy="73672"/>
              </a:xfrm>
              <a:custGeom>
                <a:avLst/>
                <a:gdLst>
                  <a:gd name="T0" fmla="*/ 36 w 36"/>
                  <a:gd name="T1" fmla="*/ 18 h 18"/>
                  <a:gd name="T2" fmla="*/ 18 w 36"/>
                  <a:gd name="T3" fmla="*/ 0 h 18"/>
                  <a:gd name="T4" fmla="*/ 0 w 36"/>
                  <a:gd name="T5" fmla="*/ 18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36" y="8"/>
                      <a:pt x="28" y="0"/>
                      <a:pt x="18" y="0"/>
                    </a:cubicBezTo>
                    <a:cubicBezTo>
                      <a:pt x="8" y="0"/>
                      <a:pt x="0" y="8"/>
                      <a:pt x="0" y="18"/>
                    </a:cubicBezTo>
                    <a:lnTo>
                      <a:pt x="36" y="18"/>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92" name="Oval 1036">
                <a:extLst>
                  <a:ext uri="{FF2B5EF4-FFF2-40B4-BE49-F238E27FC236}">
                    <a16:creationId xmlns:a16="http://schemas.microsoft.com/office/drawing/2014/main" id="{6EDC4AA1-F8EE-47E8-A0D6-7C3578B40099}"/>
                  </a:ext>
                </a:extLst>
              </p:cNvPr>
              <p:cNvSpPr>
                <a:spLocks noChangeArrowheads="1"/>
              </p:cNvSpPr>
              <p:nvPr/>
            </p:nvSpPr>
            <p:spPr bwMode="auto">
              <a:xfrm>
                <a:off x="7814117" y="3018900"/>
                <a:ext cx="63146" cy="63146"/>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93" name="Freeform 1037">
                <a:extLst>
                  <a:ext uri="{FF2B5EF4-FFF2-40B4-BE49-F238E27FC236}">
                    <a16:creationId xmlns:a16="http://schemas.microsoft.com/office/drawing/2014/main" id="{0EC94BD3-9BEC-4CED-A206-396406ACB398}"/>
                  </a:ext>
                </a:extLst>
              </p:cNvPr>
              <p:cNvSpPr>
                <a:spLocks/>
              </p:cNvSpPr>
              <p:nvPr/>
            </p:nvSpPr>
            <p:spPr bwMode="auto">
              <a:xfrm>
                <a:off x="8156152" y="3108353"/>
                <a:ext cx="152606" cy="73672"/>
              </a:xfrm>
              <a:custGeom>
                <a:avLst/>
                <a:gdLst>
                  <a:gd name="T0" fmla="*/ 36 w 36"/>
                  <a:gd name="T1" fmla="*/ 18 h 18"/>
                  <a:gd name="T2" fmla="*/ 18 w 36"/>
                  <a:gd name="T3" fmla="*/ 0 h 18"/>
                  <a:gd name="T4" fmla="*/ 0 w 36"/>
                  <a:gd name="T5" fmla="*/ 18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36" y="8"/>
                      <a:pt x="28" y="0"/>
                      <a:pt x="18" y="0"/>
                    </a:cubicBezTo>
                    <a:cubicBezTo>
                      <a:pt x="8" y="0"/>
                      <a:pt x="0" y="8"/>
                      <a:pt x="0" y="18"/>
                    </a:cubicBezTo>
                    <a:lnTo>
                      <a:pt x="36" y="18"/>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94" name="Oval 1038">
                <a:extLst>
                  <a:ext uri="{FF2B5EF4-FFF2-40B4-BE49-F238E27FC236}">
                    <a16:creationId xmlns:a16="http://schemas.microsoft.com/office/drawing/2014/main" id="{4D75621B-80B7-48F0-86A4-C6A0C26759CA}"/>
                  </a:ext>
                </a:extLst>
              </p:cNvPr>
              <p:cNvSpPr>
                <a:spLocks noChangeArrowheads="1"/>
              </p:cNvSpPr>
              <p:nvPr/>
            </p:nvSpPr>
            <p:spPr bwMode="auto">
              <a:xfrm>
                <a:off x="8198243" y="3018896"/>
                <a:ext cx="68410" cy="63146"/>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95" name="Freeform 1039">
                <a:extLst>
                  <a:ext uri="{FF2B5EF4-FFF2-40B4-BE49-F238E27FC236}">
                    <a16:creationId xmlns:a16="http://schemas.microsoft.com/office/drawing/2014/main" id="{73210BCE-0CC9-4D91-8D14-0A0D565360F4}"/>
                  </a:ext>
                </a:extLst>
              </p:cNvPr>
              <p:cNvSpPr>
                <a:spLocks/>
              </p:cNvSpPr>
              <p:nvPr/>
            </p:nvSpPr>
            <p:spPr bwMode="auto">
              <a:xfrm>
                <a:off x="7961453" y="2739996"/>
                <a:ext cx="152606" cy="73672"/>
              </a:xfrm>
              <a:custGeom>
                <a:avLst/>
                <a:gdLst>
                  <a:gd name="T0" fmla="*/ 36 w 36"/>
                  <a:gd name="T1" fmla="*/ 18 h 18"/>
                  <a:gd name="T2" fmla="*/ 18 w 36"/>
                  <a:gd name="T3" fmla="*/ 0 h 18"/>
                  <a:gd name="T4" fmla="*/ 0 w 36"/>
                  <a:gd name="T5" fmla="*/ 18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36" y="8"/>
                      <a:pt x="28" y="0"/>
                      <a:pt x="18" y="0"/>
                    </a:cubicBezTo>
                    <a:cubicBezTo>
                      <a:pt x="8" y="0"/>
                      <a:pt x="0" y="8"/>
                      <a:pt x="0" y="18"/>
                    </a:cubicBezTo>
                    <a:lnTo>
                      <a:pt x="36" y="18"/>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96" name="Oval 1040">
                <a:extLst>
                  <a:ext uri="{FF2B5EF4-FFF2-40B4-BE49-F238E27FC236}">
                    <a16:creationId xmlns:a16="http://schemas.microsoft.com/office/drawing/2014/main" id="{DF26D92F-D830-4F04-A560-94D5964D04F9}"/>
                  </a:ext>
                </a:extLst>
              </p:cNvPr>
              <p:cNvSpPr>
                <a:spLocks noChangeArrowheads="1"/>
              </p:cNvSpPr>
              <p:nvPr/>
            </p:nvSpPr>
            <p:spPr bwMode="auto">
              <a:xfrm>
                <a:off x="8003561" y="2650536"/>
                <a:ext cx="68410" cy="63146"/>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97" name="Freeform 1058">
                <a:extLst>
                  <a:ext uri="{FF2B5EF4-FFF2-40B4-BE49-F238E27FC236}">
                    <a16:creationId xmlns:a16="http://schemas.microsoft.com/office/drawing/2014/main" id="{199F5BAB-2AAA-4474-920E-5A26490EF977}"/>
                  </a:ext>
                </a:extLst>
              </p:cNvPr>
              <p:cNvSpPr>
                <a:spLocks/>
              </p:cNvSpPr>
              <p:nvPr/>
            </p:nvSpPr>
            <p:spPr bwMode="auto">
              <a:xfrm>
                <a:off x="8061435" y="2850496"/>
                <a:ext cx="121033" cy="189439"/>
              </a:xfrm>
              <a:custGeom>
                <a:avLst/>
                <a:gdLst>
                  <a:gd name="T0" fmla="*/ 30 w 30"/>
                  <a:gd name="T1" fmla="*/ 37 h 45"/>
                  <a:gd name="T2" fmla="*/ 9 w 30"/>
                  <a:gd name="T3" fmla="*/ 0 h 45"/>
                  <a:gd name="T4" fmla="*/ 0 w 30"/>
                  <a:gd name="T5" fmla="*/ 0 h 45"/>
                  <a:gd name="T6" fmla="*/ 25 w 30"/>
                  <a:gd name="T7" fmla="*/ 45 h 45"/>
                  <a:gd name="T8" fmla="*/ 30 w 30"/>
                  <a:gd name="T9" fmla="*/ 37 h 45"/>
                </a:gdLst>
                <a:ahLst/>
                <a:cxnLst>
                  <a:cxn ang="0">
                    <a:pos x="T0" y="T1"/>
                  </a:cxn>
                  <a:cxn ang="0">
                    <a:pos x="T2" y="T3"/>
                  </a:cxn>
                  <a:cxn ang="0">
                    <a:pos x="T4" y="T5"/>
                  </a:cxn>
                  <a:cxn ang="0">
                    <a:pos x="T6" y="T7"/>
                  </a:cxn>
                  <a:cxn ang="0">
                    <a:pos x="T8" y="T9"/>
                  </a:cxn>
                </a:cxnLst>
                <a:rect l="0" t="0" r="r" b="b"/>
                <a:pathLst>
                  <a:path w="30" h="45">
                    <a:moveTo>
                      <a:pt x="30" y="37"/>
                    </a:moveTo>
                    <a:cubicBezTo>
                      <a:pt x="9" y="0"/>
                      <a:pt x="9" y="0"/>
                      <a:pt x="9" y="0"/>
                    </a:cubicBezTo>
                    <a:cubicBezTo>
                      <a:pt x="0" y="0"/>
                      <a:pt x="0" y="0"/>
                      <a:pt x="0" y="0"/>
                    </a:cubicBezTo>
                    <a:cubicBezTo>
                      <a:pt x="25" y="45"/>
                      <a:pt x="25" y="45"/>
                      <a:pt x="25" y="45"/>
                    </a:cubicBezTo>
                    <a:cubicBezTo>
                      <a:pt x="26" y="42"/>
                      <a:pt x="27" y="39"/>
                      <a:pt x="30" y="37"/>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grpSp>
      </p:grpSp>
      <p:sp>
        <p:nvSpPr>
          <p:cNvPr id="101" name="Oval 100">
            <a:extLst>
              <a:ext uri="{FF2B5EF4-FFF2-40B4-BE49-F238E27FC236}">
                <a16:creationId xmlns:a16="http://schemas.microsoft.com/office/drawing/2014/main" id="{C8D94575-EF63-4C55-AAA4-67B7FB611C6C}"/>
              </a:ext>
            </a:extLst>
          </p:cNvPr>
          <p:cNvSpPr>
            <a:spLocks noChangeAspect="1"/>
          </p:cNvSpPr>
          <p:nvPr/>
        </p:nvSpPr>
        <p:spPr>
          <a:xfrm>
            <a:off x="10067327" y="262573"/>
            <a:ext cx="359436" cy="359436"/>
          </a:xfrm>
          <a:prstGeom prst="ellipse">
            <a:avLst/>
          </a:prstGeom>
          <a:solidFill>
            <a:srgbClr val="FFFFFF"/>
          </a:solidFill>
          <a:ln w="9525" cap="flat" cmpd="sng" algn="ctr">
            <a:noFill/>
            <a:prstDash val="solid"/>
            <a:headEnd type="none" w="med" len="med"/>
            <a:tailEnd type="none" w="med" len="med"/>
          </a:ln>
          <a:effectLst>
            <a:outerShdw blurRad="12700" dir="2700000" algn="ctr" rotWithShape="0">
              <a:srgbClr val="000000">
                <a:alpha val="26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8" name="Group 17">
            <a:extLst>
              <a:ext uri="{FF2B5EF4-FFF2-40B4-BE49-F238E27FC236}">
                <a16:creationId xmlns:a16="http://schemas.microsoft.com/office/drawing/2014/main" id="{8EF2C939-8F73-4123-84F4-3155B06FCEB3}"/>
              </a:ext>
            </a:extLst>
          </p:cNvPr>
          <p:cNvGrpSpPr/>
          <p:nvPr/>
        </p:nvGrpSpPr>
        <p:grpSpPr>
          <a:xfrm>
            <a:off x="10130226" y="325902"/>
            <a:ext cx="233647" cy="232761"/>
            <a:chOff x="10130226" y="325902"/>
            <a:chExt cx="233647" cy="232761"/>
          </a:xfrm>
        </p:grpSpPr>
        <p:sp>
          <p:nvSpPr>
            <p:cNvPr id="103" name="AutoShape 181">
              <a:extLst>
                <a:ext uri="{FF2B5EF4-FFF2-40B4-BE49-F238E27FC236}">
                  <a16:creationId xmlns:a16="http://schemas.microsoft.com/office/drawing/2014/main" id="{E9E46E66-27FC-4C49-9C7D-FA32032C4528}"/>
                </a:ext>
              </a:extLst>
            </p:cNvPr>
            <p:cNvSpPr>
              <a:spLocks noChangeAspect="1" noChangeArrowheads="1" noTextEdit="1"/>
            </p:cNvSpPr>
            <p:nvPr/>
          </p:nvSpPr>
          <p:spPr bwMode="auto">
            <a:xfrm>
              <a:off x="10130226" y="327672"/>
              <a:ext cx="226567" cy="2265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104" name="Freeform 183">
              <a:extLst>
                <a:ext uri="{FF2B5EF4-FFF2-40B4-BE49-F238E27FC236}">
                  <a16:creationId xmlns:a16="http://schemas.microsoft.com/office/drawing/2014/main" id="{219CEA42-CA68-465C-A34B-78C6FC93D04B}"/>
                </a:ext>
              </a:extLst>
            </p:cNvPr>
            <p:cNvSpPr>
              <a:spLocks noEditPoints="1"/>
            </p:cNvSpPr>
            <p:nvPr/>
          </p:nvSpPr>
          <p:spPr bwMode="auto">
            <a:xfrm>
              <a:off x="10130226" y="325902"/>
              <a:ext cx="233647" cy="232761"/>
            </a:xfrm>
            <a:custGeom>
              <a:avLst/>
              <a:gdLst>
                <a:gd name="T0" fmla="*/ 213 w 426"/>
                <a:gd name="T1" fmla="*/ 0 h 425"/>
                <a:gd name="T2" fmla="*/ 213 w 426"/>
                <a:gd name="T3" fmla="*/ 0 h 425"/>
                <a:gd name="T4" fmla="*/ 134 w 426"/>
                <a:gd name="T5" fmla="*/ 78 h 425"/>
                <a:gd name="T6" fmla="*/ 153 w 426"/>
                <a:gd name="T7" fmla="*/ 97 h 425"/>
                <a:gd name="T8" fmla="*/ 213 w 426"/>
                <a:gd name="T9" fmla="*/ 38 h 425"/>
                <a:gd name="T10" fmla="*/ 272 w 426"/>
                <a:gd name="T11" fmla="*/ 97 h 425"/>
                <a:gd name="T12" fmla="*/ 292 w 426"/>
                <a:gd name="T13" fmla="*/ 78 h 425"/>
                <a:gd name="T14" fmla="*/ 213 w 426"/>
                <a:gd name="T15" fmla="*/ 0 h 425"/>
                <a:gd name="T16" fmla="*/ 328 w 426"/>
                <a:gd name="T17" fmla="*/ 153 h 425"/>
                <a:gd name="T18" fmla="*/ 328 w 426"/>
                <a:gd name="T19" fmla="*/ 153 h 425"/>
                <a:gd name="T20" fmla="*/ 387 w 426"/>
                <a:gd name="T21" fmla="*/ 212 h 425"/>
                <a:gd name="T22" fmla="*/ 328 w 426"/>
                <a:gd name="T23" fmla="*/ 272 h 425"/>
                <a:gd name="T24" fmla="*/ 347 w 426"/>
                <a:gd name="T25" fmla="*/ 291 h 425"/>
                <a:gd name="T26" fmla="*/ 426 w 426"/>
                <a:gd name="T27" fmla="*/ 212 h 425"/>
                <a:gd name="T28" fmla="*/ 347 w 426"/>
                <a:gd name="T29" fmla="*/ 133 h 425"/>
                <a:gd name="T30" fmla="*/ 328 w 426"/>
                <a:gd name="T31" fmla="*/ 153 h 425"/>
                <a:gd name="T32" fmla="*/ 0 w 426"/>
                <a:gd name="T33" fmla="*/ 212 h 425"/>
                <a:gd name="T34" fmla="*/ 0 w 426"/>
                <a:gd name="T35" fmla="*/ 212 h 425"/>
                <a:gd name="T36" fmla="*/ 79 w 426"/>
                <a:gd name="T37" fmla="*/ 291 h 425"/>
                <a:gd name="T38" fmla="*/ 98 w 426"/>
                <a:gd name="T39" fmla="*/ 272 h 425"/>
                <a:gd name="T40" fmla="*/ 39 w 426"/>
                <a:gd name="T41" fmla="*/ 212 h 425"/>
                <a:gd name="T42" fmla="*/ 98 w 426"/>
                <a:gd name="T43" fmla="*/ 153 h 425"/>
                <a:gd name="T44" fmla="*/ 79 w 426"/>
                <a:gd name="T45" fmla="*/ 133 h 425"/>
                <a:gd name="T46" fmla="*/ 0 w 426"/>
                <a:gd name="T47" fmla="*/ 212 h 425"/>
                <a:gd name="T48" fmla="*/ 213 w 426"/>
                <a:gd name="T49" fmla="*/ 386 h 425"/>
                <a:gd name="T50" fmla="*/ 213 w 426"/>
                <a:gd name="T51" fmla="*/ 386 h 425"/>
                <a:gd name="T52" fmla="*/ 153 w 426"/>
                <a:gd name="T53" fmla="*/ 327 h 425"/>
                <a:gd name="T54" fmla="*/ 134 w 426"/>
                <a:gd name="T55" fmla="*/ 346 h 425"/>
                <a:gd name="T56" fmla="*/ 213 w 426"/>
                <a:gd name="T57" fmla="*/ 425 h 425"/>
                <a:gd name="T58" fmla="*/ 292 w 426"/>
                <a:gd name="T59" fmla="*/ 346 h 425"/>
                <a:gd name="T60" fmla="*/ 272 w 426"/>
                <a:gd name="T61" fmla="*/ 327 h 425"/>
                <a:gd name="T62" fmla="*/ 213 w 426"/>
                <a:gd name="T63" fmla="*/ 38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13" y="0"/>
                  </a:moveTo>
                  <a:lnTo>
                    <a:pt x="213" y="0"/>
                  </a:lnTo>
                  <a:lnTo>
                    <a:pt x="134" y="78"/>
                  </a:lnTo>
                  <a:lnTo>
                    <a:pt x="153" y="97"/>
                  </a:lnTo>
                  <a:lnTo>
                    <a:pt x="213" y="38"/>
                  </a:lnTo>
                  <a:lnTo>
                    <a:pt x="272" y="97"/>
                  </a:lnTo>
                  <a:lnTo>
                    <a:pt x="292" y="78"/>
                  </a:lnTo>
                  <a:lnTo>
                    <a:pt x="213" y="0"/>
                  </a:lnTo>
                  <a:close/>
                  <a:moveTo>
                    <a:pt x="328" y="153"/>
                  </a:moveTo>
                  <a:lnTo>
                    <a:pt x="328" y="153"/>
                  </a:lnTo>
                  <a:lnTo>
                    <a:pt x="387" y="212"/>
                  </a:lnTo>
                  <a:lnTo>
                    <a:pt x="328" y="272"/>
                  </a:lnTo>
                  <a:lnTo>
                    <a:pt x="347" y="291"/>
                  </a:lnTo>
                  <a:lnTo>
                    <a:pt x="426" y="212"/>
                  </a:lnTo>
                  <a:lnTo>
                    <a:pt x="347" y="133"/>
                  </a:lnTo>
                  <a:lnTo>
                    <a:pt x="328" y="153"/>
                  </a:lnTo>
                  <a:close/>
                  <a:moveTo>
                    <a:pt x="0" y="212"/>
                  </a:moveTo>
                  <a:lnTo>
                    <a:pt x="0" y="212"/>
                  </a:lnTo>
                  <a:lnTo>
                    <a:pt x="79" y="291"/>
                  </a:lnTo>
                  <a:lnTo>
                    <a:pt x="98" y="272"/>
                  </a:lnTo>
                  <a:lnTo>
                    <a:pt x="39" y="212"/>
                  </a:lnTo>
                  <a:lnTo>
                    <a:pt x="98" y="153"/>
                  </a:lnTo>
                  <a:lnTo>
                    <a:pt x="79" y="133"/>
                  </a:lnTo>
                  <a:lnTo>
                    <a:pt x="0" y="212"/>
                  </a:lnTo>
                  <a:close/>
                  <a:moveTo>
                    <a:pt x="213" y="386"/>
                  </a:moveTo>
                  <a:lnTo>
                    <a:pt x="213" y="386"/>
                  </a:lnTo>
                  <a:lnTo>
                    <a:pt x="153" y="327"/>
                  </a:lnTo>
                  <a:lnTo>
                    <a:pt x="134" y="346"/>
                  </a:lnTo>
                  <a:lnTo>
                    <a:pt x="213" y="425"/>
                  </a:lnTo>
                  <a:lnTo>
                    <a:pt x="292" y="346"/>
                  </a:lnTo>
                  <a:lnTo>
                    <a:pt x="272" y="327"/>
                  </a:lnTo>
                  <a:lnTo>
                    <a:pt x="213" y="38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105" name="Freeform 184">
              <a:extLst>
                <a:ext uri="{FF2B5EF4-FFF2-40B4-BE49-F238E27FC236}">
                  <a16:creationId xmlns:a16="http://schemas.microsoft.com/office/drawing/2014/main" id="{7A31D671-BB58-41DD-8FAF-36D13A28E1FD}"/>
                </a:ext>
              </a:extLst>
            </p:cNvPr>
            <p:cNvSpPr>
              <a:spLocks/>
            </p:cNvSpPr>
            <p:nvPr/>
          </p:nvSpPr>
          <p:spPr bwMode="auto">
            <a:xfrm>
              <a:off x="10216074" y="411749"/>
              <a:ext cx="61067" cy="60182"/>
            </a:xfrm>
            <a:custGeom>
              <a:avLst/>
              <a:gdLst>
                <a:gd name="T0" fmla="*/ 56 w 111"/>
                <a:gd name="T1" fmla="*/ 110 h 110"/>
                <a:gd name="T2" fmla="*/ 56 w 111"/>
                <a:gd name="T3" fmla="*/ 110 h 110"/>
                <a:gd name="T4" fmla="*/ 77 w 111"/>
                <a:gd name="T5" fmla="*/ 106 h 110"/>
                <a:gd name="T6" fmla="*/ 95 w 111"/>
                <a:gd name="T7" fmla="*/ 94 h 110"/>
                <a:gd name="T8" fmla="*/ 107 w 111"/>
                <a:gd name="T9" fmla="*/ 77 h 110"/>
                <a:gd name="T10" fmla="*/ 111 w 111"/>
                <a:gd name="T11" fmla="*/ 55 h 110"/>
                <a:gd name="T12" fmla="*/ 107 w 111"/>
                <a:gd name="T13" fmla="*/ 34 h 110"/>
                <a:gd name="T14" fmla="*/ 95 w 111"/>
                <a:gd name="T15" fmla="*/ 16 h 110"/>
                <a:gd name="T16" fmla="*/ 77 w 111"/>
                <a:gd name="T17" fmla="*/ 4 h 110"/>
                <a:gd name="T18" fmla="*/ 56 w 111"/>
                <a:gd name="T19" fmla="*/ 0 h 110"/>
                <a:gd name="T20" fmla="*/ 34 w 111"/>
                <a:gd name="T21" fmla="*/ 4 h 110"/>
                <a:gd name="T22" fmla="*/ 17 w 111"/>
                <a:gd name="T23" fmla="*/ 16 h 110"/>
                <a:gd name="T24" fmla="*/ 5 w 111"/>
                <a:gd name="T25" fmla="*/ 34 h 110"/>
                <a:gd name="T26" fmla="*/ 0 w 111"/>
                <a:gd name="T27" fmla="*/ 55 h 110"/>
                <a:gd name="T28" fmla="*/ 5 w 111"/>
                <a:gd name="T29" fmla="*/ 77 h 110"/>
                <a:gd name="T30" fmla="*/ 17 w 111"/>
                <a:gd name="T31" fmla="*/ 94 h 110"/>
                <a:gd name="T32" fmla="*/ 34 w 111"/>
                <a:gd name="T33" fmla="*/ 106 h 110"/>
                <a:gd name="T34" fmla="*/ 56 w 111"/>
                <a:gd name="T35"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10">
                  <a:moveTo>
                    <a:pt x="56" y="110"/>
                  </a:moveTo>
                  <a:lnTo>
                    <a:pt x="56" y="110"/>
                  </a:lnTo>
                  <a:cubicBezTo>
                    <a:pt x="63" y="110"/>
                    <a:pt x="71" y="109"/>
                    <a:pt x="77" y="106"/>
                  </a:cubicBezTo>
                  <a:cubicBezTo>
                    <a:pt x="84" y="103"/>
                    <a:pt x="90" y="99"/>
                    <a:pt x="95" y="94"/>
                  </a:cubicBezTo>
                  <a:cubicBezTo>
                    <a:pt x="100" y="89"/>
                    <a:pt x="104" y="83"/>
                    <a:pt x="107" y="77"/>
                  </a:cubicBezTo>
                  <a:cubicBezTo>
                    <a:pt x="110" y="70"/>
                    <a:pt x="111" y="63"/>
                    <a:pt x="111" y="55"/>
                  </a:cubicBezTo>
                  <a:cubicBezTo>
                    <a:pt x="111" y="48"/>
                    <a:pt x="110" y="40"/>
                    <a:pt x="107" y="34"/>
                  </a:cubicBezTo>
                  <a:cubicBezTo>
                    <a:pt x="104" y="27"/>
                    <a:pt x="100" y="21"/>
                    <a:pt x="95" y="16"/>
                  </a:cubicBezTo>
                  <a:cubicBezTo>
                    <a:pt x="90" y="11"/>
                    <a:pt x="84" y="7"/>
                    <a:pt x="77" y="4"/>
                  </a:cubicBezTo>
                  <a:cubicBezTo>
                    <a:pt x="71" y="1"/>
                    <a:pt x="63" y="0"/>
                    <a:pt x="56" y="0"/>
                  </a:cubicBezTo>
                  <a:cubicBezTo>
                    <a:pt x="48" y="0"/>
                    <a:pt x="41" y="1"/>
                    <a:pt x="34" y="4"/>
                  </a:cubicBezTo>
                  <a:cubicBezTo>
                    <a:pt x="28" y="7"/>
                    <a:pt x="22" y="11"/>
                    <a:pt x="17" y="16"/>
                  </a:cubicBezTo>
                  <a:cubicBezTo>
                    <a:pt x="12" y="21"/>
                    <a:pt x="8" y="27"/>
                    <a:pt x="5" y="34"/>
                  </a:cubicBezTo>
                  <a:cubicBezTo>
                    <a:pt x="2" y="40"/>
                    <a:pt x="0" y="48"/>
                    <a:pt x="0" y="55"/>
                  </a:cubicBezTo>
                  <a:cubicBezTo>
                    <a:pt x="0" y="63"/>
                    <a:pt x="2" y="70"/>
                    <a:pt x="5" y="77"/>
                  </a:cubicBezTo>
                  <a:cubicBezTo>
                    <a:pt x="8" y="83"/>
                    <a:pt x="12" y="89"/>
                    <a:pt x="17" y="94"/>
                  </a:cubicBezTo>
                  <a:cubicBezTo>
                    <a:pt x="22" y="99"/>
                    <a:pt x="28" y="103"/>
                    <a:pt x="34" y="106"/>
                  </a:cubicBezTo>
                  <a:cubicBezTo>
                    <a:pt x="41" y="109"/>
                    <a:pt x="48" y="110"/>
                    <a:pt x="56" y="11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grpSp>
      <p:pic>
        <p:nvPicPr>
          <p:cNvPr id="54" name="Mobile edited">
            <a:hlinkClick r:id="" action="ppaction://media"/>
            <a:extLst>
              <a:ext uri="{FF2B5EF4-FFF2-40B4-BE49-F238E27FC236}">
                <a16:creationId xmlns:a16="http://schemas.microsoft.com/office/drawing/2014/main" id="{F2BCE877-B39A-47B7-8EBE-61FEEABB15F0}"/>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4"/>
          <a:srcRect l="5492" t="932" r="5514"/>
          <a:stretch/>
        </p:blipFill>
        <p:spPr>
          <a:xfrm>
            <a:off x="10446037" y="1026330"/>
            <a:ext cx="1180617" cy="2534637"/>
          </a:xfrm>
          <a:prstGeom prst="roundRect">
            <a:avLst>
              <a:gd name="adj" fmla="val 11253"/>
            </a:avLst>
          </a:prstGeom>
        </p:spPr>
      </p:pic>
      <p:pic>
        <p:nvPicPr>
          <p:cNvPr id="25" name="Create edit and share  edited">
            <a:hlinkClick r:id="" action="ppaction://media"/>
            <a:extLst>
              <a:ext uri="{FF2B5EF4-FFF2-40B4-BE49-F238E27FC236}">
                <a16:creationId xmlns:a16="http://schemas.microsoft.com/office/drawing/2014/main" id="{73E48578-CA52-4071-AF64-73309937E673}"/>
              </a:ext>
            </a:extLst>
          </p:cNvPr>
          <p:cNvPicPr>
            <a:picLocks noGrp="1" noChangeAspect="1"/>
          </p:cNvPicPr>
          <p:nvPr>
            <p:ph type="media" sz="quarter" idx="11"/>
            <a:videoFile r:link="rId5"/>
            <p:extLst>
              <p:ext uri="{DAA4B4D4-6D71-4841-9C94-3DE7FCFB9230}">
                <p14:media xmlns:p14="http://schemas.microsoft.com/office/powerpoint/2010/main" r:embed="rId4"/>
              </p:ext>
            </p:extLst>
          </p:nvPr>
        </p:nvPicPr>
        <p:blipFill>
          <a:blip r:embed="rId15"/>
          <a:stretch>
            <a:fillRect/>
          </a:stretch>
        </p:blipFill>
        <p:spPr>
          <a:xfrm>
            <a:off x="4291013" y="1646238"/>
            <a:ext cx="3635375" cy="2057400"/>
          </a:xfrm>
        </p:spPr>
      </p:pic>
      <p:pic>
        <p:nvPicPr>
          <p:cNvPr id="28" name="Collaborate on deals  edited">
            <a:hlinkClick r:id="" action="ppaction://media"/>
            <a:extLst>
              <a:ext uri="{FF2B5EF4-FFF2-40B4-BE49-F238E27FC236}">
                <a16:creationId xmlns:a16="http://schemas.microsoft.com/office/drawing/2014/main" id="{659C4F4D-9384-4E0C-90CE-9A091CEFD15D}"/>
              </a:ext>
            </a:extLst>
          </p:cNvPr>
          <p:cNvPicPr>
            <a:picLocks noGrp="1" noChangeAspect="1"/>
          </p:cNvPicPr>
          <p:nvPr>
            <p:ph type="media" sz="quarter" idx="10"/>
            <a:videoFile r:link="rId7"/>
            <p:extLst>
              <p:ext uri="{DAA4B4D4-6D71-4841-9C94-3DE7FCFB9230}">
                <p14:media xmlns:p14="http://schemas.microsoft.com/office/powerpoint/2010/main" r:embed="rId6"/>
              </p:ext>
            </p:extLst>
          </p:nvPr>
        </p:nvPicPr>
        <p:blipFill>
          <a:blip r:embed="rId16"/>
          <a:stretch>
            <a:fillRect/>
          </a:stretch>
        </p:blipFill>
        <p:spPr>
          <a:xfrm>
            <a:off x="393700" y="1646238"/>
            <a:ext cx="3635375" cy="2057400"/>
          </a:xfrm>
        </p:spPr>
      </p:pic>
    </p:spTree>
    <p:custDataLst>
      <p:tags r:id="rId1"/>
    </p:custDataLst>
    <p:extLst>
      <p:ext uri="{BB962C8B-B14F-4D97-AF65-F5344CB8AC3E}">
        <p14:creationId xmlns:p14="http://schemas.microsoft.com/office/powerpoint/2010/main" val="22655104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73"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933" fill="hold"/>
                                        <p:tgtEl>
                                          <p:spTgt spid="2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868"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8"/>
                </p:tgtEl>
              </p:cMediaNode>
            </p:video>
            <p:seq concurrent="1" nextAc="seek">
              <p:cTn id="16" restart="whenNotActive" fill="hold" evtFilter="cancelBubble" nodeType="interactiveSeq">
                <p:stCondLst>
                  <p:cond evt="onClick" delay="0">
                    <p:tgtEl>
                      <p:spTgt spid="2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8"/>
                                        </p:tgtEl>
                                      </p:cBhvr>
                                    </p:cmd>
                                  </p:childTnLst>
                                </p:cTn>
                              </p:par>
                            </p:childTnLst>
                          </p:cTn>
                        </p:par>
                      </p:childTnLst>
                    </p:cTn>
                  </p:par>
                </p:childTnLst>
              </p:cTn>
              <p:nextCondLst>
                <p:cond evt="onClick" delay="0">
                  <p:tgtEl>
                    <p:spTgt spid="28"/>
                  </p:tgtEl>
                </p:cond>
              </p:nextCondLst>
            </p:seq>
            <p:video>
              <p:cMediaNode vol="80000">
                <p:cTn id="21" fill="hold" display="0">
                  <p:stCondLst>
                    <p:cond delay="indefinite"/>
                  </p:stCondLst>
                </p:cTn>
                <p:tgtEl>
                  <p:spTgt spid="25"/>
                </p:tgtEl>
              </p:cMediaNode>
            </p:vide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5"/>
                                        </p:tgtEl>
                                      </p:cBhvr>
                                    </p:cmd>
                                  </p:childTnLst>
                                </p:cTn>
                              </p:par>
                            </p:childTnLst>
                          </p:cTn>
                        </p:par>
                      </p:childTnLst>
                    </p:cTn>
                  </p:par>
                </p:childTnLst>
              </p:cTn>
              <p:nextCondLst>
                <p:cond evt="onClick" delay="0">
                  <p:tgtEl>
                    <p:spTgt spid="25"/>
                  </p:tgtEl>
                </p:cond>
              </p:nextCondLst>
            </p:seq>
            <p:video>
              <p:cMediaNode vol="80000" mute="1">
                <p:cTn id="27" fill="hold" display="0">
                  <p:stCondLst>
                    <p:cond delay="indefinite"/>
                  </p:stCondLst>
                </p:cTn>
                <p:tgtEl>
                  <p:spTgt spid="54"/>
                </p:tgtEl>
              </p:cMediaNode>
            </p:video>
            <p:seq concurrent="1" nextAc="seek">
              <p:cTn id="28" restart="whenNotActive" fill="hold" evtFilter="cancelBubble" nodeType="interactiveSeq">
                <p:stCondLst>
                  <p:cond evt="onClick" delay="0">
                    <p:tgtEl>
                      <p:spTgt spid="5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54"/>
                                        </p:tgtEl>
                                      </p:cBhvr>
                                    </p:cmd>
                                  </p:childTnLst>
                                </p:cTn>
                              </p:par>
                            </p:childTnLst>
                          </p:cTn>
                        </p:par>
                      </p:childTnLst>
                    </p:cTn>
                  </p:par>
                </p:childTnLst>
              </p:cTn>
              <p:nextCondLst>
                <p:cond evt="onClick" delay="0">
                  <p:tgtEl>
                    <p:spTgt spid="5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A4E4C-3B07-469E-8AEF-C5C010BE15F4}"/>
              </a:ext>
            </a:extLst>
          </p:cNvPr>
          <p:cNvSpPr>
            <a:spLocks noGrp="1"/>
          </p:cNvSpPr>
          <p:nvPr>
            <p:ph type="title"/>
          </p:nvPr>
        </p:nvSpPr>
        <p:spPr/>
        <p:txBody>
          <a:bodyPr/>
          <a:lstStyle/>
          <a:p>
            <a:r>
              <a:rPr lang="en-US"/>
              <a:t>Start with what you need</a:t>
            </a:r>
          </a:p>
        </p:txBody>
      </p:sp>
      <p:sp>
        <p:nvSpPr>
          <p:cNvPr id="88" name="Text Placeholder 87">
            <a:extLst>
              <a:ext uri="{FF2B5EF4-FFF2-40B4-BE49-F238E27FC236}">
                <a16:creationId xmlns:a16="http://schemas.microsoft.com/office/drawing/2014/main" id="{F630A06B-48D8-426A-B924-5DF8AA64767B}"/>
              </a:ext>
            </a:extLst>
          </p:cNvPr>
          <p:cNvSpPr>
            <a:spLocks noGrp="1"/>
          </p:cNvSpPr>
          <p:nvPr>
            <p:ph type="body" sz="quarter" idx="13"/>
          </p:nvPr>
        </p:nvSpPr>
        <p:spPr/>
        <p:txBody>
          <a:bodyPr/>
          <a:lstStyle/>
          <a:p>
            <a:r>
              <a:rPr lang="en-US"/>
              <a:t>Get up and </a:t>
            </a:r>
            <a:br>
              <a:rPr lang="en-US"/>
            </a:br>
            <a:r>
              <a:rPr lang="en-US"/>
              <a:t>running quickly</a:t>
            </a:r>
          </a:p>
        </p:txBody>
      </p:sp>
      <p:sp>
        <p:nvSpPr>
          <p:cNvPr id="89" name="Text Placeholder 88">
            <a:extLst>
              <a:ext uri="{FF2B5EF4-FFF2-40B4-BE49-F238E27FC236}">
                <a16:creationId xmlns:a16="http://schemas.microsoft.com/office/drawing/2014/main" id="{29964574-8518-4C80-87E4-05030A355EF0}"/>
              </a:ext>
            </a:extLst>
          </p:cNvPr>
          <p:cNvSpPr>
            <a:spLocks noGrp="1"/>
          </p:cNvSpPr>
          <p:nvPr>
            <p:ph type="body" sz="quarter" idx="14"/>
          </p:nvPr>
        </p:nvSpPr>
        <p:spPr/>
        <p:txBody>
          <a:bodyPr/>
          <a:lstStyle/>
          <a:p>
            <a:r>
              <a:rPr lang="en-US"/>
              <a:t>Configure the application for </a:t>
            </a:r>
            <a:br>
              <a:rPr lang="en-US"/>
            </a:br>
            <a:r>
              <a:rPr lang="en-US"/>
              <a:t>your specific sales processes</a:t>
            </a:r>
          </a:p>
        </p:txBody>
      </p:sp>
      <p:sp>
        <p:nvSpPr>
          <p:cNvPr id="90" name="Text Placeholder 89">
            <a:extLst>
              <a:ext uri="{FF2B5EF4-FFF2-40B4-BE49-F238E27FC236}">
                <a16:creationId xmlns:a16="http://schemas.microsoft.com/office/drawing/2014/main" id="{373DC646-F3A1-4329-8B23-56EC0AAD87F3}"/>
              </a:ext>
            </a:extLst>
          </p:cNvPr>
          <p:cNvSpPr>
            <a:spLocks noGrp="1"/>
          </p:cNvSpPr>
          <p:nvPr>
            <p:ph type="body" sz="quarter" idx="15"/>
          </p:nvPr>
        </p:nvSpPr>
        <p:spPr/>
        <p:txBody>
          <a:bodyPr/>
          <a:lstStyle/>
          <a:p>
            <a:r>
              <a:rPr lang="en-US"/>
              <a:t>Count on a platform that </a:t>
            </a:r>
            <a:br>
              <a:rPr lang="en-US"/>
            </a:br>
            <a:r>
              <a:rPr lang="en-US"/>
              <a:t>grows with your business </a:t>
            </a:r>
          </a:p>
        </p:txBody>
      </p:sp>
      <p:sp>
        <p:nvSpPr>
          <p:cNvPr id="128" name="Rectangle 127">
            <a:extLst>
              <a:ext uri="{FF2B5EF4-FFF2-40B4-BE49-F238E27FC236}">
                <a16:creationId xmlns:a16="http://schemas.microsoft.com/office/drawing/2014/main" id="{441335B7-A033-44B2-827F-377686CC3090}"/>
              </a:ext>
            </a:extLst>
          </p:cNvPr>
          <p:cNvSpPr/>
          <p:nvPr/>
        </p:nvSpPr>
        <p:spPr>
          <a:xfrm>
            <a:off x="9956748" y="5826553"/>
            <a:ext cx="92398" cy="369332"/>
          </a:xfrm>
          <a:prstGeom prst="rect">
            <a:avLst/>
          </a:prstGeom>
        </p:spPr>
        <p:txBody>
          <a:bodyPr wrap="none" lIns="0">
            <a:spAutoFit/>
          </a:bodyPr>
          <a:lstStyle/>
          <a:p>
            <a:pPr algn="ctr" defTabSz="914367">
              <a:defRPr/>
            </a:pPr>
            <a:endParaRPr lang="en-US">
              <a:gradFill>
                <a:gsLst>
                  <a:gs pos="0">
                    <a:schemeClr val="tx1"/>
                  </a:gs>
                  <a:gs pos="100000">
                    <a:schemeClr val="tx1"/>
                  </a:gs>
                </a:gsLst>
                <a:lin ang="5400000" scaled="1"/>
              </a:gradFill>
              <a:latin typeface="Segoe UI" panose="020B0502040204020203" pitchFamily="34" charset="0"/>
              <a:ea typeface="Times New Roman" panose="02020603050405020304" pitchFamily="18" charset="0"/>
              <a:cs typeface="Segoe UI" panose="020B0502040204020203" pitchFamily="34" charset="0"/>
            </a:endParaRPr>
          </a:p>
        </p:txBody>
      </p:sp>
      <p:sp>
        <p:nvSpPr>
          <p:cNvPr id="137" name="Rectangle 136">
            <a:extLst>
              <a:ext uri="{FF2B5EF4-FFF2-40B4-BE49-F238E27FC236}">
                <a16:creationId xmlns:a16="http://schemas.microsoft.com/office/drawing/2014/main" id="{7E08664F-E83E-4DCB-8EAE-59BE9293BF17}"/>
              </a:ext>
            </a:extLst>
          </p:cNvPr>
          <p:cNvSpPr/>
          <p:nvPr/>
        </p:nvSpPr>
        <p:spPr>
          <a:xfrm>
            <a:off x="6071126" y="5826553"/>
            <a:ext cx="92397" cy="369332"/>
          </a:xfrm>
          <a:prstGeom prst="rect">
            <a:avLst/>
          </a:prstGeom>
        </p:spPr>
        <p:txBody>
          <a:bodyPr wrap="none" lIns="0">
            <a:spAutoFit/>
          </a:bodyPr>
          <a:lstStyle/>
          <a:p>
            <a:pPr algn="ctr" defTabSz="914367">
              <a:defRPr/>
            </a:pPr>
            <a:endParaRPr lang="en-US">
              <a:gradFill>
                <a:gsLst>
                  <a:gs pos="0">
                    <a:schemeClr val="tx1"/>
                  </a:gs>
                  <a:gs pos="100000">
                    <a:schemeClr val="tx1"/>
                  </a:gs>
                </a:gsLst>
                <a:lin ang="5400000" scaled="1"/>
              </a:gradFill>
              <a:latin typeface="Segoe UI" panose="020B0502040204020203" pitchFamily="34" charset="0"/>
              <a:ea typeface="Calibri" panose="020F0502020204030204" pitchFamily="34" charset="0"/>
              <a:cs typeface="Segoe UI" panose="020B0502040204020203" pitchFamily="34" charset="0"/>
            </a:endParaRPr>
          </a:p>
        </p:txBody>
      </p:sp>
      <p:grpSp>
        <p:nvGrpSpPr>
          <p:cNvPr id="9" name="Group 8">
            <a:extLst>
              <a:ext uri="{FF2B5EF4-FFF2-40B4-BE49-F238E27FC236}">
                <a16:creationId xmlns:a16="http://schemas.microsoft.com/office/drawing/2014/main" id="{D94E7089-703E-4C45-B092-75F3A2A4BDA4}"/>
              </a:ext>
            </a:extLst>
          </p:cNvPr>
          <p:cNvGrpSpPr/>
          <p:nvPr/>
        </p:nvGrpSpPr>
        <p:grpSpPr>
          <a:xfrm>
            <a:off x="1970493" y="4348968"/>
            <a:ext cx="499586" cy="515200"/>
            <a:chOff x="2326518" y="4372379"/>
            <a:chExt cx="499586" cy="515200"/>
          </a:xfrm>
        </p:grpSpPr>
        <p:sp>
          <p:nvSpPr>
            <p:cNvPr id="29" name="Freeform 1052">
              <a:extLst>
                <a:ext uri="{FF2B5EF4-FFF2-40B4-BE49-F238E27FC236}">
                  <a16:creationId xmlns:a16="http://schemas.microsoft.com/office/drawing/2014/main" id="{89F9E21A-94F1-4119-98B0-8E5B2C9D13E7}"/>
                </a:ext>
              </a:extLst>
            </p:cNvPr>
            <p:cNvSpPr>
              <a:spLocks/>
            </p:cNvSpPr>
            <p:nvPr/>
          </p:nvSpPr>
          <p:spPr bwMode="auto">
            <a:xfrm>
              <a:off x="2559615" y="4524302"/>
              <a:ext cx="93673" cy="208161"/>
            </a:xfrm>
            <a:custGeom>
              <a:avLst/>
              <a:gdLst>
                <a:gd name="T0" fmla="*/ 13 w 18"/>
                <a:gd name="T1" fmla="*/ 40 h 40"/>
                <a:gd name="T2" fmla="*/ 0 w 18"/>
                <a:gd name="T3" fmla="*/ 27 h 40"/>
                <a:gd name="T4" fmla="*/ 0 w 18"/>
                <a:gd name="T5" fmla="*/ 0 h 40"/>
                <a:gd name="T6" fmla="*/ 6 w 18"/>
                <a:gd name="T7" fmla="*/ 0 h 40"/>
                <a:gd name="T8" fmla="*/ 6 w 18"/>
                <a:gd name="T9" fmla="*/ 23 h 40"/>
                <a:gd name="T10" fmla="*/ 18 w 18"/>
                <a:gd name="T11" fmla="*/ 35 h 40"/>
                <a:gd name="T12" fmla="*/ 13 w 1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13" y="40"/>
                  </a:moveTo>
                  <a:lnTo>
                    <a:pt x="0" y="27"/>
                  </a:lnTo>
                  <a:lnTo>
                    <a:pt x="0" y="0"/>
                  </a:lnTo>
                  <a:lnTo>
                    <a:pt x="6" y="0"/>
                  </a:lnTo>
                  <a:lnTo>
                    <a:pt x="6" y="23"/>
                  </a:lnTo>
                  <a:lnTo>
                    <a:pt x="18" y="35"/>
                  </a:lnTo>
                  <a:lnTo>
                    <a:pt x="13" y="40"/>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31" name="Freeform 1053">
              <a:extLst>
                <a:ext uri="{FF2B5EF4-FFF2-40B4-BE49-F238E27FC236}">
                  <a16:creationId xmlns:a16="http://schemas.microsoft.com/office/drawing/2014/main" id="{6D6CC6A9-4219-4427-8194-07D0E2B08BBD}"/>
                </a:ext>
              </a:extLst>
            </p:cNvPr>
            <p:cNvSpPr>
              <a:spLocks/>
            </p:cNvSpPr>
            <p:nvPr/>
          </p:nvSpPr>
          <p:spPr bwMode="auto">
            <a:xfrm flipH="1">
              <a:off x="2326518" y="4372379"/>
              <a:ext cx="499586" cy="515200"/>
            </a:xfrm>
            <a:custGeom>
              <a:avLst/>
              <a:gdLst>
                <a:gd name="T0" fmla="*/ 60 w 120"/>
                <a:gd name="T1" fmla="*/ 4 h 124"/>
                <a:gd name="T2" fmla="*/ 28 w 120"/>
                <a:gd name="T3" fmla="*/ 13 h 124"/>
                <a:gd name="T4" fmla="*/ 26 w 120"/>
                <a:gd name="T5" fmla="*/ 14 h 124"/>
                <a:gd name="T6" fmla="*/ 12 w 120"/>
                <a:gd name="T7" fmla="*/ 0 h 124"/>
                <a:gd name="T8" fmla="*/ 12 w 120"/>
                <a:gd name="T9" fmla="*/ 36 h 124"/>
                <a:gd name="T10" fmla="*/ 48 w 120"/>
                <a:gd name="T11" fmla="*/ 36 h 124"/>
                <a:gd name="T12" fmla="*/ 32 w 120"/>
                <a:gd name="T13" fmla="*/ 20 h 124"/>
                <a:gd name="T14" fmla="*/ 32 w 120"/>
                <a:gd name="T15" fmla="*/ 20 h 124"/>
                <a:gd name="T16" fmla="*/ 60 w 120"/>
                <a:gd name="T17" fmla="*/ 12 h 124"/>
                <a:gd name="T18" fmla="*/ 112 w 120"/>
                <a:gd name="T19" fmla="*/ 64 h 124"/>
                <a:gd name="T20" fmla="*/ 60 w 120"/>
                <a:gd name="T21" fmla="*/ 116 h 124"/>
                <a:gd name="T22" fmla="*/ 8 w 120"/>
                <a:gd name="T23" fmla="*/ 64 h 124"/>
                <a:gd name="T24" fmla="*/ 0 w 120"/>
                <a:gd name="T25" fmla="*/ 64 h 124"/>
                <a:gd name="T26" fmla="*/ 60 w 120"/>
                <a:gd name="T27" fmla="*/ 124 h 124"/>
                <a:gd name="T28" fmla="*/ 120 w 120"/>
                <a:gd name="T29" fmla="*/ 64 h 124"/>
                <a:gd name="T30" fmla="*/ 60 w 120"/>
                <a:gd name="T31" fmla="*/ 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24">
                  <a:moveTo>
                    <a:pt x="60" y="4"/>
                  </a:moveTo>
                  <a:cubicBezTo>
                    <a:pt x="48" y="4"/>
                    <a:pt x="37" y="7"/>
                    <a:pt x="28" y="13"/>
                  </a:cubicBezTo>
                  <a:cubicBezTo>
                    <a:pt x="26" y="14"/>
                    <a:pt x="26" y="14"/>
                    <a:pt x="26" y="14"/>
                  </a:cubicBezTo>
                  <a:cubicBezTo>
                    <a:pt x="12" y="0"/>
                    <a:pt x="12" y="0"/>
                    <a:pt x="12" y="0"/>
                  </a:cubicBezTo>
                  <a:cubicBezTo>
                    <a:pt x="12" y="36"/>
                    <a:pt x="12" y="36"/>
                    <a:pt x="12" y="36"/>
                  </a:cubicBezTo>
                  <a:cubicBezTo>
                    <a:pt x="48" y="36"/>
                    <a:pt x="48" y="36"/>
                    <a:pt x="48" y="36"/>
                  </a:cubicBezTo>
                  <a:cubicBezTo>
                    <a:pt x="32" y="20"/>
                    <a:pt x="32" y="20"/>
                    <a:pt x="32" y="20"/>
                  </a:cubicBezTo>
                  <a:cubicBezTo>
                    <a:pt x="32" y="20"/>
                    <a:pt x="32" y="20"/>
                    <a:pt x="32" y="20"/>
                  </a:cubicBezTo>
                  <a:cubicBezTo>
                    <a:pt x="40" y="15"/>
                    <a:pt x="50" y="12"/>
                    <a:pt x="60" y="12"/>
                  </a:cubicBezTo>
                  <a:cubicBezTo>
                    <a:pt x="89" y="12"/>
                    <a:pt x="112" y="35"/>
                    <a:pt x="112" y="64"/>
                  </a:cubicBezTo>
                  <a:cubicBezTo>
                    <a:pt x="112" y="93"/>
                    <a:pt x="89" y="116"/>
                    <a:pt x="60" y="116"/>
                  </a:cubicBezTo>
                  <a:cubicBezTo>
                    <a:pt x="31" y="116"/>
                    <a:pt x="8" y="93"/>
                    <a:pt x="8" y="64"/>
                  </a:cubicBezTo>
                  <a:cubicBezTo>
                    <a:pt x="0" y="64"/>
                    <a:pt x="0" y="64"/>
                    <a:pt x="0" y="64"/>
                  </a:cubicBezTo>
                  <a:cubicBezTo>
                    <a:pt x="0" y="97"/>
                    <a:pt x="27" y="124"/>
                    <a:pt x="60" y="124"/>
                  </a:cubicBezTo>
                  <a:cubicBezTo>
                    <a:pt x="93" y="124"/>
                    <a:pt x="120" y="97"/>
                    <a:pt x="120" y="64"/>
                  </a:cubicBezTo>
                  <a:cubicBezTo>
                    <a:pt x="120" y="31"/>
                    <a:pt x="93" y="4"/>
                    <a:pt x="60" y="4"/>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grpSp>
      <p:grpSp>
        <p:nvGrpSpPr>
          <p:cNvPr id="10" name="Group 9">
            <a:extLst>
              <a:ext uri="{FF2B5EF4-FFF2-40B4-BE49-F238E27FC236}">
                <a16:creationId xmlns:a16="http://schemas.microsoft.com/office/drawing/2014/main" id="{56FF1127-84A3-4FB1-B1B8-2EEAD9261CEE}"/>
              </a:ext>
            </a:extLst>
          </p:cNvPr>
          <p:cNvGrpSpPr/>
          <p:nvPr/>
        </p:nvGrpSpPr>
        <p:grpSpPr>
          <a:xfrm>
            <a:off x="5851919" y="4364574"/>
            <a:ext cx="530810" cy="530810"/>
            <a:chOff x="5800802" y="4364574"/>
            <a:chExt cx="530810" cy="530810"/>
          </a:xfrm>
        </p:grpSpPr>
        <p:sp>
          <p:nvSpPr>
            <p:cNvPr id="33" name="Freeform 969">
              <a:extLst>
                <a:ext uri="{FF2B5EF4-FFF2-40B4-BE49-F238E27FC236}">
                  <a16:creationId xmlns:a16="http://schemas.microsoft.com/office/drawing/2014/main" id="{734EA09A-5E2D-4C49-915C-4C5A33E9DC31}"/>
                </a:ext>
              </a:extLst>
            </p:cNvPr>
            <p:cNvSpPr>
              <a:spLocks/>
            </p:cNvSpPr>
            <p:nvPr/>
          </p:nvSpPr>
          <p:spPr bwMode="auto">
            <a:xfrm>
              <a:off x="6081819" y="4364574"/>
              <a:ext cx="249793" cy="249793"/>
            </a:xfrm>
            <a:custGeom>
              <a:avLst/>
              <a:gdLst>
                <a:gd name="T0" fmla="*/ 55 w 60"/>
                <a:gd name="T1" fmla="*/ 24 h 60"/>
                <a:gd name="T2" fmla="*/ 52 w 60"/>
                <a:gd name="T3" fmla="*/ 17 h 60"/>
                <a:gd name="T4" fmla="*/ 54 w 60"/>
                <a:gd name="T5" fmla="*/ 12 h 60"/>
                <a:gd name="T6" fmla="*/ 48 w 60"/>
                <a:gd name="T7" fmla="*/ 6 h 60"/>
                <a:gd name="T8" fmla="*/ 43 w 60"/>
                <a:gd name="T9" fmla="*/ 8 h 60"/>
                <a:gd name="T10" fmla="*/ 36 w 60"/>
                <a:gd name="T11" fmla="*/ 5 h 60"/>
                <a:gd name="T12" fmla="*/ 34 w 60"/>
                <a:gd name="T13" fmla="*/ 0 h 60"/>
                <a:gd name="T14" fmla="*/ 26 w 60"/>
                <a:gd name="T15" fmla="*/ 0 h 60"/>
                <a:gd name="T16" fmla="*/ 24 w 60"/>
                <a:gd name="T17" fmla="*/ 5 h 60"/>
                <a:gd name="T18" fmla="*/ 17 w 60"/>
                <a:gd name="T19" fmla="*/ 8 h 60"/>
                <a:gd name="T20" fmla="*/ 12 w 60"/>
                <a:gd name="T21" fmla="*/ 6 h 60"/>
                <a:gd name="T22" fmla="*/ 6 w 60"/>
                <a:gd name="T23" fmla="*/ 12 h 60"/>
                <a:gd name="T24" fmla="*/ 8 w 60"/>
                <a:gd name="T25" fmla="*/ 17 h 60"/>
                <a:gd name="T26" fmla="*/ 5 w 60"/>
                <a:gd name="T27" fmla="*/ 24 h 60"/>
                <a:gd name="T28" fmla="*/ 0 w 60"/>
                <a:gd name="T29" fmla="*/ 26 h 60"/>
                <a:gd name="T30" fmla="*/ 0 w 60"/>
                <a:gd name="T31" fmla="*/ 34 h 60"/>
                <a:gd name="T32" fmla="*/ 5 w 60"/>
                <a:gd name="T33" fmla="*/ 36 h 60"/>
                <a:gd name="T34" fmla="*/ 8 w 60"/>
                <a:gd name="T35" fmla="*/ 43 h 60"/>
                <a:gd name="T36" fmla="*/ 6 w 60"/>
                <a:gd name="T37" fmla="*/ 48 h 60"/>
                <a:gd name="T38" fmla="*/ 12 w 60"/>
                <a:gd name="T39" fmla="*/ 54 h 60"/>
                <a:gd name="T40" fmla="*/ 17 w 60"/>
                <a:gd name="T41" fmla="*/ 52 h 60"/>
                <a:gd name="T42" fmla="*/ 24 w 60"/>
                <a:gd name="T43" fmla="*/ 55 h 60"/>
                <a:gd name="T44" fmla="*/ 26 w 60"/>
                <a:gd name="T45" fmla="*/ 60 h 60"/>
                <a:gd name="T46" fmla="*/ 34 w 60"/>
                <a:gd name="T47" fmla="*/ 60 h 60"/>
                <a:gd name="T48" fmla="*/ 36 w 60"/>
                <a:gd name="T49" fmla="*/ 55 h 60"/>
                <a:gd name="T50" fmla="*/ 43 w 60"/>
                <a:gd name="T51" fmla="*/ 52 h 60"/>
                <a:gd name="T52" fmla="*/ 48 w 60"/>
                <a:gd name="T53" fmla="*/ 54 h 60"/>
                <a:gd name="T54" fmla="*/ 54 w 60"/>
                <a:gd name="T55" fmla="*/ 48 h 60"/>
                <a:gd name="T56" fmla="*/ 52 w 60"/>
                <a:gd name="T57" fmla="*/ 43 h 60"/>
                <a:gd name="T58" fmla="*/ 55 w 60"/>
                <a:gd name="T59" fmla="*/ 36 h 60"/>
                <a:gd name="T60" fmla="*/ 60 w 60"/>
                <a:gd name="T61" fmla="*/ 34 h 60"/>
                <a:gd name="T62" fmla="*/ 60 w 60"/>
                <a:gd name="T63" fmla="*/ 26 h 60"/>
                <a:gd name="T64" fmla="*/ 55 w 60"/>
                <a:gd name="T65"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55" y="24"/>
                  </a:moveTo>
                  <a:cubicBezTo>
                    <a:pt x="54" y="21"/>
                    <a:pt x="53" y="19"/>
                    <a:pt x="52" y="17"/>
                  </a:cubicBezTo>
                  <a:cubicBezTo>
                    <a:pt x="54" y="12"/>
                    <a:pt x="54" y="12"/>
                    <a:pt x="54" y="12"/>
                  </a:cubicBezTo>
                  <a:cubicBezTo>
                    <a:pt x="48" y="6"/>
                    <a:pt x="48" y="6"/>
                    <a:pt x="48" y="6"/>
                  </a:cubicBezTo>
                  <a:cubicBezTo>
                    <a:pt x="43" y="8"/>
                    <a:pt x="43" y="8"/>
                    <a:pt x="43" y="8"/>
                  </a:cubicBezTo>
                  <a:cubicBezTo>
                    <a:pt x="41" y="7"/>
                    <a:pt x="39" y="6"/>
                    <a:pt x="36" y="5"/>
                  </a:cubicBezTo>
                  <a:cubicBezTo>
                    <a:pt x="34" y="0"/>
                    <a:pt x="34" y="0"/>
                    <a:pt x="34" y="0"/>
                  </a:cubicBezTo>
                  <a:cubicBezTo>
                    <a:pt x="26" y="0"/>
                    <a:pt x="26" y="0"/>
                    <a:pt x="26" y="0"/>
                  </a:cubicBezTo>
                  <a:cubicBezTo>
                    <a:pt x="24" y="5"/>
                    <a:pt x="24" y="5"/>
                    <a:pt x="24" y="5"/>
                  </a:cubicBezTo>
                  <a:cubicBezTo>
                    <a:pt x="21" y="6"/>
                    <a:pt x="19" y="7"/>
                    <a:pt x="17" y="8"/>
                  </a:cubicBezTo>
                  <a:cubicBezTo>
                    <a:pt x="12" y="6"/>
                    <a:pt x="12" y="6"/>
                    <a:pt x="12" y="6"/>
                  </a:cubicBezTo>
                  <a:cubicBezTo>
                    <a:pt x="6" y="12"/>
                    <a:pt x="6" y="12"/>
                    <a:pt x="6" y="12"/>
                  </a:cubicBezTo>
                  <a:cubicBezTo>
                    <a:pt x="8" y="17"/>
                    <a:pt x="8" y="17"/>
                    <a:pt x="8" y="17"/>
                  </a:cubicBezTo>
                  <a:cubicBezTo>
                    <a:pt x="7" y="19"/>
                    <a:pt x="6" y="21"/>
                    <a:pt x="5" y="24"/>
                  </a:cubicBezTo>
                  <a:cubicBezTo>
                    <a:pt x="0" y="26"/>
                    <a:pt x="0" y="26"/>
                    <a:pt x="0" y="26"/>
                  </a:cubicBezTo>
                  <a:cubicBezTo>
                    <a:pt x="0" y="34"/>
                    <a:pt x="0" y="34"/>
                    <a:pt x="0" y="34"/>
                  </a:cubicBezTo>
                  <a:cubicBezTo>
                    <a:pt x="5" y="36"/>
                    <a:pt x="5" y="36"/>
                    <a:pt x="5" y="36"/>
                  </a:cubicBezTo>
                  <a:cubicBezTo>
                    <a:pt x="6" y="39"/>
                    <a:pt x="7" y="41"/>
                    <a:pt x="8" y="43"/>
                  </a:cubicBezTo>
                  <a:cubicBezTo>
                    <a:pt x="6" y="48"/>
                    <a:pt x="6" y="48"/>
                    <a:pt x="6" y="48"/>
                  </a:cubicBezTo>
                  <a:cubicBezTo>
                    <a:pt x="12" y="54"/>
                    <a:pt x="12" y="54"/>
                    <a:pt x="12" y="54"/>
                  </a:cubicBezTo>
                  <a:cubicBezTo>
                    <a:pt x="17" y="52"/>
                    <a:pt x="17" y="52"/>
                    <a:pt x="17" y="52"/>
                  </a:cubicBezTo>
                  <a:cubicBezTo>
                    <a:pt x="19" y="53"/>
                    <a:pt x="21" y="54"/>
                    <a:pt x="24" y="55"/>
                  </a:cubicBezTo>
                  <a:cubicBezTo>
                    <a:pt x="26" y="60"/>
                    <a:pt x="26" y="60"/>
                    <a:pt x="26" y="60"/>
                  </a:cubicBezTo>
                  <a:cubicBezTo>
                    <a:pt x="34" y="60"/>
                    <a:pt x="34" y="60"/>
                    <a:pt x="34" y="60"/>
                  </a:cubicBezTo>
                  <a:cubicBezTo>
                    <a:pt x="36" y="55"/>
                    <a:pt x="36" y="55"/>
                    <a:pt x="36" y="55"/>
                  </a:cubicBezTo>
                  <a:cubicBezTo>
                    <a:pt x="39" y="54"/>
                    <a:pt x="41" y="53"/>
                    <a:pt x="43" y="52"/>
                  </a:cubicBezTo>
                  <a:cubicBezTo>
                    <a:pt x="48" y="54"/>
                    <a:pt x="48" y="54"/>
                    <a:pt x="48" y="54"/>
                  </a:cubicBezTo>
                  <a:cubicBezTo>
                    <a:pt x="54" y="48"/>
                    <a:pt x="54" y="48"/>
                    <a:pt x="54" y="48"/>
                  </a:cubicBezTo>
                  <a:cubicBezTo>
                    <a:pt x="52" y="43"/>
                    <a:pt x="52" y="43"/>
                    <a:pt x="52" y="43"/>
                  </a:cubicBezTo>
                  <a:cubicBezTo>
                    <a:pt x="53" y="41"/>
                    <a:pt x="54" y="39"/>
                    <a:pt x="55" y="36"/>
                  </a:cubicBezTo>
                  <a:cubicBezTo>
                    <a:pt x="60" y="34"/>
                    <a:pt x="60" y="34"/>
                    <a:pt x="60" y="34"/>
                  </a:cubicBezTo>
                  <a:cubicBezTo>
                    <a:pt x="60" y="26"/>
                    <a:pt x="60" y="26"/>
                    <a:pt x="60" y="26"/>
                  </a:cubicBezTo>
                  <a:lnTo>
                    <a:pt x="55" y="24"/>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34" name="Freeform 1042">
              <a:extLst>
                <a:ext uri="{FF2B5EF4-FFF2-40B4-BE49-F238E27FC236}">
                  <a16:creationId xmlns:a16="http://schemas.microsoft.com/office/drawing/2014/main" id="{44DFFC24-EAE0-4D6D-9F07-16161D6315A2}"/>
                </a:ext>
              </a:extLst>
            </p:cNvPr>
            <p:cNvSpPr>
              <a:spLocks/>
            </p:cNvSpPr>
            <p:nvPr/>
          </p:nvSpPr>
          <p:spPr bwMode="auto">
            <a:xfrm>
              <a:off x="6154676" y="4442633"/>
              <a:ext cx="109287" cy="93673"/>
            </a:xfrm>
            <a:custGeom>
              <a:avLst/>
              <a:gdLst>
                <a:gd name="T0" fmla="*/ 21 w 21"/>
                <a:gd name="T1" fmla="*/ 5 h 18"/>
                <a:gd name="T2" fmla="*/ 16 w 21"/>
                <a:gd name="T3" fmla="*/ 0 h 18"/>
                <a:gd name="T4" fmla="*/ 8 w 21"/>
                <a:gd name="T5" fmla="*/ 8 h 18"/>
                <a:gd name="T6" fmla="*/ 5 w 21"/>
                <a:gd name="T7" fmla="*/ 5 h 18"/>
                <a:gd name="T8" fmla="*/ 0 w 21"/>
                <a:gd name="T9" fmla="*/ 10 h 18"/>
                <a:gd name="T10" fmla="*/ 8 w 21"/>
                <a:gd name="T11" fmla="*/ 18 h 18"/>
                <a:gd name="T12" fmla="*/ 8 w 21"/>
                <a:gd name="T13" fmla="*/ 18 h 18"/>
                <a:gd name="T14" fmla="*/ 8 w 21"/>
                <a:gd name="T15" fmla="*/ 18 h 18"/>
                <a:gd name="T16" fmla="*/ 21 w 21"/>
                <a:gd name="T1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8">
                  <a:moveTo>
                    <a:pt x="21" y="5"/>
                  </a:moveTo>
                  <a:lnTo>
                    <a:pt x="16" y="0"/>
                  </a:lnTo>
                  <a:lnTo>
                    <a:pt x="8" y="8"/>
                  </a:lnTo>
                  <a:lnTo>
                    <a:pt x="5" y="5"/>
                  </a:lnTo>
                  <a:lnTo>
                    <a:pt x="0" y="10"/>
                  </a:lnTo>
                  <a:lnTo>
                    <a:pt x="8" y="18"/>
                  </a:lnTo>
                  <a:lnTo>
                    <a:pt x="8" y="18"/>
                  </a:lnTo>
                  <a:lnTo>
                    <a:pt x="8" y="18"/>
                  </a:lnTo>
                  <a:lnTo>
                    <a:pt x="21" y="5"/>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35" name="Freeform 1054">
              <a:extLst>
                <a:ext uri="{FF2B5EF4-FFF2-40B4-BE49-F238E27FC236}">
                  <a16:creationId xmlns:a16="http://schemas.microsoft.com/office/drawing/2014/main" id="{8C870DF0-1D8A-4F40-AE60-45E2E2742A34}"/>
                </a:ext>
              </a:extLst>
            </p:cNvPr>
            <p:cNvSpPr>
              <a:spLocks noEditPoints="1"/>
            </p:cNvSpPr>
            <p:nvPr/>
          </p:nvSpPr>
          <p:spPr bwMode="auto">
            <a:xfrm>
              <a:off x="5800802" y="4562327"/>
              <a:ext cx="333057" cy="333057"/>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grpSp>
      <p:sp>
        <p:nvSpPr>
          <p:cNvPr id="37" name="AutoShape 20">
            <a:extLst>
              <a:ext uri="{FF2B5EF4-FFF2-40B4-BE49-F238E27FC236}">
                <a16:creationId xmlns:a16="http://schemas.microsoft.com/office/drawing/2014/main" id="{7ACD16AB-451A-4217-8B90-A0A4AE32727E}"/>
              </a:ext>
            </a:extLst>
          </p:cNvPr>
          <p:cNvSpPr>
            <a:spLocks noChangeAspect="1" noChangeArrowheads="1" noTextEdit="1"/>
          </p:cNvSpPr>
          <p:nvPr/>
        </p:nvSpPr>
        <p:spPr bwMode="auto">
          <a:xfrm>
            <a:off x="9764990" y="4391766"/>
            <a:ext cx="475915" cy="4759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grpSp>
        <p:nvGrpSpPr>
          <p:cNvPr id="83" name="Group 82">
            <a:extLst>
              <a:ext uri="{FF2B5EF4-FFF2-40B4-BE49-F238E27FC236}">
                <a16:creationId xmlns:a16="http://schemas.microsoft.com/office/drawing/2014/main" id="{3C35DBE8-1D3D-48A6-BA1A-F3772F800BBD}"/>
              </a:ext>
            </a:extLst>
          </p:cNvPr>
          <p:cNvGrpSpPr/>
          <p:nvPr/>
        </p:nvGrpSpPr>
        <p:grpSpPr>
          <a:xfrm>
            <a:off x="9850506" y="4412089"/>
            <a:ext cx="304883" cy="429439"/>
            <a:chOff x="10016233" y="4323349"/>
            <a:chExt cx="304883" cy="429439"/>
          </a:xfrm>
        </p:grpSpPr>
        <p:sp>
          <p:nvSpPr>
            <p:cNvPr id="38" name="Freeform 22">
              <a:extLst>
                <a:ext uri="{FF2B5EF4-FFF2-40B4-BE49-F238E27FC236}">
                  <a16:creationId xmlns:a16="http://schemas.microsoft.com/office/drawing/2014/main" id="{5E5D4859-E738-45B8-98FA-C4505C31AC9C}"/>
                </a:ext>
              </a:extLst>
            </p:cNvPr>
            <p:cNvSpPr>
              <a:spLocks/>
            </p:cNvSpPr>
            <p:nvPr/>
          </p:nvSpPr>
          <p:spPr bwMode="auto">
            <a:xfrm>
              <a:off x="10138931" y="4663186"/>
              <a:ext cx="59489" cy="61348"/>
            </a:xfrm>
            <a:custGeom>
              <a:avLst/>
              <a:gdLst>
                <a:gd name="T0" fmla="*/ 0 w 52"/>
                <a:gd name="T1" fmla="*/ 53 h 53"/>
                <a:gd name="T2" fmla="*/ 0 w 52"/>
                <a:gd name="T3" fmla="*/ 53 h 53"/>
                <a:gd name="T4" fmla="*/ 52 w 52"/>
                <a:gd name="T5" fmla="*/ 53 h 53"/>
                <a:gd name="T6" fmla="*/ 52 w 52"/>
                <a:gd name="T7" fmla="*/ 0 h 53"/>
                <a:gd name="T8" fmla="*/ 0 w 52"/>
                <a:gd name="T9" fmla="*/ 0 h 53"/>
                <a:gd name="T10" fmla="*/ 0 w 52"/>
                <a:gd name="T11" fmla="*/ 53 h 53"/>
              </a:gdLst>
              <a:ahLst/>
              <a:cxnLst>
                <a:cxn ang="0">
                  <a:pos x="T0" y="T1"/>
                </a:cxn>
                <a:cxn ang="0">
                  <a:pos x="T2" y="T3"/>
                </a:cxn>
                <a:cxn ang="0">
                  <a:pos x="T4" y="T5"/>
                </a:cxn>
                <a:cxn ang="0">
                  <a:pos x="T6" y="T7"/>
                </a:cxn>
                <a:cxn ang="0">
                  <a:pos x="T8" y="T9"/>
                </a:cxn>
                <a:cxn ang="0">
                  <a:pos x="T10" y="T11"/>
                </a:cxn>
              </a:cxnLst>
              <a:rect l="0" t="0" r="r" b="b"/>
              <a:pathLst>
                <a:path w="52" h="53">
                  <a:moveTo>
                    <a:pt x="0" y="53"/>
                  </a:moveTo>
                  <a:lnTo>
                    <a:pt x="0" y="53"/>
                  </a:lnTo>
                  <a:lnTo>
                    <a:pt x="52" y="53"/>
                  </a:lnTo>
                  <a:lnTo>
                    <a:pt x="52" y="0"/>
                  </a:lnTo>
                  <a:lnTo>
                    <a:pt x="0" y="0"/>
                  </a:lnTo>
                  <a:lnTo>
                    <a:pt x="0" y="53"/>
                  </a:lnTo>
                  <a:close/>
                </a:path>
              </a:pathLst>
            </a:custGeom>
            <a:solidFill>
              <a:schemeClr val="accent5"/>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43" name="Freeform 23">
              <a:extLst>
                <a:ext uri="{FF2B5EF4-FFF2-40B4-BE49-F238E27FC236}">
                  <a16:creationId xmlns:a16="http://schemas.microsoft.com/office/drawing/2014/main" id="{0C4CB187-94FE-4955-8340-B6D2FBD07289}"/>
                </a:ext>
              </a:extLst>
            </p:cNvPr>
            <p:cNvSpPr>
              <a:spLocks noEditPoints="1"/>
            </p:cNvSpPr>
            <p:nvPr/>
          </p:nvSpPr>
          <p:spPr bwMode="auto">
            <a:xfrm>
              <a:off x="10016233" y="4323349"/>
              <a:ext cx="304883" cy="429439"/>
            </a:xfrm>
            <a:custGeom>
              <a:avLst/>
              <a:gdLst>
                <a:gd name="T0" fmla="*/ 239 w 265"/>
                <a:gd name="T1" fmla="*/ 106 h 372"/>
                <a:gd name="T2" fmla="*/ 239 w 265"/>
                <a:gd name="T3" fmla="*/ 106 h 372"/>
                <a:gd name="T4" fmla="*/ 186 w 265"/>
                <a:gd name="T5" fmla="*/ 106 h 372"/>
                <a:gd name="T6" fmla="*/ 186 w 265"/>
                <a:gd name="T7" fmla="*/ 53 h 372"/>
                <a:gd name="T8" fmla="*/ 239 w 265"/>
                <a:gd name="T9" fmla="*/ 53 h 372"/>
                <a:gd name="T10" fmla="*/ 239 w 265"/>
                <a:gd name="T11" fmla="*/ 106 h 372"/>
                <a:gd name="T12" fmla="*/ 239 w 265"/>
                <a:gd name="T13" fmla="*/ 186 h 372"/>
                <a:gd name="T14" fmla="*/ 239 w 265"/>
                <a:gd name="T15" fmla="*/ 186 h 372"/>
                <a:gd name="T16" fmla="*/ 186 w 265"/>
                <a:gd name="T17" fmla="*/ 186 h 372"/>
                <a:gd name="T18" fmla="*/ 186 w 265"/>
                <a:gd name="T19" fmla="*/ 133 h 372"/>
                <a:gd name="T20" fmla="*/ 239 w 265"/>
                <a:gd name="T21" fmla="*/ 133 h 372"/>
                <a:gd name="T22" fmla="*/ 239 w 265"/>
                <a:gd name="T23" fmla="*/ 186 h 372"/>
                <a:gd name="T24" fmla="*/ 238 w 265"/>
                <a:gd name="T25" fmla="*/ 266 h 372"/>
                <a:gd name="T26" fmla="*/ 238 w 265"/>
                <a:gd name="T27" fmla="*/ 266 h 372"/>
                <a:gd name="T28" fmla="*/ 186 w 265"/>
                <a:gd name="T29" fmla="*/ 266 h 372"/>
                <a:gd name="T30" fmla="*/ 186 w 265"/>
                <a:gd name="T31" fmla="*/ 213 h 372"/>
                <a:gd name="T32" fmla="*/ 238 w 265"/>
                <a:gd name="T33" fmla="*/ 213 h 372"/>
                <a:gd name="T34" fmla="*/ 238 w 265"/>
                <a:gd name="T35" fmla="*/ 266 h 372"/>
                <a:gd name="T36" fmla="*/ 159 w 265"/>
                <a:gd name="T37" fmla="*/ 106 h 372"/>
                <a:gd name="T38" fmla="*/ 159 w 265"/>
                <a:gd name="T39" fmla="*/ 106 h 372"/>
                <a:gd name="T40" fmla="*/ 106 w 265"/>
                <a:gd name="T41" fmla="*/ 106 h 372"/>
                <a:gd name="T42" fmla="*/ 106 w 265"/>
                <a:gd name="T43" fmla="*/ 53 h 372"/>
                <a:gd name="T44" fmla="*/ 159 w 265"/>
                <a:gd name="T45" fmla="*/ 53 h 372"/>
                <a:gd name="T46" fmla="*/ 159 w 265"/>
                <a:gd name="T47" fmla="*/ 106 h 372"/>
                <a:gd name="T48" fmla="*/ 159 w 265"/>
                <a:gd name="T49" fmla="*/ 186 h 372"/>
                <a:gd name="T50" fmla="*/ 159 w 265"/>
                <a:gd name="T51" fmla="*/ 186 h 372"/>
                <a:gd name="T52" fmla="*/ 106 w 265"/>
                <a:gd name="T53" fmla="*/ 186 h 372"/>
                <a:gd name="T54" fmla="*/ 106 w 265"/>
                <a:gd name="T55" fmla="*/ 133 h 372"/>
                <a:gd name="T56" fmla="*/ 159 w 265"/>
                <a:gd name="T57" fmla="*/ 133 h 372"/>
                <a:gd name="T58" fmla="*/ 159 w 265"/>
                <a:gd name="T59" fmla="*/ 186 h 372"/>
                <a:gd name="T60" fmla="*/ 159 w 265"/>
                <a:gd name="T61" fmla="*/ 266 h 372"/>
                <a:gd name="T62" fmla="*/ 159 w 265"/>
                <a:gd name="T63" fmla="*/ 266 h 372"/>
                <a:gd name="T64" fmla="*/ 106 w 265"/>
                <a:gd name="T65" fmla="*/ 266 h 372"/>
                <a:gd name="T66" fmla="*/ 106 w 265"/>
                <a:gd name="T67" fmla="*/ 213 h 372"/>
                <a:gd name="T68" fmla="*/ 159 w 265"/>
                <a:gd name="T69" fmla="*/ 213 h 372"/>
                <a:gd name="T70" fmla="*/ 159 w 265"/>
                <a:gd name="T71" fmla="*/ 266 h 372"/>
                <a:gd name="T72" fmla="*/ 159 w 265"/>
                <a:gd name="T73" fmla="*/ 346 h 372"/>
                <a:gd name="T74" fmla="*/ 159 w 265"/>
                <a:gd name="T75" fmla="*/ 346 h 372"/>
                <a:gd name="T76" fmla="*/ 106 w 265"/>
                <a:gd name="T77" fmla="*/ 346 h 372"/>
                <a:gd name="T78" fmla="*/ 106 w 265"/>
                <a:gd name="T79" fmla="*/ 293 h 372"/>
                <a:gd name="T80" fmla="*/ 159 w 265"/>
                <a:gd name="T81" fmla="*/ 293 h 372"/>
                <a:gd name="T82" fmla="*/ 159 w 265"/>
                <a:gd name="T83" fmla="*/ 346 h 372"/>
                <a:gd name="T84" fmla="*/ 79 w 265"/>
                <a:gd name="T85" fmla="*/ 186 h 372"/>
                <a:gd name="T86" fmla="*/ 79 w 265"/>
                <a:gd name="T87" fmla="*/ 186 h 372"/>
                <a:gd name="T88" fmla="*/ 26 w 265"/>
                <a:gd name="T89" fmla="*/ 186 h 372"/>
                <a:gd name="T90" fmla="*/ 26 w 265"/>
                <a:gd name="T91" fmla="*/ 133 h 372"/>
                <a:gd name="T92" fmla="*/ 79 w 265"/>
                <a:gd name="T93" fmla="*/ 133 h 372"/>
                <a:gd name="T94" fmla="*/ 79 w 265"/>
                <a:gd name="T95" fmla="*/ 186 h 372"/>
                <a:gd name="T96" fmla="*/ 79 w 265"/>
                <a:gd name="T97" fmla="*/ 266 h 372"/>
                <a:gd name="T98" fmla="*/ 79 w 265"/>
                <a:gd name="T99" fmla="*/ 266 h 372"/>
                <a:gd name="T100" fmla="*/ 26 w 265"/>
                <a:gd name="T101" fmla="*/ 266 h 372"/>
                <a:gd name="T102" fmla="*/ 26 w 265"/>
                <a:gd name="T103" fmla="*/ 213 h 372"/>
                <a:gd name="T104" fmla="*/ 79 w 265"/>
                <a:gd name="T105" fmla="*/ 213 h 372"/>
                <a:gd name="T106" fmla="*/ 79 w 265"/>
                <a:gd name="T107" fmla="*/ 266 h 372"/>
                <a:gd name="T108" fmla="*/ 0 w 265"/>
                <a:gd name="T109" fmla="*/ 372 h 372"/>
                <a:gd name="T110" fmla="*/ 0 w 265"/>
                <a:gd name="T111" fmla="*/ 372 h 372"/>
                <a:gd name="T112" fmla="*/ 265 w 265"/>
                <a:gd name="T113" fmla="*/ 372 h 372"/>
                <a:gd name="T114" fmla="*/ 265 w 265"/>
                <a:gd name="T115" fmla="*/ 0 h 372"/>
                <a:gd name="T116" fmla="*/ 0 w 265"/>
                <a:gd name="T117" fmla="*/ 0 h 372"/>
                <a:gd name="T118" fmla="*/ 0 w 265"/>
                <a:gd name="T119"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5" h="372">
                  <a:moveTo>
                    <a:pt x="239" y="106"/>
                  </a:moveTo>
                  <a:lnTo>
                    <a:pt x="239" y="106"/>
                  </a:lnTo>
                  <a:lnTo>
                    <a:pt x="186" y="106"/>
                  </a:lnTo>
                  <a:lnTo>
                    <a:pt x="186" y="53"/>
                  </a:lnTo>
                  <a:lnTo>
                    <a:pt x="239" y="53"/>
                  </a:lnTo>
                  <a:lnTo>
                    <a:pt x="239" y="106"/>
                  </a:lnTo>
                  <a:close/>
                  <a:moveTo>
                    <a:pt x="239" y="186"/>
                  </a:moveTo>
                  <a:lnTo>
                    <a:pt x="239" y="186"/>
                  </a:lnTo>
                  <a:lnTo>
                    <a:pt x="186" y="186"/>
                  </a:lnTo>
                  <a:lnTo>
                    <a:pt x="186" y="133"/>
                  </a:lnTo>
                  <a:lnTo>
                    <a:pt x="239" y="133"/>
                  </a:lnTo>
                  <a:lnTo>
                    <a:pt x="239" y="186"/>
                  </a:lnTo>
                  <a:close/>
                  <a:moveTo>
                    <a:pt x="238" y="266"/>
                  </a:moveTo>
                  <a:lnTo>
                    <a:pt x="238" y="266"/>
                  </a:lnTo>
                  <a:lnTo>
                    <a:pt x="186" y="266"/>
                  </a:lnTo>
                  <a:lnTo>
                    <a:pt x="186" y="213"/>
                  </a:lnTo>
                  <a:lnTo>
                    <a:pt x="238" y="213"/>
                  </a:lnTo>
                  <a:lnTo>
                    <a:pt x="238" y="266"/>
                  </a:lnTo>
                  <a:close/>
                  <a:moveTo>
                    <a:pt x="159" y="106"/>
                  </a:moveTo>
                  <a:lnTo>
                    <a:pt x="159" y="106"/>
                  </a:lnTo>
                  <a:lnTo>
                    <a:pt x="106" y="106"/>
                  </a:lnTo>
                  <a:lnTo>
                    <a:pt x="106" y="53"/>
                  </a:lnTo>
                  <a:lnTo>
                    <a:pt x="159" y="53"/>
                  </a:lnTo>
                  <a:lnTo>
                    <a:pt x="159" y="106"/>
                  </a:lnTo>
                  <a:close/>
                  <a:moveTo>
                    <a:pt x="159" y="186"/>
                  </a:moveTo>
                  <a:lnTo>
                    <a:pt x="159" y="186"/>
                  </a:lnTo>
                  <a:lnTo>
                    <a:pt x="106" y="186"/>
                  </a:lnTo>
                  <a:lnTo>
                    <a:pt x="106" y="133"/>
                  </a:lnTo>
                  <a:lnTo>
                    <a:pt x="159" y="133"/>
                  </a:lnTo>
                  <a:lnTo>
                    <a:pt x="159" y="186"/>
                  </a:lnTo>
                  <a:close/>
                  <a:moveTo>
                    <a:pt x="159" y="266"/>
                  </a:moveTo>
                  <a:lnTo>
                    <a:pt x="159" y="266"/>
                  </a:lnTo>
                  <a:lnTo>
                    <a:pt x="106" y="266"/>
                  </a:lnTo>
                  <a:lnTo>
                    <a:pt x="106" y="213"/>
                  </a:lnTo>
                  <a:lnTo>
                    <a:pt x="159" y="213"/>
                  </a:lnTo>
                  <a:lnTo>
                    <a:pt x="159" y="266"/>
                  </a:lnTo>
                  <a:close/>
                  <a:moveTo>
                    <a:pt x="159" y="346"/>
                  </a:moveTo>
                  <a:lnTo>
                    <a:pt x="159" y="346"/>
                  </a:lnTo>
                  <a:lnTo>
                    <a:pt x="106" y="346"/>
                  </a:lnTo>
                  <a:lnTo>
                    <a:pt x="106" y="293"/>
                  </a:lnTo>
                  <a:lnTo>
                    <a:pt x="159" y="293"/>
                  </a:lnTo>
                  <a:lnTo>
                    <a:pt x="159" y="346"/>
                  </a:lnTo>
                  <a:close/>
                  <a:moveTo>
                    <a:pt x="79" y="186"/>
                  </a:moveTo>
                  <a:lnTo>
                    <a:pt x="79" y="186"/>
                  </a:lnTo>
                  <a:lnTo>
                    <a:pt x="26" y="186"/>
                  </a:lnTo>
                  <a:lnTo>
                    <a:pt x="26" y="133"/>
                  </a:lnTo>
                  <a:lnTo>
                    <a:pt x="79" y="133"/>
                  </a:lnTo>
                  <a:lnTo>
                    <a:pt x="79" y="186"/>
                  </a:lnTo>
                  <a:close/>
                  <a:moveTo>
                    <a:pt x="79" y="266"/>
                  </a:moveTo>
                  <a:lnTo>
                    <a:pt x="79" y="266"/>
                  </a:lnTo>
                  <a:lnTo>
                    <a:pt x="26" y="266"/>
                  </a:lnTo>
                  <a:lnTo>
                    <a:pt x="26" y="213"/>
                  </a:lnTo>
                  <a:lnTo>
                    <a:pt x="79" y="213"/>
                  </a:lnTo>
                  <a:lnTo>
                    <a:pt x="79" y="266"/>
                  </a:lnTo>
                  <a:close/>
                  <a:moveTo>
                    <a:pt x="0" y="372"/>
                  </a:moveTo>
                  <a:lnTo>
                    <a:pt x="0" y="372"/>
                  </a:lnTo>
                  <a:lnTo>
                    <a:pt x="265" y="372"/>
                  </a:lnTo>
                  <a:lnTo>
                    <a:pt x="265" y="0"/>
                  </a:lnTo>
                  <a:lnTo>
                    <a:pt x="0" y="0"/>
                  </a:lnTo>
                  <a:lnTo>
                    <a:pt x="0" y="372"/>
                  </a:lnTo>
                  <a:close/>
                </a:path>
              </a:pathLst>
            </a:custGeom>
            <a:solidFill>
              <a:schemeClr val="accent2"/>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grpSp>
      <p:sp>
        <p:nvSpPr>
          <p:cNvPr id="39" name="Oval 38">
            <a:extLst>
              <a:ext uri="{FF2B5EF4-FFF2-40B4-BE49-F238E27FC236}">
                <a16:creationId xmlns:a16="http://schemas.microsoft.com/office/drawing/2014/main" id="{226F5FCF-DD70-4111-9610-F8FBDBE9543B}"/>
              </a:ext>
            </a:extLst>
          </p:cNvPr>
          <p:cNvSpPr>
            <a:spLocks noChangeAspect="1"/>
          </p:cNvSpPr>
          <p:nvPr/>
        </p:nvSpPr>
        <p:spPr>
          <a:xfrm>
            <a:off x="11366636" y="176994"/>
            <a:ext cx="530352" cy="530352"/>
          </a:xfrm>
          <a:prstGeom prst="ellipse">
            <a:avLst/>
          </a:prstGeom>
          <a:solidFill>
            <a:srgbClr val="FFFFFF"/>
          </a:solidFill>
          <a:ln w="9525" cap="flat" cmpd="sng" algn="ctr">
            <a:noFill/>
            <a:prstDash val="soli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40" name="Group 39">
            <a:extLst>
              <a:ext uri="{FF2B5EF4-FFF2-40B4-BE49-F238E27FC236}">
                <a16:creationId xmlns:a16="http://schemas.microsoft.com/office/drawing/2014/main" id="{3152ED5A-BF6F-4E4B-8A3B-6E568D6C3F54}"/>
              </a:ext>
            </a:extLst>
          </p:cNvPr>
          <p:cNvGrpSpPr/>
          <p:nvPr/>
        </p:nvGrpSpPr>
        <p:grpSpPr>
          <a:xfrm>
            <a:off x="11503145" y="288903"/>
            <a:ext cx="318231" cy="320719"/>
            <a:chOff x="11515599" y="337388"/>
            <a:chExt cx="209806" cy="211446"/>
          </a:xfrm>
        </p:grpSpPr>
        <p:sp>
          <p:nvSpPr>
            <p:cNvPr id="41" name="AutoShape 309">
              <a:extLst>
                <a:ext uri="{FF2B5EF4-FFF2-40B4-BE49-F238E27FC236}">
                  <a16:creationId xmlns:a16="http://schemas.microsoft.com/office/drawing/2014/main" id="{64EE3A82-2405-42B4-9B05-9DCE426FF2AA}"/>
                </a:ext>
              </a:extLst>
            </p:cNvPr>
            <p:cNvSpPr>
              <a:spLocks noChangeAspect="1" noChangeArrowheads="1" noTextEdit="1"/>
            </p:cNvSpPr>
            <p:nvPr/>
          </p:nvSpPr>
          <p:spPr bwMode="auto">
            <a:xfrm>
              <a:off x="11515599" y="337388"/>
              <a:ext cx="209806" cy="2098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42" name="Freeform 311">
              <a:extLst>
                <a:ext uri="{FF2B5EF4-FFF2-40B4-BE49-F238E27FC236}">
                  <a16:creationId xmlns:a16="http://schemas.microsoft.com/office/drawing/2014/main" id="{C490F157-7FA3-4A9E-BBA6-43BC7D5A348C}"/>
                </a:ext>
              </a:extLst>
            </p:cNvPr>
            <p:cNvSpPr>
              <a:spLocks/>
            </p:cNvSpPr>
            <p:nvPr/>
          </p:nvSpPr>
          <p:spPr bwMode="auto">
            <a:xfrm>
              <a:off x="11594276" y="344764"/>
              <a:ext cx="112279" cy="115558"/>
            </a:xfrm>
            <a:custGeom>
              <a:avLst/>
              <a:gdLst>
                <a:gd name="T0" fmla="*/ 0 w 221"/>
                <a:gd name="T1" fmla="*/ 0 h 228"/>
                <a:gd name="T2" fmla="*/ 0 w 221"/>
                <a:gd name="T3" fmla="*/ 0 h 228"/>
                <a:gd name="T4" fmla="*/ 221 w 221"/>
                <a:gd name="T5" fmla="*/ 112 h 228"/>
                <a:gd name="T6" fmla="*/ 0 w 221"/>
                <a:gd name="T7" fmla="*/ 228 h 228"/>
                <a:gd name="T8" fmla="*/ 0 w 221"/>
                <a:gd name="T9" fmla="*/ 0 h 228"/>
              </a:gdLst>
              <a:ahLst/>
              <a:cxnLst>
                <a:cxn ang="0">
                  <a:pos x="T0" y="T1"/>
                </a:cxn>
                <a:cxn ang="0">
                  <a:pos x="T2" y="T3"/>
                </a:cxn>
                <a:cxn ang="0">
                  <a:pos x="T4" y="T5"/>
                </a:cxn>
                <a:cxn ang="0">
                  <a:pos x="T6" y="T7"/>
                </a:cxn>
                <a:cxn ang="0">
                  <a:pos x="T8" y="T9"/>
                </a:cxn>
              </a:cxnLst>
              <a:rect l="0" t="0" r="r" b="b"/>
              <a:pathLst>
                <a:path w="221" h="228">
                  <a:moveTo>
                    <a:pt x="0" y="0"/>
                  </a:moveTo>
                  <a:lnTo>
                    <a:pt x="0" y="0"/>
                  </a:lnTo>
                  <a:lnTo>
                    <a:pt x="221" y="112"/>
                  </a:lnTo>
                  <a:lnTo>
                    <a:pt x="0" y="228"/>
                  </a:lnTo>
                  <a:lnTo>
                    <a:pt x="0"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44" name="Freeform 312">
              <a:extLst>
                <a:ext uri="{FF2B5EF4-FFF2-40B4-BE49-F238E27FC236}">
                  <a16:creationId xmlns:a16="http://schemas.microsoft.com/office/drawing/2014/main" id="{3A865931-1233-4249-8295-CADC2B2D485A}"/>
                </a:ext>
              </a:extLst>
            </p:cNvPr>
            <p:cNvSpPr>
              <a:spLocks/>
            </p:cNvSpPr>
            <p:nvPr/>
          </p:nvSpPr>
          <p:spPr bwMode="auto">
            <a:xfrm>
              <a:off x="11567231" y="338208"/>
              <a:ext cx="13113" cy="210626"/>
            </a:xfrm>
            <a:custGeom>
              <a:avLst/>
              <a:gdLst>
                <a:gd name="T0" fmla="*/ 0 w 26"/>
                <a:gd name="T1" fmla="*/ 413 h 413"/>
                <a:gd name="T2" fmla="*/ 0 w 26"/>
                <a:gd name="T3" fmla="*/ 413 h 413"/>
                <a:gd name="T4" fmla="*/ 26 w 26"/>
                <a:gd name="T5" fmla="*/ 413 h 413"/>
                <a:gd name="T6" fmla="*/ 26 w 26"/>
                <a:gd name="T7" fmla="*/ 0 h 413"/>
                <a:gd name="T8" fmla="*/ 0 w 26"/>
                <a:gd name="T9" fmla="*/ 0 h 413"/>
                <a:gd name="T10" fmla="*/ 0 w 26"/>
                <a:gd name="T11" fmla="*/ 413 h 413"/>
              </a:gdLst>
              <a:ahLst/>
              <a:cxnLst>
                <a:cxn ang="0">
                  <a:pos x="T0" y="T1"/>
                </a:cxn>
                <a:cxn ang="0">
                  <a:pos x="T2" y="T3"/>
                </a:cxn>
                <a:cxn ang="0">
                  <a:pos x="T4" y="T5"/>
                </a:cxn>
                <a:cxn ang="0">
                  <a:pos x="T6" y="T7"/>
                </a:cxn>
                <a:cxn ang="0">
                  <a:pos x="T8" y="T9"/>
                </a:cxn>
                <a:cxn ang="0">
                  <a:pos x="T10" y="T11"/>
                </a:cxn>
              </a:cxnLst>
              <a:rect l="0" t="0" r="r" b="b"/>
              <a:pathLst>
                <a:path w="26" h="413">
                  <a:moveTo>
                    <a:pt x="0" y="413"/>
                  </a:moveTo>
                  <a:lnTo>
                    <a:pt x="0" y="413"/>
                  </a:lnTo>
                  <a:lnTo>
                    <a:pt x="26" y="413"/>
                  </a:lnTo>
                  <a:lnTo>
                    <a:pt x="26" y="0"/>
                  </a:lnTo>
                  <a:lnTo>
                    <a:pt x="0" y="0"/>
                  </a:lnTo>
                  <a:lnTo>
                    <a:pt x="0" y="413"/>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grpSp>
      <p:sp>
        <p:nvSpPr>
          <p:cNvPr id="47" name="Oval 46">
            <a:extLst>
              <a:ext uri="{FF2B5EF4-FFF2-40B4-BE49-F238E27FC236}">
                <a16:creationId xmlns:a16="http://schemas.microsoft.com/office/drawing/2014/main" id="{B4753C06-5E1B-4AD6-B336-8EE6F698A95A}"/>
              </a:ext>
            </a:extLst>
          </p:cNvPr>
          <p:cNvSpPr>
            <a:spLocks noChangeAspect="1"/>
          </p:cNvSpPr>
          <p:nvPr/>
        </p:nvSpPr>
        <p:spPr>
          <a:xfrm>
            <a:off x="10758907" y="271576"/>
            <a:ext cx="356616" cy="356616"/>
          </a:xfrm>
          <a:prstGeom prst="ellipse">
            <a:avLst/>
          </a:prstGeom>
          <a:solidFill>
            <a:srgbClr val="FFFFFF"/>
          </a:solidFill>
          <a:ln w="9525" cap="flat" cmpd="sng" algn="ctr">
            <a:noFill/>
            <a:prstDash val="solid"/>
            <a:headEnd type="none" w="med" len="med"/>
            <a:tailEnd type="none" w="med" len="med"/>
          </a:ln>
          <a:effectLst>
            <a:outerShdw blurRad="12700" dir="2700000" algn="ctr" rotWithShape="0">
              <a:srgbClr val="000000">
                <a:alpha val="26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48" name="Group 47">
            <a:extLst>
              <a:ext uri="{FF2B5EF4-FFF2-40B4-BE49-F238E27FC236}">
                <a16:creationId xmlns:a16="http://schemas.microsoft.com/office/drawing/2014/main" id="{B696C73E-BF15-46E8-AB9D-58F3C9425A2A}"/>
              </a:ext>
            </a:extLst>
          </p:cNvPr>
          <p:cNvGrpSpPr/>
          <p:nvPr/>
        </p:nvGrpSpPr>
        <p:grpSpPr>
          <a:xfrm>
            <a:off x="10827832" y="325902"/>
            <a:ext cx="214061" cy="211966"/>
            <a:chOff x="7772016" y="2650536"/>
            <a:chExt cx="536742" cy="531491"/>
          </a:xfrm>
          <a:solidFill>
            <a:schemeClr val="accent1"/>
          </a:solidFill>
        </p:grpSpPr>
        <p:sp>
          <p:nvSpPr>
            <p:cNvPr id="49" name="Freeform 968">
              <a:extLst>
                <a:ext uri="{FF2B5EF4-FFF2-40B4-BE49-F238E27FC236}">
                  <a16:creationId xmlns:a16="http://schemas.microsoft.com/office/drawing/2014/main" id="{8234C1BD-C2CF-4A09-A890-56947DAB2C7B}"/>
                </a:ext>
              </a:extLst>
            </p:cNvPr>
            <p:cNvSpPr>
              <a:spLocks/>
            </p:cNvSpPr>
            <p:nvPr/>
          </p:nvSpPr>
          <p:spPr bwMode="auto">
            <a:xfrm>
              <a:off x="7893051" y="2850509"/>
              <a:ext cx="126293" cy="189440"/>
            </a:xfrm>
            <a:custGeom>
              <a:avLst/>
              <a:gdLst>
                <a:gd name="T0" fmla="*/ 5 w 30"/>
                <a:gd name="T1" fmla="*/ 45 h 45"/>
                <a:gd name="T2" fmla="*/ 30 w 30"/>
                <a:gd name="T3" fmla="*/ 0 h 45"/>
                <a:gd name="T4" fmla="*/ 21 w 30"/>
                <a:gd name="T5" fmla="*/ 0 h 45"/>
                <a:gd name="T6" fmla="*/ 0 w 30"/>
                <a:gd name="T7" fmla="*/ 37 h 45"/>
                <a:gd name="T8" fmla="*/ 5 w 30"/>
                <a:gd name="T9" fmla="*/ 45 h 45"/>
              </a:gdLst>
              <a:ahLst/>
              <a:cxnLst>
                <a:cxn ang="0">
                  <a:pos x="T0" y="T1"/>
                </a:cxn>
                <a:cxn ang="0">
                  <a:pos x="T2" y="T3"/>
                </a:cxn>
                <a:cxn ang="0">
                  <a:pos x="T4" y="T5"/>
                </a:cxn>
                <a:cxn ang="0">
                  <a:pos x="T6" y="T7"/>
                </a:cxn>
                <a:cxn ang="0">
                  <a:pos x="T8" y="T9"/>
                </a:cxn>
              </a:cxnLst>
              <a:rect l="0" t="0" r="r" b="b"/>
              <a:pathLst>
                <a:path w="30" h="45">
                  <a:moveTo>
                    <a:pt x="5" y="45"/>
                  </a:moveTo>
                  <a:cubicBezTo>
                    <a:pt x="30" y="0"/>
                    <a:pt x="30" y="0"/>
                    <a:pt x="30" y="0"/>
                  </a:cubicBezTo>
                  <a:cubicBezTo>
                    <a:pt x="21" y="0"/>
                    <a:pt x="21" y="0"/>
                    <a:pt x="21" y="0"/>
                  </a:cubicBezTo>
                  <a:cubicBezTo>
                    <a:pt x="0" y="37"/>
                    <a:pt x="0" y="37"/>
                    <a:pt x="0" y="37"/>
                  </a:cubicBezTo>
                  <a:cubicBezTo>
                    <a:pt x="3" y="39"/>
                    <a:pt x="4" y="42"/>
                    <a:pt x="5"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50" name="Freeform 1034">
              <a:extLst>
                <a:ext uri="{FF2B5EF4-FFF2-40B4-BE49-F238E27FC236}">
                  <a16:creationId xmlns:a16="http://schemas.microsoft.com/office/drawing/2014/main" id="{D2231143-BD4C-41C0-A2AC-D72C3AF11DDE}"/>
                </a:ext>
              </a:extLst>
            </p:cNvPr>
            <p:cNvSpPr>
              <a:spLocks/>
            </p:cNvSpPr>
            <p:nvPr/>
          </p:nvSpPr>
          <p:spPr bwMode="auto">
            <a:xfrm>
              <a:off x="7929884" y="3118879"/>
              <a:ext cx="215751" cy="31573"/>
            </a:xfrm>
            <a:custGeom>
              <a:avLst/>
              <a:gdLst>
                <a:gd name="T0" fmla="*/ 5 w 52"/>
                <a:gd name="T1" fmla="*/ 8 h 8"/>
                <a:gd name="T2" fmla="*/ 47 w 52"/>
                <a:gd name="T3" fmla="*/ 8 h 8"/>
                <a:gd name="T4" fmla="*/ 52 w 52"/>
                <a:gd name="T5" fmla="*/ 0 h 8"/>
                <a:gd name="T6" fmla="*/ 0 w 52"/>
                <a:gd name="T7" fmla="*/ 0 h 8"/>
                <a:gd name="T8" fmla="*/ 5 w 52"/>
                <a:gd name="T9" fmla="*/ 8 h 8"/>
              </a:gdLst>
              <a:ahLst/>
              <a:cxnLst>
                <a:cxn ang="0">
                  <a:pos x="T0" y="T1"/>
                </a:cxn>
                <a:cxn ang="0">
                  <a:pos x="T2" y="T3"/>
                </a:cxn>
                <a:cxn ang="0">
                  <a:pos x="T4" y="T5"/>
                </a:cxn>
                <a:cxn ang="0">
                  <a:pos x="T6" y="T7"/>
                </a:cxn>
                <a:cxn ang="0">
                  <a:pos x="T8" y="T9"/>
                </a:cxn>
              </a:cxnLst>
              <a:rect l="0" t="0" r="r" b="b"/>
              <a:pathLst>
                <a:path w="52" h="8">
                  <a:moveTo>
                    <a:pt x="5" y="8"/>
                  </a:moveTo>
                  <a:cubicBezTo>
                    <a:pt x="47" y="8"/>
                    <a:pt x="47" y="8"/>
                    <a:pt x="47" y="8"/>
                  </a:cubicBezTo>
                  <a:cubicBezTo>
                    <a:pt x="48" y="5"/>
                    <a:pt x="50" y="2"/>
                    <a:pt x="52" y="0"/>
                  </a:cubicBezTo>
                  <a:cubicBezTo>
                    <a:pt x="0" y="0"/>
                    <a:pt x="0" y="0"/>
                    <a:pt x="0" y="0"/>
                  </a:cubicBezTo>
                  <a:cubicBezTo>
                    <a:pt x="2" y="2"/>
                    <a:pt x="4" y="5"/>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51" name="Freeform 1035">
              <a:extLst>
                <a:ext uri="{FF2B5EF4-FFF2-40B4-BE49-F238E27FC236}">
                  <a16:creationId xmlns:a16="http://schemas.microsoft.com/office/drawing/2014/main" id="{00595E3A-8776-47C5-9A26-13747672F670}"/>
                </a:ext>
              </a:extLst>
            </p:cNvPr>
            <p:cNvSpPr>
              <a:spLocks/>
            </p:cNvSpPr>
            <p:nvPr/>
          </p:nvSpPr>
          <p:spPr bwMode="auto">
            <a:xfrm>
              <a:off x="7772016" y="3108355"/>
              <a:ext cx="147342" cy="73672"/>
            </a:xfrm>
            <a:custGeom>
              <a:avLst/>
              <a:gdLst>
                <a:gd name="T0" fmla="*/ 36 w 36"/>
                <a:gd name="T1" fmla="*/ 18 h 18"/>
                <a:gd name="T2" fmla="*/ 18 w 36"/>
                <a:gd name="T3" fmla="*/ 0 h 18"/>
                <a:gd name="T4" fmla="*/ 0 w 36"/>
                <a:gd name="T5" fmla="*/ 18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36" y="8"/>
                    <a:pt x="28" y="0"/>
                    <a:pt x="18" y="0"/>
                  </a:cubicBezTo>
                  <a:cubicBezTo>
                    <a:pt x="8" y="0"/>
                    <a:pt x="0" y="8"/>
                    <a:pt x="0" y="18"/>
                  </a:cubicBez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52" name="Oval 1036">
              <a:extLst>
                <a:ext uri="{FF2B5EF4-FFF2-40B4-BE49-F238E27FC236}">
                  <a16:creationId xmlns:a16="http://schemas.microsoft.com/office/drawing/2014/main" id="{4827F157-D056-45AE-BF70-3F990E58911D}"/>
                </a:ext>
              </a:extLst>
            </p:cNvPr>
            <p:cNvSpPr>
              <a:spLocks noChangeArrowheads="1"/>
            </p:cNvSpPr>
            <p:nvPr/>
          </p:nvSpPr>
          <p:spPr bwMode="auto">
            <a:xfrm>
              <a:off x="7814117" y="3018900"/>
              <a:ext cx="63146" cy="6314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54" name="Freeform 1037">
              <a:extLst>
                <a:ext uri="{FF2B5EF4-FFF2-40B4-BE49-F238E27FC236}">
                  <a16:creationId xmlns:a16="http://schemas.microsoft.com/office/drawing/2014/main" id="{F3D388DB-9701-48D3-AFEA-3C1E5611C834}"/>
                </a:ext>
              </a:extLst>
            </p:cNvPr>
            <p:cNvSpPr>
              <a:spLocks/>
            </p:cNvSpPr>
            <p:nvPr/>
          </p:nvSpPr>
          <p:spPr bwMode="auto">
            <a:xfrm>
              <a:off x="8156152" y="3108353"/>
              <a:ext cx="152606" cy="73672"/>
            </a:xfrm>
            <a:custGeom>
              <a:avLst/>
              <a:gdLst>
                <a:gd name="T0" fmla="*/ 36 w 36"/>
                <a:gd name="T1" fmla="*/ 18 h 18"/>
                <a:gd name="T2" fmla="*/ 18 w 36"/>
                <a:gd name="T3" fmla="*/ 0 h 18"/>
                <a:gd name="T4" fmla="*/ 0 w 36"/>
                <a:gd name="T5" fmla="*/ 18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36" y="8"/>
                    <a:pt x="28" y="0"/>
                    <a:pt x="18" y="0"/>
                  </a:cubicBezTo>
                  <a:cubicBezTo>
                    <a:pt x="8" y="0"/>
                    <a:pt x="0" y="8"/>
                    <a:pt x="0" y="18"/>
                  </a:cubicBez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55" name="Oval 1038">
              <a:extLst>
                <a:ext uri="{FF2B5EF4-FFF2-40B4-BE49-F238E27FC236}">
                  <a16:creationId xmlns:a16="http://schemas.microsoft.com/office/drawing/2014/main" id="{F70E458D-E431-4AB4-A0D2-74BB614AB5E0}"/>
                </a:ext>
              </a:extLst>
            </p:cNvPr>
            <p:cNvSpPr>
              <a:spLocks noChangeArrowheads="1"/>
            </p:cNvSpPr>
            <p:nvPr/>
          </p:nvSpPr>
          <p:spPr bwMode="auto">
            <a:xfrm>
              <a:off x="8198243" y="3018896"/>
              <a:ext cx="68410" cy="6314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56" name="Freeform 1039">
              <a:extLst>
                <a:ext uri="{FF2B5EF4-FFF2-40B4-BE49-F238E27FC236}">
                  <a16:creationId xmlns:a16="http://schemas.microsoft.com/office/drawing/2014/main" id="{9DC732F1-FC8A-4CFA-9EFA-9EB9A07E8EA2}"/>
                </a:ext>
              </a:extLst>
            </p:cNvPr>
            <p:cNvSpPr>
              <a:spLocks/>
            </p:cNvSpPr>
            <p:nvPr/>
          </p:nvSpPr>
          <p:spPr bwMode="auto">
            <a:xfrm>
              <a:off x="7961453" y="2739996"/>
              <a:ext cx="152606" cy="73672"/>
            </a:xfrm>
            <a:custGeom>
              <a:avLst/>
              <a:gdLst>
                <a:gd name="T0" fmla="*/ 36 w 36"/>
                <a:gd name="T1" fmla="*/ 18 h 18"/>
                <a:gd name="T2" fmla="*/ 18 w 36"/>
                <a:gd name="T3" fmla="*/ 0 h 18"/>
                <a:gd name="T4" fmla="*/ 0 w 36"/>
                <a:gd name="T5" fmla="*/ 18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36" y="8"/>
                    <a:pt x="28" y="0"/>
                    <a:pt x="18" y="0"/>
                  </a:cubicBezTo>
                  <a:cubicBezTo>
                    <a:pt x="8" y="0"/>
                    <a:pt x="0" y="8"/>
                    <a:pt x="0" y="18"/>
                  </a:cubicBez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57" name="Oval 1040">
              <a:extLst>
                <a:ext uri="{FF2B5EF4-FFF2-40B4-BE49-F238E27FC236}">
                  <a16:creationId xmlns:a16="http://schemas.microsoft.com/office/drawing/2014/main" id="{378FA780-3FE1-4395-A919-22E21D897527}"/>
                </a:ext>
              </a:extLst>
            </p:cNvPr>
            <p:cNvSpPr>
              <a:spLocks noChangeArrowheads="1"/>
            </p:cNvSpPr>
            <p:nvPr/>
          </p:nvSpPr>
          <p:spPr bwMode="auto">
            <a:xfrm>
              <a:off x="8003561" y="2650536"/>
              <a:ext cx="68410" cy="6314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58" name="Freeform 1058">
              <a:extLst>
                <a:ext uri="{FF2B5EF4-FFF2-40B4-BE49-F238E27FC236}">
                  <a16:creationId xmlns:a16="http://schemas.microsoft.com/office/drawing/2014/main" id="{ADA5E404-13BA-45D9-886A-C89B065C885F}"/>
                </a:ext>
              </a:extLst>
            </p:cNvPr>
            <p:cNvSpPr>
              <a:spLocks/>
            </p:cNvSpPr>
            <p:nvPr/>
          </p:nvSpPr>
          <p:spPr bwMode="auto">
            <a:xfrm>
              <a:off x="8061435" y="2850496"/>
              <a:ext cx="121033" cy="189439"/>
            </a:xfrm>
            <a:custGeom>
              <a:avLst/>
              <a:gdLst>
                <a:gd name="T0" fmla="*/ 30 w 30"/>
                <a:gd name="T1" fmla="*/ 37 h 45"/>
                <a:gd name="T2" fmla="*/ 9 w 30"/>
                <a:gd name="T3" fmla="*/ 0 h 45"/>
                <a:gd name="T4" fmla="*/ 0 w 30"/>
                <a:gd name="T5" fmla="*/ 0 h 45"/>
                <a:gd name="T6" fmla="*/ 25 w 30"/>
                <a:gd name="T7" fmla="*/ 45 h 45"/>
                <a:gd name="T8" fmla="*/ 30 w 30"/>
                <a:gd name="T9" fmla="*/ 37 h 45"/>
              </a:gdLst>
              <a:ahLst/>
              <a:cxnLst>
                <a:cxn ang="0">
                  <a:pos x="T0" y="T1"/>
                </a:cxn>
                <a:cxn ang="0">
                  <a:pos x="T2" y="T3"/>
                </a:cxn>
                <a:cxn ang="0">
                  <a:pos x="T4" y="T5"/>
                </a:cxn>
                <a:cxn ang="0">
                  <a:pos x="T6" y="T7"/>
                </a:cxn>
                <a:cxn ang="0">
                  <a:pos x="T8" y="T9"/>
                </a:cxn>
              </a:cxnLst>
              <a:rect l="0" t="0" r="r" b="b"/>
              <a:pathLst>
                <a:path w="30" h="45">
                  <a:moveTo>
                    <a:pt x="30" y="37"/>
                  </a:moveTo>
                  <a:cubicBezTo>
                    <a:pt x="9" y="0"/>
                    <a:pt x="9" y="0"/>
                    <a:pt x="9" y="0"/>
                  </a:cubicBezTo>
                  <a:cubicBezTo>
                    <a:pt x="0" y="0"/>
                    <a:pt x="0" y="0"/>
                    <a:pt x="0" y="0"/>
                  </a:cubicBezTo>
                  <a:cubicBezTo>
                    <a:pt x="25" y="45"/>
                    <a:pt x="25" y="45"/>
                    <a:pt x="25" y="45"/>
                  </a:cubicBezTo>
                  <a:cubicBezTo>
                    <a:pt x="26" y="42"/>
                    <a:pt x="27" y="39"/>
                    <a:pt x="3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grpSp>
      <p:sp>
        <p:nvSpPr>
          <p:cNvPr id="59" name="Oval 58">
            <a:extLst>
              <a:ext uri="{FF2B5EF4-FFF2-40B4-BE49-F238E27FC236}">
                <a16:creationId xmlns:a16="http://schemas.microsoft.com/office/drawing/2014/main" id="{3DB63116-8899-4E0A-986C-B07EFB1C25FA}"/>
              </a:ext>
            </a:extLst>
          </p:cNvPr>
          <p:cNvSpPr>
            <a:spLocks noChangeAspect="1"/>
          </p:cNvSpPr>
          <p:nvPr/>
        </p:nvSpPr>
        <p:spPr>
          <a:xfrm>
            <a:off x="10067327" y="262573"/>
            <a:ext cx="359436" cy="359436"/>
          </a:xfrm>
          <a:prstGeom prst="ellipse">
            <a:avLst/>
          </a:prstGeom>
          <a:solidFill>
            <a:srgbClr val="FFFFFF"/>
          </a:solidFill>
          <a:ln w="9525" cap="flat" cmpd="sng" algn="ctr">
            <a:noFill/>
            <a:prstDash val="solid"/>
            <a:headEnd type="none" w="med" len="med"/>
            <a:tailEnd type="none" w="med" len="med"/>
          </a:ln>
          <a:effectLst>
            <a:outerShdw blurRad="12700" dir="2700000" algn="ctr" rotWithShape="0">
              <a:srgbClr val="000000">
                <a:alpha val="26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60" name="Group 59">
            <a:extLst>
              <a:ext uri="{FF2B5EF4-FFF2-40B4-BE49-F238E27FC236}">
                <a16:creationId xmlns:a16="http://schemas.microsoft.com/office/drawing/2014/main" id="{3E41AC59-81C6-4F38-96DD-0A8C56F5C05C}"/>
              </a:ext>
            </a:extLst>
          </p:cNvPr>
          <p:cNvGrpSpPr/>
          <p:nvPr/>
        </p:nvGrpSpPr>
        <p:grpSpPr>
          <a:xfrm>
            <a:off x="10130226" y="325902"/>
            <a:ext cx="233647" cy="232761"/>
            <a:chOff x="10130226" y="325902"/>
            <a:chExt cx="233647" cy="232761"/>
          </a:xfrm>
        </p:grpSpPr>
        <p:sp>
          <p:nvSpPr>
            <p:cNvPr id="61" name="AutoShape 181">
              <a:extLst>
                <a:ext uri="{FF2B5EF4-FFF2-40B4-BE49-F238E27FC236}">
                  <a16:creationId xmlns:a16="http://schemas.microsoft.com/office/drawing/2014/main" id="{91883CBD-FF67-4B0A-835A-6C3EB89F9752}"/>
                </a:ext>
              </a:extLst>
            </p:cNvPr>
            <p:cNvSpPr>
              <a:spLocks noChangeAspect="1" noChangeArrowheads="1" noTextEdit="1"/>
            </p:cNvSpPr>
            <p:nvPr/>
          </p:nvSpPr>
          <p:spPr bwMode="auto">
            <a:xfrm>
              <a:off x="10130226" y="327672"/>
              <a:ext cx="226567" cy="2265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62" name="Freeform 183">
              <a:extLst>
                <a:ext uri="{FF2B5EF4-FFF2-40B4-BE49-F238E27FC236}">
                  <a16:creationId xmlns:a16="http://schemas.microsoft.com/office/drawing/2014/main" id="{5B54E638-256B-427E-8CCE-4444F89B0C42}"/>
                </a:ext>
              </a:extLst>
            </p:cNvPr>
            <p:cNvSpPr>
              <a:spLocks noEditPoints="1"/>
            </p:cNvSpPr>
            <p:nvPr/>
          </p:nvSpPr>
          <p:spPr bwMode="auto">
            <a:xfrm>
              <a:off x="10130226" y="325902"/>
              <a:ext cx="233647" cy="232761"/>
            </a:xfrm>
            <a:custGeom>
              <a:avLst/>
              <a:gdLst>
                <a:gd name="T0" fmla="*/ 213 w 426"/>
                <a:gd name="T1" fmla="*/ 0 h 425"/>
                <a:gd name="T2" fmla="*/ 213 w 426"/>
                <a:gd name="T3" fmla="*/ 0 h 425"/>
                <a:gd name="T4" fmla="*/ 134 w 426"/>
                <a:gd name="T5" fmla="*/ 78 h 425"/>
                <a:gd name="T6" fmla="*/ 153 w 426"/>
                <a:gd name="T7" fmla="*/ 97 h 425"/>
                <a:gd name="T8" fmla="*/ 213 w 426"/>
                <a:gd name="T9" fmla="*/ 38 h 425"/>
                <a:gd name="T10" fmla="*/ 272 w 426"/>
                <a:gd name="T11" fmla="*/ 97 h 425"/>
                <a:gd name="T12" fmla="*/ 292 w 426"/>
                <a:gd name="T13" fmla="*/ 78 h 425"/>
                <a:gd name="T14" fmla="*/ 213 w 426"/>
                <a:gd name="T15" fmla="*/ 0 h 425"/>
                <a:gd name="T16" fmla="*/ 328 w 426"/>
                <a:gd name="T17" fmla="*/ 153 h 425"/>
                <a:gd name="T18" fmla="*/ 328 w 426"/>
                <a:gd name="T19" fmla="*/ 153 h 425"/>
                <a:gd name="T20" fmla="*/ 387 w 426"/>
                <a:gd name="T21" fmla="*/ 212 h 425"/>
                <a:gd name="T22" fmla="*/ 328 w 426"/>
                <a:gd name="T23" fmla="*/ 272 h 425"/>
                <a:gd name="T24" fmla="*/ 347 w 426"/>
                <a:gd name="T25" fmla="*/ 291 h 425"/>
                <a:gd name="T26" fmla="*/ 426 w 426"/>
                <a:gd name="T27" fmla="*/ 212 h 425"/>
                <a:gd name="T28" fmla="*/ 347 w 426"/>
                <a:gd name="T29" fmla="*/ 133 h 425"/>
                <a:gd name="T30" fmla="*/ 328 w 426"/>
                <a:gd name="T31" fmla="*/ 153 h 425"/>
                <a:gd name="T32" fmla="*/ 0 w 426"/>
                <a:gd name="T33" fmla="*/ 212 h 425"/>
                <a:gd name="T34" fmla="*/ 0 w 426"/>
                <a:gd name="T35" fmla="*/ 212 h 425"/>
                <a:gd name="T36" fmla="*/ 79 w 426"/>
                <a:gd name="T37" fmla="*/ 291 h 425"/>
                <a:gd name="T38" fmla="*/ 98 w 426"/>
                <a:gd name="T39" fmla="*/ 272 h 425"/>
                <a:gd name="T40" fmla="*/ 39 w 426"/>
                <a:gd name="T41" fmla="*/ 212 h 425"/>
                <a:gd name="T42" fmla="*/ 98 w 426"/>
                <a:gd name="T43" fmla="*/ 153 h 425"/>
                <a:gd name="T44" fmla="*/ 79 w 426"/>
                <a:gd name="T45" fmla="*/ 133 h 425"/>
                <a:gd name="T46" fmla="*/ 0 w 426"/>
                <a:gd name="T47" fmla="*/ 212 h 425"/>
                <a:gd name="T48" fmla="*/ 213 w 426"/>
                <a:gd name="T49" fmla="*/ 386 h 425"/>
                <a:gd name="T50" fmla="*/ 213 w 426"/>
                <a:gd name="T51" fmla="*/ 386 h 425"/>
                <a:gd name="T52" fmla="*/ 153 w 426"/>
                <a:gd name="T53" fmla="*/ 327 h 425"/>
                <a:gd name="T54" fmla="*/ 134 w 426"/>
                <a:gd name="T55" fmla="*/ 346 h 425"/>
                <a:gd name="T56" fmla="*/ 213 w 426"/>
                <a:gd name="T57" fmla="*/ 425 h 425"/>
                <a:gd name="T58" fmla="*/ 292 w 426"/>
                <a:gd name="T59" fmla="*/ 346 h 425"/>
                <a:gd name="T60" fmla="*/ 272 w 426"/>
                <a:gd name="T61" fmla="*/ 327 h 425"/>
                <a:gd name="T62" fmla="*/ 213 w 426"/>
                <a:gd name="T63" fmla="*/ 38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13" y="0"/>
                  </a:moveTo>
                  <a:lnTo>
                    <a:pt x="213" y="0"/>
                  </a:lnTo>
                  <a:lnTo>
                    <a:pt x="134" y="78"/>
                  </a:lnTo>
                  <a:lnTo>
                    <a:pt x="153" y="97"/>
                  </a:lnTo>
                  <a:lnTo>
                    <a:pt x="213" y="38"/>
                  </a:lnTo>
                  <a:lnTo>
                    <a:pt x="272" y="97"/>
                  </a:lnTo>
                  <a:lnTo>
                    <a:pt x="292" y="78"/>
                  </a:lnTo>
                  <a:lnTo>
                    <a:pt x="213" y="0"/>
                  </a:lnTo>
                  <a:close/>
                  <a:moveTo>
                    <a:pt x="328" y="153"/>
                  </a:moveTo>
                  <a:lnTo>
                    <a:pt x="328" y="153"/>
                  </a:lnTo>
                  <a:lnTo>
                    <a:pt x="387" y="212"/>
                  </a:lnTo>
                  <a:lnTo>
                    <a:pt x="328" y="272"/>
                  </a:lnTo>
                  <a:lnTo>
                    <a:pt x="347" y="291"/>
                  </a:lnTo>
                  <a:lnTo>
                    <a:pt x="426" y="212"/>
                  </a:lnTo>
                  <a:lnTo>
                    <a:pt x="347" y="133"/>
                  </a:lnTo>
                  <a:lnTo>
                    <a:pt x="328" y="153"/>
                  </a:lnTo>
                  <a:close/>
                  <a:moveTo>
                    <a:pt x="0" y="212"/>
                  </a:moveTo>
                  <a:lnTo>
                    <a:pt x="0" y="212"/>
                  </a:lnTo>
                  <a:lnTo>
                    <a:pt x="79" y="291"/>
                  </a:lnTo>
                  <a:lnTo>
                    <a:pt x="98" y="272"/>
                  </a:lnTo>
                  <a:lnTo>
                    <a:pt x="39" y="212"/>
                  </a:lnTo>
                  <a:lnTo>
                    <a:pt x="98" y="153"/>
                  </a:lnTo>
                  <a:lnTo>
                    <a:pt x="79" y="133"/>
                  </a:lnTo>
                  <a:lnTo>
                    <a:pt x="0" y="212"/>
                  </a:lnTo>
                  <a:close/>
                  <a:moveTo>
                    <a:pt x="213" y="386"/>
                  </a:moveTo>
                  <a:lnTo>
                    <a:pt x="213" y="386"/>
                  </a:lnTo>
                  <a:lnTo>
                    <a:pt x="153" y="327"/>
                  </a:lnTo>
                  <a:lnTo>
                    <a:pt x="134" y="346"/>
                  </a:lnTo>
                  <a:lnTo>
                    <a:pt x="213" y="425"/>
                  </a:lnTo>
                  <a:lnTo>
                    <a:pt x="292" y="346"/>
                  </a:lnTo>
                  <a:lnTo>
                    <a:pt x="272" y="327"/>
                  </a:lnTo>
                  <a:lnTo>
                    <a:pt x="213" y="38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sp>
          <p:nvSpPr>
            <p:cNvPr id="63" name="Freeform 184">
              <a:extLst>
                <a:ext uri="{FF2B5EF4-FFF2-40B4-BE49-F238E27FC236}">
                  <a16:creationId xmlns:a16="http://schemas.microsoft.com/office/drawing/2014/main" id="{DF139234-923E-43A6-ACED-5BE82458DB62}"/>
                </a:ext>
              </a:extLst>
            </p:cNvPr>
            <p:cNvSpPr>
              <a:spLocks/>
            </p:cNvSpPr>
            <p:nvPr/>
          </p:nvSpPr>
          <p:spPr bwMode="auto">
            <a:xfrm>
              <a:off x="10216074" y="411749"/>
              <a:ext cx="61067" cy="60182"/>
            </a:xfrm>
            <a:custGeom>
              <a:avLst/>
              <a:gdLst>
                <a:gd name="T0" fmla="*/ 56 w 111"/>
                <a:gd name="T1" fmla="*/ 110 h 110"/>
                <a:gd name="T2" fmla="*/ 56 w 111"/>
                <a:gd name="T3" fmla="*/ 110 h 110"/>
                <a:gd name="T4" fmla="*/ 77 w 111"/>
                <a:gd name="T5" fmla="*/ 106 h 110"/>
                <a:gd name="T6" fmla="*/ 95 w 111"/>
                <a:gd name="T7" fmla="*/ 94 h 110"/>
                <a:gd name="T8" fmla="*/ 107 w 111"/>
                <a:gd name="T9" fmla="*/ 77 h 110"/>
                <a:gd name="T10" fmla="*/ 111 w 111"/>
                <a:gd name="T11" fmla="*/ 55 h 110"/>
                <a:gd name="T12" fmla="*/ 107 w 111"/>
                <a:gd name="T13" fmla="*/ 34 h 110"/>
                <a:gd name="T14" fmla="*/ 95 w 111"/>
                <a:gd name="T15" fmla="*/ 16 h 110"/>
                <a:gd name="T16" fmla="*/ 77 w 111"/>
                <a:gd name="T17" fmla="*/ 4 h 110"/>
                <a:gd name="T18" fmla="*/ 56 w 111"/>
                <a:gd name="T19" fmla="*/ 0 h 110"/>
                <a:gd name="T20" fmla="*/ 34 w 111"/>
                <a:gd name="T21" fmla="*/ 4 h 110"/>
                <a:gd name="T22" fmla="*/ 17 w 111"/>
                <a:gd name="T23" fmla="*/ 16 h 110"/>
                <a:gd name="T24" fmla="*/ 5 w 111"/>
                <a:gd name="T25" fmla="*/ 34 h 110"/>
                <a:gd name="T26" fmla="*/ 0 w 111"/>
                <a:gd name="T27" fmla="*/ 55 h 110"/>
                <a:gd name="T28" fmla="*/ 5 w 111"/>
                <a:gd name="T29" fmla="*/ 77 h 110"/>
                <a:gd name="T30" fmla="*/ 17 w 111"/>
                <a:gd name="T31" fmla="*/ 94 h 110"/>
                <a:gd name="T32" fmla="*/ 34 w 111"/>
                <a:gd name="T33" fmla="*/ 106 h 110"/>
                <a:gd name="T34" fmla="*/ 56 w 111"/>
                <a:gd name="T35"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10">
                  <a:moveTo>
                    <a:pt x="56" y="110"/>
                  </a:moveTo>
                  <a:lnTo>
                    <a:pt x="56" y="110"/>
                  </a:lnTo>
                  <a:cubicBezTo>
                    <a:pt x="63" y="110"/>
                    <a:pt x="71" y="109"/>
                    <a:pt x="77" y="106"/>
                  </a:cubicBezTo>
                  <a:cubicBezTo>
                    <a:pt x="84" y="103"/>
                    <a:pt x="90" y="99"/>
                    <a:pt x="95" y="94"/>
                  </a:cubicBezTo>
                  <a:cubicBezTo>
                    <a:pt x="100" y="89"/>
                    <a:pt x="104" y="83"/>
                    <a:pt x="107" y="77"/>
                  </a:cubicBezTo>
                  <a:cubicBezTo>
                    <a:pt x="110" y="70"/>
                    <a:pt x="111" y="63"/>
                    <a:pt x="111" y="55"/>
                  </a:cubicBezTo>
                  <a:cubicBezTo>
                    <a:pt x="111" y="48"/>
                    <a:pt x="110" y="40"/>
                    <a:pt x="107" y="34"/>
                  </a:cubicBezTo>
                  <a:cubicBezTo>
                    <a:pt x="104" y="27"/>
                    <a:pt x="100" y="21"/>
                    <a:pt x="95" y="16"/>
                  </a:cubicBezTo>
                  <a:cubicBezTo>
                    <a:pt x="90" y="11"/>
                    <a:pt x="84" y="7"/>
                    <a:pt x="77" y="4"/>
                  </a:cubicBezTo>
                  <a:cubicBezTo>
                    <a:pt x="71" y="1"/>
                    <a:pt x="63" y="0"/>
                    <a:pt x="56" y="0"/>
                  </a:cubicBezTo>
                  <a:cubicBezTo>
                    <a:pt x="48" y="0"/>
                    <a:pt x="41" y="1"/>
                    <a:pt x="34" y="4"/>
                  </a:cubicBezTo>
                  <a:cubicBezTo>
                    <a:pt x="28" y="7"/>
                    <a:pt x="22" y="11"/>
                    <a:pt x="17" y="16"/>
                  </a:cubicBezTo>
                  <a:cubicBezTo>
                    <a:pt x="12" y="21"/>
                    <a:pt x="8" y="27"/>
                    <a:pt x="5" y="34"/>
                  </a:cubicBezTo>
                  <a:cubicBezTo>
                    <a:pt x="2" y="40"/>
                    <a:pt x="0" y="48"/>
                    <a:pt x="0" y="55"/>
                  </a:cubicBezTo>
                  <a:cubicBezTo>
                    <a:pt x="0" y="63"/>
                    <a:pt x="2" y="70"/>
                    <a:pt x="5" y="77"/>
                  </a:cubicBezTo>
                  <a:cubicBezTo>
                    <a:pt x="8" y="83"/>
                    <a:pt x="12" y="89"/>
                    <a:pt x="17" y="94"/>
                  </a:cubicBezTo>
                  <a:cubicBezTo>
                    <a:pt x="22" y="99"/>
                    <a:pt x="28" y="103"/>
                    <a:pt x="34" y="106"/>
                  </a:cubicBezTo>
                  <a:cubicBezTo>
                    <a:pt x="41" y="109"/>
                    <a:pt x="48" y="110"/>
                    <a:pt x="56" y="11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41"/>
                </a:solidFill>
                <a:effectLst/>
                <a:uLnTx/>
                <a:uFillTx/>
              </a:endParaRPr>
            </a:p>
          </p:txBody>
        </p:sp>
      </p:grpSp>
      <p:pic>
        <p:nvPicPr>
          <p:cNvPr id="82" name="Media Placeholder 78">
            <a:extLst>
              <a:ext uri="{FF2B5EF4-FFF2-40B4-BE49-F238E27FC236}">
                <a16:creationId xmlns:a16="http://schemas.microsoft.com/office/drawing/2014/main" id="{C0D21B2A-ECAB-4635-BBA8-9E5C3BCBF652}"/>
              </a:ext>
            </a:extLst>
          </p:cNvPr>
          <p:cNvPicPr preferRelativeResize="0">
            <a:picLocks/>
          </p:cNvPicPr>
          <p:nvPr/>
        </p:nvPicPr>
        <p:blipFill rotWithShape="1">
          <a:blip r:embed="rId4">
            <a:extLst>
              <a:ext uri="{28A0092B-C50C-407E-A947-70E740481C1C}">
                <a14:useLocalDpi xmlns:a14="http://schemas.microsoft.com/office/drawing/2010/main" val="0"/>
              </a:ext>
            </a:extLst>
          </a:blip>
          <a:stretch/>
        </p:blipFill>
        <p:spPr>
          <a:xfrm>
            <a:off x="391486" y="1646238"/>
            <a:ext cx="3657600" cy="2057400"/>
          </a:xfrm>
          <a:prstGeom prst="rect">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pic>
      <p:pic>
        <p:nvPicPr>
          <p:cNvPr id="84" name="Media Placeholder 79">
            <a:extLst>
              <a:ext uri="{FF2B5EF4-FFF2-40B4-BE49-F238E27FC236}">
                <a16:creationId xmlns:a16="http://schemas.microsoft.com/office/drawing/2014/main" id="{FB0870D4-794D-4266-A589-ED698AC18072}"/>
              </a:ext>
            </a:extLst>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4288524" y="1646238"/>
            <a:ext cx="3657600" cy="2057400"/>
          </a:xfrm>
          <a:prstGeom prst="rect">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pic>
      <p:pic>
        <p:nvPicPr>
          <p:cNvPr id="87" name="Media Placeholder 80">
            <a:extLst>
              <a:ext uri="{FF2B5EF4-FFF2-40B4-BE49-F238E27FC236}">
                <a16:creationId xmlns:a16="http://schemas.microsoft.com/office/drawing/2014/main" id="{E88361A5-EC53-4D1A-B0C9-90639DA0A9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6589" y="1642165"/>
            <a:ext cx="3657600" cy="2057400"/>
          </a:xfrm>
          <a:prstGeom prst="rect">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pic>
    </p:spTree>
    <p:custDataLst>
      <p:tags r:id="rId1"/>
    </p:custDataLst>
    <p:extLst>
      <p:ext uri="{BB962C8B-B14F-4D97-AF65-F5344CB8AC3E}">
        <p14:creationId xmlns:p14="http://schemas.microsoft.com/office/powerpoint/2010/main" val="2167951461"/>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A1FE57-C5DA-4007-ADEF-6EED97848EC9}"/>
              </a:ext>
            </a:extLst>
          </p:cNvPr>
          <p:cNvSpPr>
            <a:spLocks noGrp="1"/>
          </p:cNvSpPr>
          <p:nvPr>
            <p:ph type="title"/>
          </p:nvPr>
        </p:nvSpPr>
        <p:spPr/>
        <p:txBody>
          <a:bodyPr/>
          <a:lstStyle/>
          <a:p>
            <a:r>
              <a:rPr lang="en-US"/>
              <a:t>Microsoft – a leader in seller productivity</a:t>
            </a:r>
            <a:br>
              <a:rPr lang="en-US"/>
            </a:br>
            <a:endParaRPr lang="en-US"/>
          </a:p>
        </p:txBody>
      </p:sp>
      <p:sp>
        <p:nvSpPr>
          <p:cNvPr id="3" name="Text Placeholder 2">
            <a:extLst>
              <a:ext uri="{FF2B5EF4-FFF2-40B4-BE49-F238E27FC236}">
                <a16:creationId xmlns:a16="http://schemas.microsoft.com/office/drawing/2014/main" id="{01EE45BF-0E5D-4401-93A4-F182928D1E26}"/>
              </a:ext>
            </a:extLst>
          </p:cNvPr>
          <p:cNvSpPr>
            <a:spLocks noGrp="1"/>
          </p:cNvSpPr>
          <p:nvPr>
            <p:ph type="body" sz="quarter" idx="10"/>
          </p:nvPr>
        </p:nvSpPr>
        <p:spPr/>
        <p:txBody>
          <a:bodyPr/>
          <a:lstStyle/>
          <a:p>
            <a:r>
              <a:rPr lang="en-US"/>
              <a:t>Forrester Wave: Sales Force Automation Solutions</a:t>
            </a:r>
            <a:br>
              <a:rPr lang="en-US"/>
            </a:br>
            <a:endParaRPr lang="en-US"/>
          </a:p>
        </p:txBody>
      </p:sp>
      <p:sp>
        <p:nvSpPr>
          <p:cNvPr id="17" name="Rectangle 16">
            <a:extLst>
              <a:ext uri="{FF2B5EF4-FFF2-40B4-BE49-F238E27FC236}">
                <a16:creationId xmlns:a16="http://schemas.microsoft.com/office/drawing/2014/main" id="{2CCF2927-CB14-4D43-BD50-B5DD4B4A97F6}"/>
              </a:ext>
            </a:extLst>
          </p:cNvPr>
          <p:cNvSpPr/>
          <p:nvPr/>
        </p:nvSpPr>
        <p:spPr bwMode="auto">
          <a:xfrm flipH="1">
            <a:off x="455996" y="1614287"/>
            <a:ext cx="5557834" cy="4447634"/>
          </a:xfrm>
          <a:prstGeom prst="rect">
            <a:avLst/>
          </a:prstGeom>
          <a:solidFill>
            <a:schemeClr val="bg1"/>
          </a:solidFill>
          <a:ln w="3175">
            <a:noFill/>
            <a:prstDash val="solid"/>
            <a:headEnd type="none" w="med" len="med"/>
            <a:tailEnd type="none" w="med" len="med"/>
          </a:ln>
          <a:effectLst>
            <a:outerShdw blurRad="254000" dist="76200" dir="2700000" algn="ctr"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CF4CDDC1-DD37-4FC8-B41C-6CCD75B9805F}"/>
              </a:ext>
            </a:extLst>
          </p:cNvPr>
          <p:cNvSpPr/>
          <p:nvPr/>
        </p:nvSpPr>
        <p:spPr>
          <a:xfrm>
            <a:off x="528624" y="1650545"/>
            <a:ext cx="5261101" cy="1122079"/>
          </a:xfrm>
          <a:prstGeom prst="rect">
            <a:avLst/>
          </a:prstGeom>
          <a:noFill/>
        </p:spPr>
        <p:txBody>
          <a:bodyPr wrap="square" lIns="89642" tIns="0" rIns="89642" bIns="0" anchor="ctr">
            <a:noAutofit/>
          </a:bodyPr>
          <a:lstStyle/>
          <a:p>
            <a:pPr marL="57581" indent="-57581" defTabSz="914213">
              <a:defRPr/>
            </a:pPr>
            <a:r>
              <a:rPr lang="en-US" sz="1600">
                <a:gradFill>
                  <a:gsLst>
                    <a:gs pos="0">
                      <a:schemeClr val="tx1"/>
                    </a:gs>
                    <a:gs pos="100000">
                      <a:schemeClr val="tx1"/>
                    </a:gs>
                  </a:gsLst>
                  <a:lin ang="5400000" scaled="1"/>
                </a:gradFill>
                <a:latin typeface="Segoe UI"/>
              </a:rPr>
              <a:t>“Dynamics 365 brought a heightened focus on seller </a:t>
            </a:r>
            <a:r>
              <a:rPr lang="en-US" sz="1600">
                <a:gradFill>
                  <a:gsLst>
                    <a:gs pos="0">
                      <a:schemeClr val="tx2"/>
                    </a:gs>
                    <a:gs pos="100000">
                      <a:schemeClr val="tx2"/>
                    </a:gs>
                  </a:gsLst>
                  <a:lin ang="5400000" scaled="1"/>
                </a:gradFill>
                <a:latin typeface="Segoe UI Semibold" panose="020B0702040204020203" pitchFamily="34" charset="0"/>
                <a:cs typeface="Segoe UI Semibold" panose="020B0702040204020203" pitchFamily="34" charset="0"/>
              </a:rPr>
              <a:t>productivity</a:t>
            </a:r>
            <a:r>
              <a:rPr lang="en-US" sz="1600">
                <a:gradFill>
                  <a:gsLst>
                    <a:gs pos="0">
                      <a:schemeClr val="tx1"/>
                    </a:gs>
                    <a:gs pos="100000">
                      <a:schemeClr val="tx1"/>
                    </a:gs>
                  </a:gsLst>
                  <a:lin ang="5400000" scaled="1"/>
                </a:gradFill>
                <a:latin typeface="Segoe UI"/>
              </a:rPr>
              <a:t>, with deep integrations into Office 365 </a:t>
            </a:r>
            <a:br>
              <a:rPr lang="en-US" sz="1600">
                <a:gradFill>
                  <a:gsLst>
                    <a:gs pos="0">
                      <a:schemeClr val="tx1"/>
                    </a:gs>
                    <a:gs pos="100000">
                      <a:schemeClr val="tx1"/>
                    </a:gs>
                  </a:gsLst>
                  <a:lin ang="5400000" scaled="1"/>
                </a:gradFill>
                <a:latin typeface="Segoe UI"/>
              </a:rPr>
            </a:br>
            <a:r>
              <a:rPr lang="en-US" sz="1600">
                <a:gradFill>
                  <a:gsLst>
                    <a:gs pos="0">
                      <a:schemeClr val="tx1"/>
                    </a:gs>
                    <a:gs pos="100000">
                      <a:schemeClr val="tx1"/>
                    </a:gs>
                  </a:gsLst>
                  <a:lin ang="5400000" scaled="1"/>
                </a:gradFill>
                <a:latin typeface="Segoe UI"/>
              </a:rPr>
              <a:t>and Outlook.”</a:t>
            </a:r>
          </a:p>
        </p:txBody>
      </p:sp>
      <p:sp>
        <p:nvSpPr>
          <p:cNvPr id="19" name="Rectangle 18">
            <a:extLst>
              <a:ext uri="{FF2B5EF4-FFF2-40B4-BE49-F238E27FC236}">
                <a16:creationId xmlns:a16="http://schemas.microsoft.com/office/drawing/2014/main" id="{7D815F79-F5B7-40BE-A179-9B63579E8838}"/>
              </a:ext>
            </a:extLst>
          </p:cNvPr>
          <p:cNvSpPr/>
          <p:nvPr/>
        </p:nvSpPr>
        <p:spPr>
          <a:xfrm>
            <a:off x="528623" y="2937594"/>
            <a:ext cx="5437463" cy="1122079"/>
          </a:xfrm>
          <a:prstGeom prst="rect">
            <a:avLst/>
          </a:prstGeom>
          <a:noFill/>
        </p:spPr>
        <p:txBody>
          <a:bodyPr wrap="square" lIns="89642" tIns="0" rIns="89642" bIns="0" anchor="ctr">
            <a:noAutofit/>
          </a:bodyPr>
          <a:lstStyle/>
          <a:p>
            <a:pPr marL="57581" indent="-57581" defTabSz="914213">
              <a:defRPr/>
            </a:pPr>
            <a:r>
              <a:rPr lang="en-US" sz="1600">
                <a:gradFill>
                  <a:gsLst>
                    <a:gs pos="0">
                      <a:schemeClr val="tx1"/>
                    </a:gs>
                    <a:gs pos="100000">
                      <a:schemeClr val="tx1"/>
                    </a:gs>
                  </a:gsLst>
                  <a:lin ang="5400000" scaled="1"/>
                </a:gradFill>
                <a:latin typeface="Segoe UI"/>
              </a:rPr>
              <a:t>“Microsoft </a:t>
            </a:r>
            <a:r>
              <a:rPr lang="en-US" sz="1600">
                <a:gradFill>
                  <a:gsLst>
                    <a:gs pos="0">
                      <a:schemeClr val="tx2"/>
                    </a:gs>
                    <a:gs pos="100000">
                      <a:schemeClr val="tx2"/>
                    </a:gs>
                  </a:gsLst>
                  <a:lin ang="5400000" scaled="1"/>
                </a:gradFill>
                <a:latin typeface="Segoe UI Semibold" panose="020B0702040204020203" pitchFamily="34" charset="0"/>
                <a:cs typeface="Segoe UI Semibold" panose="020B0702040204020203" pitchFamily="34" charset="0"/>
              </a:rPr>
              <a:t>delivers</a:t>
            </a:r>
            <a:r>
              <a:rPr lang="en-US" sz="1600">
                <a:solidFill>
                  <a:srgbClr val="3C3C41"/>
                </a:solidFill>
                <a:latin typeface="Segoe UI"/>
              </a:rPr>
              <a:t> </a:t>
            </a:r>
            <a:r>
              <a:rPr lang="en-US" sz="1600">
                <a:gradFill>
                  <a:gsLst>
                    <a:gs pos="0">
                      <a:schemeClr val="tx1"/>
                    </a:gs>
                    <a:gs pos="100000">
                      <a:schemeClr val="tx1"/>
                    </a:gs>
                  </a:gsLst>
                  <a:lin ang="5400000" scaled="1"/>
                </a:gradFill>
                <a:latin typeface="Segoe UI"/>
              </a:rPr>
              <a:t>on</a:t>
            </a:r>
            <a:r>
              <a:rPr lang="en-US" sz="1600">
                <a:solidFill>
                  <a:srgbClr val="3C3C41"/>
                </a:solidFill>
                <a:latin typeface="Segoe UI"/>
              </a:rPr>
              <a:t> </a:t>
            </a:r>
            <a:r>
              <a:rPr lang="en-US" sz="1600">
                <a:gradFill>
                  <a:gsLst>
                    <a:gs pos="0">
                      <a:schemeClr val="tx2"/>
                    </a:gs>
                    <a:gs pos="100000">
                      <a:schemeClr val="tx2"/>
                    </a:gs>
                  </a:gsLst>
                  <a:lin ang="5400000" scaled="1"/>
                </a:gradFill>
                <a:latin typeface="Segoe UI Semibold" panose="020B0702040204020203" pitchFamily="34" charset="0"/>
                <a:cs typeface="Segoe UI Semibold" panose="020B0702040204020203" pitchFamily="34" charset="0"/>
              </a:rPr>
              <a:t>intelligent</a:t>
            </a:r>
            <a:r>
              <a:rPr lang="en-US" sz="1600">
                <a:gradFill>
                  <a:gsLst>
                    <a:gs pos="0">
                      <a:schemeClr val="tx2"/>
                    </a:gs>
                    <a:gs pos="100000">
                      <a:schemeClr val="tx2"/>
                    </a:gs>
                  </a:gsLst>
                  <a:lin ang="5400000" scaled="1"/>
                </a:gradFill>
                <a:latin typeface="Segoe UI"/>
              </a:rPr>
              <a:t> </a:t>
            </a:r>
            <a:r>
              <a:rPr lang="en-US" sz="1600">
                <a:gradFill>
                  <a:gsLst>
                    <a:gs pos="0">
                      <a:schemeClr val="tx1"/>
                    </a:gs>
                    <a:gs pos="100000">
                      <a:schemeClr val="tx1"/>
                    </a:gs>
                  </a:gsLst>
                  <a:lin ang="5400000" scaled="1"/>
                </a:gradFill>
                <a:latin typeface="Segoe UI"/>
              </a:rPr>
              <a:t>seller</a:t>
            </a:r>
            <a:r>
              <a:rPr lang="en-US" sz="1600">
                <a:solidFill>
                  <a:srgbClr val="3C3C41"/>
                </a:solidFill>
                <a:latin typeface="Segoe UI"/>
              </a:rPr>
              <a:t> </a:t>
            </a:r>
            <a:r>
              <a:rPr lang="en-US" sz="1600">
                <a:gradFill>
                  <a:gsLst>
                    <a:gs pos="0">
                      <a:schemeClr val="tx2"/>
                    </a:gs>
                    <a:gs pos="100000">
                      <a:schemeClr val="tx2"/>
                    </a:gs>
                  </a:gsLst>
                  <a:lin ang="5400000" scaled="1"/>
                </a:gradFill>
                <a:latin typeface="Segoe UI Semibold" panose="020B0702040204020203" pitchFamily="34" charset="0"/>
                <a:cs typeface="Segoe UI Semibold" panose="020B0702040204020203" pitchFamily="34" charset="0"/>
              </a:rPr>
              <a:t>productivity</a:t>
            </a:r>
            <a:r>
              <a:rPr lang="en-US" sz="1600">
                <a:gradFill>
                  <a:gsLst>
                    <a:gs pos="0">
                      <a:schemeClr val="tx1"/>
                    </a:gs>
                    <a:gs pos="100000">
                      <a:schemeClr val="tx1"/>
                    </a:gs>
                  </a:gsLst>
                  <a:lin ang="5400000" scaled="0"/>
                </a:gradFill>
                <a:latin typeface="Segoe UI Semibold" panose="020B0702040204020203" pitchFamily="34" charset="0"/>
                <a:cs typeface="Segoe UI Semibold" panose="020B0702040204020203" pitchFamily="34" charset="0"/>
              </a:rPr>
              <a:t>.</a:t>
            </a:r>
            <a:r>
              <a:rPr lang="en-US" sz="1600">
                <a:gradFill>
                  <a:gsLst>
                    <a:gs pos="0">
                      <a:schemeClr val="tx1"/>
                    </a:gs>
                    <a:gs pos="100000">
                      <a:schemeClr val="tx1"/>
                    </a:gs>
                  </a:gsLst>
                  <a:lin ang="5400000" scaled="0"/>
                </a:gradFill>
                <a:latin typeface="Segoe UI"/>
              </a:rPr>
              <a:t>”</a:t>
            </a:r>
          </a:p>
        </p:txBody>
      </p:sp>
      <p:sp>
        <p:nvSpPr>
          <p:cNvPr id="20" name="Rectangle 19">
            <a:extLst>
              <a:ext uri="{FF2B5EF4-FFF2-40B4-BE49-F238E27FC236}">
                <a16:creationId xmlns:a16="http://schemas.microsoft.com/office/drawing/2014/main" id="{91BC972A-AAF4-435E-892C-EF489258CF73}"/>
              </a:ext>
            </a:extLst>
          </p:cNvPr>
          <p:cNvSpPr/>
          <p:nvPr/>
        </p:nvSpPr>
        <p:spPr>
          <a:xfrm>
            <a:off x="528624" y="4224642"/>
            <a:ext cx="5401138" cy="1805934"/>
          </a:xfrm>
          <a:prstGeom prst="rect">
            <a:avLst/>
          </a:prstGeom>
          <a:noFill/>
        </p:spPr>
        <p:txBody>
          <a:bodyPr wrap="square" lIns="89642" tIns="0" rIns="89642" bIns="0" anchor="ctr">
            <a:noAutofit/>
          </a:bodyPr>
          <a:lstStyle/>
          <a:p>
            <a:pPr marL="57581" indent="-57581" defTabSz="914213">
              <a:defRPr/>
            </a:pPr>
            <a:r>
              <a:rPr lang="en-US" sz="1600">
                <a:gradFill>
                  <a:gsLst>
                    <a:gs pos="0">
                      <a:schemeClr val="tx1"/>
                    </a:gs>
                    <a:gs pos="100000">
                      <a:schemeClr val="tx1"/>
                    </a:gs>
                  </a:gsLst>
                  <a:lin ang="5400000" scaled="0"/>
                </a:gradFill>
                <a:latin typeface="Segoe UI"/>
              </a:rPr>
              <a:t>“Microsoft is a best fit for companies looking to capitalize on the </a:t>
            </a:r>
            <a:r>
              <a:rPr lang="en-US" sz="1600">
                <a:gradFill>
                  <a:gsLst>
                    <a:gs pos="0">
                      <a:schemeClr val="tx2"/>
                    </a:gs>
                    <a:gs pos="100000">
                      <a:schemeClr val="tx2"/>
                    </a:gs>
                  </a:gsLst>
                  <a:lin ang="5400000" scaled="1"/>
                </a:gradFill>
                <a:latin typeface="Segoe UI Semibold" panose="020B0702040204020203" pitchFamily="34" charset="0"/>
                <a:cs typeface="Segoe UI Semibold" panose="020B0702040204020203" pitchFamily="34" charset="0"/>
              </a:rPr>
              <a:t>productivity gains </a:t>
            </a:r>
            <a:r>
              <a:rPr lang="en-US" sz="1600">
                <a:gradFill>
                  <a:gsLst>
                    <a:gs pos="0">
                      <a:schemeClr val="tx1"/>
                    </a:gs>
                    <a:gs pos="100000">
                      <a:schemeClr val="tx1"/>
                    </a:gs>
                  </a:gsLst>
                  <a:lin ang="5400000" scaled="1"/>
                </a:gradFill>
                <a:latin typeface="Segoe UI"/>
              </a:rPr>
              <a:t>of their other Microsoft cloud investments, namely </a:t>
            </a:r>
            <a:r>
              <a:rPr lang="en-US" sz="1600">
                <a:gradFill>
                  <a:gsLst>
                    <a:gs pos="0">
                      <a:schemeClr val="tx2"/>
                    </a:gs>
                    <a:gs pos="100000">
                      <a:schemeClr val="tx2"/>
                    </a:gs>
                  </a:gsLst>
                  <a:lin ang="5400000" scaled="1"/>
                </a:gradFill>
                <a:latin typeface="Segoe UI Semibold" panose="020B0702040204020203" pitchFamily="34" charset="0"/>
                <a:cs typeface="Segoe UI Semibold" panose="020B0702040204020203" pitchFamily="34" charset="0"/>
              </a:rPr>
              <a:t>Office 365</a:t>
            </a:r>
            <a:r>
              <a:rPr lang="en-US" sz="1600">
                <a:gradFill>
                  <a:gsLst>
                    <a:gs pos="0">
                      <a:schemeClr val="tx1"/>
                    </a:gs>
                    <a:gs pos="100000">
                      <a:schemeClr val="tx1"/>
                    </a:gs>
                  </a:gsLst>
                  <a:lin ang="5400000" scaled="1"/>
                </a:gradFill>
                <a:latin typeface="Segoe UI"/>
              </a:rPr>
              <a:t>, and those companies that are bullish and looking to disrupt their peers </a:t>
            </a:r>
            <a:br>
              <a:rPr lang="en-US" sz="1600">
                <a:gradFill>
                  <a:gsLst>
                    <a:gs pos="0">
                      <a:schemeClr val="tx1"/>
                    </a:gs>
                    <a:gs pos="100000">
                      <a:schemeClr val="tx1"/>
                    </a:gs>
                  </a:gsLst>
                  <a:lin ang="5400000" scaled="1"/>
                </a:gradFill>
                <a:latin typeface="Segoe UI"/>
              </a:rPr>
            </a:br>
            <a:r>
              <a:rPr lang="en-US" sz="1600">
                <a:gradFill>
                  <a:gsLst>
                    <a:gs pos="0">
                      <a:schemeClr val="tx1"/>
                    </a:gs>
                    <a:gs pos="100000">
                      <a:schemeClr val="tx1"/>
                    </a:gs>
                  </a:gsLst>
                  <a:lin ang="5400000" scaled="1"/>
                </a:gradFill>
                <a:latin typeface="Segoe UI"/>
              </a:rPr>
              <a:t>with </a:t>
            </a:r>
            <a:r>
              <a:rPr lang="en-US" sz="1600">
                <a:gradFill>
                  <a:gsLst>
                    <a:gs pos="0">
                      <a:schemeClr val="tx2"/>
                    </a:gs>
                    <a:gs pos="100000">
                      <a:schemeClr val="tx2"/>
                    </a:gs>
                  </a:gsLst>
                  <a:lin ang="5400000" scaled="1"/>
                </a:gradFill>
                <a:latin typeface="Segoe UI Semibold" panose="020B0702040204020203" pitchFamily="34" charset="0"/>
                <a:cs typeface="Segoe UI Semibold" panose="020B0702040204020203" pitchFamily="34" charset="0"/>
              </a:rPr>
              <a:t>AI </a:t>
            </a:r>
            <a:r>
              <a:rPr lang="en-US" sz="1600">
                <a:gradFill>
                  <a:gsLst>
                    <a:gs pos="0">
                      <a:schemeClr val="tx1"/>
                    </a:gs>
                    <a:gs pos="100000">
                      <a:schemeClr val="tx1"/>
                    </a:gs>
                  </a:gsLst>
                  <a:lin ang="5400000" scaled="1"/>
                </a:gradFill>
                <a:latin typeface="Segoe UI"/>
              </a:rPr>
              <a:t>and</a:t>
            </a:r>
            <a:r>
              <a:rPr lang="en-US" sz="1600">
                <a:solidFill>
                  <a:srgbClr val="3C3C41"/>
                </a:solidFill>
                <a:latin typeface="Segoe UI"/>
              </a:rPr>
              <a:t> </a:t>
            </a:r>
            <a:r>
              <a:rPr lang="en-US" sz="1600">
                <a:gradFill>
                  <a:gsLst>
                    <a:gs pos="0">
                      <a:schemeClr val="tx2"/>
                    </a:gs>
                    <a:gs pos="100000">
                      <a:schemeClr val="tx2"/>
                    </a:gs>
                  </a:gsLst>
                  <a:lin ang="5400000" scaled="1"/>
                </a:gradFill>
                <a:latin typeface="Segoe UI Semibold" panose="020B0702040204020203" pitchFamily="34" charset="0"/>
                <a:cs typeface="Segoe UI Semibold" panose="020B0702040204020203" pitchFamily="34" charset="0"/>
              </a:rPr>
              <a:t>machine learning</a:t>
            </a:r>
            <a:r>
              <a:rPr lang="en-US" sz="1600">
                <a:gradFill>
                  <a:gsLst>
                    <a:gs pos="0">
                      <a:schemeClr val="tx1"/>
                    </a:gs>
                    <a:gs pos="100000">
                      <a:schemeClr val="tx1"/>
                    </a:gs>
                  </a:gsLst>
                  <a:lin ang="5400000" scaled="1"/>
                </a:gradFill>
                <a:latin typeface="Segoe UI"/>
              </a:rPr>
              <a:t>.”</a:t>
            </a:r>
          </a:p>
        </p:txBody>
      </p:sp>
      <p:sp>
        <p:nvSpPr>
          <p:cNvPr id="23" name="Rectangle 22">
            <a:extLst>
              <a:ext uri="{FF2B5EF4-FFF2-40B4-BE49-F238E27FC236}">
                <a16:creationId xmlns:a16="http://schemas.microsoft.com/office/drawing/2014/main" id="{FA1A6938-B674-4A11-A272-753CDC0B5E2E}"/>
              </a:ext>
            </a:extLst>
          </p:cNvPr>
          <p:cNvSpPr/>
          <p:nvPr/>
        </p:nvSpPr>
        <p:spPr>
          <a:xfrm>
            <a:off x="479034" y="6284920"/>
            <a:ext cx="11283431" cy="323165"/>
          </a:xfrm>
          <a:prstGeom prst="rect">
            <a:avLst/>
          </a:prstGeom>
        </p:spPr>
        <p:txBody>
          <a:bodyPr wrap="square" lIns="0" tIns="0" rIns="0" bIns="0">
            <a:spAutoFit/>
          </a:bodyPr>
          <a:lstStyle/>
          <a:p>
            <a:pPr defTabSz="1218996">
              <a:defRPr/>
            </a:pPr>
            <a:r>
              <a:rPr lang="en-US" sz="700">
                <a:gradFill>
                  <a:gsLst>
                    <a:gs pos="0">
                      <a:schemeClr val="tx1"/>
                    </a:gs>
                    <a:gs pos="100000">
                      <a:schemeClr val="tx1"/>
                    </a:gs>
                  </a:gsLst>
                  <a:lin ang="5400000" scaled="1"/>
                </a:gradFill>
                <a:latin typeface="Segoe UI"/>
                <a:ea typeface="Times New Roman" panose="02020603050405020304" pitchFamily="18" charset="0"/>
              </a:rPr>
              <a:t>The Forrester Wave™ is copyrighted by Forrester Research, Inc. Forrester and Forrester Wave™ are trademarks of Forrester Research, Inc. The Forrester Wave™ is a graphical representation of Forrester's call </a:t>
            </a:r>
            <a:br>
              <a:rPr lang="en-US" sz="700">
                <a:gradFill>
                  <a:gsLst>
                    <a:gs pos="0">
                      <a:schemeClr val="tx1"/>
                    </a:gs>
                    <a:gs pos="100000">
                      <a:schemeClr val="tx1"/>
                    </a:gs>
                  </a:gsLst>
                  <a:lin ang="5400000" scaled="1"/>
                </a:gradFill>
                <a:latin typeface="Segoe UI"/>
                <a:ea typeface="Times New Roman" panose="02020603050405020304" pitchFamily="18" charset="0"/>
              </a:rPr>
            </a:br>
            <a:r>
              <a:rPr lang="en-US" sz="700">
                <a:gradFill>
                  <a:gsLst>
                    <a:gs pos="0">
                      <a:schemeClr val="tx1"/>
                    </a:gs>
                    <a:gs pos="100000">
                      <a:schemeClr val="tx1"/>
                    </a:gs>
                  </a:gsLst>
                  <a:lin ang="5400000" scaled="1"/>
                </a:gradFill>
                <a:latin typeface="Segoe UI"/>
                <a:ea typeface="Times New Roman" panose="02020603050405020304" pitchFamily="18" charset="0"/>
              </a:rPr>
              <a:t>on a market and is plotted using a detailed spreadsheet with exposed scores, weightings, and comments. Forrester does not endorse any vendor, product, or service depicted in the Forrester Wave. Information is based on best available resources. </a:t>
            </a:r>
            <a:br>
              <a:rPr lang="en-US" sz="700">
                <a:gradFill>
                  <a:gsLst>
                    <a:gs pos="0">
                      <a:schemeClr val="tx1"/>
                    </a:gs>
                    <a:gs pos="100000">
                      <a:schemeClr val="tx1"/>
                    </a:gs>
                  </a:gsLst>
                  <a:lin ang="5400000" scaled="1"/>
                </a:gradFill>
                <a:latin typeface="Segoe UI"/>
                <a:ea typeface="Times New Roman" panose="02020603050405020304" pitchFamily="18" charset="0"/>
              </a:rPr>
            </a:br>
            <a:r>
              <a:rPr lang="en-US" sz="700">
                <a:gradFill>
                  <a:gsLst>
                    <a:gs pos="0">
                      <a:schemeClr val="tx1"/>
                    </a:gs>
                    <a:gs pos="100000">
                      <a:schemeClr val="tx1"/>
                    </a:gs>
                  </a:gsLst>
                  <a:lin ang="5400000" scaled="1"/>
                </a:gradFill>
                <a:latin typeface="Segoe UI"/>
                <a:ea typeface="Times New Roman" panose="02020603050405020304" pitchFamily="18" charset="0"/>
              </a:rPr>
              <a:t>Opinions reflect judgment at the time and are subject to change.</a:t>
            </a:r>
          </a:p>
        </p:txBody>
      </p:sp>
      <p:grpSp>
        <p:nvGrpSpPr>
          <p:cNvPr id="24" name="Group 23">
            <a:extLst>
              <a:ext uri="{FF2B5EF4-FFF2-40B4-BE49-F238E27FC236}">
                <a16:creationId xmlns:a16="http://schemas.microsoft.com/office/drawing/2014/main" id="{AA768241-0687-424B-9206-640A9BFCE3B3}"/>
              </a:ext>
            </a:extLst>
          </p:cNvPr>
          <p:cNvGrpSpPr/>
          <p:nvPr/>
        </p:nvGrpSpPr>
        <p:grpSpPr>
          <a:xfrm>
            <a:off x="6695673" y="1606100"/>
            <a:ext cx="4796007" cy="4455821"/>
            <a:chOff x="-735436" y="1993268"/>
            <a:chExt cx="19507200" cy="18123532"/>
          </a:xfrm>
          <a:effectLst>
            <a:outerShdw blurRad="254000" dist="76200" dir="2700000" algn="ctr" rotWithShape="0">
              <a:srgbClr val="000000">
                <a:alpha val="40000"/>
              </a:srgbClr>
            </a:outerShdw>
          </a:effectLst>
        </p:grpSpPr>
        <p:pic>
          <p:nvPicPr>
            <p:cNvPr id="25" name="Picture 24">
              <a:extLst>
                <a:ext uri="{FF2B5EF4-FFF2-40B4-BE49-F238E27FC236}">
                  <a16:creationId xmlns:a16="http://schemas.microsoft.com/office/drawing/2014/main" id="{6827C443-117A-4E6A-8E1F-EB634C6A65E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84968"/>
            <a:stretch/>
          </p:blipFill>
          <p:spPr>
            <a:xfrm>
              <a:off x="-735436" y="1993268"/>
              <a:ext cx="19507200" cy="3023896"/>
            </a:xfrm>
            <a:prstGeom prst="rect">
              <a:avLst/>
            </a:prstGeom>
          </p:spPr>
        </p:pic>
        <p:pic>
          <p:nvPicPr>
            <p:cNvPr id="26" name="Picture 25">
              <a:extLst>
                <a:ext uri="{FF2B5EF4-FFF2-40B4-BE49-F238E27FC236}">
                  <a16:creationId xmlns:a16="http://schemas.microsoft.com/office/drawing/2014/main" id="{B4F82067-7CF3-4D14-B378-0E560914FB8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4941"/>
            <a:stretch/>
          </p:blipFill>
          <p:spPr>
            <a:xfrm>
              <a:off x="-735436" y="5017164"/>
              <a:ext cx="19507200" cy="15099636"/>
            </a:xfrm>
            <a:prstGeom prst="rect">
              <a:avLst/>
            </a:prstGeom>
          </p:spPr>
        </p:pic>
      </p:grpSp>
      <p:cxnSp>
        <p:nvCxnSpPr>
          <p:cNvPr id="29" name="Straight Connector 28">
            <a:extLst>
              <a:ext uri="{FF2B5EF4-FFF2-40B4-BE49-F238E27FC236}">
                <a16:creationId xmlns:a16="http://schemas.microsoft.com/office/drawing/2014/main" id="{43BB8396-E245-4B41-ACE5-2A43ED4D78A8}"/>
              </a:ext>
            </a:extLst>
          </p:cNvPr>
          <p:cNvCxnSpPr>
            <a:cxnSpLocks/>
          </p:cNvCxnSpPr>
          <p:nvPr/>
        </p:nvCxnSpPr>
        <p:spPr>
          <a:xfrm>
            <a:off x="455996" y="2855109"/>
            <a:ext cx="5557834" cy="0"/>
          </a:xfrm>
          <a:prstGeom prst="line">
            <a:avLst/>
          </a:prstGeom>
          <a:ln>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A992776-19D0-4DEA-9D36-0B7CF05D6CE6}"/>
              </a:ext>
            </a:extLst>
          </p:cNvPr>
          <p:cNvCxnSpPr>
            <a:cxnSpLocks/>
          </p:cNvCxnSpPr>
          <p:nvPr/>
        </p:nvCxnSpPr>
        <p:spPr>
          <a:xfrm>
            <a:off x="455996" y="4142158"/>
            <a:ext cx="5557834" cy="0"/>
          </a:xfrm>
          <a:prstGeom prst="line">
            <a:avLst/>
          </a:prstGeom>
          <a:ln>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1003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PRESENTATIONINFO" val="{&quot;DocumentId&quot;:&quot;2cbe7c312f79f011a144995d96ca1569&quot;,&quot;LanguageCode&quot;:&quot;en-US&quot;,&quot;SlideGuids&quot;:[&quot;165b3cfc-a372-4c2d-99b6-4447b70ef90b&quot;,&quot;c79f93cd-f33b-4a4b-b70f-9d533661ef3f&quot;,&quot;d66654fe-48bf-44b6-b5db-18f6973c7d3e&quot;,&quot;5397d132-19bc-4a13-9c11-1bfc293ab9b5&quot;,&quot;6c3ef3e7-42f2-47b4-adb3-54e09cfdd6e0&quot;,&quot;da0a3607-73df-4317-9032-2cc90b487cd1&quot;,&quot;7b78a090-a3a9-4a18-a9d2-c2c2de68429b&quot;,&quot;3f91d9a7-aa22-4892-879c-e0ef1b62bddb&quot;,&quot;e69a3d39-f177-4e68-a57f-a040a5c4329e&quot;,&quot;36e81a34-45fd-4a03-90ec-f8927470c2af&quot;,&quot;b7f36d77-596e-456c-ba29-a65c9fcd050c&quot;,&quot;596fb794-48dd-4179-995f-66a5c1f01858&quot;,&quot;d83af8e7-57ab-4009-9f00-86032a70ed00&quot;,&quot;f7786bff-6f30-466e-b068-1652e3515591&quot;,&quot;82a7df1f-c72e-4bf9-84ef-e3a95361c035&quot;,&quot;0454d48b-c15f-4798-b6b2-551a1654c3ba&quot;,&quot;cfe6c11a-3b58-4749-9534-f84de01ba218&quot;],&quot;TimeStamp&quot;:&quot;2019-06-13T11:40:12.2995171-07:00&quot;}"/>
</p:tagLst>
</file>

<file path=ppt/tags/tag10.xml><?xml version="1.0" encoding="utf-8"?>
<p:tagLst xmlns:a="http://schemas.openxmlformats.org/drawingml/2006/main" xmlns:r="http://schemas.openxmlformats.org/officeDocument/2006/relationships" xmlns:p="http://schemas.openxmlformats.org/presentationml/2006/main">
  <p:tag name="__MICROSOFT_TRANSLATOR_CLM_SLIDEINFO" val="{&quot;Guid&quot;:&quot;e69a3d39-f177-4e68-a57f-a040a5c4329e&quot;,&quot;TimeStamp&quot;:&quot;2019-06-13T11:40:12.2965192-07:00&quot;}"/>
</p:tagLst>
</file>

<file path=ppt/tags/tag11.xml><?xml version="1.0" encoding="utf-8"?>
<p:tagLst xmlns:a="http://schemas.openxmlformats.org/drawingml/2006/main" xmlns:r="http://schemas.openxmlformats.org/officeDocument/2006/relationships" xmlns:p="http://schemas.openxmlformats.org/presentationml/2006/main">
  <p:tag name="__MICROSOFT_TRANSLATOR_CLM_SLIDEINFO" val="{&quot;Guid&quot;:&quot;36e81a34-45fd-4a03-90ec-f8927470c2af&quot;,&quot;TimeStamp&quot;:&quot;2019-06-13T11:40:12.2965192-07:00&quot;}"/>
</p:tagLst>
</file>

<file path=ppt/tags/tag12.xml><?xml version="1.0" encoding="utf-8"?>
<p:tagLst xmlns:a="http://schemas.openxmlformats.org/drawingml/2006/main" xmlns:r="http://schemas.openxmlformats.org/officeDocument/2006/relationships" xmlns:p="http://schemas.openxmlformats.org/presentationml/2006/main">
  <p:tag name="__MICROSOFT_TRANSLATOR_CLM_SLIDEINFO" val="{&quot;Guid&quot;:&quot;b7f36d77-596e-456c-ba29-a65c9fcd050c&quot;,&quot;TimeStamp&quot;:&quot;2019-06-13T11:40:12.2975166-07:00&quot;}"/>
</p:tagLst>
</file>

<file path=ppt/tags/tag13.xml><?xml version="1.0" encoding="utf-8"?>
<p:tagLst xmlns:a="http://schemas.openxmlformats.org/drawingml/2006/main" xmlns:r="http://schemas.openxmlformats.org/officeDocument/2006/relationships" xmlns:p="http://schemas.openxmlformats.org/presentationml/2006/main">
  <p:tag name="__MICROSOFT_TRANSLATOR_CLM_SLIDEINFO" val="{&quot;Guid&quot;:&quot;596fb794-48dd-4179-995f-66a5c1f01858&quot;,&quot;TimeStamp&quot;:&quot;2019-06-13T11:40:12.2977426-07:00&quot;}"/>
</p:tagLst>
</file>

<file path=ppt/tags/tag14.xml><?xml version="1.0" encoding="utf-8"?>
<p:tagLst xmlns:a="http://schemas.openxmlformats.org/drawingml/2006/main" xmlns:r="http://schemas.openxmlformats.org/officeDocument/2006/relationships" xmlns:p="http://schemas.openxmlformats.org/presentationml/2006/main">
  <p:tag name="__MICROSOFT_TRANSLATOR_CLM_SLIDEINFO" val="{&quot;Guid&quot;:&quot;d83af8e7-57ab-4009-9f00-86032a70ed00&quot;,&quot;TimeStamp&quot;:&quot;2019-06-13T11:40:12.2977426-07:00&quot;}"/>
</p:tagLst>
</file>

<file path=ppt/tags/tag15.xml><?xml version="1.0" encoding="utf-8"?>
<p:tagLst xmlns:a="http://schemas.openxmlformats.org/drawingml/2006/main" xmlns:r="http://schemas.openxmlformats.org/officeDocument/2006/relationships" xmlns:p="http://schemas.openxmlformats.org/presentationml/2006/main">
  <p:tag name="__MICROSOFT_TRANSLATOR_CLM_SLIDEINFO" val="{&quot;Guid&quot;:&quot;f7786bff-6f30-466e-b068-1652e3515591&quot;,&quot;TimeStamp&quot;:&quot;2019-06-13T11:40:12.2985165-07:00&quot;}"/>
</p:tagLst>
</file>

<file path=ppt/tags/tag16.xml><?xml version="1.0" encoding="utf-8"?>
<p:tagLst xmlns:a="http://schemas.openxmlformats.org/drawingml/2006/main" xmlns:r="http://schemas.openxmlformats.org/officeDocument/2006/relationships" xmlns:p="http://schemas.openxmlformats.org/presentationml/2006/main">
  <p:tag name="__MICROSOFT_TRANSLATOR_CLM_SLIDEINFO" val="{&quot;Guid&quot;:&quot;82a7df1f-c72e-4bf9-84ef-e3a95361c035&quot;,&quot;TimeStamp&quot;:&quot;2019-06-13T11:40:12.2985165-07:00&quot;}"/>
</p:tagLst>
</file>

<file path=ppt/tags/tag17.xml><?xml version="1.0" encoding="utf-8"?>
<p:tagLst xmlns:a="http://schemas.openxmlformats.org/drawingml/2006/main" xmlns:r="http://schemas.openxmlformats.org/officeDocument/2006/relationships" xmlns:p="http://schemas.openxmlformats.org/presentationml/2006/main">
  <p:tag name="__MICROSOFT_TRANSLATOR_CLM_SLIDEINFO" val="{&quot;Guid&quot;:&quot;0454d48b-c15f-4798-b6b2-551a1654c3ba&quot;,&quot;TimeStamp&quot;:&quot;2019-06-13T11:40:12.2990688-07:00&quot;}"/>
</p:tagLst>
</file>

<file path=ppt/tags/tag18.xml><?xml version="1.0" encoding="utf-8"?>
<p:tagLst xmlns:a="http://schemas.openxmlformats.org/drawingml/2006/main" xmlns:r="http://schemas.openxmlformats.org/officeDocument/2006/relationships" xmlns:p="http://schemas.openxmlformats.org/presentationml/2006/main">
  <p:tag name="__MICROSOFT_TRANSLATOR_CLM_SLIDEINFO" val="{&quot;Guid&quot;:&quot;cfe6c11a-3b58-4749-9534-f84de01ba218&quot;,&quot;TimeStamp&quot;:&quot;2019-06-13T11:40:12.2995171-07:00&quot;}"/>
</p:tagLst>
</file>

<file path=ppt/tags/tag2.xml><?xml version="1.0" encoding="utf-8"?>
<p:tagLst xmlns:a="http://schemas.openxmlformats.org/drawingml/2006/main" xmlns:r="http://schemas.openxmlformats.org/officeDocument/2006/relationships" xmlns:p="http://schemas.openxmlformats.org/presentationml/2006/main">
  <p:tag name="__MICROSOFT_TRANSLATOR_CLM_SLIDEINFO" val="{&quot;Guid&quot;:&quot;165b3cfc-a372-4c2d-99b6-4447b70ef90b&quot;,&quot;TimeStamp&quot;:&quot;2019-06-13T11:40:12.2343557-07:00&quot;}"/>
</p:tagLst>
</file>

<file path=ppt/tags/tag3.xml><?xml version="1.0" encoding="utf-8"?>
<p:tagLst xmlns:a="http://schemas.openxmlformats.org/drawingml/2006/main" xmlns:r="http://schemas.openxmlformats.org/officeDocument/2006/relationships" xmlns:p="http://schemas.openxmlformats.org/presentationml/2006/main">
  <p:tag name="__MICROSOFT_TRANSLATOR_CLM_SLIDEINFO" val="{&quot;Guid&quot;:&quot;c79f93cd-f33b-4a4b-b70f-9d533661ef3f&quot;,&quot;TimeStamp&quot;:&quot;2019-06-13T11:40:12.2938752-07:00&quot;}"/>
</p:tagLst>
</file>

<file path=ppt/tags/tag4.xml><?xml version="1.0" encoding="utf-8"?>
<p:tagLst xmlns:a="http://schemas.openxmlformats.org/drawingml/2006/main" xmlns:r="http://schemas.openxmlformats.org/officeDocument/2006/relationships" xmlns:p="http://schemas.openxmlformats.org/presentationml/2006/main">
  <p:tag name="__MICROSOFT_TRANSLATOR_CLM_SLIDEINFO" val="{&quot;Guid&quot;:&quot;d66654fe-48bf-44b6-b5db-18f6973c7d3e&quot;,&quot;TimeStamp&quot;:&quot;2019-06-13T11:40:12.2945564-07:00&quot;}"/>
</p:tagLst>
</file>

<file path=ppt/tags/tag5.xml><?xml version="1.0" encoding="utf-8"?>
<p:tagLst xmlns:a="http://schemas.openxmlformats.org/drawingml/2006/main" xmlns:r="http://schemas.openxmlformats.org/officeDocument/2006/relationships" xmlns:p="http://schemas.openxmlformats.org/presentationml/2006/main">
  <p:tag name="__MICROSOFT_TRANSLATOR_CLM_SLIDEINFO" val="{&quot;Guid&quot;:&quot;5397d132-19bc-4a13-9c11-1bfc293ab9b5&quot;,&quot;TimeStamp&quot;:&quot;2019-06-13T11:40:12.2945564-07:00&quot;}"/>
</p:tagLst>
</file>

<file path=ppt/tags/tag6.xml><?xml version="1.0" encoding="utf-8"?>
<p:tagLst xmlns:a="http://schemas.openxmlformats.org/drawingml/2006/main" xmlns:r="http://schemas.openxmlformats.org/officeDocument/2006/relationships" xmlns:p="http://schemas.openxmlformats.org/presentationml/2006/main">
  <p:tag name="__MICROSOFT_TRANSLATOR_CLM_SLIDEINFO" val="{&quot;Guid&quot;:&quot;6c3ef3e7-42f2-47b4-adb3-54e09cfdd6e0&quot;,&quot;TimeStamp&quot;:&quot;2019-06-13T11:40:12.2945564-07:00&quot;}"/>
</p:tagLst>
</file>

<file path=ppt/tags/tag7.xml><?xml version="1.0" encoding="utf-8"?>
<p:tagLst xmlns:a="http://schemas.openxmlformats.org/drawingml/2006/main" xmlns:r="http://schemas.openxmlformats.org/officeDocument/2006/relationships" xmlns:p="http://schemas.openxmlformats.org/presentationml/2006/main">
  <p:tag name="__MICROSOFT_TRANSLATOR_CLM_SLIDEINFO" val="{&quot;Guid&quot;:&quot;da0a3607-73df-4317-9032-2cc90b487cd1&quot;,&quot;TimeStamp&quot;:&quot;2019-06-13T11:40:12.2955626-07:00&quot;}"/>
</p:tagLst>
</file>

<file path=ppt/tags/tag8.xml><?xml version="1.0" encoding="utf-8"?>
<p:tagLst xmlns:a="http://schemas.openxmlformats.org/drawingml/2006/main" xmlns:r="http://schemas.openxmlformats.org/officeDocument/2006/relationships" xmlns:p="http://schemas.openxmlformats.org/presentationml/2006/main">
  <p:tag name="__MICROSOFT_TRANSLATOR_CLM_SLIDEINFO" val="{&quot;Guid&quot;:&quot;7b78a090-a3a9-4a18-a9d2-c2c2de68429b&quot;,&quot;TimeStamp&quot;:&quot;2019-06-13T11:40:12.2957658-07:00&quot;}"/>
</p:tagLst>
</file>

<file path=ppt/tags/tag9.xml><?xml version="1.0" encoding="utf-8"?>
<p:tagLst xmlns:a="http://schemas.openxmlformats.org/drawingml/2006/main" xmlns:r="http://schemas.openxmlformats.org/officeDocument/2006/relationships" xmlns:p="http://schemas.openxmlformats.org/presentationml/2006/main">
  <p:tag name="__MICROSOFT_TRANSLATOR_CLM_SLIDEINFO" val="{&quot;Guid&quot;:&quot;3f91d9a7-aa22-4892-879c-e0ef1b62bddb&quot;,&quot;TimeStamp&quot;:&quot;2019-06-13T11:40:12.2965192-07:00&quot;}"/>
</p:tagLst>
</file>

<file path=ppt/theme/theme1.xml><?xml version="1.0" encoding="utf-8"?>
<a:theme xmlns:a="http://schemas.openxmlformats.org/drawingml/2006/main" name="DYNAMICS 2018">
  <a:themeElements>
    <a:clrScheme name="Custom 14">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8272"/>
      </a:hlink>
      <a:folHlink>
        <a:srgbClr val="008272"/>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YNAMICS 2018" id="{58F16991-67E1-438E-9D07-09042BE577E1}" vid="{9C36F859-5B6F-48B5-806B-0F2A9C9D20E4}"/>
    </a:ext>
  </a:extLst>
</a:theme>
</file>

<file path=ppt/theme/theme2.xml><?xml version="1.0" encoding="utf-8"?>
<a:theme xmlns:a="http://schemas.openxmlformats.org/drawingml/2006/main" name="5_DYNAMICS 2018">
  <a:themeElements>
    <a:clrScheme name="Custom 20">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8272"/>
      </a:hlink>
      <a:folHlink>
        <a:srgbClr val="008272"/>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YNAMICS 2018" id="{58F16991-67E1-438E-9D07-09042BE577E1}" vid="{9C36F859-5B6F-48B5-806B-0F2A9C9D20E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CF22E7A968B449A12955F389FD8C5B" ma:contentTypeVersion="12" ma:contentTypeDescription="Create a new document." ma:contentTypeScope="" ma:versionID="2dad98b53be96cb035e98db9c3d2f791">
  <xsd:schema xmlns:xsd="http://www.w3.org/2001/XMLSchema" xmlns:xs="http://www.w3.org/2001/XMLSchema" xmlns:p="http://schemas.microsoft.com/office/2006/metadata/properties" xmlns:ns2="164b835c-5793-4d27-9e63-d8919cdce689" xmlns:ns3="ce879cc4-fe14-4602-88aa-6836f19dd080" targetNamespace="http://schemas.microsoft.com/office/2006/metadata/properties" ma:root="true" ma:fieldsID="5ffa2a42ca3e7f4fea622578d91b65b3" ns2:_="" ns3:_="">
    <xsd:import namespace="164b835c-5793-4d27-9e63-d8919cdce689"/>
    <xsd:import namespace="ce879cc4-fe14-4602-88aa-6836f19dd0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4b835c-5793-4d27-9e63-d8919cdce6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879cc4-fe14-4602-88aa-6836f19dd08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164b835c-5793-4d27-9e63-d8919cdce689" xsi:nil="true"/>
    <SharedWithUsers xmlns="ce879cc4-fe14-4602-88aa-6836f19dd080">
      <UserInfo>
        <DisplayName>Paul Kiley</DisplayName>
        <AccountId>74256</AccountId>
        <AccountType/>
      </UserInfo>
      <UserInfo>
        <DisplayName>Julia Wort</DisplayName>
        <AccountId>32851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9D05FD-48ED-477F-AE21-03BAE4F4E5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4b835c-5793-4d27-9e63-d8919cdce689"/>
    <ds:schemaRef ds:uri="ce879cc4-fe14-4602-88aa-6836f19dd0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C1A1F2-769D-4FFC-8C55-A8D33026F27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ce879cc4-fe14-4602-88aa-6836f19dd080"/>
    <ds:schemaRef ds:uri="164b835c-5793-4d27-9e63-d8919cdce689"/>
    <ds:schemaRef ds:uri="http://www.w3.org/XML/1998/namespace"/>
    <ds:schemaRef ds:uri="http://purl.org/dc/dcmitype/"/>
  </ds:schemaRefs>
</ds:datastoreItem>
</file>

<file path=customXml/itemProps3.xml><?xml version="1.0" encoding="utf-8"?>
<ds:datastoreItem xmlns:ds="http://schemas.openxmlformats.org/officeDocument/2006/customXml" ds:itemID="{4EFD7268-06CC-4C4A-8F4F-1D10218ABE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1791</Words>
  <Application>Microsoft Office PowerPoint</Application>
  <PresentationFormat>Widescreen</PresentationFormat>
  <Paragraphs>193</Paragraphs>
  <Slides>17</Slides>
  <Notes>13</Notes>
  <HiddenSlides>0</HiddenSlides>
  <MMClips>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vt:lpstr>
      <vt:lpstr>Calibri</vt:lpstr>
      <vt:lpstr>Segoe UI</vt:lpstr>
      <vt:lpstr>Segoe UI Light</vt:lpstr>
      <vt:lpstr>Segoe UI Semibold</vt:lpstr>
      <vt:lpstr>Segoe UI Semilight</vt:lpstr>
      <vt:lpstr>Wingdings</vt:lpstr>
      <vt:lpstr>DYNAMICS 2018</vt:lpstr>
      <vt:lpstr>5_DYNAMICS 2018</vt:lpstr>
      <vt:lpstr>Modernize sales productivity  Unlock productivity in the digital era</vt:lpstr>
      <vt:lpstr>PowerPoint Presentation</vt:lpstr>
      <vt:lpstr>And there’s more complexity </vt:lpstr>
      <vt:lpstr>A simple way to modernize sales productivity</vt:lpstr>
      <vt:lpstr>Modernize sales productivity </vt:lpstr>
      <vt:lpstr>Focus on what's most important</vt:lpstr>
      <vt:lpstr>Streamline seller workflows</vt:lpstr>
      <vt:lpstr>Start with what you need</vt:lpstr>
      <vt:lpstr>Microsoft – a leader in seller productivity </vt:lpstr>
      <vt:lpstr>PowerPoint Presentation</vt:lpstr>
      <vt:lpstr>PowerPoint Presentation</vt:lpstr>
      <vt:lpstr>PowerPoint Presentation</vt:lpstr>
      <vt:lpstr>Learn how to modernize sales productivity with Dynamics 365 for Sales </vt:lpstr>
      <vt:lpstr>Thank you</vt:lpstr>
      <vt:lpstr>Appendix</vt:lpstr>
      <vt:lpstr>Professional &amp; Enterprise comparison</vt:lpstr>
      <vt:lpstr>Professional &amp; Enterprise comparison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Modernize Sales Productivity Pitch Deck</dc:title>
  <dc:creator>Yee-Ann Lee</dc:creator>
  <cp:lastModifiedBy>Emily Yutzy</cp:lastModifiedBy>
  <cp:revision>2</cp:revision>
  <dcterms:created xsi:type="dcterms:W3CDTF">2018-09-27T21:01:30Z</dcterms:created>
  <dcterms:modified xsi:type="dcterms:W3CDTF">2019-11-13T14:39:45Z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0x010100B0CF22E7A968B449A12955F389FD8C5B</vt:lpwstr>
  </property>
  <property fmtid="{D5CDD505-2E9C-101B-9397-08002B2CF9AE}" pid="3" name="TaxKeyword">
    <vt:lpwstr/>
  </property>
  <property fmtid="{D5CDD505-2E9C-101B-9397-08002B2CF9AE}" pid="4" name="NewsType">
    <vt:lpwstr/>
  </property>
  <property fmtid="{D5CDD505-2E9C-101B-9397-08002B2CF9AE}" pid="5" name="DocumentDescription">
    <vt:lpwstr>Use this to introduce BDMs to modernize sales productivity, the sales play that maps to Dynamics 365 for Sales Professional (SKU).</vt:lpwstr>
  </property>
  <property fmtid="{D5CDD505-2E9C-101B-9397-08002B2CF9AE}" pid="6" name="Coowner">
    <vt:lpwstr>480;#i:0#.f|membership|moisesz@microsoft.com;#207426;#i:0#.f|membership|v-lutarg@microsoft.com</vt:lpwstr>
  </property>
  <property fmtid="{D5CDD505-2E9C-101B-9397-08002B2CF9AE}" pid="7" name="Expire Review">
    <vt:filetime>2020-04-30T07:00:00Z</vt:filetime>
  </property>
  <property fmtid="{D5CDD505-2E9C-101B-9397-08002B2CF9AE}" pid="8" name="_dlc_policyId">
    <vt:lpwstr>0x0101000E4CB7077FEE4FF7AE86D4A500EEC780030016C849C62B10EB41ACA8C7EEDEF40BB20099ECF64382448D48A56095091C66B1A9|-661092312</vt:lpwstr>
  </property>
  <property fmtid="{D5CDD505-2E9C-101B-9397-08002B2CF9AE}" pid="9" name="LastSharedByUser">
    <vt:lpwstr>cocliffo@microsoft.com</vt:lpwstr>
  </property>
  <property fmtid="{D5CDD505-2E9C-101B-9397-08002B2CF9AE}" pid="10" name="Region">
    <vt:lpwstr/>
  </property>
  <property fmtid="{D5CDD505-2E9C-101B-9397-08002B2CF9AE}" pid="11" name="Confidentiality">
    <vt:lpwstr>14;#customer ready|8986c41d-21c5-4f8f-8a12-ea4625b46858</vt:lpwstr>
  </property>
  <property fmtid="{D5CDD505-2E9C-101B-9397-08002B2CF9AE}" pid="12" name="ItemType">
    <vt:lpwstr>16;#customer presentations|18e9ae94-e321-4eea-82d2-ad5b2f470f3c</vt:lpwstr>
  </property>
  <property fmtid="{D5CDD505-2E9C-101B-9397-08002B2CF9AE}" pid="13" name="ODSWF1">
    <vt:lpwstr>, </vt:lpwstr>
  </property>
  <property fmtid="{D5CDD505-2E9C-101B-9397-08002B2CF9AE}" pid="14" name="MSIP_Label_f42aa342-8706-4288-bd11-ebb85995028c_Enabled">
    <vt:lpwstr>True</vt:lpwstr>
  </property>
  <property fmtid="{D5CDD505-2E9C-101B-9397-08002B2CF9AE}" pid="15" name="ODSWF(1)0">
    <vt:lpwstr>, </vt:lpwstr>
  </property>
  <property fmtid="{D5CDD505-2E9C-101B-9397-08002B2CF9AE}" pid="16" name="Thumbnail1">
    <vt:lpwstr>, </vt:lpwstr>
  </property>
  <property fmtid="{D5CDD505-2E9C-101B-9397-08002B2CF9AE}" pid="17" name="MSProducts">
    <vt:lpwstr/>
  </property>
  <property fmtid="{D5CDD505-2E9C-101B-9397-08002B2CF9AE}" pid="18" name="Industries">
    <vt:lpwstr/>
  </property>
  <property fmtid="{D5CDD505-2E9C-101B-9397-08002B2CF9AE}" pid="19" name="Competitors">
    <vt:lpwstr/>
  </property>
  <property fmtid="{D5CDD505-2E9C-101B-9397-08002B2CF9AE}" pid="20" name="SMSGDomain">
    <vt:lpwstr>454;#Dynamics Domain|c9ee6292-a1e2-403c-bbb9-76077437e5b5;#2548;#Business Applications Domain|610af3f5-b43d-455a-97a7-f917993f5652;#453;#Microsoft Business Solutions|659377a4-c7bd-435e-b683-bdae8524bc80</vt:lpwstr>
  </property>
  <property fmtid="{D5CDD505-2E9C-101B-9397-08002B2CF9AE}" pid="21" name="ExperienceContentType">
    <vt:lpwstr/>
  </property>
  <property fmtid="{D5CDD505-2E9C-101B-9397-08002B2CF9AE}" pid="22" name="Update Parent Child Relation(1)1">
    <vt:lpwstr>, </vt:lpwstr>
  </property>
  <property fmtid="{D5CDD505-2E9C-101B-9397-08002B2CF9AE}" pid="23" name="PublishDate">
    <vt:filetime>2019-03-19T07:00:00Z</vt:filetime>
  </property>
  <property fmtid="{D5CDD505-2E9C-101B-9397-08002B2CF9AE}" pid="24" name="BusinessArchitecture">
    <vt:lpwstr>1799;#Business Applications|bc6a3471-5036-4c6f-8724-05bc21271c2e</vt:lpwstr>
  </property>
  <property fmtid="{D5CDD505-2E9C-101B-9397-08002B2CF9AE}" pid="25" name="LastSharedByTime">
    <vt:filetime>2017-02-18T01:08:42Z</vt:filetime>
  </property>
  <property fmtid="{D5CDD505-2E9C-101B-9397-08002B2CF9AE}" pid="26" name="MSIP_Label_f42aa342-8706-4288-bd11-ebb85995028c_SetDate">
    <vt:lpwstr>2019-03-19T15:12:13.1728577Z</vt:lpwstr>
  </property>
  <property fmtid="{D5CDD505-2E9C-101B-9397-08002B2CF9AE}" pid="27" name="Products">
    <vt:lpwstr>2568;#Dynamics 365 for Sales|e92d8db0-50d4-4257-ae7c-5e5700ed3f83</vt:lpwstr>
  </property>
  <property fmtid="{D5CDD505-2E9C-101B-9397-08002B2CF9AE}" pid="28" name="ODSWF(1)1">
    <vt:lpwstr>, </vt:lpwstr>
  </property>
  <property fmtid="{D5CDD505-2E9C-101B-9397-08002B2CF9AE}" pid="29" name="ODSWF2">
    <vt:lpwstr>, </vt:lpwstr>
  </property>
  <property fmtid="{D5CDD505-2E9C-101B-9397-08002B2CF9AE}" pid="30" name="MSIP_Label_f42aa342-8706-4288-bd11-ebb85995028c_SiteId">
    <vt:lpwstr>72f988bf-86f1-41af-91ab-2d7cd011db47</vt:lpwstr>
  </property>
  <property fmtid="{D5CDD505-2E9C-101B-9397-08002B2CF9AE}" pid="31" name="MSIP_Label_f42aa342-8706-4288-bd11-ebb85995028c_Name">
    <vt:lpwstr>General</vt:lpwstr>
  </property>
  <property fmtid="{D5CDD505-2E9C-101B-9397-08002B2CF9AE}" pid="32" name="MSIP_Label_f42aa342-8706-4288-bd11-ebb85995028c_Extended_MSFT_Method">
    <vt:lpwstr>Automatic</vt:lpwstr>
  </property>
  <property fmtid="{D5CDD505-2E9C-101B-9397-08002B2CF9AE}" pid="33" name="Owner">
    <vt:lpwstr>144872</vt:lpwstr>
  </property>
  <property fmtid="{D5CDD505-2E9C-101B-9397-08002B2CF9AE}" pid="34" name="_docset_NoMedatataSyncRequired">
    <vt:lpwstr>False</vt:lpwstr>
  </property>
  <property fmtid="{D5CDD505-2E9C-101B-9397-08002B2CF9AE}" pid="35" name="MSIP_Label_f42aa342-8706-4288-bd11-ebb85995028c_Owner">
    <vt:lpwstr>v-mohsk@microsoft.com</vt:lpwstr>
  </property>
  <property fmtid="{D5CDD505-2E9C-101B-9397-08002B2CF9AE}" pid="36" name="TechnicalLevel">
    <vt:lpwstr/>
  </property>
  <property fmtid="{D5CDD505-2E9C-101B-9397-08002B2CF9AE}" pid="37" name="eb54ac91059940029a3cc8a4ff5af673">
    <vt:lpwstr>Dynamics Domain|c9ee6292-a1e2-403c-bbb9-76077437e5b5;Business Applications Domain|610af3f5-b43d-455a-97a7-f917993f5652;Microsoft Business Solutions|659377a4-c7bd-435e-b683-bdae8524bc80</vt:lpwstr>
  </property>
  <property fmtid="{D5CDD505-2E9C-101B-9397-08002B2CF9AE}" pid="38" name="Audiences">
    <vt:lpwstr/>
  </property>
  <property fmtid="{D5CDD505-2E9C-101B-9397-08002B2CF9AE}" pid="39" name="ldac8aee9d1f469e8cd8c3f8d6a615f2">
    <vt:lpwstr/>
  </property>
  <property fmtid="{D5CDD505-2E9C-101B-9397-08002B2CF9AE}" pid="40" name="ParentID1">
    <vt:lpwstr>G01KC-1-37277</vt:lpwstr>
  </property>
  <property fmtid="{D5CDD505-2E9C-101B-9397-08002B2CF9AE}" pid="41" name="Sensitivity">
    <vt:lpwstr>General</vt:lpwstr>
  </property>
  <property fmtid="{D5CDD505-2E9C-101B-9397-08002B2CF9AE}" pid="42" name="Update Expiration Date For Docset">
    <vt:lpwstr>, </vt:lpwstr>
  </property>
  <property fmtid="{D5CDD505-2E9C-101B-9397-08002B2CF9AE}" pid="43" name="EmployeeRole">
    <vt:lpwstr/>
  </property>
  <property fmtid="{D5CDD505-2E9C-101B-9397-08002B2CF9AE}" pid="44" name="NewsTopic">
    <vt:lpwstr/>
  </property>
  <property fmtid="{D5CDD505-2E9C-101B-9397-08002B2CF9AE}" pid="45" name="bf80e81150e248c48aa8cffdf0021a1f">
    <vt:lpwstr>Dynamics 365 for Sales|e92d8db0-50d4-4257-ae7c-5e5700ed3f83</vt:lpwstr>
  </property>
  <property fmtid="{D5CDD505-2E9C-101B-9397-08002B2CF9AE}" pid="46" name="ApplyWorkflowRules">
    <vt:lpwstr>Yes</vt:lpwstr>
  </property>
  <property fmtid="{D5CDD505-2E9C-101B-9397-08002B2CF9AE}" pid="47" name="TaxCatchAll">
    <vt:lpwstr/>
  </property>
  <property fmtid="{D5CDD505-2E9C-101B-9397-08002B2CF9AE}" pid="48" name="m6c7b4717b6346e6a075a59dd47eac69">
    <vt:lpwstr>Fiscal Year 2019|37cfb2d9-82d6-4aee-ad7b-3dc8286123ca</vt:lpwstr>
  </property>
  <property fmtid="{D5CDD505-2E9C-101B-9397-08002B2CF9AE}" pid="49" name="Roles">
    <vt:lpwstr/>
  </property>
  <property fmtid="{D5CDD505-2E9C-101B-9397-08002B2CF9AE}" pid="50" name="ODSWF2(1)">
    <vt:lpwstr>, </vt:lpwstr>
  </property>
  <property fmtid="{D5CDD505-2E9C-101B-9397-08002B2CF9AE}" pid="51" name="ItemRetentionFormula">
    <vt:lpwstr>&lt;formula id="Microsoft.Office.RecordsManagement.PolicyFeatures.Expiration.Formula.BuiltIn"&gt;&lt;number&gt;0&lt;/number&gt;&lt;property&gt;Expire_x005f_x0020_Review&lt;/property&gt;&lt;propertyId&gt;4efb7b69-53dd-4711-a372-96a7c80c7a38&lt;/propertyId&gt;&lt;period&gt;days&lt;/period&gt;&lt;/formula&gt;</vt:lpwstr>
  </property>
  <property fmtid="{D5CDD505-2E9C-101B-9397-08002B2CF9AE}" pid="52" name="NewsSource">
    <vt:lpwstr/>
  </property>
  <property fmtid="{D5CDD505-2E9C-101B-9397-08002B2CF9AE}" pid="53" name="SMSGTags">
    <vt:lpwstr/>
  </property>
  <property fmtid="{D5CDD505-2E9C-101B-9397-08002B2CF9AE}" pid="54" name="ODSWF2(1)0">
    <vt:lpwstr>, </vt:lpwstr>
  </property>
  <property fmtid="{D5CDD505-2E9C-101B-9397-08002B2CF9AE}" pid="55" name="i0d941ee1e744ffea7aeee9924c91cbb">
    <vt:lpwstr>Business Applications|bc6a3471-5036-4c6f-8724-05bc21271c2e</vt:lpwstr>
  </property>
  <property fmtid="{D5CDD505-2E9C-101B-9397-08002B2CF9AE}" pid="56" name="_dlc_DocIdItemGuid">
    <vt:lpwstr>161e6ac1-70a8-48a6-94ee-a440d875ece2</vt:lpwstr>
  </property>
  <property fmtid="{D5CDD505-2E9C-101B-9397-08002B2CF9AE}" pid="57" name="MSPhysicalGeography">
    <vt:lpwstr/>
  </property>
  <property fmtid="{D5CDD505-2E9C-101B-9397-08002B2CF9AE}" pid="58" name="lbla">
    <vt:lpwstr/>
  </property>
  <property fmtid="{D5CDD505-2E9C-101B-9397-08002B2CF9AE}" pid="59" name="EnterpriseDomainTags">
    <vt:lpwstr/>
  </property>
  <property fmtid="{D5CDD505-2E9C-101B-9397-08002B2CF9AE}" pid="60" name="Segments">
    <vt:lpwstr/>
  </property>
  <property fmtid="{D5CDD505-2E9C-101B-9397-08002B2CF9AE}" pid="61" name="ActivitiesAndPrograms">
    <vt:lpwstr/>
  </property>
  <property fmtid="{D5CDD505-2E9C-101B-9397-08002B2CF9AE}" pid="62" name="Partners">
    <vt:lpwstr/>
  </property>
  <property fmtid="{D5CDD505-2E9C-101B-9397-08002B2CF9AE}" pid="63" name="ODSWF(1)">
    <vt:lpwstr>, </vt:lpwstr>
  </property>
  <property fmtid="{D5CDD505-2E9C-101B-9397-08002B2CF9AE}" pid="64" name="Topics">
    <vt:lpwstr>2554;#Fiscal Year 2019|37cfb2d9-82d6-4aee-ad7b-3dc8286123ca</vt:lpwstr>
  </property>
  <property fmtid="{D5CDD505-2E9C-101B-9397-08002B2CF9AE}" pid="65" name="Groups">
    <vt:lpwstr/>
  </property>
  <property fmtid="{D5CDD505-2E9C-101B-9397-08002B2CF9AE}" pid="66" name="ConfidentialityTaxHTField0">
    <vt:lpwstr>customer ready|8986c41d-21c5-4f8f-8a12-ea4625b46858</vt:lpwstr>
  </property>
  <property fmtid="{D5CDD505-2E9C-101B-9397-08002B2CF9AE}" pid="67" name="MSIP_Label_f42aa342-8706-4288-bd11-ebb85995028c_ActionId">
    <vt:lpwstr>310c73d7-df04-4345-8d35-7b8585e7680b</vt:lpwstr>
  </property>
  <property fmtid="{D5CDD505-2E9C-101B-9397-08002B2CF9AE}" pid="68" name="Languages">
    <vt:lpwstr/>
  </property>
  <property fmtid="{D5CDD505-2E9C-101B-9397-08002B2CF9AE}" pid="69" name="ReportOwner">
    <vt:lpwstr/>
  </property>
  <property fmtid="{D5CDD505-2E9C-101B-9397-08002B2CF9AE}" pid="70" name="Update Parent Child Relation(1)0">
    <vt:lpwstr>, </vt:lpwstr>
  </property>
  <property fmtid="{D5CDD505-2E9C-101B-9397-08002B2CF9AE}" pid="71" name="MSIP_Label_f42aa342-8706-4288-bd11-ebb85995028c_Application">
    <vt:lpwstr>Microsoft Azure Information Protection</vt:lpwstr>
  </property>
  <property fmtid="{D5CDD505-2E9C-101B-9397-08002B2CF9AE}" pid="72" name="hd9637eefc984b85b6097c6374e15725">
    <vt:lpwstr>customer presentations|18e9ae94-e321-4eea-82d2-ad5b2f470f3c</vt:lpwstr>
  </property>
  <property fmtid="{D5CDD505-2E9C-101B-9397-08002B2CF9AE}" pid="73" name="FolderExtensions">
    <vt:lpwstr/>
  </property>
  <property fmtid="{D5CDD505-2E9C-101B-9397-08002B2CF9AE}" pid="74" name="TaxKeywordTaxHTField">
    <vt:lpwstr/>
  </property>
  <property fmtid="{D5CDD505-2E9C-101B-9397-08002B2CF9AE}" pid="75" name="Update Parent Child Relation">
    <vt:lpwstr>, </vt:lpwstr>
  </property>
  <property fmtid="{D5CDD505-2E9C-101B-9397-08002B2CF9AE}" pid="76" name="Blogallday">
    <vt:bool>false</vt:bool>
  </property>
  <property fmtid="{D5CDD505-2E9C-101B-9397-08002B2CF9AE}" pid="77" name="FeaturedNews">
    <vt:bool>false</vt:bool>
  </property>
  <property fmtid="{D5CDD505-2E9C-101B-9397-08002B2CF9AE}" pid="78" name="l6f004f21209409da86a713c0f24627d">
    <vt:lpwstr/>
  </property>
  <property fmtid="{D5CDD505-2E9C-101B-9397-08002B2CF9AE}" pid="79" name="MSProductsTaxHTField0">
    <vt:lpwstr/>
  </property>
  <property fmtid="{D5CDD505-2E9C-101B-9397-08002B2CF9AE}" pid="80" name="Private">
    <vt:bool>true</vt:bool>
  </property>
  <property fmtid="{D5CDD505-2E9C-101B-9397-08002B2CF9AE}" pid="81" name="e8080b0481964c759b2c36ae49591b31">
    <vt:lpwstr/>
  </property>
  <property fmtid="{D5CDD505-2E9C-101B-9397-08002B2CF9AE}" pid="82" name="OAWF">
    <vt:lpwstr>, </vt:lpwstr>
  </property>
  <property fmtid="{D5CDD505-2E9C-101B-9397-08002B2CF9AE}" pid="83" name="SharedWithUsers">
    <vt:lpwstr>74256;#Paul Kiley;#32851;#Julia Wort</vt:lpwstr>
  </property>
  <property fmtid="{D5CDD505-2E9C-101B-9397-08002B2CF9AE}" pid="84" name="Update Parent Child Relation(1)">
    <vt:lpwstr>, </vt:lpwstr>
  </property>
  <property fmtid="{D5CDD505-2E9C-101B-9397-08002B2CF9AE}" pid="85" name="KMWF">
    <vt:lpwstr>, </vt:lpwstr>
  </property>
  <property fmtid="{D5CDD505-2E9C-101B-9397-08002B2CF9AE}" pid="86" name="j3562c58ee414e028925bc902cfc01a1">
    <vt:lpwstr/>
  </property>
  <property fmtid="{D5CDD505-2E9C-101B-9397-08002B2CF9AE}" pid="87" name="Hide Page Title">
    <vt:bool>true</vt:bool>
  </property>
  <property fmtid="{D5CDD505-2E9C-101B-9397-08002B2CF9AE}" pid="88" name="la4444b61d19467597d63190b69ac227">
    <vt:lpwstr/>
  </property>
  <property fmtid="{D5CDD505-2E9C-101B-9397-08002B2CF9AE}" pid="89" name="Support">
    <vt:lpwstr/>
  </property>
  <property fmtid="{D5CDD505-2E9C-101B-9397-08002B2CF9AE}" pid="90" name="of67e5d4b76f4a9db8769983fda9cec0">
    <vt:lpwstr/>
  </property>
  <property fmtid="{D5CDD505-2E9C-101B-9397-08002B2CF9AE}" pid="91" name="CreatedBy">
    <vt:lpwstr/>
  </property>
  <property fmtid="{D5CDD505-2E9C-101B-9397-08002B2CF9AE}" pid="92" name="AuthorIds_UIVersion_1024">
    <vt:lpwstr>20</vt:lpwstr>
  </property>
</Properties>
</file>