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09" r:id="rId5"/>
    <p:sldMasterId id="2147484985" r:id="rId6"/>
  </p:sldMasterIdLst>
  <p:notesMasterIdLst>
    <p:notesMasterId r:id="rId9"/>
  </p:notesMasterIdLst>
  <p:handoutMasterIdLst>
    <p:handoutMasterId r:id="rId10"/>
  </p:handoutMasterIdLst>
  <p:sldIdLst>
    <p:sldId id="256" r:id="rId7"/>
    <p:sldId id="257" r:id="rId8"/>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cmAuthor id="3" name="Mary Feil-Jacobs" initials="MF" lastIdx="22" clrIdx="3"/>
  <p:cmAuthor id="4" name="Angela Powell" initials="AP" lastIdx="9" clrIdx="4">
    <p:extLst>
      <p:ext uri="{19B8F6BF-5375-455C-9EA6-DF929625EA0E}">
        <p15:presenceInfo xmlns:p15="http://schemas.microsoft.com/office/powerpoint/2012/main" userId="cf7d67635d593fc2" providerId="Windows Live"/>
      </p:ext>
    </p:extLst>
  </p:cmAuthor>
  <p:cmAuthor id="5" name="Andrew Cook" initials="AC" lastIdx="7" clrIdx="5">
    <p:extLst>
      <p:ext uri="{19B8F6BF-5375-455C-9EA6-DF929625EA0E}">
        <p15:presenceInfo xmlns:p15="http://schemas.microsoft.com/office/powerpoint/2012/main" userId="S-1-5-21-2127521184-1604012920-1887927527-2644137" providerId="AD"/>
      </p:ext>
    </p:extLst>
  </p:cmAuthor>
  <p:cmAuthor id="6" name="Olga Masek" initials="OM" lastIdx="13" clrIdx="6">
    <p:extLst>
      <p:ext uri="{19B8F6BF-5375-455C-9EA6-DF929625EA0E}">
        <p15:presenceInfo xmlns:p15="http://schemas.microsoft.com/office/powerpoint/2012/main" userId="S-1-5-21-2127521184-1604012920-1887927527-16609006" providerId="AD"/>
      </p:ext>
    </p:extLst>
  </p:cmAuthor>
  <p:cmAuthor id="7" name="Jasper Hedegaard Bojsen" initials="JHB" lastIdx="2" clrIdx="7">
    <p:extLst>
      <p:ext uri="{19B8F6BF-5375-455C-9EA6-DF929625EA0E}">
        <p15:presenceInfo xmlns:p15="http://schemas.microsoft.com/office/powerpoint/2012/main" userId="S::jasperhb@microsoft.com::e917db92-6445-433e-ac97-2eab88ce737d" providerId="AD"/>
      </p:ext>
    </p:extLst>
  </p:cmAuthor>
  <p:cmAuthor id="8" name="Gordon Macdonald" initials="GM" lastIdx="5" clrIdx="8">
    <p:extLst>
      <p:ext uri="{19B8F6BF-5375-455C-9EA6-DF929625EA0E}">
        <p15:presenceInfo xmlns:p15="http://schemas.microsoft.com/office/powerpoint/2012/main" userId="419a06e8ae266e15" providerId="Windows Live"/>
      </p:ext>
    </p:extLst>
  </p:cmAuthor>
  <p:cmAuthor id="9" name="David Warner" initials="DW" lastIdx="1" clrIdx="9">
    <p:extLst>
      <p:ext uri="{19B8F6BF-5375-455C-9EA6-DF929625EA0E}">
        <p15:presenceInfo xmlns:p15="http://schemas.microsoft.com/office/powerpoint/2012/main" userId="S::dawarner@microsoft.com::d764a586-613c-47ea-b027-44d0de98e6a9" providerId="AD"/>
      </p:ext>
    </p:extLst>
  </p:cmAuthor>
  <p:cmAuthor id="10" name="Hannah Frankel (The Spur Group Inc)" initials="HF(SGI" lastIdx="18" clrIdx="10">
    <p:extLst>
      <p:ext uri="{19B8F6BF-5375-455C-9EA6-DF929625EA0E}">
        <p15:presenceInfo xmlns:p15="http://schemas.microsoft.com/office/powerpoint/2012/main" userId="S::v-hafran@microsoft.com::617daa4b-25c5-465b-838e-27d128f3943e" providerId="AD"/>
      </p:ext>
    </p:extLst>
  </p:cmAuthor>
  <p:cmAuthor id="11" name="Arvind Dutta" initials="AD" lastIdx="6" clrIdx="11">
    <p:extLst>
      <p:ext uri="{19B8F6BF-5375-455C-9EA6-DF929625EA0E}">
        <p15:presenceInfo xmlns:p15="http://schemas.microsoft.com/office/powerpoint/2012/main" userId="S::ardutt@microsoft.com::240b4d10-70eb-481e-88f9-df2fa56b422d" providerId="AD"/>
      </p:ext>
    </p:extLst>
  </p:cmAuthor>
  <p:cmAuthor id="12" name="Molly" initials="M" lastIdx="2" clrIdx="12">
    <p:extLst>
      <p:ext uri="{19B8F6BF-5375-455C-9EA6-DF929625EA0E}">
        <p15:presenceInfo xmlns:p15="http://schemas.microsoft.com/office/powerpoint/2012/main" userId="Mol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30E5D0"/>
    <a:srgbClr val="FEF000"/>
    <a:srgbClr val="FF0000"/>
    <a:srgbClr val="21A0FF"/>
    <a:srgbClr val="B3FFF6"/>
    <a:srgbClr val="F7D5C9"/>
    <a:srgbClr val="EBEBEB"/>
    <a:srgbClr val="00B7C3"/>
    <a:srgbClr val="75757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B957D-8D93-4BB1-BC91-F05EB73E4E25}" v="3" dt="2019-02-21T17:31:45.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430" y="10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FDB7B-8DB8-4A3A-95C8-7102BBC9A9E1}" type="datetime8">
              <a:rPr lang="en-US" smtClean="0">
                <a:latin typeface="Segoe UI" pitchFamily="34" charset="0"/>
              </a:rPr>
              <a:t>3/12/2020 2:11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CE60099-03E7-4FA1-8A7F-E6E6CFB0F855}" type="datetime8">
              <a:rPr lang="en-US" smtClean="0"/>
              <a:t>3/12/2020 2:11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dt="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A9CF2-1D99-F64D-9515-F02DD5B880D7}" type="slidenum">
              <a:rPr lang="en-US" smtClean="0"/>
              <a:t>1</a:t>
            </a:fld>
            <a:endParaRPr lang="en-US"/>
          </a:p>
        </p:txBody>
      </p:sp>
    </p:spTree>
    <p:extLst>
      <p:ext uri="{BB962C8B-B14F-4D97-AF65-F5344CB8AC3E}">
        <p14:creationId xmlns:p14="http://schemas.microsoft.com/office/powerpoint/2010/main" val="258238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A9CF2-1D99-F64D-9515-F02DD5B880D7}" type="slidenum">
              <a:rPr lang="en-US" smtClean="0"/>
              <a:t>2</a:t>
            </a:fld>
            <a:endParaRPr lang="en-US"/>
          </a:p>
        </p:txBody>
      </p:sp>
    </p:spTree>
    <p:extLst>
      <p:ext uri="{BB962C8B-B14F-4D97-AF65-F5344CB8AC3E}">
        <p14:creationId xmlns:p14="http://schemas.microsoft.com/office/powerpoint/2010/main" val="2384721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hoto_Option">
    <p:bg>
      <p:bgPr>
        <a:solidFill>
          <a:schemeClr val="accent1"/>
        </a:solidFill>
        <a:effectLst/>
      </p:bgPr>
    </p:bg>
    <p:spTree>
      <p:nvGrpSpPr>
        <p:cNvPr id="1" name=""/>
        <p:cNvGrpSpPr/>
        <p:nvPr/>
      </p:nvGrpSpPr>
      <p:grpSpPr>
        <a:xfrm>
          <a:off x="0" y="0"/>
          <a:ext cx="0" cy="0"/>
          <a:chOff x="0" y="0"/>
          <a:chExt cx="0" cy="0"/>
        </a:xfrm>
      </p:grpSpPr>
      <p:pic>
        <p:nvPicPr>
          <p:cNvPr id="8" name="Picture 7" descr="A person sitting at a table in front of a window&#10;&#10;Description generated with very high confidence">
            <a:extLst>
              <a:ext uri="{FF2B5EF4-FFF2-40B4-BE49-F238E27FC236}">
                <a16:creationId xmlns:a16="http://schemas.microsoft.com/office/drawing/2014/main" id="{1E41053F-B32C-441E-B6CA-E290CC3279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62057" y="1"/>
            <a:ext cx="4664506" cy="6994525"/>
          </a:xfrm>
          <a:prstGeom prst="rect">
            <a:avLst/>
          </a:prstGeom>
        </p:spPr>
      </p:pic>
      <p:sp>
        <p:nvSpPr>
          <p:cNvPr id="9" name="Title 1"/>
          <p:cNvSpPr>
            <a:spLocks noGrp="1"/>
          </p:cNvSpPr>
          <p:nvPr>
            <p:ph type="title" hasCustomPrompt="1"/>
          </p:nvPr>
        </p:nvSpPr>
        <p:spPr bwMode="auto">
          <a:xfrm>
            <a:off x="206010" y="2119152"/>
            <a:ext cx="4456137" cy="1828800"/>
          </a:xfrm>
          <a:noFill/>
        </p:spPr>
        <p:txBody>
          <a:bodyPr lIns="146304" tIns="91440" rIns="146304" bIns="91440" anchor="t" anchorCtr="0"/>
          <a:lstStyle>
            <a:lvl1pPr>
              <a:defRPr sz="4896" spc="-100"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04771" y="4005413"/>
            <a:ext cx="4457287" cy="729343"/>
          </a:xfrm>
        </p:spPr>
        <p:txBody>
          <a:bodyPr tIns="109728" bIns="109728">
            <a:noAutofit/>
          </a:bodyPr>
          <a:lstStyle>
            <a:lvl1pPr marL="0" indent="0">
              <a:spcBef>
                <a:spcPts val="0"/>
              </a:spcBef>
              <a:buNone/>
              <a:defRPr sz="3264">
                <a:solidFill>
                  <a:schemeClr val="bg1"/>
                </a:solidFill>
                <a:latin typeface="+mn-lt"/>
              </a:defRPr>
            </a:lvl1pPr>
          </a:lstStyle>
          <a:p>
            <a:pPr lvl="0"/>
            <a:r>
              <a:rPr lang="en-US"/>
              <a:t>Speaker Name</a:t>
            </a:r>
          </a:p>
        </p:txBody>
      </p:sp>
      <p:grpSp>
        <p:nvGrpSpPr>
          <p:cNvPr id="7" name="Group 6"/>
          <p:cNvGrpSpPr>
            <a:grpSpLocks noChangeAspect="1"/>
          </p:cNvGrpSpPr>
          <p:nvPr/>
        </p:nvGrpSpPr>
        <p:grpSpPr bwMode="gray">
          <a:xfrm>
            <a:off x="342872" y="479428"/>
            <a:ext cx="1260953" cy="360979"/>
            <a:chOff x="457200" y="1643393"/>
            <a:chExt cx="4492753" cy="964540"/>
          </a:xfrm>
        </p:grpSpPr>
        <p:pic>
          <p:nvPicPr>
            <p:cNvPr id="10" name="Picture 9"/>
            <p:cNvPicPr>
              <a:picLocks noChangeAspect="1"/>
            </p:cNvPicPr>
            <p:nvPr/>
          </p:nvPicPr>
          <p:blipFill>
            <a:blip r:embed="rId3"/>
            <a:stretch>
              <a:fillRect/>
            </a:stretch>
          </p:blipFill>
          <p:spPr bwMode="gray">
            <a:xfrm>
              <a:off x="457200" y="1643393"/>
              <a:ext cx="964540" cy="964540"/>
            </a:xfrm>
            <a:prstGeom prst="rect">
              <a:avLst/>
            </a:prstGeom>
          </p:spPr>
        </p:pic>
        <p:sp>
          <p:nvSpPr>
            <p:cNvPr id="11"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9197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5962" y="1212851"/>
            <a:ext cx="8914642" cy="2025170"/>
          </a:xfrm>
        </p:spPr>
        <p:txBody>
          <a:bodyPr>
            <a:spAutoFit/>
          </a:bodyPr>
          <a:lstStyle>
            <a:lvl1pPr>
              <a:defRPr sz="35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2835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5962" y="1212851"/>
            <a:ext cx="8914642" cy="2025170"/>
          </a:xfrm>
        </p:spPr>
        <p:txBody>
          <a:bodyPr>
            <a:spAutoFit/>
          </a:bodyPr>
          <a:lstStyle>
            <a:lvl1pPr>
              <a:defRPr sz="35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7529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5963" y="1212850"/>
            <a:ext cx="4114449" cy="2468112"/>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5006154" y="1212850"/>
            <a:ext cx="4114449" cy="2468112"/>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5441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5963" y="1212850"/>
            <a:ext cx="4114449" cy="246811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5006154" y="1212850"/>
            <a:ext cx="4114449" cy="246811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5283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32384" rtl="0" eaLnBrk="1" latinLnBrk="0" hangingPunct="1">
              <a:lnSpc>
                <a:spcPct val="90000"/>
              </a:lnSpc>
              <a:spcBef>
                <a:spcPct val="0"/>
              </a:spcBef>
              <a:buNone/>
              <a:defRPr lang="en-US" sz="4080" b="0" kern="1200" cap="none" spc="-102" baseline="0" dirty="0">
                <a:ln w="3175">
                  <a:noFill/>
                </a:ln>
                <a:solidFill>
                  <a:schemeClr val="tx1">
                    <a:lumMod val="75000"/>
                  </a:schemeClr>
                </a:solidFill>
                <a:effectLst/>
                <a:latin typeface="+mj-lt"/>
                <a:ea typeface="+mn-ea"/>
                <a:cs typeface="Segoe UI" pitchFamily="34" charset="0"/>
              </a:defRPr>
            </a:lvl1pPr>
          </a:lstStyle>
          <a:p>
            <a:r>
              <a:rPr lang="en-US"/>
              <a:t>Click to edit Master title style</a:t>
            </a:r>
          </a:p>
        </p:txBody>
      </p:sp>
    </p:spTree>
    <p:extLst>
      <p:ext uri="{BB962C8B-B14F-4D97-AF65-F5344CB8AC3E}">
        <p14:creationId xmlns:p14="http://schemas.microsoft.com/office/powerpoint/2010/main" val="42892972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557456"/>
            <a:ext cx="3517186" cy="1879617"/>
          </a:xfrm>
          <a:noFill/>
        </p:spPr>
        <p:txBody>
          <a:bodyPr wrap="square" tIns="91440" bIns="91440" anchor="ctr" anchorCtr="0">
            <a:spAutoFit/>
          </a:bodyPr>
          <a:lstStyle>
            <a:lvl1pPr>
              <a:defRPr sz="6119" spc="-100" baseline="0">
                <a:gradFill>
                  <a:gsLst>
                    <a:gs pos="100000">
                      <a:schemeClr val="tx1"/>
                    </a:gs>
                    <a:gs pos="0">
                      <a:schemeClr val="tx1"/>
                    </a:gs>
                  </a:gsLst>
                  <a:lin ang="5400000" scaled="0"/>
                </a:gradFill>
              </a:defRPr>
            </a:lvl1pPr>
          </a:lstStyle>
          <a:p>
            <a:r>
              <a:rPr lang="en-US"/>
              <a:t>Section title</a:t>
            </a:r>
          </a:p>
        </p:txBody>
      </p:sp>
      <p:grpSp>
        <p:nvGrpSpPr>
          <p:cNvPr id="13" name="Group 12">
            <a:extLst>
              <a:ext uri="{FF2B5EF4-FFF2-40B4-BE49-F238E27FC236}">
                <a16:creationId xmlns:a16="http://schemas.microsoft.com/office/drawing/2014/main" id="{6E9579FB-8DEF-4133-A1AC-7E7DFA76F978}"/>
              </a:ext>
            </a:extLst>
          </p:cNvPr>
          <p:cNvGrpSpPr/>
          <p:nvPr/>
        </p:nvGrpSpPr>
        <p:grpSpPr>
          <a:xfrm>
            <a:off x="3608020" y="2147729"/>
            <a:ext cx="2110523" cy="2699070"/>
            <a:chOff x="5380037" y="2742247"/>
            <a:chExt cx="1431925" cy="1373505"/>
          </a:xfrm>
        </p:grpSpPr>
        <p:sp>
          <p:nvSpPr>
            <p:cNvPr id="14" name="Shape 4430">
              <a:extLst>
                <a:ext uri="{FF2B5EF4-FFF2-40B4-BE49-F238E27FC236}">
                  <a16:creationId xmlns:a16="http://schemas.microsoft.com/office/drawing/2014/main" id="{0BD71898-277C-40C3-8B23-84AB701BFB86}"/>
                </a:ext>
              </a:extLst>
            </p:cNvPr>
            <p:cNvSpPr/>
            <p:nvPr/>
          </p:nvSpPr>
          <p:spPr>
            <a:xfrm>
              <a:off x="5670232" y="3835082"/>
              <a:ext cx="860425" cy="280670"/>
            </a:xfrm>
            <a:custGeom>
              <a:avLst/>
              <a:gdLst/>
              <a:ahLst/>
              <a:cxnLst/>
              <a:rect l="0" t="0" r="0" b="0"/>
              <a:pathLst>
                <a:path w="861137" h="281077">
                  <a:moveTo>
                    <a:pt x="794563" y="0"/>
                  </a:moveTo>
                  <a:lnTo>
                    <a:pt x="861137" y="66561"/>
                  </a:lnTo>
                  <a:cubicBezTo>
                    <a:pt x="614350" y="280822"/>
                    <a:pt x="246482" y="281077"/>
                    <a:pt x="0" y="67170"/>
                  </a:cubicBezTo>
                  <a:lnTo>
                    <a:pt x="66663" y="508"/>
                  </a:lnTo>
                  <a:cubicBezTo>
                    <a:pt x="276175" y="178016"/>
                    <a:pt x="584797" y="177800"/>
                    <a:pt x="794563" y="0"/>
                  </a:cubicBezTo>
                  <a:close/>
                </a:path>
              </a:pathLst>
            </a:custGeom>
            <a:solidFill>
              <a:srgbClr val="FFFEFD"/>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 name="Shape 4431">
              <a:extLst>
                <a:ext uri="{FF2B5EF4-FFF2-40B4-BE49-F238E27FC236}">
                  <a16:creationId xmlns:a16="http://schemas.microsoft.com/office/drawing/2014/main" id="{48057A44-AD85-470A-92EE-607B667F6EC0}"/>
                </a:ext>
              </a:extLst>
            </p:cNvPr>
            <p:cNvSpPr/>
            <p:nvPr/>
          </p:nvSpPr>
          <p:spPr>
            <a:xfrm>
              <a:off x="5380037" y="2742247"/>
              <a:ext cx="1151890" cy="1093470"/>
            </a:xfrm>
            <a:custGeom>
              <a:avLst/>
              <a:gdLst/>
              <a:ahLst/>
              <a:cxnLst/>
              <a:rect l="0" t="0" r="0" b="0"/>
              <a:pathLst>
                <a:path w="1152348" h="1093619">
                  <a:moveTo>
                    <a:pt x="699857" y="5417"/>
                  </a:moveTo>
                  <a:cubicBezTo>
                    <a:pt x="860768" y="0"/>
                    <a:pt x="1023227" y="53330"/>
                    <a:pt x="1152348" y="165389"/>
                  </a:cubicBezTo>
                  <a:lnTo>
                    <a:pt x="1085685" y="232051"/>
                  </a:lnTo>
                  <a:cubicBezTo>
                    <a:pt x="864312" y="44485"/>
                    <a:pt x="532168" y="55204"/>
                    <a:pt x="323050" y="264322"/>
                  </a:cubicBezTo>
                  <a:cubicBezTo>
                    <a:pt x="113932" y="473440"/>
                    <a:pt x="103213" y="805583"/>
                    <a:pt x="290779" y="1026957"/>
                  </a:cubicBezTo>
                  <a:lnTo>
                    <a:pt x="224117" y="1093619"/>
                  </a:lnTo>
                  <a:cubicBezTo>
                    <a:pt x="0" y="835377"/>
                    <a:pt x="10795" y="443786"/>
                    <a:pt x="256654" y="197926"/>
                  </a:cubicBezTo>
                  <a:cubicBezTo>
                    <a:pt x="379584" y="74997"/>
                    <a:pt x="538947" y="10833"/>
                    <a:pt x="699857" y="5417"/>
                  </a:cubicBezTo>
                  <a:close/>
                </a:path>
              </a:pathLst>
            </a:custGeom>
            <a:solidFill>
              <a:srgbClr val="FFFEFD"/>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6" name="Shape 4432">
              <a:extLst>
                <a:ext uri="{FF2B5EF4-FFF2-40B4-BE49-F238E27FC236}">
                  <a16:creationId xmlns:a16="http://schemas.microsoft.com/office/drawing/2014/main" id="{CBAB2E79-E11A-48B7-B47A-8A01DC287BB7}"/>
                </a:ext>
              </a:extLst>
            </p:cNvPr>
            <p:cNvSpPr/>
            <p:nvPr/>
          </p:nvSpPr>
          <p:spPr>
            <a:xfrm>
              <a:off x="6531292" y="2974022"/>
              <a:ext cx="280670" cy="860425"/>
            </a:xfrm>
            <a:custGeom>
              <a:avLst/>
              <a:gdLst/>
              <a:ahLst/>
              <a:cxnLst/>
              <a:rect l="0" t="0" r="0" b="0"/>
              <a:pathLst>
                <a:path w="281089" h="861149">
                  <a:moveTo>
                    <a:pt x="67183" y="0"/>
                  </a:moveTo>
                  <a:cubicBezTo>
                    <a:pt x="281089" y="246494"/>
                    <a:pt x="280822" y="614363"/>
                    <a:pt x="66573" y="861149"/>
                  </a:cubicBezTo>
                  <a:lnTo>
                    <a:pt x="0" y="794576"/>
                  </a:lnTo>
                  <a:cubicBezTo>
                    <a:pt x="177800" y="584810"/>
                    <a:pt x="178016" y="276187"/>
                    <a:pt x="508" y="66675"/>
                  </a:cubicBezTo>
                  <a:lnTo>
                    <a:pt x="67183" y="0"/>
                  </a:lnTo>
                  <a:close/>
                </a:path>
              </a:pathLst>
            </a:custGeom>
            <a:solidFill>
              <a:srgbClr val="30E5D1"/>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539833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ivider Slide">
    <p:bg>
      <p:bgPr>
        <a:solidFill>
          <a:schemeClr val="tx1"/>
        </a:solidFill>
        <a:effectLst/>
      </p:bgPr>
    </p:bg>
    <p:spTree>
      <p:nvGrpSpPr>
        <p:cNvPr id="1" name=""/>
        <p:cNvGrpSpPr/>
        <p:nvPr/>
      </p:nvGrpSpPr>
      <p:grpSpPr>
        <a:xfrm>
          <a:off x="0" y="0"/>
          <a:ext cx="0" cy="0"/>
          <a:chOff x="0" y="0"/>
          <a:chExt cx="0" cy="0"/>
        </a:xfrm>
      </p:grpSpPr>
      <p:pic>
        <p:nvPicPr>
          <p:cNvPr id="18" name="Picture 17" descr="A tall building&#10;&#10;Description generated with very high confidence">
            <a:extLst>
              <a:ext uri="{FF2B5EF4-FFF2-40B4-BE49-F238E27FC236}">
                <a16:creationId xmlns:a16="http://schemas.microsoft.com/office/drawing/2014/main" id="{D8FB0574-FD96-45DD-BDF9-0B23675FA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723147" y="1"/>
            <a:ext cx="5603416" cy="6994525"/>
          </a:xfrm>
          <a:custGeom>
            <a:avLst/>
            <a:gdLst>
              <a:gd name="connsiteX0" fmla="*/ 2441890 w 7324976"/>
              <a:gd name="connsiteY0" fmla="*/ 0 h 6858000"/>
              <a:gd name="connsiteX1" fmla="*/ 4883781 w 7324976"/>
              <a:gd name="connsiteY1" fmla="*/ 0 h 6858000"/>
              <a:gd name="connsiteX2" fmla="*/ 4883781 w 7324976"/>
              <a:gd name="connsiteY2" fmla="*/ 2061029 h 6858000"/>
              <a:gd name="connsiteX3" fmla="*/ 7324976 w 7324976"/>
              <a:gd name="connsiteY3" fmla="*/ 2061029 h 6858000"/>
              <a:gd name="connsiteX4" fmla="*/ 7324976 w 7324976"/>
              <a:gd name="connsiteY4" fmla="*/ 6858000 h 6858000"/>
              <a:gd name="connsiteX5" fmla="*/ 0 w 7324976"/>
              <a:gd name="connsiteY5" fmla="*/ 6858000 h 6858000"/>
              <a:gd name="connsiteX6" fmla="*/ 0 w 7324976"/>
              <a:gd name="connsiteY6" fmla="*/ 4267202 h 6858000"/>
              <a:gd name="connsiteX7" fmla="*/ 2441890 w 7324976"/>
              <a:gd name="connsiteY7" fmla="*/ 42672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4976" h="6858000">
                <a:moveTo>
                  <a:pt x="2441890" y="0"/>
                </a:moveTo>
                <a:lnTo>
                  <a:pt x="4883781" y="0"/>
                </a:lnTo>
                <a:lnTo>
                  <a:pt x="4883781" y="2061029"/>
                </a:lnTo>
                <a:lnTo>
                  <a:pt x="7324976" y="2061029"/>
                </a:lnTo>
                <a:lnTo>
                  <a:pt x="7324976" y="6858000"/>
                </a:lnTo>
                <a:lnTo>
                  <a:pt x="0" y="6858000"/>
                </a:lnTo>
                <a:lnTo>
                  <a:pt x="0" y="4267202"/>
                </a:lnTo>
                <a:lnTo>
                  <a:pt x="2441890" y="4267202"/>
                </a:lnTo>
                <a:close/>
              </a:path>
            </a:pathLst>
          </a:custGeom>
        </p:spPr>
      </p:pic>
      <p:sp>
        <p:nvSpPr>
          <p:cNvPr id="2" name="Title 1"/>
          <p:cNvSpPr>
            <a:spLocks noGrp="1"/>
          </p:cNvSpPr>
          <p:nvPr>
            <p:ph type="title" hasCustomPrompt="1"/>
          </p:nvPr>
        </p:nvSpPr>
        <p:spPr>
          <a:xfrm>
            <a:off x="205961" y="3064077"/>
            <a:ext cx="3517186" cy="866374"/>
          </a:xfrm>
          <a:noFill/>
        </p:spPr>
        <p:txBody>
          <a:bodyPr wrap="square" tIns="91440" bIns="91440" anchor="ctr" anchorCtr="0">
            <a:spAutoFit/>
          </a:bodyPr>
          <a:lstStyle>
            <a:lvl1pPr>
              <a:defRPr sz="4896" spc="-100" baseline="0">
                <a:solidFill>
                  <a:schemeClr val="bg1"/>
                </a:solidFill>
              </a:defRPr>
            </a:lvl1pPr>
          </a:lstStyle>
          <a:p>
            <a:r>
              <a:rPr lang="en-US"/>
              <a:t>Section title</a:t>
            </a:r>
          </a:p>
        </p:txBody>
      </p:sp>
    </p:spTree>
    <p:extLst>
      <p:ext uri="{BB962C8B-B14F-4D97-AF65-F5344CB8AC3E}">
        <p14:creationId xmlns:p14="http://schemas.microsoft.com/office/powerpoint/2010/main" val="3068517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ivider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3064077"/>
            <a:ext cx="3517186" cy="866374"/>
          </a:xfrm>
          <a:noFill/>
        </p:spPr>
        <p:txBody>
          <a:bodyPr wrap="square" tIns="91440" bIns="91440" anchor="ctr" anchorCtr="0">
            <a:spAutoFit/>
          </a:bodyPr>
          <a:lstStyle>
            <a:lvl1pPr>
              <a:defRPr sz="4896" spc="-100" baseline="0">
                <a:solidFill>
                  <a:schemeClr val="bg1"/>
                </a:solidFill>
              </a:defRPr>
            </a:lvl1pPr>
          </a:lstStyle>
          <a:p>
            <a:r>
              <a:rPr lang="en-US"/>
              <a:t>Section title</a:t>
            </a:r>
          </a:p>
        </p:txBody>
      </p:sp>
      <p:pic>
        <p:nvPicPr>
          <p:cNvPr id="6" name="Picture 5" descr="A large building&#10;&#10;Description generated with very high confidence">
            <a:extLst>
              <a:ext uri="{FF2B5EF4-FFF2-40B4-BE49-F238E27FC236}">
                <a16:creationId xmlns:a16="http://schemas.microsoft.com/office/drawing/2014/main" id="{075B3685-0A56-4902-88BA-FD13A1B7D0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23149" y="2"/>
            <a:ext cx="5603415" cy="6994524"/>
          </a:xfrm>
          <a:custGeom>
            <a:avLst/>
            <a:gdLst>
              <a:gd name="connsiteX0" fmla="*/ 2441889 w 7324975"/>
              <a:gd name="connsiteY0" fmla="*/ 0 h 6857999"/>
              <a:gd name="connsiteX1" fmla="*/ 4883780 w 7324975"/>
              <a:gd name="connsiteY1" fmla="*/ 0 h 6857999"/>
              <a:gd name="connsiteX2" fmla="*/ 4883780 w 7324975"/>
              <a:gd name="connsiteY2" fmla="*/ 2061029 h 6857999"/>
              <a:gd name="connsiteX3" fmla="*/ 7324975 w 7324975"/>
              <a:gd name="connsiteY3" fmla="*/ 2061029 h 6857999"/>
              <a:gd name="connsiteX4" fmla="*/ 7324975 w 7324975"/>
              <a:gd name="connsiteY4" fmla="*/ 6857999 h 6857999"/>
              <a:gd name="connsiteX5" fmla="*/ 0 w 7324975"/>
              <a:gd name="connsiteY5" fmla="*/ 6857999 h 6857999"/>
              <a:gd name="connsiteX6" fmla="*/ 0 w 7324975"/>
              <a:gd name="connsiteY6" fmla="*/ 4267202 h 6857999"/>
              <a:gd name="connsiteX7" fmla="*/ 2441889 w 7324975"/>
              <a:gd name="connsiteY7" fmla="*/ 426720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4975" h="6857999">
                <a:moveTo>
                  <a:pt x="2441889" y="0"/>
                </a:moveTo>
                <a:lnTo>
                  <a:pt x="4883780" y="0"/>
                </a:lnTo>
                <a:lnTo>
                  <a:pt x="4883780" y="2061029"/>
                </a:lnTo>
                <a:lnTo>
                  <a:pt x="7324975" y="2061029"/>
                </a:lnTo>
                <a:lnTo>
                  <a:pt x="7324975" y="6857999"/>
                </a:lnTo>
                <a:lnTo>
                  <a:pt x="0" y="6857999"/>
                </a:lnTo>
                <a:lnTo>
                  <a:pt x="0" y="4267202"/>
                </a:lnTo>
                <a:lnTo>
                  <a:pt x="2441889" y="4267202"/>
                </a:lnTo>
                <a:close/>
              </a:path>
            </a:pathLst>
          </a:custGeom>
        </p:spPr>
      </p:pic>
    </p:spTree>
    <p:extLst>
      <p:ext uri="{BB962C8B-B14F-4D97-AF65-F5344CB8AC3E}">
        <p14:creationId xmlns:p14="http://schemas.microsoft.com/office/powerpoint/2010/main" val="33225678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Divider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 y="4262033"/>
            <a:ext cx="9326562" cy="1130053"/>
          </a:xfrm>
          <a:solidFill>
            <a:schemeClr val="accent1"/>
          </a:solidFill>
        </p:spPr>
        <p:txBody>
          <a:bodyPr wrap="square" tIns="137160" bIns="137160" anchor="ctr" anchorCtr="0">
            <a:spAutoFit/>
          </a:bodyPr>
          <a:lstStyle>
            <a:lvl1pPr algn="ctr">
              <a:defRPr sz="6119" spc="-100" baseline="0">
                <a:gradFill>
                  <a:gsLst>
                    <a:gs pos="100000">
                      <a:schemeClr val="tx1"/>
                    </a:gs>
                    <a:gs pos="0">
                      <a:schemeClr val="tx1"/>
                    </a:gs>
                  </a:gsLst>
                  <a:lin ang="5400000" scaled="0"/>
                </a:gradFill>
              </a:defRPr>
            </a:lvl1pPr>
          </a:lstStyle>
          <a:p>
            <a:r>
              <a:rPr lang="en-US"/>
              <a:t>Section title</a:t>
            </a:r>
          </a:p>
        </p:txBody>
      </p:sp>
      <p:grpSp>
        <p:nvGrpSpPr>
          <p:cNvPr id="7" name="Group 6">
            <a:extLst>
              <a:ext uri="{FF2B5EF4-FFF2-40B4-BE49-F238E27FC236}">
                <a16:creationId xmlns:a16="http://schemas.microsoft.com/office/drawing/2014/main" id="{A5EDEADA-00A4-4A61-B6F7-7AB4F12D948A}"/>
              </a:ext>
            </a:extLst>
          </p:cNvPr>
          <p:cNvGrpSpPr/>
          <p:nvPr/>
        </p:nvGrpSpPr>
        <p:grpSpPr>
          <a:xfrm>
            <a:off x="3786140" y="1147957"/>
            <a:ext cx="1754283" cy="2349306"/>
            <a:chOff x="6697663" y="4592638"/>
            <a:chExt cx="357188" cy="358775"/>
          </a:xfrm>
          <a:solidFill>
            <a:schemeClr val="accent2"/>
          </a:solidFill>
        </p:grpSpPr>
        <p:sp>
          <p:nvSpPr>
            <p:cNvPr id="8" name="Rectangle 111">
              <a:extLst>
                <a:ext uri="{FF2B5EF4-FFF2-40B4-BE49-F238E27FC236}">
                  <a16:creationId xmlns:a16="http://schemas.microsoft.com/office/drawing/2014/main" id="{D1553FB3-8D36-4451-80F9-126DBB3680A2}"/>
                </a:ext>
              </a:extLst>
            </p:cNvPr>
            <p:cNvSpPr>
              <a:spLocks noChangeArrowheads="1"/>
            </p:cNvSpPr>
            <p:nvPr/>
          </p:nvSpPr>
          <p:spPr bwMode="auto">
            <a:xfrm>
              <a:off x="6967538" y="4592638"/>
              <a:ext cx="87313" cy="90488"/>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13" name="Rectangle 112">
              <a:extLst>
                <a:ext uri="{FF2B5EF4-FFF2-40B4-BE49-F238E27FC236}">
                  <a16:creationId xmlns:a16="http://schemas.microsoft.com/office/drawing/2014/main" id="{F778D167-D5C1-45E4-88A3-CDFE945D90EF}"/>
                </a:ext>
              </a:extLst>
            </p:cNvPr>
            <p:cNvSpPr>
              <a:spLocks noChangeArrowheads="1"/>
            </p:cNvSpPr>
            <p:nvPr/>
          </p:nvSpPr>
          <p:spPr bwMode="auto">
            <a:xfrm>
              <a:off x="6967538" y="4729163"/>
              <a:ext cx="87313" cy="8890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15" name="Oval 114">
              <a:extLst>
                <a:ext uri="{FF2B5EF4-FFF2-40B4-BE49-F238E27FC236}">
                  <a16:creationId xmlns:a16="http://schemas.microsoft.com/office/drawing/2014/main" id="{45F60B31-7982-44FA-BA48-233259AB8EB5}"/>
                </a:ext>
              </a:extLst>
            </p:cNvPr>
            <p:cNvSpPr>
              <a:spLocks noChangeArrowheads="1"/>
            </p:cNvSpPr>
            <p:nvPr/>
          </p:nvSpPr>
          <p:spPr bwMode="auto">
            <a:xfrm>
              <a:off x="6967538" y="4862513"/>
              <a:ext cx="87313"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17" name="Oval 116">
              <a:extLst>
                <a:ext uri="{FF2B5EF4-FFF2-40B4-BE49-F238E27FC236}">
                  <a16:creationId xmlns:a16="http://schemas.microsoft.com/office/drawing/2014/main" id="{0B99C7EB-A6D8-4940-B7C1-C90077CF6998}"/>
                </a:ext>
              </a:extLst>
            </p:cNvPr>
            <p:cNvSpPr>
              <a:spLocks noChangeArrowheads="1"/>
            </p:cNvSpPr>
            <p:nvPr/>
          </p:nvSpPr>
          <p:spPr bwMode="auto">
            <a:xfrm>
              <a:off x="6834188" y="4862513"/>
              <a:ext cx="87313"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18" name="Oval 117">
              <a:extLst>
                <a:ext uri="{FF2B5EF4-FFF2-40B4-BE49-F238E27FC236}">
                  <a16:creationId xmlns:a16="http://schemas.microsoft.com/office/drawing/2014/main" id="{B0FE87B5-3F11-4310-9F20-252AE750CA70}"/>
                </a:ext>
              </a:extLst>
            </p:cNvPr>
            <p:cNvSpPr>
              <a:spLocks noChangeArrowheads="1"/>
            </p:cNvSpPr>
            <p:nvPr/>
          </p:nvSpPr>
          <p:spPr bwMode="auto">
            <a:xfrm>
              <a:off x="6834188" y="4729163"/>
              <a:ext cx="87313"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20" name="Oval 119">
              <a:extLst>
                <a:ext uri="{FF2B5EF4-FFF2-40B4-BE49-F238E27FC236}">
                  <a16:creationId xmlns:a16="http://schemas.microsoft.com/office/drawing/2014/main" id="{E16A5D25-8095-4AB2-8825-9C4FA0C8749F}"/>
                </a:ext>
              </a:extLst>
            </p:cNvPr>
            <p:cNvSpPr>
              <a:spLocks noChangeArrowheads="1"/>
            </p:cNvSpPr>
            <p:nvPr/>
          </p:nvSpPr>
          <p:spPr bwMode="auto">
            <a:xfrm>
              <a:off x="6697663" y="4862513"/>
              <a:ext cx="90488"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9"/>
            </a:p>
          </p:txBody>
        </p:sp>
      </p:grpSp>
    </p:spTree>
    <p:extLst>
      <p:ext uri="{BB962C8B-B14F-4D97-AF65-F5344CB8AC3E}">
        <p14:creationId xmlns:p14="http://schemas.microsoft.com/office/powerpoint/2010/main" val="103535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Divider Slide">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557456"/>
            <a:ext cx="3517186" cy="1879617"/>
          </a:xfrm>
          <a:noFill/>
        </p:spPr>
        <p:txBody>
          <a:bodyPr wrap="square" tIns="91440" bIns="91440" anchor="ctr" anchorCtr="0">
            <a:spAutoFit/>
          </a:bodyPr>
          <a:lstStyle>
            <a:lvl1pPr>
              <a:defRPr sz="6119" spc="-100" baseline="0">
                <a:gradFill>
                  <a:gsLst>
                    <a:gs pos="100000">
                      <a:schemeClr val="tx1"/>
                    </a:gs>
                    <a:gs pos="0">
                      <a:schemeClr val="tx1"/>
                    </a:gs>
                  </a:gsLst>
                  <a:lin ang="5400000" scaled="0"/>
                </a:gradFill>
              </a:defRPr>
            </a:lvl1pPr>
          </a:lstStyle>
          <a:p>
            <a:r>
              <a:rPr lang="en-US"/>
              <a:t>Section title</a:t>
            </a:r>
          </a:p>
        </p:txBody>
      </p:sp>
      <p:grpSp>
        <p:nvGrpSpPr>
          <p:cNvPr id="13" name="Group 12">
            <a:extLst>
              <a:ext uri="{FF2B5EF4-FFF2-40B4-BE49-F238E27FC236}">
                <a16:creationId xmlns:a16="http://schemas.microsoft.com/office/drawing/2014/main" id="{6E9579FB-8DEF-4133-A1AC-7E7DFA76F978}"/>
              </a:ext>
            </a:extLst>
          </p:cNvPr>
          <p:cNvGrpSpPr/>
          <p:nvPr/>
        </p:nvGrpSpPr>
        <p:grpSpPr>
          <a:xfrm>
            <a:off x="3608020" y="2147729"/>
            <a:ext cx="2110523" cy="2699070"/>
            <a:chOff x="5380037" y="2742247"/>
            <a:chExt cx="1431925" cy="1373505"/>
          </a:xfrm>
        </p:grpSpPr>
        <p:sp>
          <p:nvSpPr>
            <p:cNvPr id="14" name="Shape 4430">
              <a:extLst>
                <a:ext uri="{FF2B5EF4-FFF2-40B4-BE49-F238E27FC236}">
                  <a16:creationId xmlns:a16="http://schemas.microsoft.com/office/drawing/2014/main" id="{0BD71898-277C-40C3-8B23-84AB701BFB86}"/>
                </a:ext>
              </a:extLst>
            </p:cNvPr>
            <p:cNvSpPr/>
            <p:nvPr/>
          </p:nvSpPr>
          <p:spPr>
            <a:xfrm>
              <a:off x="5670232" y="3835082"/>
              <a:ext cx="860425" cy="280670"/>
            </a:xfrm>
            <a:custGeom>
              <a:avLst/>
              <a:gdLst/>
              <a:ahLst/>
              <a:cxnLst/>
              <a:rect l="0" t="0" r="0" b="0"/>
              <a:pathLst>
                <a:path w="861137" h="281077">
                  <a:moveTo>
                    <a:pt x="794563" y="0"/>
                  </a:moveTo>
                  <a:lnTo>
                    <a:pt x="861137" y="66561"/>
                  </a:lnTo>
                  <a:cubicBezTo>
                    <a:pt x="614350" y="280822"/>
                    <a:pt x="246482" y="281077"/>
                    <a:pt x="0" y="67170"/>
                  </a:cubicBezTo>
                  <a:lnTo>
                    <a:pt x="66663" y="508"/>
                  </a:lnTo>
                  <a:cubicBezTo>
                    <a:pt x="276175" y="178016"/>
                    <a:pt x="584797" y="177800"/>
                    <a:pt x="794563" y="0"/>
                  </a:cubicBezTo>
                  <a:close/>
                </a:path>
              </a:pathLst>
            </a:custGeom>
            <a:solidFill>
              <a:srgbClr val="FFFEFD"/>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 name="Shape 4431">
              <a:extLst>
                <a:ext uri="{FF2B5EF4-FFF2-40B4-BE49-F238E27FC236}">
                  <a16:creationId xmlns:a16="http://schemas.microsoft.com/office/drawing/2014/main" id="{48057A44-AD85-470A-92EE-607B667F6EC0}"/>
                </a:ext>
              </a:extLst>
            </p:cNvPr>
            <p:cNvSpPr/>
            <p:nvPr/>
          </p:nvSpPr>
          <p:spPr>
            <a:xfrm>
              <a:off x="5380037" y="2742247"/>
              <a:ext cx="1151890" cy="1093470"/>
            </a:xfrm>
            <a:custGeom>
              <a:avLst/>
              <a:gdLst/>
              <a:ahLst/>
              <a:cxnLst/>
              <a:rect l="0" t="0" r="0" b="0"/>
              <a:pathLst>
                <a:path w="1152348" h="1093619">
                  <a:moveTo>
                    <a:pt x="699857" y="5417"/>
                  </a:moveTo>
                  <a:cubicBezTo>
                    <a:pt x="860768" y="0"/>
                    <a:pt x="1023227" y="53330"/>
                    <a:pt x="1152348" y="165389"/>
                  </a:cubicBezTo>
                  <a:lnTo>
                    <a:pt x="1085685" y="232051"/>
                  </a:lnTo>
                  <a:cubicBezTo>
                    <a:pt x="864312" y="44485"/>
                    <a:pt x="532168" y="55204"/>
                    <a:pt x="323050" y="264322"/>
                  </a:cubicBezTo>
                  <a:cubicBezTo>
                    <a:pt x="113932" y="473440"/>
                    <a:pt x="103213" y="805583"/>
                    <a:pt x="290779" y="1026957"/>
                  </a:cubicBezTo>
                  <a:lnTo>
                    <a:pt x="224117" y="1093619"/>
                  </a:lnTo>
                  <a:cubicBezTo>
                    <a:pt x="0" y="835377"/>
                    <a:pt x="10795" y="443786"/>
                    <a:pt x="256654" y="197926"/>
                  </a:cubicBezTo>
                  <a:cubicBezTo>
                    <a:pt x="379584" y="74997"/>
                    <a:pt x="538947" y="10833"/>
                    <a:pt x="699857" y="5417"/>
                  </a:cubicBezTo>
                  <a:close/>
                </a:path>
              </a:pathLst>
            </a:custGeom>
            <a:solidFill>
              <a:srgbClr val="FFFEFD"/>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6" name="Shape 4432">
              <a:extLst>
                <a:ext uri="{FF2B5EF4-FFF2-40B4-BE49-F238E27FC236}">
                  <a16:creationId xmlns:a16="http://schemas.microsoft.com/office/drawing/2014/main" id="{CBAB2E79-E11A-48B7-B47A-8A01DC287BB7}"/>
                </a:ext>
              </a:extLst>
            </p:cNvPr>
            <p:cNvSpPr/>
            <p:nvPr/>
          </p:nvSpPr>
          <p:spPr>
            <a:xfrm>
              <a:off x="6531292" y="2974022"/>
              <a:ext cx="280670" cy="860425"/>
            </a:xfrm>
            <a:custGeom>
              <a:avLst/>
              <a:gdLst/>
              <a:ahLst/>
              <a:cxnLst/>
              <a:rect l="0" t="0" r="0" b="0"/>
              <a:pathLst>
                <a:path w="281089" h="861149">
                  <a:moveTo>
                    <a:pt x="67183" y="0"/>
                  </a:moveTo>
                  <a:cubicBezTo>
                    <a:pt x="281089" y="246494"/>
                    <a:pt x="280822" y="614363"/>
                    <a:pt x="66573" y="861149"/>
                  </a:cubicBezTo>
                  <a:lnTo>
                    <a:pt x="0" y="794576"/>
                  </a:lnTo>
                  <a:cubicBezTo>
                    <a:pt x="177800" y="584810"/>
                    <a:pt x="178016" y="276187"/>
                    <a:pt x="508" y="66675"/>
                  </a:cubicBezTo>
                  <a:lnTo>
                    <a:pt x="67183" y="0"/>
                  </a:lnTo>
                  <a:close/>
                </a:path>
              </a:pathLst>
            </a:custGeom>
            <a:solidFill>
              <a:srgbClr val="30E5D1"/>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836283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hoto_Option">
    <p:bg>
      <p:bgPr>
        <a:solidFill>
          <a:schemeClr val="accent4"/>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E1F76AA-CDD1-44F4-9536-C14930AFC752}"/>
              </a:ext>
            </a:extLst>
          </p:cNvPr>
          <p:cNvPicPr>
            <a:picLocks noChangeAspect="1"/>
          </p:cNvPicPr>
          <p:nvPr/>
        </p:nvPicPr>
        <p:blipFill rotWithShape="1">
          <a:blip r:embed="rId2"/>
          <a:srcRect l="2135"/>
          <a:stretch/>
        </p:blipFill>
        <p:spPr>
          <a:xfrm>
            <a:off x="4663131" y="1"/>
            <a:ext cx="4663433" cy="6994525"/>
          </a:xfrm>
          <a:custGeom>
            <a:avLst/>
            <a:gdLst>
              <a:gd name="connsiteX0" fmla="*/ 1175854 w 6096198"/>
              <a:gd name="connsiteY0" fmla="*/ 0 h 6858000"/>
              <a:gd name="connsiteX1" fmla="*/ 6096198 w 6096198"/>
              <a:gd name="connsiteY1" fmla="*/ 0 h 6858000"/>
              <a:gd name="connsiteX2" fmla="*/ 6096198 w 6096198"/>
              <a:gd name="connsiteY2" fmla="*/ 6858000 h 6858000"/>
              <a:gd name="connsiteX3" fmla="*/ 2764454 w 6096198"/>
              <a:gd name="connsiteY3" fmla="*/ 6858000 h 6858000"/>
              <a:gd name="connsiteX4" fmla="*/ 2764454 w 6096198"/>
              <a:gd name="connsiteY4" fmla="*/ 4572000 h 6858000"/>
              <a:gd name="connsiteX5" fmla="*/ 0 w 6096198"/>
              <a:gd name="connsiteY5" fmla="*/ 4572000 h 6858000"/>
              <a:gd name="connsiteX6" fmla="*/ 0 w 6096198"/>
              <a:gd name="connsiteY6" fmla="*/ 2286000 h 6858000"/>
              <a:gd name="connsiteX7" fmla="*/ 1175854 w 6096198"/>
              <a:gd name="connsiteY7" fmla="*/ 228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198" h="6858000">
                <a:moveTo>
                  <a:pt x="1175854" y="0"/>
                </a:moveTo>
                <a:lnTo>
                  <a:pt x="6096198" y="0"/>
                </a:lnTo>
                <a:lnTo>
                  <a:pt x="6096198" y="6858000"/>
                </a:lnTo>
                <a:lnTo>
                  <a:pt x="2764454" y="6858000"/>
                </a:lnTo>
                <a:lnTo>
                  <a:pt x="2764454" y="4572000"/>
                </a:lnTo>
                <a:lnTo>
                  <a:pt x="0" y="4572000"/>
                </a:lnTo>
                <a:lnTo>
                  <a:pt x="0" y="2286000"/>
                </a:lnTo>
                <a:lnTo>
                  <a:pt x="1175854" y="2286000"/>
                </a:lnTo>
                <a:close/>
              </a:path>
            </a:pathLst>
          </a:custGeom>
        </p:spPr>
      </p:pic>
      <p:sp>
        <p:nvSpPr>
          <p:cNvPr id="9" name="Title 1"/>
          <p:cNvSpPr>
            <a:spLocks noGrp="1"/>
          </p:cNvSpPr>
          <p:nvPr>
            <p:ph type="title" hasCustomPrompt="1"/>
          </p:nvPr>
        </p:nvSpPr>
        <p:spPr bwMode="auto">
          <a:xfrm>
            <a:off x="206009" y="2119152"/>
            <a:ext cx="4457209" cy="1828800"/>
          </a:xfrm>
          <a:noFill/>
        </p:spPr>
        <p:txBody>
          <a:bodyPr lIns="146304" tIns="91440" rIns="146304" bIns="91440" anchor="t" anchorCtr="0"/>
          <a:lstStyle>
            <a:lvl1pPr>
              <a:defRPr sz="4896" spc="-100"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04770" y="4507583"/>
            <a:ext cx="4458360" cy="1828800"/>
          </a:xfrm>
        </p:spPr>
        <p:txBody>
          <a:bodyPr tIns="109728" bIns="109728">
            <a:noAutofit/>
          </a:bodyPr>
          <a:lstStyle>
            <a:lvl1pPr marL="0" indent="0">
              <a:spcBef>
                <a:spcPts val="0"/>
              </a:spcBef>
              <a:buNone/>
              <a:defRPr sz="3264">
                <a:solidFill>
                  <a:schemeClr val="bg1"/>
                </a:solidFill>
                <a:latin typeface="+mn-lt"/>
              </a:defRPr>
            </a:lvl1pPr>
          </a:lstStyle>
          <a:p>
            <a:pPr lvl="0"/>
            <a:r>
              <a:rPr lang="en-US"/>
              <a:t>Speaker Name</a:t>
            </a:r>
          </a:p>
        </p:txBody>
      </p:sp>
      <p:grpSp>
        <p:nvGrpSpPr>
          <p:cNvPr id="7" name="Group 6"/>
          <p:cNvGrpSpPr>
            <a:grpSpLocks noChangeAspect="1"/>
          </p:cNvGrpSpPr>
          <p:nvPr/>
        </p:nvGrpSpPr>
        <p:grpSpPr bwMode="gray">
          <a:xfrm>
            <a:off x="342872" y="479428"/>
            <a:ext cx="1260953" cy="360979"/>
            <a:chOff x="457200" y="1643393"/>
            <a:chExt cx="4492753" cy="964540"/>
          </a:xfrm>
        </p:grpSpPr>
        <p:pic>
          <p:nvPicPr>
            <p:cNvPr id="10" name="Picture 9"/>
            <p:cNvPicPr>
              <a:picLocks noChangeAspect="1"/>
            </p:cNvPicPr>
            <p:nvPr/>
          </p:nvPicPr>
          <p:blipFill>
            <a:blip r:embed="rId3"/>
            <a:stretch>
              <a:fillRect/>
            </a:stretch>
          </p:blipFill>
          <p:spPr bwMode="gray">
            <a:xfrm>
              <a:off x="457200" y="1643393"/>
              <a:ext cx="964540" cy="964540"/>
            </a:xfrm>
            <a:prstGeom prst="rect">
              <a:avLst/>
            </a:prstGeom>
          </p:spPr>
        </p:pic>
        <p:sp>
          <p:nvSpPr>
            <p:cNvPr id="11"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2931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Divider Slide">
    <p:bg>
      <p:bgPr>
        <a:solidFill>
          <a:srgbClr val="30E5D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557456"/>
            <a:ext cx="3517186" cy="1879617"/>
          </a:xfrm>
          <a:noFill/>
        </p:spPr>
        <p:txBody>
          <a:bodyPr wrap="square" tIns="91440" bIns="91440" anchor="ctr" anchorCtr="0">
            <a:spAutoFit/>
          </a:bodyPr>
          <a:lstStyle>
            <a:lvl1pPr>
              <a:defRPr sz="6119" spc="-100" baseline="0">
                <a:solidFill>
                  <a:srgbClr val="3C3C41"/>
                </a:solidFill>
              </a:defRPr>
            </a:lvl1pPr>
          </a:lstStyle>
          <a:p>
            <a:r>
              <a:rPr lang="en-US"/>
              <a:t>Section title</a:t>
            </a:r>
          </a:p>
        </p:txBody>
      </p:sp>
      <p:grpSp>
        <p:nvGrpSpPr>
          <p:cNvPr id="13" name="Group 12">
            <a:extLst>
              <a:ext uri="{FF2B5EF4-FFF2-40B4-BE49-F238E27FC236}">
                <a16:creationId xmlns:a16="http://schemas.microsoft.com/office/drawing/2014/main" id="{6E9579FB-8DEF-4133-A1AC-7E7DFA76F978}"/>
              </a:ext>
            </a:extLst>
          </p:cNvPr>
          <p:cNvGrpSpPr/>
          <p:nvPr/>
        </p:nvGrpSpPr>
        <p:grpSpPr>
          <a:xfrm>
            <a:off x="3608020" y="2147729"/>
            <a:ext cx="2110523" cy="2699070"/>
            <a:chOff x="5380037" y="2742247"/>
            <a:chExt cx="1431925" cy="1373505"/>
          </a:xfrm>
        </p:grpSpPr>
        <p:sp>
          <p:nvSpPr>
            <p:cNvPr id="14" name="Shape 4430">
              <a:extLst>
                <a:ext uri="{FF2B5EF4-FFF2-40B4-BE49-F238E27FC236}">
                  <a16:creationId xmlns:a16="http://schemas.microsoft.com/office/drawing/2014/main" id="{0BD71898-277C-40C3-8B23-84AB701BFB86}"/>
                </a:ext>
              </a:extLst>
            </p:cNvPr>
            <p:cNvSpPr/>
            <p:nvPr/>
          </p:nvSpPr>
          <p:spPr>
            <a:xfrm>
              <a:off x="5670232" y="3835082"/>
              <a:ext cx="860425" cy="280670"/>
            </a:xfrm>
            <a:custGeom>
              <a:avLst/>
              <a:gdLst/>
              <a:ahLst/>
              <a:cxnLst/>
              <a:rect l="0" t="0" r="0" b="0"/>
              <a:pathLst>
                <a:path w="861137" h="281077">
                  <a:moveTo>
                    <a:pt x="794563" y="0"/>
                  </a:moveTo>
                  <a:lnTo>
                    <a:pt x="861137" y="66561"/>
                  </a:lnTo>
                  <a:cubicBezTo>
                    <a:pt x="614350" y="280822"/>
                    <a:pt x="246482" y="281077"/>
                    <a:pt x="0" y="67170"/>
                  </a:cubicBezTo>
                  <a:lnTo>
                    <a:pt x="66663" y="508"/>
                  </a:lnTo>
                  <a:cubicBezTo>
                    <a:pt x="276175" y="178016"/>
                    <a:pt x="584797" y="177800"/>
                    <a:pt x="794563" y="0"/>
                  </a:cubicBezTo>
                  <a:close/>
                </a:path>
              </a:pathLst>
            </a:custGeom>
            <a:solidFill>
              <a:srgbClr val="008272"/>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 name="Shape 4431">
              <a:extLst>
                <a:ext uri="{FF2B5EF4-FFF2-40B4-BE49-F238E27FC236}">
                  <a16:creationId xmlns:a16="http://schemas.microsoft.com/office/drawing/2014/main" id="{48057A44-AD85-470A-92EE-607B667F6EC0}"/>
                </a:ext>
              </a:extLst>
            </p:cNvPr>
            <p:cNvSpPr/>
            <p:nvPr/>
          </p:nvSpPr>
          <p:spPr>
            <a:xfrm>
              <a:off x="5380037" y="2742247"/>
              <a:ext cx="1151890" cy="1093470"/>
            </a:xfrm>
            <a:custGeom>
              <a:avLst/>
              <a:gdLst/>
              <a:ahLst/>
              <a:cxnLst/>
              <a:rect l="0" t="0" r="0" b="0"/>
              <a:pathLst>
                <a:path w="1152348" h="1093619">
                  <a:moveTo>
                    <a:pt x="699857" y="5417"/>
                  </a:moveTo>
                  <a:cubicBezTo>
                    <a:pt x="860768" y="0"/>
                    <a:pt x="1023227" y="53330"/>
                    <a:pt x="1152348" y="165389"/>
                  </a:cubicBezTo>
                  <a:lnTo>
                    <a:pt x="1085685" y="232051"/>
                  </a:lnTo>
                  <a:cubicBezTo>
                    <a:pt x="864312" y="44485"/>
                    <a:pt x="532168" y="55204"/>
                    <a:pt x="323050" y="264322"/>
                  </a:cubicBezTo>
                  <a:cubicBezTo>
                    <a:pt x="113932" y="473440"/>
                    <a:pt x="103213" y="805583"/>
                    <a:pt x="290779" y="1026957"/>
                  </a:cubicBezTo>
                  <a:lnTo>
                    <a:pt x="224117" y="1093619"/>
                  </a:lnTo>
                  <a:cubicBezTo>
                    <a:pt x="0" y="835377"/>
                    <a:pt x="10795" y="443786"/>
                    <a:pt x="256654" y="197926"/>
                  </a:cubicBezTo>
                  <a:cubicBezTo>
                    <a:pt x="379584" y="74997"/>
                    <a:pt x="538947" y="10833"/>
                    <a:pt x="699857" y="5417"/>
                  </a:cubicBezTo>
                  <a:close/>
                </a:path>
              </a:pathLst>
            </a:custGeom>
            <a:solidFill>
              <a:srgbClr val="008272"/>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6" name="Shape 4432">
              <a:extLst>
                <a:ext uri="{FF2B5EF4-FFF2-40B4-BE49-F238E27FC236}">
                  <a16:creationId xmlns:a16="http://schemas.microsoft.com/office/drawing/2014/main" id="{CBAB2E79-E11A-48B7-B47A-8A01DC287BB7}"/>
                </a:ext>
              </a:extLst>
            </p:cNvPr>
            <p:cNvSpPr/>
            <p:nvPr/>
          </p:nvSpPr>
          <p:spPr>
            <a:xfrm>
              <a:off x="6531292" y="2974022"/>
              <a:ext cx="280670" cy="860425"/>
            </a:xfrm>
            <a:custGeom>
              <a:avLst/>
              <a:gdLst/>
              <a:ahLst/>
              <a:cxnLst/>
              <a:rect l="0" t="0" r="0" b="0"/>
              <a:pathLst>
                <a:path w="281089" h="861149">
                  <a:moveTo>
                    <a:pt x="67183" y="0"/>
                  </a:moveTo>
                  <a:cubicBezTo>
                    <a:pt x="281089" y="246494"/>
                    <a:pt x="280822" y="614363"/>
                    <a:pt x="66573" y="861149"/>
                  </a:cubicBezTo>
                  <a:lnTo>
                    <a:pt x="0" y="794576"/>
                  </a:lnTo>
                  <a:cubicBezTo>
                    <a:pt x="177800" y="584810"/>
                    <a:pt x="178016" y="276187"/>
                    <a:pt x="508" y="66675"/>
                  </a:cubicBezTo>
                  <a:lnTo>
                    <a:pt x="67183" y="0"/>
                  </a:lnTo>
                  <a:close/>
                </a:path>
              </a:pathLst>
            </a:custGeom>
            <a:solidFill>
              <a:srgbClr val="3C3C41"/>
            </a:solidFill>
            <a:ln w="0" cap="flat">
              <a:noFill/>
              <a:miter lim="127000"/>
            </a:ln>
            <a:effectLst/>
          </p:spPr>
          <p:txBody>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5963806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5962" y="1212851"/>
            <a:ext cx="8914642"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2897133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hank You Slide Sol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5963" y="2674313"/>
            <a:ext cx="8420574" cy="1737340"/>
          </a:xfrm>
        </p:spPr>
        <p:txBody>
          <a:bodyPr anchor="ctr"/>
          <a:lstStyle>
            <a:lvl1pPr>
              <a:defRPr sz="5998">
                <a:solidFill>
                  <a:schemeClr val="tx2"/>
                </a:solidFill>
              </a:defRPr>
            </a:lvl1pPr>
          </a:lstStyle>
          <a:p>
            <a:r>
              <a:rPr lang="en-US"/>
              <a:t>Thank you</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301" y="492478"/>
            <a:ext cx="937754" cy="266701"/>
          </a:xfrm>
          <a:prstGeom prst="rect">
            <a:avLst/>
          </a:prstGeom>
        </p:spPr>
      </p:pic>
    </p:spTree>
    <p:extLst>
      <p:ext uri="{BB962C8B-B14F-4D97-AF65-F5344CB8AC3E}">
        <p14:creationId xmlns:p14="http://schemas.microsoft.com/office/powerpoint/2010/main" val="420230573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invGray">
          <a:xfrm>
            <a:off x="344393" y="3145043"/>
            <a:ext cx="2466170" cy="704445"/>
          </a:xfrm>
          <a:prstGeom prst="rect">
            <a:avLst/>
          </a:prstGeom>
        </p:spPr>
      </p:pic>
    </p:spTree>
    <p:extLst>
      <p:ext uri="{BB962C8B-B14F-4D97-AF65-F5344CB8AC3E}">
        <p14:creationId xmlns:p14="http://schemas.microsoft.com/office/powerpoint/2010/main" val="79217143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3">
    <p:bg>
      <p:bgPr>
        <a:solidFill>
          <a:schemeClr val="bg1"/>
        </a:solidFill>
        <a:effectLst/>
      </p:bgPr>
    </p:bg>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348824" y="960439"/>
            <a:ext cx="5702608" cy="3629025"/>
          </a:xfrm>
          <a:noFill/>
        </p:spPr>
        <p:txBody>
          <a:bodyPr vert="horz" wrap="square" lIns="0" tIns="0" rIns="0" bIns="0" rtlCol="0" anchor="t" anchorCtr="0">
            <a:noAutofit/>
          </a:bodyPr>
          <a:lstStyle>
            <a:lvl1pPr>
              <a:defRPr lang="en-US" sz="4800" spc="-50" baseline="0" dirty="0">
                <a:solidFill>
                  <a:schemeClr val="accent5"/>
                </a:solidFill>
              </a:defRPr>
            </a:lvl1pPr>
          </a:lstStyle>
          <a:p>
            <a:pPr marL="0" lvl="0">
              <a:lnSpc>
                <a:spcPts val="5600"/>
              </a:lnSpc>
            </a:pPr>
            <a:r>
              <a:rPr lang="en-US"/>
              <a:t>Section title</a:t>
            </a:r>
          </a:p>
        </p:txBody>
      </p:sp>
    </p:spTree>
    <p:extLst>
      <p:ext uri="{BB962C8B-B14F-4D97-AF65-F5344CB8AC3E}">
        <p14:creationId xmlns:p14="http://schemas.microsoft.com/office/powerpoint/2010/main" val="29606029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492" y="2172838"/>
            <a:ext cx="7927579" cy="149928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98985" y="3963564"/>
            <a:ext cx="6528594" cy="1292405"/>
          </a:xfrm>
          <a:prstGeom prst="rect">
            <a:avLst/>
          </a:prstGeom>
        </p:spPr>
        <p:txBody>
          <a:bodyPr/>
          <a:lstStyle>
            <a:lvl1pPr marL="0" indent="0" algn="ctr">
              <a:buNone/>
              <a:defRPr>
                <a:solidFill>
                  <a:schemeClr val="tx1">
                    <a:tint val="75000"/>
                  </a:schemeClr>
                </a:solidFill>
              </a:defRPr>
            </a:lvl1pPr>
            <a:lvl2pPr marL="458420" indent="0" algn="ctr">
              <a:buNone/>
              <a:defRPr>
                <a:solidFill>
                  <a:schemeClr val="tx1">
                    <a:tint val="75000"/>
                  </a:schemeClr>
                </a:solidFill>
              </a:defRPr>
            </a:lvl2pPr>
            <a:lvl3pPr marL="916840" indent="0" algn="ctr">
              <a:buNone/>
              <a:defRPr>
                <a:solidFill>
                  <a:schemeClr val="tx1">
                    <a:tint val="75000"/>
                  </a:schemeClr>
                </a:solidFill>
              </a:defRPr>
            </a:lvl3pPr>
            <a:lvl4pPr marL="1375260" indent="0" algn="ctr">
              <a:buNone/>
              <a:defRPr>
                <a:solidFill>
                  <a:schemeClr val="tx1">
                    <a:tint val="75000"/>
                  </a:schemeClr>
                </a:solidFill>
              </a:defRPr>
            </a:lvl4pPr>
            <a:lvl5pPr marL="1833680" indent="0" algn="ctr">
              <a:buNone/>
              <a:defRPr>
                <a:solidFill>
                  <a:schemeClr val="tx1">
                    <a:tint val="75000"/>
                  </a:schemeClr>
                </a:solidFill>
              </a:defRPr>
            </a:lvl5pPr>
            <a:lvl6pPr marL="2292100" indent="0" algn="ctr">
              <a:buNone/>
              <a:defRPr>
                <a:solidFill>
                  <a:schemeClr val="tx1">
                    <a:tint val="75000"/>
                  </a:schemeClr>
                </a:solidFill>
              </a:defRPr>
            </a:lvl6pPr>
            <a:lvl7pPr marL="2750520" indent="0" algn="ctr">
              <a:buNone/>
              <a:defRPr>
                <a:solidFill>
                  <a:schemeClr val="tx1">
                    <a:tint val="75000"/>
                  </a:schemeClr>
                </a:solidFill>
              </a:defRPr>
            </a:lvl7pPr>
            <a:lvl8pPr marL="3208941" indent="0" algn="ctr">
              <a:buNone/>
              <a:defRPr>
                <a:solidFill>
                  <a:schemeClr val="tx1">
                    <a:tint val="75000"/>
                  </a:schemeClr>
                </a:solidFill>
              </a:defRPr>
            </a:lvl8pPr>
            <a:lvl9pPr marL="36673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66328" y="6482890"/>
            <a:ext cx="2176198" cy="372393"/>
          </a:xfrm>
          <a:prstGeom prst="rect">
            <a:avLst/>
          </a:prstGeom>
        </p:spPr>
        <p:txBody>
          <a:bodyPr/>
          <a:lstStyle/>
          <a:p>
            <a:fld id="{7D304386-E186-6B43-9730-482F034ABFD4}" type="datetimeFigureOut">
              <a:rPr lang="en-US" smtClean="0"/>
              <a:t>3/12/2020</a:t>
            </a:fld>
            <a:endParaRPr lang="en-US"/>
          </a:p>
        </p:txBody>
      </p:sp>
      <p:sp>
        <p:nvSpPr>
          <p:cNvPr id="5" name="Footer Placeholder 4"/>
          <p:cNvSpPr>
            <a:spLocks noGrp="1"/>
          </p:cNvSpPr>
          <p:nvPr>
            <p:ph type="ftr" sz="quarter" idx="11"/>
          </p:nvPr>
        </p:nvSpPr>
        <p:spPr>
          <a:xfrm>
            <a:off x="3186576" y="6482890"/>
            <a:ext cx="2953412" cy="372393"/>
          </a:xfrm>
          <a:prstGeom prst="rect">
            <a:avLst/>
          </a:prstGeom>
        </p:spPr>
        <p:txBody>
          <a:bodyPr/>
          <a:lstStyle/>
          <a:p>
            <a:endParaRPr lang="en-US"/>
          </a:p>
        </p:txBody>
      </p:sp>
      <p:sp>
        <p:nvSpPr>
          <p:cNvPr id="6" name="Slide Number Placeholder 5"/>
          <p:cNvSpPr>
            <a:spLocks noGrp="1"/>
          </p:cNvSpPr>
          <p:nvPr>
            <p:ph type="sldNum" sz="quarter" idx="12"/>
          </p:nvPr>
        </p:nvSpPr>
        <p:spPr>
          <a:xfrm>
            <a:off x="6684037" y="6482890"/>
            <a:ext cx="2176198" cy="372393"/>
          </a:xfrm>
          <a:prstGeom prst="rect">
            <a:avLst/>
          </a:prstGeom>
        </p:spPr>
        <p:txBody>
          <a:bodyPr/>
          <a:lstStyle/>
          <a:p>
            <a:fld id="{7AA2D1DF-DA11-6C4B-A7B7-2834B7AEDA4D}" type="slidenum">
              <a:rPr lang="en-US" smtClean="0"/>
              <a:t>‹#›</a:t>
            </a:fld>
            <a:endParaRPr lang="en-US"/>
          </a:p>
        </p:txBody>
      </p:sp>
    </p:spTree>
    <p:extLst>
      <p:ext uri="{BB962C8B-B14F-4D97-AF65-F5344CB8AC3E}">
        <p14:creationId xmlns:p14="http://schemas.microsoft.com/office/powerpoint/2010/main" val="3434654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 Business Forward (blue 1)">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bwMode="black">
          <a:xfrm>
            <a:off x="434589" y="515284"/>
            <a:ext cx="1112469" cy="310896"/>
          </a:xfrm>
          <a:prstGeom prst="rect">
            <a:avLst/>
          </a:prstGeom>
        </p:spPr>
      </p:pic>
      <p:sp>
        <p:nvSpPr>
          <p:cNvPr id="6" name="Title 1"/>
          <p:cNvSpPr txBox="1">
            <a:spLocks/>
          </p:cNvSpPr>
          <p:nvPr userDrawn="1"/>
        </p:nvSpPr>
        <p:spPr>
          <a:xfrm>
            <a:off x="434589" y="1517904"/>
            <a:ext cx="6857369" cy="1828800"/>
          </a:xfrm>
          <a:prstGeom prst="rect">
            <a:avLst/>
          </a:prstGeom>
          <a:noFill/>
        </p:spPr>
        <p:txBody>
          <a:bodyPr vert="horz" wrap="square" lIns="146262" tIns="91414" rIns="146262" bIns="91414" rtlCol="0" anchor="b"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sz="5000"/>
              <a:t>Microsoft Business Forward</a:t>
            </a:r>
          </a:p>
        </p:txBody>
      </p:sp>
      <p:sp>
        <p:nvSpPr>
          <p:cNvPr id="7" name="TextBox 6"/>
          <p:cNvSpPr txBox="1"/>
          <p:nvPr userDrawn="1"/>
        </p:nvSpPr>
        <p:spPr>
          <a:xfrm>
            <a:off x="434590" y="3386778"/>
            <a:ext cx="6857370" cy="467152"/>
          </a:xfrm>
          <a:prstGeom prst="rect">
            <a:avLst/>
          </a:prstGeom>
        </p:spPr>
        <p:txBody>
          <a:bodyPr vert="horz" wrap="square" lIns="173687" tIns="91414" rIns="173687" bIns="91414" rtlCol="0">
            <a:spAutoFit/>
          </a:bodyPr>
          <a:lstStyle>
            <a:defPPr>
              <a:defRPr lang="en-US"/>
            </a:defPPr>
            <a:lvl1pPr marR="0" lvl="0" indent="0" fontAlgn="auto">
              <a:lnSpc>
                <a:spcPct val="90000"/>
              </a:lnSpc>
              <a:spcBef>
                <a:spcPct val="20000"/>
              </a:spcBef>
              <a:spcAft>
                <a:spcPts val="0"/>
              </a:spcAft>
              <a:buClrTx/>
              <a:buSzPct val="90000"/>
              <a:buFont typeface="Wingdings" panose="05000000000000000000" pitchFamily="2" charset="2"/>
              <a:buNone/>
              <a:tabLst/>
              <a:defRPr sz="2000" spc="300" baseline="0">
                <a:gradFill>
                  <a:gsLst>
                    <a:gs pos="91000">
                      <a:schemeClr val="tx1"/>
                    </a:gs>
                    <a:gs pos="0">
                      <a:schemeClr val="tx1"/>
                    </a:gs>
                  </a:gsLst>
                  <a:lin ang="5400000" scaled="0"/>
                </a:gradFill>
                <a:latin typeface="Segoe UI" panose="020B0502040204020203" pitchFamily="34" charset="0"/>
                <a:cs typeface="Segoe UI" panose="020B0502040204020203" pitchFamily="34" charset="0"/>
              </a:defRPr>
            </a:lvl1pPr>
            <a:lvl2pPr marL="457200" marR="0" indent="-228600" fontAlgn="auto">
              <a:lnSpc>
                <a:spcPct val="90000"/>
              </a:lnSpc>
              <a:spcBef>
                <a:spcPct val="20000"/>
              </a:spcBef>
              <a:spcAft>
                <a:spcPts val="0"/>
              </a:spcAft>
              <a:buClrTx/>
              <a:buSzPct val="90000"/>
              <a:buFont typeface="Wingdings" panose="05000000000000000000" pitchFamily="2" charset="2"/>
              <a:buChar char=""/>
              <a:tabLst/>
              <a:defRPr sz="2800" spc="0" baseline="0">
                <a:gradFill>
                  <a:gsLst>
                    <a:gs pos="1250">
                      <a:schemeClr val="tx1"/>
                    </a:gs>
                    <a:gs pos="100000">
                      <a:schemeClr val="tx1"/>
                    </a:gs>
                  </a:gsLst>
                  <a:lin ang="5400000" scaled="0"/>
                </a:gradFill>
              </a:defRPr>
            </a:lvl2pPr>
            <a:lvl3pPr marL="685800" marR="0" indent="-228600" fontAlgn="auto">
              <a:lnSpc>
                <a:spcPct val="90000"/>
              </a:lnSpc>
              <a:spcBef>
                <a:spcPct val="20000"/>
              </a:spcBef>
              <a:spcAft>
                <a:spcPts val="0"/>
              </a:spcAft>
              <a:buClrTx/>
              <a:buSzPct val="90000"/>
              <a:buFont typeface="Wingdings" panose="05000000000000000000" pitchFamily="2" charset="2"/>
              <a:buChar char=""/>
              <a:tabLst/>
              <a:defRPr sz="2400" spc="0" baseline="0">
                <a:gradFill>
                  <a:gsLst>
                    <a:gs pos="1250">
                      <a:schemeClr val="tx1"/>
                    </a:gs>
                    <a:gs pos="100000">
                      <a:schemeClr val="tx1"/>
                    </a:gs>
                  </a:gsLst>
                  <a:lin ang="5400000" scaled="0"/>
                </a:gradFill>
              </a:defRPr>
            </a:lvl3pPr>
            <a:lvl4pPr marL="914400" marR="0" indent="-228600" fontAlgn="auto">
              <a:lnSpc>
                <a:spcPct val="90000"/>
              </a:lnSpc>
              <a:spcBef>
                <a:spcPct val="20000"/>
              </a:spcBef>
              <a:spcAft>
                <a:spcPts val="0"/>
              </a:spcAft>
              <a:buClrTx/>
              <a:buSzPct val="90000"/>
              <a:buFont typeface="Wingdings" panose="05000000000000000000" pitchFamily="2" charset="2"/>
              <a:buChar char=""/>
              <a:tabLst/>
              <a:defRPr sz="2200" spc="0" baseline="0">
                <a:gradFill>
                  <a:gsLst>
                    <a:gs pos="1250">
                      <a:schemeClr val="tx1"/>
                    </a:gs>
                    <a:gs pos="100000">
                      <a:schemeClr val="tx1"/>
                    </a:gs>
                  </a:gsLst>
                  <a:lin ang="5400000" scaled="0"/>
                </a:gradFill>
              </a:defRPr>
            </a:lvl4pPr>
            <a:lvl5pPr marL="1143000" marR="0" indent="-228600" fontAlgn="auto">
              <a:lnSpc>
                <a:spcPct val="90000"/>
              </a:lnSpc>
              <a:spcBef>
                <a:spcPct val="20000"/>
              </a:spcBef>
              <a:spcAft>
                <a:spcPts val="0"/>
              </a:spcAft>
              <a:buClrTx/>
              <a:buSzPct val="90000"/>
              <a:buFont typeface="Wingdings" panose="05000000000000000000" pitchFamily="2" charset="2"/>
              <a:buChar char=""/>
              <a:tabLst/>
              <a:defRPr sz="22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lvl="0"/>
            <a:r>
              <a:rPr lang="en-US" sz="2000"/>
              <a:t>MAY 3, 2017    NEW YORK, NY</a:t>
            </a:r>
          </a:p>
        </p:txBody>
      </p:sp>
      <p:cxnSp>
        <p:nvCxnSpPr>
          <p:cNvPr id="9" name="Straight Connector 8"/>
          <p:cNvCxnSpPr/>
          <p:nvPr userDrawn="1"/>
        </p:nvCxnSpPr>
        <p:spPr>
          <a:xfrm>
            <a:off x="1834997" y="3498738"/>
            <a:ext cx="0" cy="2377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354781" y="515284"/>
            <a:ext cx="1600065" cy="904778"/>
          </a:xfrm>
          <a:prstGeom prst="rect">
            <a:avLst/>
          </a:prstGeom>
          <a:noFill/>
        </p:spPr>
        <p:txBody>
          <a:bodyPr wrap="square" lIns="182828" tIns="146262" rIns="182828" bIns="146262" rtlCol="0">
            <a:spAutoFit/>
          </a:bodyPr>
          <a:lstStyle/>
          <a:p>
            <a:pPr algn="r">
              <a:lnSpc>
                <a:spcPct val="90000"/>
              </a:lnSpc>
              <a:spcAft>
                <a:spcPts val="600"/>
              </a:spcAft>
            </a:pPr>
            <a:r>
              <a:rPr lang="en-US" sz="2200">
                <a:gradFill>
                  <a:gsLst>
                    <a:gs pos="2917">
                      <a:schemeClr val="tx1"/>
                    </a:gs>
                    <a:gs pos="30000">
                      <a:schemeClr val="tx1"/>
                    </a:gs>
                  </a:gsLst>
                  <a:lin ang="5400000" scaled="0"/>
                </a:gradFill>
              </a:rPr>
              <a:t>Dynamics 365</a:t>
            </a:r>
          </a:p>
        </p:txBody>
      </p:sp>
    </p:spTree>
    <p:extLst>
      <p:ext uri="{BB962C8B-B14F-4D97-AF65-F5344CB8AC3E}">
        <p14:creationId xmlns:p14="http://schemas.microsoft.com/office/powerpoint/2010/main" val="1947934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EB26-4929-4DF6-88F4-86BD30B030F0}"/>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CE84A1E2-FD55-4915-80F8-BF7E83E7C10E}"/>
              </a:ext>
            </a:extLst>
          </p:cNvPr>
          <p:cNvSpPr>
            <a:spLocks noGrp="1"/>
          </p:cNvSpPr>
          <p:nvPr>
            <p:ph type="body" sz="quarter" idx="10"/>
          </p:nvPr>
        </p:nvSpPr>
        <p:spPr>
          <a:xfrm>
            <a:off x="122697" y="-1331301"/>
            <a:ext cx="8738297" cy="406265"/>
          </a:xfrm>
          <a:prstGeom prst="rect">
            <a:avLst/>
          </a:prstGeom>
        </p:spPr>
        <p:txBody>
          <a:bodyPr/>
          <a:lstStyle>
            <a:lvl1pPr algn="ctr">
              <a:defRPr sz="1599">
                <a:solidFill>
                  <a:schemeClr val="accent5"/>
                </a:solidFill>
              </a:defRPr>
            </a:lvl1pPr>
          </a:lstStyle>
          <a:p>
            <a:pPr lvl="0"/>
            <a:r>
              <a:rPr lang="en-US"/>
              <a:t>Edit Master text styles</a:t>
            </a:r>
          </a:p>
        </p:txBody>
      </p:sp>
    </p:spTree>
    <p:extLst>
      <p:ext uri="{BB962C8B-B14F-4D97-AF65-F5344CB8AC3E}">
        <p14:creationId xmlns:p14="http://schemas.microsoft.com/office/powerpoint/2010/main" val="27215462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EC2F07C-06F3-4564-AFA7-FC1D549EFF5F}"/>
              </a:ext>
            </a:extLst>
          </p:cNvPr>
          <p:cNvSpPr>
            <a:spLocks noGrp="1"/>
          </p:cNvSpPr>
          <p:nvPr>
            <p:ph type="pic" sz="quarter" idx="11"/>
          </p:nvPr>
        </p:nvSpPr>
        <p:spPr>
          <a:xfrm>
            <a:off x="300928" y="353331"/>
            <a:ext cx="8753500" cy="470856"/>
          </a:xfrm>
          <a:prstGeom prst="rect">
            <a:avLst/>
          </a:prstGeom>
          <a:solidFill>
            <a:schemeClr val="bg2"/>
          </a:solidFill>
        </p:spPr>
        <p:txBody>
          <a:bodyPr/>
          <a:lstStyle/>
          <a:p>
            <a:endParaRPr lang="en-US"/>
          </a:p>
        </p:txBody>
      </p:sp>
      <p:sp>
        <p:nvSpPr>
          <p:cNvPr id="2" name="Title 1">
            <a:extLst>
              <a:ext uri="{FF2B5EF4-FFF2-40B4-BE49-F238E27FC236}">
                <a16:creationId xmlns:a16="http://schemas.microsoft.com/office/drawing/2014/main" id="{DDB514DD-36BC-4C85-8F59-BE13C95801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87437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EC2F07C-06F3-4564-AFA7-FC1D549EFF5F}"/>
              </a:ext>
            </a:extLst>
          </p:cNvPr>
          <p:cNvSpPr>
            <a:spLocks noGrp="1"/>
          </p:cNvSpPr>
          <p:nvPr>
            <p:ph type="pic" sz="quarter" idx="11"/>
          </p:nvPr>
        </p:nvSpPr>
        <p:spPr>
          <a:xfrm>
            <a:off x="300928" y="353331"/>
            <a:ext cx="8753500" cy="470856"/>
          </a:xfrm>
          <a:prstGeom prst="rect">
            <a:avLst/>
          </a:prstGeom>
          <a:solidFill>
            <a:schemeClr val="bg2"/>
          </a:solidFill>
        </p:spPr>
        <p:txBody>
          <a:bodyPr/>
          <a:lstStyle/>
          <a:p>
            <a:endParaRPr lang="en-US"/>
          </a:p>
        </p:txBody>
      </p:sp>
      <p:sp>
        <p:nvSpPr>
          <p:cNvPr id="2" name="Title 1">
            <a:extLst>
              <a:ext uri="{FF2B5EF4-FFF2-40B4-BE49-F238E27FC236}">
                <a16:creationId xmlns:a16="http://schemas.microsoft.com/office/drawing/2014/main" id="{DDB514DD-36BC-4C85-8F59-BE13C95801AE}"/>
              </a:ext>
            </a:extLst>
          </p:cNvPr>
          <p:cNvSpPr>
            <a:spLocks noGrp="1"/>
          </p:cNvSpPr>
          <p:nvPr>
            <p:ph type="title"/>
          </p:nvPr>
        </p:nvSpPr>
        <p:spPr>
          <a:xfrm>
            <a:off x="294132" y="-1665176"/>
            <a:ext cx="8738297" cy="917575"/>
          </a:xfrm>
        </p:spPr>
        <p:txBody>
          <a:bodyPr/>
          <a:lstStyle/>
          <a:p>
            <a:r>
              <a:rPr lang="en-US"/>
              <a:t>Click to edit Master title style</a:t>
            </a:r>
          </a:p>
        </p:txBody>
      </p:sp>
    </p:spTree>
    <p:extLst>
      <p:ext uri="{BB962C8B-B14F-4D97-AF65-F5344CB8AC3E}">
        <p14:creationId xmlns:p14="http://schemas.microsoft.com/office/powerpoint/2010/main" val="21866217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hoto_Optio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06009" y="2119152"/>
            <a:ext cx="4457209" cy="1828800"/>
          </a:xfrm>
          <a:noFill/>
        </p:spPr>
        <p:txBody>
          <a:bodyPr lIns="146304" tIns="91440" rIns="146304" bIns="91440" anchor="t" anchorCtr="0"/>
          <a:lstStyle>
            <a:lvl1pPr>
              <a:defRPr sz="4896" spc="-100"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04770" y="4507583"/>
            <a:ext cx="4458360" cy="1828800"/>
          </a:xfrm>
        </p:spPr>
        <p:txBody>
          <a:bodyPr tIns="109728" bIns="109728">
            <a:noAutofit/>
          </a:bodyPr>
          <a:lstStyle>
            <a:lvl1pPr marL="0" indent="0">
              <a:spcBef>
                <a:spcPts val="0"/>
              </a:spcBef>
              <a:buNone/>
              <a:defRPr sz="3264">
                <a:solidFill>
                  <a:schemeClr val="bg1"/>
                </a:solidFill>
                <a:latin typeface="+mn-lt"/>
              </a:defRPr>
            </a:lvl1pPr>
          </a:lstStyle>
          <a:p>
            <a:pPr lvl="0"/>
            <a:r>
              <a:rPr lang="en-US"/>
              <a:t>Speaker Name</a:t>
            </a:r>
          </a:p>
        </p:txBody>
      </p:sp>
      <p:grpSp>
        <p:nvGrpSpPr>
          <p:cNvPr id="7" name="Group 6"/>
          <p:cNvGrpSpPr>
            <a:grpSpLocks noChangeAspect="1"/>
          </p:cNvGrpSpPr>
          <p:nvPr/>
        </p:nvGrpSpPr>
        <p:grpSpPr bwMode="gray">
          <a:xfrm>
            <a:off x="342872" y="479428"/>
            <a:ext cx="1260953" cy="360979"/>
            <a:chOff x="457200" y="1643393"/>
            <a:chExt cx="4492753" cy="964540"/>
          </a:xfrm>
        </p:grpSpPr>
        <p:pic>
          <p:nvPicPr>
            <p:cNvPr id="10" name="Picture 9"/>
            <p:cNvPicPr>
              <a:picLocks noChangeAspect="1"/>
            </p:cNvPicPr>
            <p:nvPr/>
          </p:nvPicPr>
          <p:blipFill>
            <a:blip r:embed="rId2"/>
            <a:stretch>
              <a:fillRect/>
            </a:stretch>
          </p:blipFill>
          <p:spPr bwMode="gray">
            <a:xfrm>
              <a:off x="457200" y="1643393"/>
              <a:ext cx="964540" cy="964540"/>
            </a:xfrm>
            <a:prstGeom prst="rect">
              <a:avLst/>
            </a:prstGeom>
          </p:spPr>
        </p:pic>
        <p:sp>
          <p:nvSpPr>
            <p:cNvPr id="11"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5" name="Picture 24">
            <a:extLst>
              <a:ext uri="{FF2B5EF4-FFF2-40B4-BE49-F238E27FC236}">
                <a16:creationId xmlns:a16="http://schemas.microsoft.com/office/drawing/2014/main" id="{3C283639-F09A-41BC-9DDD-7E0B25240136}"/>
              </a:ext>
            </a:extLst>
          </p:cNvPr>
          <p:cNvPicPr/>
          <p:nvPr/>
        </p:nvPicPr>
        <p:blipFill>
          <a:blip r:embed="rId3"/>
          <a:stretch>
            <a:fillRect/>
          </a:stretch>
        </p:blipFill>
        <p:spPr>
          <a:xfrm>
            <a:off x="4681218" y="2014676"/>
            <a:ext cx="4645346" cy="4979850"/>
          </a:xfrm>
          <a:prstGeom prst="rect">
            <a:avLst/>
          </a:prstGeom>
        </p:spPr>
      </p:pic>
    </p:spTree>
    <p:extLst>
      <p:ext uri="{BB962C8B-B14F-4D97-AF65-F5344CB8AC3E}">
        <p14:creationId xmlns:p14="http://schemas.microsoft.com/office/powerpoint/2010/main" val="151898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E550916-810C-417D-99DB-4BD8BEC5E240}"/>
              </a:ext>
            </a:extLst>
          </p:cNvPr>
          <p:cNvSpPr>
            <a:spLocks noGrp="1"/>
          </p:cNvSpPr>
          <p:nvPr>
            <p:ph type="pic" sz="quarter" idx="17"/>
          </p:nvPr>
        </p:nvSpPr>
        <p:spPr>
          <a:xfrm>
            <a:off x="293230" y="352425"/>
            <a:ext cx="5267707" cy="470856"/>
          </a:xfrm>
          <a:prstGeom prst="rect">
            <a:avLst/>
          </a:prstGeom>
          <a:solidFill>
            <a:schemeClr val="bg1">
              <a:lumMod val="95000"/>
            </a:schemeClr>
          </a:solidFill>
        </p:spPr>
        <p:txBody>
          <a:bodyPr/>
          <a:lstStyle/>
          <a:p>
            <a:endParaRPr lang="en-US"/>
          </a:p>
        </p:txBody>
      </p:sp>
      <p:sp>
        <p:nvSpPr>
          <p:cNvPr id="12" name="Rectangle 11">
            <a:extLst>
              <a:ext uri="{FF2B5EF4-FFF2-40B4-BE49-F238E27FC236}">
                <a16:creationId xmlns:a16="http://schemas.microsoft.com/office/drawing/2014/main" id="{7B2FDD86-5502-449F-8A7A-6C3FC8E78427}"/>
              </a:ext>
            </a:extLst>
          </p:cNvPr>
          <p:cNvSpPr/>
          <p:nvPr userDrawn="1"/>
        </p:nvSpPr>
        <p:spPr bwMode="auto">
          <a:xfrm>
            <a:off x="4475690" y="2355385"/>
            <a:ext cx="2439110" cy="210231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18B61F55-A784-4DD8-BCD8-80A2E82FD068}"/>
              </a:ext>
            </a:extLst>
          </p:cNvPr>
          <p:cNvSpPr/>
          <p:nvPr userDrawn="1"/>
        </p:nvSpPr>
        <p:spPr bwMode="auto">
          <a:xfrm>
            <a:off x="3294009" y="4358850"/>
            <a:ext cx="3944541" cy="230008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433357BA-AB01-41C4-AB3A-A5DC428646F8}"/>
              </a:ext>
            </a:extLst>
          </p:cNvPr>
          <p:cNvSpPr/>
          <p:nvPr userDrawn="1"/>
        </p:nvSpPr>
        <p:spPr bwMode="auto">
          <a:xfrm>
            <a:off x="3275243" y="358537"/>
            <a:ext cx="3090161" cy="199905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4557829E-FACB-48E7-9035-F16B39C6E75A}"/>
              </a:ext>
            </a:extLst>
          </p:cNvPr>
          <p:cNvSpPr>
            <a:spLocks noGrp="1"/>
          </p:cNvSpPr>
          <p:nvPr>
            <p:ph type="body" sz="quarter" idx="12"/>
          </p:nvPr>
        </p:nvSpPr>
        <p:spPr>
          <a:xfrm>
            <a:off x="3469357" y="838485"/>
            <a:ext cx="2506393" cy="741597"/>
          </a:xfrm>
          <a:prstGeom prst="rect">
            <a:avLst/>
          </a:prstGeom>
        </p:spPr>
        <p:txBody>
          <a:bodyPr/>
          <a:lstStyle>
            <a:lvl1pPr algn="ctr">
              <a:defRPr lang="en-US" sz="2040" kern="1200" spc="0" baseline="0" dirty="0" smtClean="0">
                <a:solidFill>
                  <a:schemeClr val="tx2"/>
                </a:solidFill>
                <a:latin typeface="Segoe UI Black" panose="020B0A02040204020203" pitchFamily="34" charset="0"/>
                <a:ea typeface="Segoe UI Black" panose="020B0A02040204020203" pitchFamily="34" charset="0"/>
                <a:cs typeface="Segoe UI" panose="020B0502040204020203" pitchFamily="34" charset="0"/>
              </a:defRPr>
            </a:lvl1pPr>
            <a:lvl2pPr algn="ctr">
              <a:defRPr sz="1599">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7" name="Text Placeholder 5">
            <a:extLst>
              <a:ext uri="{FF2B5EF4-FFF2-40B4-BE49-F238E27FC236}">
                <a16:creationId xmlns:a16="http://schemas.microsoft.com/office/drawing/2014/main" id="{149075EB-2295-435A-867E-71B8BC4C351D}"/>
              </a:ext>
            </a:extLst>
          </p:cNvPr>
          <p:cNvSpPr>
            <a:spLocks noGrp="1"/>
          </p:cNvSpPr>
          <p:nvPr>
            <p:ph type="body" sz="quarter" idx="13"/>
          </p:nvPr>
        </p:nvSpPr>
        <p:spPr>
          <a:xfrm>
            <a:off x="6296112" y="838485"/>
            <a:ext cx="2126785" cy="1025922"/>
          </a:xfrm>
          <a:prstGeom prst="rect">
            <a:avLst/>
          </a:prstGeom>
        </p:spPr>
        <p:txBody>
          <a:bodyPr/>
          <a:lstStyle>
            <a:lvl1pPr algn="ctr">
              <a:defRPr lang="en-US" sz="2040" kern="1200" spc="0" baseline="0" dirty="0" smtClean="0">
                <a:solidFill>
                  <a:schemeClr val="tx2"/>
                </a:solidFill>
                <a:latin typeface="Segoe UI Black" panose="020B0A02040204020203" pitchFamily="34" charset="0"/>
                <a:ea typeface="Segoe UI Black" panose="020B0A02040204020203" pitchFamily="34" charset="0"/>
                <a:cs typeface="Segoe UI" panose="020B0502040204020203" pitchFamily="34" charset="0"/>
              </a:defRPr>
            </a:lvl1pPr>
            <a:lvl2pPr algn="ct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8" name="Text Placeholder 5">
            <a:extLst>
              <a:ext uri="{FF2B5EF4-FFF2-40B4-BE49-F238E27FC236}">
                <a16:creationId xmlns:a16="http://schemas.microsoft.com/office/drawing/2014/main" id="{699DC181-B103-4664-A9B0-E9BA1DC0C2BE}"/>
              </a:ext>
            </a:extLst>
          </p:cNvPr>
          <p:cNvSpPr>
            <a:spLocks noGrp="1"/>
          </p:cNvSpPr>
          <p:nvPr>
            <p:ph type="body" sz="quarter" idx="14"/>
          </p:nvPr>
        </p:nvSpPr>
        <p:spPr>
          <a:xfrm>
            <a:off x="4631851" y="2841951"/>
            <a:ext cx="2126785" cy="1025922"/>
          </a:xfrm>
          <a:prstGeom prst="rect">
            <a:avLst/>
          </a:prstGeom>
        </p:spPr>
        <p:txBody>
          <a:bodyPr/>
          <a:lstStyle>
            <a:lvl1pPr algn="ctr">
              <a:defRPr lang="en-US" sz="2040" kern="1200" spc="0" baseline="0" dirty="0" smtClean="0">
                <a:solidFill>
                  <a:schemeClr val="tx2"/>
                </a:solidFill>
                <a:latin typeface="Segoe UI Black" panose="020B0A02040204020203" pitchFamily="34" charset="0"/>
                <a:ea typeface="Segoe UI Black" panose="020B0A02040204020203" pitchFamily="34" charset="0"/>
                <a:cs typeface="Segoe UI" panose="020B0502040204020203" pitchFamily="34" charset="0"/>
              </a:defRPr>
            </a:lvl1pPr>
            <a:lvl2pPr algn="ct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9" name="Text Placeholder 5">
            <a:extLst>
              <a:ext uri="{FF2B5EF4-FFF2-40B4-BE49-F238E27FC236}">
                <a16:creationId xmlns:a16="http://schemas.microsoft.com/office/drawing/2014/main" id="{8CB4E634-09BB-4F3F-A403-E9CB7C3F7BE4}"/>
              </a:ext>
            </a:extLst>
          </p:cNvPr>
          <p:cNvSpPr>
            <a:spLocks noGrp="1"/>
          </p:cNvSpPr>
          <p:nvPr>
            <p:ph type="body" sz="quarter" idx="15"/>
          </p:nvPr>
        </p:nvSpPr>
        <p:spPr>
          <a:xfrm>
            <a:off x="6779383" y="2841951"/>
            <a:ext cx="2126785" cy="1025922"/>
          </a:xfrm>
          <a:prstGeom prst="rect">
            <a:avLst/>
          </a:prstGeom>
        </p:spPr>
        <p:txBody>
          <a:bodyPr/>
          <a:lstStyle>
            <a:lvl1pPr algn="ctr">
              <a:defRPr lang="en-US" sz="2040" kern="1200" spc="0" baseline="0" dirty="0" smtClean="0">
                <a:solidFill>
                  <a:schemeClr val="tx2"/>
                </a:solidFill>
                <a:latin typeface="Segoe UI Black" panose="020B0A02040204020203" pitchFamily="34" charset="0"/>
                <a:ea typeface="Segoe UI Black" panose="020B0A02040204020203" pitchFamily="34" charset="0"/>
                <a:cs typeface="Segoe UI" panose="020B0502040204020203" pitchFamily="34" charset="0"/>
              </a:defRPr>
            </a:lvl1pPr>
            <a:lvl2pPr algn="ct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10" name="Text Placeholder 5">
            <a:extLst>
              <a:ext uri="{FF2B5EF4-FFF2-40B4-BE49-F238E27FC236}">
                <a16:creationId xmlns:a16="http://schemas.microsoft.com/office/drawing/2014/main" id="{82047ED6-CBD7-4838-8539-B91E614029E8}"/>
              </a:ext>
            </a:extLst>
          </p:cNvPr>
          <p:cNvSpPr>
            <a:spLocks noGrp="1"/>
          </p:cNvSpPr>
          <p:nvPr>
            <p:ph type="body" sz="quarter" idx="16"/>
          </p:nvPr>
        </p:nvSpPr>
        <p:spPr>
          <a:xfrm>
            <a:off x="4663282" y="5047975"/>
            <a:ext cx="3452904" cy="743409"/>
          </a:xfrm>
          <a:prstGeom prst="rect">
            <a:avLst/>
          </a:prstGeom>
        </p:spPr>
        <p:txBody>
          <a:bodyPr/>
          <a:lstStyle>
            <a:lvl1pPr algn="ctr">
              <a:defRPr lang="en-US" sz="2040" kern="1200" spc="0" baseline="0" dirty="0" smtClean="0">
                <a:solidFill>
                  <a:schemeClr val="tx2"/>
                </a:solidFill>
                <a:latin typeface="Segoe UI Black" panose="020B0A02040204020203" pitchFamily="34" charset="0"/>
                <a:ea typeface="Segoe UI Black" panose="020B0A02040204020203" pitchFamily="34" charset="0"/>
                <a:cs typeface="Segoe UI" panose="020B0502040204020203" pitchFamily="34" charset="0"/>
              </a:defRPr>
            </a:lvl1pPr>
            <a:lvl2pPr algn="ct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3670019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95CC-12E9-467C-8935-D2BF313468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31426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EB26-4929-4DF6-88F4-86BD30B030F0}"/>
              </a:ext>
            </a:extLst>
          </p:cNvPr>
          <p:cNvSpPr>
            <a:spLocks noGrp="1"/>
          </p:cNvSpPr>
          <p:nvPr>
            <p:ph type="title"/>
          </p:nvPr>
        </p:nvSpPr>
        <p:spPr>
          <a:xfrm>
            <a:off x="294132" y="359568"/>
            <a:ext cx="8738297" cy="917575"/>
          </a:xfrm>
        </p:spPr>
        <p:txBody>
          <a:bodyPr/>
          <a:lstStyle/>
          <a:p>
            <a:r>
              <a:rPr lang="en-US"/>
              <a:t>Click to edit Master title style</a:t>
            </a:r>
          </a:p>
        </p:txBody>
      </p:sp>
    </p:spTree>
    <p:extLst>
      <p:ext uri="{BB962C8B-B14F-4D97-AF65-F5344CB8AC3E}">
        <p14:creationId xmlns:p14="http://schemas.microsoft.com/office/powerpoint/2010/main" val="233456200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1CD497B9-937D-4C66-A976-60F6AD3C5152}"/>
              </a:ext>
            </a:extLst>
          </p:cNvPr>
          <p:cNvSpPr>
            <a:spLocks noGrp="1"/>
          </p:cNvSpPr>
          <p:nvPr>
            <p:ph type="pic" sz="quarter" idx="17"/>
          </p:nvPr>
        </p:nvSpPr>
        <p:spPr>
          <a:xfrm>
            <a:off x="5841678" y="1231599"/>
            <a:ext cx="2355709" cy="2120017"/>
          </a:xfrm>
          <a:prstGeom prst="rect">
            <a:avLst/>
          </a:prstGeom>
        </p:spPr>
      </p:sp>
      <p:sp>
        <p:nvSpPr>
          <p:cNvPr id="4" name="Picture Placeholder 2">
            <a:extLst>
              <a:ext uri="{FF2B5EF4-FFF2-40B4-BE49-F238E27FC236}">
                <a16:creationId xmlns:a16="http://schemas.microsoft.com/office/drawing/2014/main" id="{51152E30-7914-45F2-91DC-65BF1D509205}"/>
              </a:ext>
            </a:extLst>
          </p:cNvPr>
          <p:cNvSpPr>
            <a:spLocks noGrp="1"/>
          </p:cNvSpPr>
          <p:nvPr>
            <p:ph type="pic" sz="quarter" idx="18"/>
          </p:nvPr>
        </p:nvSpPr>
        <p:spPr>
          <a:xfrm>
            <a:off x="944470" y="3506389"/>
            <a:ext cx="2355709" cy="2120017"/>
          </a:xfrm>
          <a:prstGeom prst="rect">
            <a:avLst/>
          </a:prstGeom>
        </p:spPr>
      </p:sp>
      <p:sp>
        <p:nvSpPr>
          <p:cNvPr id="5" name="Picture Placeholder 3">
            <a:extLst>
              <a:ext uri="{FF2B5EF4-FFF2-40B4-BE49-F238E27FC236}">
                <a16:creationId xmlns:a16="http://schemas.microsoft.com/office/drawing/2014/main" id="{9D16B2F6-6D96-44E1-AE57-20FF9D5A1108}"/>
              </a:ext>
            </a:extLst>
          </p:cNvPr>
          <p:cNvSpPr>
            <a:spLocks noGrp="1"/>
          </p:cNvSpPr>
          <p:nvPr>
            <p:ph type="pic" sz="quarter" idx="19"/>
          </p:nvPr>
        </p:nvSpPr>
        <p:spPr>
          <a:xfrm>
            <a:off x="3393758" y="1231599"/>
            <a:ext cx="2355709" cy="2120017"/>
          </a:xfrm>
          <a:prstGeom prst="rect">
            <a:avLst/>
          </a:prstGeom>
        </p:spPr>
      </p:sp>
      <p:sp>
        <p:nvSpPr>
          <p:cNvPr id="6" name="Picture Placeholder 4">
            <a:extLst>
              <a:ext uri="{FF2B5EF4-FFF2-40B4-BE49-F238E27FC236}">
                <a16:creationId xmlns:a16="http://schemas.microsoft.com/office/drawing/2014/main" id="{A3DC02A9-1C1F-415F-B834-1F979834E108}"/>
              </a:ext>
            </a:extLst>
          </p:cNvPr>
          <p:cNvSpPr>
            <a:spLocks noGrp="1"/>
          </p:cNvSpPr>
          <p:nvPr>
            <p:ph type="pic" sz="quarter" idx="20"/>
          </p:nvPr>
        </p:nvSpPr>
        <p:spPr>
          <a:xfrm>
            <a:off x="3393758" y="3506389"/>
            <a:ext cx="2355709" cy="2120017"/>
          </a:xfrm>
          <a:prstGeom prst="rect">
            <a:avLst/>
          </a:prstGeom>
        </p:spPr>
      </p:sp>
      <p:cxnSp>
        <p:nvCxnSpPr>
          <p:cNvPr id="7" name="Straight Connector 6">
            <a:extLst>
              <a:ext uri="{FF2B5EF4-FFF2-40B4-BE49-F238E27FC236}">
                <a16:creationId xmlns:a16="http://schemas.microsoft.com/office/drawing/2014/main" id="{830B815C-65EB-4326-999B-7B452CF950FE}"/>
              </a:ext>
            </a:extLst>
          </p:cNvPr>
          <p:cNvCxnSpPr/>
          <p:nvPr userDrawn="1"/>
        </p:nvCxnSpPr>
        <p:spPr>
          <a:xfrm flipH="1">
            <a:off x="1988806" y="1630130"/>
            <a:ext cx="269977"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8" name="Text Placeholder 2">
            <a:extLst>
              <a:ext uri="{FF2B5EF4-FFF2-40B4-BE49-F238E27FC236}">
                <a16:creationId xmlns:a16="http://schemas.microsoft.com/office/drawing/2014/main" id="{2EE241BD-186C-4712-86D4-F82EDFA9003F}"/>
              </a:ext>
            </a:extLst>
          </p:cNvPr>
          <p:cNvSpPr txBox="1">
            <a:spLocks/>
          </p:cNvSpPr>
          <p:nvPr userDrawn="1"/>
        </p:nvSpPr>
        <p:spPr>
          <a:xfrm>
            <a:off x="1138379" y="2003997"/>
            <a:ext cx="1970832" cy="893579"/>
          </a:xfrm>
          <a:prstGeom prst="rect">
            <a:avLst/>
          </a:prstGeom>
        </p:spPr>
        <p:txBody>
          <a:bodyPr wrap="square" lIns="0" tIns="0" rIns="0" bIns="0" anchor="ctr" anchorCtr="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gn="ctr"/>
            <a:r>
              <a:rPr lang="en-US" sz="1800">
                <a:solidFill>
                  <a:schemeClr val="bg1"/>
                </a:solidFill>
              </a:rPr>
              <a:t>Four</a:t>
            </a:r>
          </a:p>
          <a:p>
            <a:pPr lvl="1" algn="ctr"/>
            <a:r>
              <a:rPr lang="en-US" sz="1800">
                <a:solidFill>
                  <a:schemeClr val="bg1"/>
                </a:solidFill>
              </a:rPr>
              <a:t>Image</a:t>
            </a:r>
          </a:p>
          <a:p>
            <a:pPr lvl="1" algn="ctr"/>
            <a:r>
              <a:rPr lang="en-US" sz="1800">
                <a:solidFill>
                  <a:schemeClr val="bg1"/>
                </a:solidFill>
              </a:rPr>
              <a:t>Slide</a:t>
            </a:r>
          </a:p>
        </p:txBody>
      </p:sp>
      <p:sp>
        <p:nvSpPr>
          <p:cNvPr id="9" name="Text Placeholder 38">
            <a:extLst>
              <a:ext uri="{FF2B5EF4-FFF2-40B4-BE49-F238E27FC236}">
                <a16:creationId xmlns:a16="http://schemas.microsoft.com/office/drawing/2014/main" id="{4EB8CC78-0E51-46CE-962B-C1CA1C32396A}"/>
              </a:ext>
            </a:extLst>
          </p:cNvPr>
          <p:cNvSpPr txBox="1">
            <a:spLocks/>
          </p:cNvSpPr>
          <p:nvPr userDrawn="1"/>
        </p:nvSpPr>
        <p:spPr>
          <a:xfrm>
            <a:off x="6035587" y="4009432"/>
            <a:ext cx="1970832" cy="1096519"/>
          </a:xfrm>
          <a:prstGeom prst="rect">
            <a:avLst/>
          </a:prstGeom>
        </p:spPr>
        <p:txBody>
          <a:bodyPr wrap="square" lIns="0" tIns="0" rIns="0" bIns="0" anchor="ctr" anchorCtr="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algn="ctr"/>
            <a:r>
              <a:rPr lang="en-US" sz="1001">
                <a:solidFill>
                  <a:schemeClr val="bg1"/>
                </a:solidFill>
              </a:rPr>
              <a:t>Received the likewise law graceful his. Nor might set along charm now equal green. Pleased yet equally correct colonel not one. Say anxious carried compact conduct day general nay certain. </a:t>
            </a:r>
          </a:p>
        </p:txBody>
      </p:sp>
    </p:spTree>
    <p:extLst>
      <p:ext uri="{BB962C8B-B14F-4D97-AF65-F5344CB8AC3E}">
        <p14:creationId xmlns:p14="http://schemas.microsoft.com/office/powerpoint/2010/main" val="33748684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EB26-4929-4DF6-88F4-86BD30B030F0}"/>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5B3200-3B72-4A6A-BC0B-2D07ECCD2384}"/>
              </a:ext>
            </a:extLst>
          </p:cNvPr>
          <p:cNvSpPr/>
          <p:nvPr userDrawn="1"/>
        </p:nvSpPr>
        <p:spPr bwMode="auto">
          <a:xfrm>
            <a:off x="294132" y="1304036"/>
            <a:ext cx="8753049" cy="53906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922266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D702E-E8B0-439C-9B35-7ADE74198DED}"/>
              </a:ext>
            </a:extLst>
          </p:cNvPr>
          <p:cNvSpPr/>
          <p:nvPr/>
        </p:nvSpPr>
        <p:spPr>
          <a:xfrm>
            <a:off x="294132" y="347871"/>
            <a:ext cx="8760992" cy="6341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415DB72B-C463-43D6-8A19-BB3FAA11BE2E}"/>
              </a:ext>
            </a:extLst>
          </p:cNvPr>
          <p:cNvSpPr>
            <a:spLocks noGrp="1"/>
          </p:cNvSpPr>
          <p:nvPr userDrawn="1">
            <p:ph type="title"/>
          </p:nvPr>
        </p:nvSpPr>
        <p:spPr>
          <a:xfrm>
            <a:off x="555013" y="3399517"/>
            <a:ext cx="3031337" cy="917575"/>
          </a:xfrm>
        </p:spPr>
        <p:txBody>
          <a:bodyPr anchor="b"/>
          <a:lstStyle>
            <a:lvl1pPr algn="l">
              <a:defRPr sz="2400">
                <a:solidFill>
                  <a:schemeClr val="bg1"/>
                </a:solidFill>
              </a:defRPr>
            </a:lvl1pPr>
          </a:lstStyle>
          <a:p>
            <a:r>
              <a:rPr lang="en-US"/>
              <a:t>Click to edit</a:t>
            </a:r>
          </a:p>
        </p:txBody>
      </p:sp>
      <p:sp>
        <p:nvSpPr>
          <p:cNvPr id="4" name="Text Placeholder 3">
            <a:extLst>
              <a:ext uri="{FF2B5EF4-FFF2-40B4-BE49-F238E27FC236}">
                <a16:creationId xmlns:a16="http://schemas.microsoft.com/office/drawing/2014/main" id="{D64904A7-FC82-4D81-92A2-D3BA25F1B57F}"/>
              </a:ext>
            </a:extLst>
          </p:cNvPr>
          <p:cNvSpPr>
            <a:spLocks noGrp="1"/>
          </p:cNvSpPr>
          <p:nvPr userDrawn="1">
            <p:ph type="body" sz="quarter" idx="11"/>
          </p:nvPr>
        </p:nvSpPr>
        <p:spPr>
          <a:xfrm>
            <a:off x="555013" y="4314295"/>
            <a:ext cx="3031337" cy="1167722"/>
          </a:xfrm>
          <a:prstGeom prst="rect">
            <a:avLst/>
          </a:prstGeom>
        </p:spPr>
        <p:txBody>
          <a:bodyPr/>
          <a:lstStyle>
            <a:lvl1pPr>
              <a:defRPr sz="2040">
                <a:solidFill>
                  <a:schemeClr val="bg1"/>
                </a:solidFill>
              </a:defRPr>
            </a:lvl1pPr>
            <a:lvl2pPr algn="l">
              <a:defRPr sz="1632">
                <a:solidFill>
                  <a:schemeClr val="bg1"/>
                </a:solidFill>
              </a:defRPr>
            </a:lvl2pPr>
            <a:lvl3pPr algn="l">
              <a:defRPr sz="1428" spc="204" baseline="0">
                <a:solidFill>
                  <a:schemeClr val="bg1"/>
                </a:solidFill>
              </a:defRPr>
            </a:lvl3pPr>
            <a:lvl4pPr algn="l">
              <a:defRPr sz="2000">
                <a:solidFill>
                  <a:schemeClr val="bg1"/>
                </a:solidFill>
              </a:defRPr>
            </a:lvl4pPr>
            <a:lvl5pPr algn="l">
              <a:defRPr sz="1632">
                <a:solidFill>
                  <a:schemeClr val="bg1"/>
                </a:solidFill>
              </a:defRPr>
            </a:lvl5pPr>
            <a:lvl6pPr marL="0" indent="0" algn="l">
              <a:spcBef>
                <a:spcPts val="1224"/>
              </a:spcBef>
              <a:spcAft>
                <a:spcPts val="1836"/>
              </a:spcAft>
              <a:defRPr lang="en-US" sz="1836" b="1" kern="1200" cap="all" spc="0" baseline="0" dirty="0">
                <a:solidFill>
                  <a:schemeClr val="bg1"/>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endParaRPr lang="en-US"/>
          </a:p>
        </p:txBody>
      </p:sp>
      <p:sp>
        <p:nvSpPr>
          <p:cNvPr id="5" name="Picture Placeholder 4">
            <a:extLst>
              <a:ext uri="{FF2B5EF4-FFF2-40B4-BE49-F238E27FC236}">
                <a16:creationId xmlns:a16="http://schemas.microsoft.com/office/drawing/2014/main" id="{FC099AA6-D52C-4D9E-B15B-D1E00716AD4C}"/>
              </a:ext>
            </a:extLst>
          </p:cNvPr>
          <p:cNvSpPr>
            <a:spLocks noGrp="1"/>
          </p:cNvSpPr>
          <p:nvPr>
            <p:ph type="pic" sz="quarter" idx="12"/>
          </p:nvPr>
        </p:nvSpPr>
        <p:spPr>
          <a:xfrm>
            <a:off x="3586350" y="367863"/>
            <a:ext cx="5468773" cy="470856"/>
          </a:xfrm>
          <a:prstGeom prst="rect">
            <a:avLst/>
          </a:prstGeom>
        </p:spPr>
        <p:txBody>
          <a:bodyPr/>
          <a:lstStyle/>
          <a:p>
            <a:endParaRPr lang="en-US"/>
          </a:p>
        </p:txBody>
      </p:sp>
    </p:spTree>
    <p:extLst>
      <p:ext uri="{BB962C8B-B14F-4D97-AF65-F5344CB8AC3E}">
        <p14:creationId xmlns:p14="http://schemas.microsoft.com/office/powerpoint/2010/main" val="3885573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D702E-E8B0-439C-9B35-7ADE74198DED}"/>
              </a:ext>
            </a:extLst>
          </p:cNvPr>
          <p:cNvSpPr/>
          <p:nvPr/>
        </p:nvSpPr>
        <p:spPr>
          <a:xfrm>
            <a:off x="294132" y="347871"/>
            <a:ext cx="8738297" cy="6341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415DB72B-C463-43D6-8A19-BB3FAA11BE2E}"/>
              </a:ext>
            </a:extLst>
          </p:cNvPr>
          <p:cNvSpPr>
            <a:spLocks noGrp="1"/>
          </p:cNvSpPr>
          <p:nvPr userDrawn="1">
            <p:ph type="title"/>
          </p:nvPr>
        </p:nvSpPr>
        <p:spPr>
          <a:xfrm>
            <a:off x="555014" y="1055710"/>
            <a:ext cx="2903510" cy="917575"/>
          </a:xfrm>
        </p:spPr>
        <p:txBody>
          <a:bodyPr anchor="b"/>
          <a:lstStyle>
            <a:lvl1pPr algn="l">
              <a:defRPr sz="2800">
                <a:solidFill>
                  <a:schemeClr val="bg1"/>
                </a:solidFill>
              </a:defRPr>
            </a:lvl1pPr>
          </a:lstStyle>
          <a:p>
            <a:r>
              <a:rPr lang="en-US"/>
              <a:t>Click to edit</a:t>
            </a:r>
          </a:p>
        </p:txBody>
      </p:sp>
      <p:sp>
        <p:nvSpPr>
          <p:cNvPr id="4" name="Text Placeholder 3">
            <a:extLst>
              <a:ext uri="{FF2B5EF4-FFF2-40B4-BE49-F238E27FC236}">
                <a16:creationId xmlns:a16="http://schemas.microsoft.com/office/drawing/2014/main" id="{D64904A7-FC82-4D81-92A2-D3BA25F1B57F}"/>
              </a:ext>
            </a:extLst>
          </p:cNvPr>
          <p:cNvSpPr>
            <a:spLocks noGrp="1"/>
          </p:cNvSpPr>
          <p:nvPr userDrawn="1">
            <p:ph type="body" sz="quarter" idx="11"/>
          </p:nvPr>
        </p:nvSpPr>
        <p:spPr>
          <a:xfrm>
            <a:off x="555014" y="1970489"/>
            <a:ext cx="2903510" cy="2591994"/>
          </a:xfrm>
          <a:prstGeom prst="rect">
            <a:avLst/>
          </a:prstGeom>
        </p:spPr>
        <p:txBody>
          <a:bodyPr/>
          <a:lstStyle>
            <a:lvl1pPr>
              <a:defRPr sz="2040">
                <a:solidFill>
                  <a:schemeClr val="bg1"/>
                </a:solidFill>
              </a:defRPr>
            </a:lvl1pPr>
            <a:lvl2pPr algn="l">
              <a:defRPr sz="1632">
                <a:solidFill>
                  <a:schemeClr val="bg1"/>
                </a:solidFill>
              </a:defRPr>
            </a:lvl2pPr>
            <a:lvl3pPr algn="l">
              <a:defRPr sz="1428" spc="204" baseline="0">
                <a:solidFill>
                  <a:schemeClr val="bg1"/>
                </a:solidFill>
              </a:defRPr>
            </a:lvl3pPr>
            <a:lvl4pPr algn="l">
              <a:defRPr sz="2000">
                <a:solidFill>
                  <a:schemeClr val="bg1"/>
                </a:solidFill>
              </a:defRPr>
            </a:lvl4pPr>
            <a:lvl5pPr algn="l">
              <a:defRPr sz="1632">
                <a:solidFill>
                  <a:schemeClr val="bg1"/>
                </a:solidFill>
              </a:defRPr>
            </a:lvl5pPr>
            <a:lvl6pPr marL="0" indent="0" algn="l">
              <a:spcBef>
                <a:spcPts val="1224"/>
              </a:spcBef>
              <a:spcAft>
                <a:spcPts val="1836"/>
              </a:spcAft>
              <a:defRPr lang="en-US" sz="1836" b="1" kern="1200" cap="all" spc="0" baseline="0" dirty="0">
                <a:solidFill>
                  <a:schemeClr val="bg1"/>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
        <p:nvSpPr>
          <p:cNvPr id="9" name="Rectangle 8">
            <a:extLst>
              <a:ext uri="{FF2B5EF4-FFF2-40B4-BE49-F238E27FC236}">
                <a16:creationId xmlns:a16="http://schemas.microsoft.com/office/drawing/2014/main" id="{C78900DF-1390-4B91-89B1-C353B42A76CC}"/>
              </a:ext>
            </a:extLst>
          </p:cNvPr>
          <p:cNvSpPr/>
          <p:nvPr userDrawn="1"/>
        </p:nvSpPr>
        <p:spPr bwMode="auto">
          <a:xfrm>
            <a:off x="4323983" y="343099"/>
            <a:ext cx="3999784" cy="634593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8455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D702E-E8B0-439C-9B35-7ADE74198DED}"/>
              </a:ext>
            </a:extLst>
          </p:cNvPr>
          <p:cNvSpPr/>
          <p:nvPr/>
        </p:nvSpPr>
        <p:spPr>
          <a:xfrm>
            <a:off x="294132" y="347871"/>
            <a:ext cx="8738297" cy="6341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7B082EAF-2D45-4254-999A-69E0EA7DFFDC}"/>
              </a:ext>
            </a:extLst>
          </p:cNvPr>
          <p:cNvSpPr>
            <a:spLocks noGrp="1"/>
          </p:cNvSpPr>
          <p:nvPr>
            <p:ph type="pic" sz="quarter" idx="10"/>
          </p:nvPr>
        </p:nvSpPr>
        <p:spPr>
          <a:xfrm>
            <a:off x="294061" y="347663"/>
            <a:ext cx="8738444" cy="6341164"/>
          </a:xfrm>
          <a:prstGeom prst="rect">
            <a:avLst/>
          </a:prstGeom>
        </p:spPr>
        <p:txBody>
          <a:bodyPr>
            <a:noAutofit/>
          </a:bodyPr>
          <a:lstStyle>
            <a:lvl1pPr>
              <a:defRPr>
                <a:solidFill>
                  <a:schemeClr val="bg1"/>
                </a:solidFill>
              </a:defRPr>
            </a:lvl1pPr>
          </a:lstStyle>
          <a:p>
            <a:endParaRPr lang="en-US"/>
          </a:p>
        </p:txBody>
      </p:sp>
      <p:sp>
        <p:nvSpPr>
          <p:cNvPr id="5" name="Title 1">
            <a:extLst>
              <a:ext uri="{FF2B5EF4-FFF2-40B4-BE49-F238E27FC236}">
                <a16:creationId xmlns:a16="http://schemas.microsoft.com/office/drawing/2014/main" id="{7DB8F885-EFFB-4046-A2D5-68891C29A58D}"/>
              </a:ext>
            </a:extLst>
          </p:cNvPr>
          <p:cNvSpPr>
            <a:spLocks noGrp="1"/>
          </p:cNvSpPr>
          <p:nvPr>
            <p:ph type="title"/>
          </p:nvPr>
        </p:nvSpPr>
        <p:spPr>
          <a:xfrm>
            <a:off x="363007" y="655865"/>
            <a:ext cx="3492072" cy="917575"/>
          </a:xfrm>
        </p:spPr>
        <p:txBody>
          <a:bodyPr anchor="b"/>
          <a:lstStyle>
            <a:lvl1pPr algn="l">
              <a:defRPr sz="2400" spc="200" baseline="0">
                <a:solidFill>
                  <a:schemeClr val="bg1"/>
                </a:solidFill>
              </a:defRPr>
            </a:lvl1pPr>
          </a:lstStyle>
          <a:p>
            <a:r>
              <a:rPr lang="en-US"/>
              <a:t>Click to edit</a:t>
            </a:r>
          </a:p>
        </p:txBody>
      </p:sp>
      <p:sp>
        <p:nvSpPr>
          <p:cNvPr id="7" name="Text Placeholder 3">
            <a:extLst>
              <a:ext uri="{FF2B5EF4-FFF2-40B4-BE49-F238E27FC236}">
                <a16:creationId xmlns:a16="http://schemas.microsoft.com/office/drawing/2014/main" id="{0463AC40-DD4C-438A-B2CE-E5E2CC00C2E7}"/>
              </a:ext>
            </a:extLst>
          </p:cNvPr>
          <p:cNvSpPr>
            <a:spLocks noGrp="1"/>
          </p:cNvSpPr>
          <p:nvPr>
            <p:ph type="body" sz="quarter" idx="11"/>
          </p:nvPr>
        </p:nvSpPr>
        <p:spPr>
          <a:xfrm>
            <a:off x="363006" y="1570645"/>
            <a:ext cx="3492072" cy="2343719"/>
          </a:xfrm>
          <a:prstGeom prst="rect">
            <a:avLst/>
          </a:prstGeom>
        </p:spPr>
        <p:txBody>
          <a:bodyPr/>
          <a:lstStyle>
            <a:lvl1pPr>
              <a:defRPr sz="2000" b="1">
                <a:solidFill>
                  <a:schemeClr val="bg1"/>
                </a:solidFill>
              </a:defRPr>
            </a:lvl1pPr>
            <a:lvl2pPr algn="l">
              <a:spcBef>
                <a:spcPts val="600"/>
              </a:spcBef>
              <a:spcAft>
                <a:spcPts val="600"/>
              </a:spcAft>
              <a:defRPr sz="1399">
                <a:solidFill>
                  <a:schemeClr val="bg1"/>
                </a:solidFill>
              </a:defRPr>
            </a:lvl2pPr>
            <a:lvl3pPr algn="l">
              <a:defRPr sz="1199" spc="204" baseline="0">
                <a:solidFill>
                  <a:schemeClr val="bg1"/>
                </a:solidFill>
              </a:defRPr>
            </a:lvl3pPr>
            <a:lvl4pPr algn="l">
              <a:defRPr sz="1399">
                <a:solidFill>
                  <a:schemeClr val="bg1"/>
                </a:solidFill>
              </a:defRPr>
            </a:lvl4pPr>
            <a:lvl5pPr algn="l">
              <a:defRPr sz="1399">
                <a:solidFill>
                  <a:schemeClr val="bg1"/>
                </a:solidFill>
              </a:defRPr>
            </a:lvl5pPr>
            <a:lvl6pPr marL="0" indent="0" algn="l">
              <a:spcBef>
                <a:spcPts val="1224"/>
              </a:spcBef>
              <a:spcAft>
                <a:spcPts val="1836"/>
              </a:spcAft>
              <a:defRPr lang="en-US" sz="1599" b="1" kern="1200" cap="all" spc="0" baseline="0" dirty="0">
                <a:solidFill>
                  <a:schemeClr val="bg1"/>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Tree>
    <p:extLst>
      <p:ext uri="{BB962C8B-B14F-4D97-AF65-F5344CB8AC3E}">
        <p14:creationId xmlns:p14="http://schemas.microsoft.com/office/powerpoint/2010/main" val="4129738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D702E-E8B0-439C-9B35-7ADE74198DED}"/>
              </a:ext>
            </a:extLst>
          </p:cNvPr>
          <p:cNvSpPr/>
          <p:nvPr/>
        </p:nvSpPr>
        <p:spPr>
          <a:xfrm>
            <a:off x="294132" y="347871"/>
            <a:ext cx="8751822" cy="6341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9911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42F73E-EB8C-4D81-BD4B-BBC064A578AF}"/>
              </a:ext>
            </a:extLst>
          </p:cNvPr>
          <p:cNvSpPr>
            <a:spLocks noGrp="1"/>
          </p:cNvSpPr>
          <p:nvPr>
            <p:ph type="title"/>
          </p:nvPr>
        </p:nvSpPr>
        <p:spPr>
          <a:xfrm>
            <a:off x="328001" y="2579689"/>
            <a:ext cx="2820716" cy="917575"/>
          </a:xfrm>
        </p:spPr>
        <p:txBody>
          <a:bodyPr anchor="b"/>
          <a:lstStyle>
            <a:lvl1pPr algn="ctr">
              <a:defRPr/>
            </a:lvl1pPr>
          </a:lstStyle>
          <a:p>
            <a:r>
              <a:rPr lang="en-US"/>
              <a:t>Click to edit</a:t>
            </a:r>
          </a:p>
        </p:txBody>
      </p:sp>
      <p:sp>
        <p:nvSpPr>
          <p:cNvPr id="8" name="Text Placeholder 3">
            <a:extLst>
              <a:ext uri="{FF2B5EF4-FFF2-40B4-BE49-F238E27FC236}">
                <a16:creationId xmlns:a16="http://schemas.microsoft.com/office/drawing/2014/main" id="{DE990062-C2DE-4D5E-8ABA-18E59C0DC828}"/>
              </a:ext>
            </a:extLst>
          </p:cNvPr>
          <p:cNvSpPr>
            <a:spLocks noGrp="1"/>
          </p:cNvSpPr>
          <p:nvPr>
            <p:ph type="body" sz="quarter" idx="11"/>
          </p:nvPr>
        </p:nvSpPr>
        <p:spPr>
          <a:xfrm>
            <a:off x="328001" y="3497264"/>
            <a:ext cx="2820716" cy="2601149"/>
          </a:xfrm>
          <a:prstGeom prst="rect">
            <a:avLst/>
          </a:prstGeom>
        </p:spPr>
        <p:txBody>
          <a:bodyPr lIns="182880" rIns="182880"/>
          <a:lstStyle>
            <a:lvl1pPr algn="ctr">
              <a:defRPr sz="2040"/>
            </a:lvl1pPr>
            <a:lvl2pPr algn="ctr">
              <a:defRPr sz="1800"/>
            </a:lvl2pPr>
            <a:lvl3pPr algn="ctr">
              <a:lnSpc>
                <a:spcPct val="100000"/>
              </a:lnSpc>
              <a:defRPr sz="1599" spc="204" baseline="0">
                <a:solidFill>
                  <a:schemeClr val="bg1">
                    <a:lumMod val="50000"/>
                  </a:schemeClr>
                </a:solidFill>
              </a:defRPr>
            </a:lvl3pPr>
            <a:lvl4pPr algn="ctr">
              <a:defRPr sz="1632"/>
            </a:lvl4pPr>
            <a:lvl5pPr algn="ctr">
              <a:defRPr sz="1632"/>
            </a:lvl5pPr>
            <a:lvl6pPr marL="0" indent="0" algn="ctr">
              <a:spcBef>
                <a:spcPts val="1224"/>
              </a:spcBef>
              <a:defRPr lang="en-US" sz="1836" b="1" kern="1200" cap="all" spc="0" baseline="0" dirty="0">
                <a:solidFill>
                  <a:schemeClr val="tx2"/>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
        <p:nvSpPr>
          <p:cNvPr id="6" name="Picture Placeholder 6">
            <a:extLst>
              <a:ext uri="{FF2B5EF4-FFF2-40B4-BE49-F238E27FC236}">
                <a16:creationId xmlns:a16="http://schemas.microsoft.com/office/drawing/2014/main" id="{467D9E32-8763-461B-8C4C-D853D39770C0}"/>
              </a:ext>
            </a:extLst>
          </p:cNvPr>
          <p:cNvSpPr>
            <a:spLocks noGrp="1"/>
          </p:cNvSpPr>
          <p:nvPr>
            <p:ph type="pic" sz="quarter" idx="10"/>
          </p:nvPr>
        </p:nvSpPr>
        <p:spPr>
          <a:xfrm>
            <a:off x="3148716" y="351131"/>
            <a:ext cx="5965953" cy="6331024"/>
          </a:xfrm>
          <a:prstGeom prst="rect">
            <a:avLst/>
          </a:prstGeom>
        </p:spPr>
        <p:txBody>
          <a:bodyPr>
            <a:noAutofit/>
          </a:bodyPr>
          <a:lstStyle/>
          <a:p>
            <a:endParaRPr lang="fr-CA"/>
          </a:p>
        </p:txBody>
      </p:sp>
    </p:spTree>
    <p:extLst>
      <p:ext uri="{BB962C8B-B14F-4D97-AF65-F5344CB8AC3E}">
        <p14:creationId xmlns:p14="http://schemas.microsoft.com/office/powerpoint/2010/main" val="251697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115D58-298D-4443-80DD-8AF54EA8AC56}"/>
              </a:ext>
            </a:extLst>
          </p:cNvPr>
          <p:cNvGrpSpPr/>
          <p:nvPr/>
        </p:nvGrpSpPr>
        <p:grpSpPr>
          <a:xfrm>
            <a:off x="0" y="-1"/>
            <a:ext cx="9326563" cy="6994526"/>
            <a:chOff x="2464435" y="1386244"/>
            <a:chExt cx="7263130" cy="4085511"/>
          </a:xfrm>
        </p:grpSpPr>
        <p:pic>
          <p:nvPicPr>
            <p:cNvPr id="17" name="Picture 16">
              <a:extLst>
                <a:ext uri="{FF2B5EF4-FFF2-40B4-BE49-F238E27FC236}">
                  <a16:creationId xmlns:a16="http://schemas.microsoft.com/office/drawing/2014/main" id="{E77F7EAE-8B43-411E-B1EC-BE46C27F5B5F}"/>
                </a:ext>
              </a:extLst>
            </p:cNvPr>
            <p:cNvPicPr/>
            <p:nvPr/>
          </p:nvPicPr>
          <p:blipFill rotWithShape="1">
            <a:blip r:embed="rId2"/>
            <a:srcRect t="7392" b="7392"/>
            <a:stretch/>
          </p:blipFill>
          <p:spPr>
            <a:xfrm>
              <a:off x="2464435" y="1386244"/>
              <a:ext cx="7263130" cy="4085511"/>
            </a:xfrm>
            <a:prstGeom prst="rect">
              <a:avLst/>
            </a:prstGeom>
          </p:spPr>
        </p:pic>
        <p:sp>
          <p:nvSpPr>
            <p:cNvPr id="18" name="Shape 35215">
              <a:extLst>
                <a:ext uri="{FF2B5EF4-FFF2-40B4-BE49-F238E27FC236}">
                  <a16:creationId xmlns:a16="http://schemas.microsoft.com/office/drawing/2014/main" id="{798A76F4-82BD-4466-9152-A8C60B3B910D}"/>
                </a:ext>
              </a:extLst>
            </p:cNvPr>
            <p:cNvSpPr/>
            <p:nvPr/>
          </p:nvSpPr>
          <p:spPr>
            <a:xfrm>
              <a:off x="5287645" y="3689350"/>
              <a:ext cx="431165" cy="619125"/>
            </a:xfrm>
            <a:custGeom>
              <a:avLst/>
              <a:gdLst/>
              <a:ahLst/>
              <a:cxnLst/>
              <a:rect l="0" t="0" r="0" b="0"/>
              <a:pathLst>
                <a:path w="431711" h="619620">
                  <a:moveTo>
                    <a:pt x="0" y="0"/>
                  </a:moveTo>
                  <a:lnTo>
                    <a:pt x="431711" y="0"/>
                  </a:lnTo>
                  <a:lnTo>
                    <a:pt x="431711" y="619620"/>
                  </a:lnTo>
                  <a:lnTo>
                    <a:pt x="0" y="619620"/>
                  </a:lnTo>
                  <a:lnTo>
                    <a:pt x="0" y="0"/>
                  </a:lnTo>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IN" sz="1836"/>
            </a:p>
          </p:txBody>
        </p:sp>
        <p:sp>
          <p:nvSpPr>
            <p:cNvPr id="19" name="Shape 35216">
              <a:extLst>
                <a:ext uri="{FF2B5EF4-FFF2-40B4-BE49-F238E27FC236}">
                  <a16:creationId xmlns:a16="http://schemas.microsoft.com/office/drawing/2014/main" id="{0AFDE6B5-E873-47E7-9BA0-9478AEAD01D5}"/>
                </a:ext>
              </a:extLst>
            </p:cNvPr>
            <p:cNvSpPr/>
            <p:nvPr/>
          </p:nvSpPr>
          <p:spPr>
            <a:xfrm>
              <a:off x="5883275" y="2644140"/>
              <a:ext cx="431165" cy="1664335"/>
            </a:xfrm>
            <a:custGeom>
              <a:avLst/>
              <a:gdLst/>
              <a:ahLst/>
              <a:cxnLst/>
              <a:rect l="0" t="0" r="0" b="0"/>
              <a:pathLst>
                <a:path w="431724" h="1664462">
                  <a:moveTo>
                    <a:pt x="0" y="0"/>
                  </a:moveTo>
                  <a:lnTo>
                    <a:pt x="431724" y="0"/>
                  </a:lnTo>
                  <a:lnTo>
                    <a:pt x="431724" y="1664462"/>
                  </a:lnTo>
                  <a:lnTo>
                    <a:pt x="0" y="1664462"/>
                  </a:lnTo>
                  <a:lnTo>
                    <a:pt x="0" y="0"/>
                  </a:lnTo>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IN" sz="1836"/>
            </a:p>
          </p:txBody>
        </p:sp>
        <p:sp>
          <p:nvSpPr>
            <p:cNvPr id="20" name="Shape 35217">
              <a:extLst>
                <a:ext uri="{FF2B5EF4-FFF2-40B4-BE49-F238E27FC236}">
                  <a16:creationId xmlns:a16="http://schemas.microsoft.com/office/drawing/2014/main" id="{ABFD828A-2C6B-4120-B466-74A88E385C3B}"/>
                </a:ext>
              </a:extLst>
            </p:cNvPr>
            <p:cNvSpPr/>
            <p:nvPr/>
          </p:nvSpPr>
          <p:spPr>
            <a:xfrm>
              <a:off x="6478270" y="3088005"/>
              <a:ext cx="431165" cy="1220470"/>
            </a:xfrm>
            <a:custGeom>
              <a:avLst/>
              <a:gdLst/>
              <a:ahLst/>
              <a:cxnLst/>
              <a:rect l="0" t="0" r="0" b="0"/>
              <a:pathLst>
                <a:path w="431711" h="1221016">
                  <a:moveTo>
                    <a:pt x="0" y="0"/>
                  </a:moveTo>
                  <a:lnTo>
                    <a:pt x="431711" y="0"/>
                  </a:lnTo>
                  <a:lnTo>
                    <a:pt x="431711" y="1221016"/>
                  </a:lnTo>
                  <a:lnTo>
                    <a:pt x="0" y="1221016"/>
                  </a:lnTo>
                  <a:lnTo>
                    <a:pt x="0" y="0"/>
                  </a:lnTo>
                </a:path>
              </a:pathLst>
            </a:custGeom>
            <a:ln w="0" cap="flat">
              <a:miter lim="127000"/>
            </a:ln>
          </p:spPr>
          <p:style>
            <a:lnRef idx="0">
              <a:srgbClr val="000000">
                <a:alpha val="0"/>
              </a:srgbClr>
            </a:lnRef>
            <a:fillRef idx="1">
              <a:srgbClr val="30E5D0"/>
            </a:fillRef>
            <a:effectRef idx="0">
              <a:scrgbClr r="0" g="0" b="0"/>
            </a:effectRef>
            <a:fontRef idx="none"/>
          </p:style>
          <p:txBody>
            <a:bodyPr/>
            <a:lstStyle/>
            <a:p>
              <a:endParaRPr lang="en-IN" sz="1836"/>
            </a:p>
          </p:txBody>
        </p:sp>
      </p:grpSp>
      <p:pic>
        <p:nvPicPr>
          <p:cNvPr id="3" name="Picture 2" descr="A person standing in a room&#10;&#10;Description generated with very high confidence">
            <a:extLst>
              <a:ext uri="{FF2B5EF4-FFF2-40B4-BE49-F238E27FC236}">
                <a16:creationId xmlns:a16="http://schemas.microsoft.com/office/drawing/2014/main" id="{FCC97122-ED31-4F71-9D70-7A65376F60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326563" cy="6994525"/>
          </a:xfrm>
          <a:prstGeom prst="rect">
            <a:avLst/>
          </a:prstGeom>
        </p:spPr>
      </p:pic>
      <p:sp>
        <p:nvSpPr>
          <p:cNvPr id="22" name="Rectangle 21">
            <a:extLst>
              <a:ext uri="{FF2B5EF4-FFF2-40B4-BE49-F238E27FC236}">
                <a16:creationId xmlns:a16="http://schemas.microsoft.com/office/drawing/2014/main" id="{04271D14-BA93-45F3-9FC7-20DBC6E74DEB}"/>
              </a:ext>
            </a:extLst>
          </p:cNvPr>
          <p:cNvSpPr/>
          <p:nvPr/>
        </p:nvSpPr>
        <p:spPr bwMode="auto">
          <a:xfrm>
            <a:off x="0" y="1"/>
            <a:ext cx="9326563" cy="6994525"/>
          </a:xfrm>
          <a:prstGeom prst="rect">
            <a:avLst/>
          </a:prstGeom>
          <a:gradFill flip="none" rotWithShape="1">
            <a:gsLst>
              <a:gs pos="100000">
                <a:schemeClr val="bg1">
                  <a:alpha val="60000"/>
                </a:schemeClr>
              </a:gs>
              <a:gs pos="0">
                <a:schemeClr val="bg1">
                  <a:alpha val="0"/>
                </a:scheme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07388" y="4931536"/>
            <a:ext cx="2923674" cy="1077419"/>
          </a:xfrm>
          <a:noFill/>
        </p:spPr>
        <p:txBody>
          <a:bodyPr lIns="146304" tIns="109728" rIns="146304" bIns="109728">
            <a:noAutofit/>
          </a:bodyPr>
          <a:lstStyle>
            <a:lvl1pPr marL="0" indent="0">
              <a:spcBef>
                <a:spcPts val="0"/>
              </a:spcBef>
              <a:buNone/>
              <a:defRPr sz="3264" spc="0" baseline="0">
                <a:solidFill>
                  <a:schemeClr val="tx1"/>
                </a:solidFill>
                <a:latin typeface="+mn-lt"/>
              </a:defRPr>
            </a:lvl1pPr>
          </a:lstStyle>
          <a:p>
            <a:pPr lvl="0"/>
            <a:r>
              <a:rPr lang="en-US"/>
              <a:t>Speaker Name</a:t>
            </a:r>
          </a:p>
        </p:txBody>
      </p:sp>
      <p:sp>
        <p:nvSpPr>
          <p:cNvPr id="9" name="Title 1"/>
          <p:cNvSpPr>
            <a:spLocks noGrp="1"/>
          </p:cNvSpPr>
          <p:nvPr>
            <p:ph type="title" hasCustomPrompt="1"/>
          </p:nvPr>
        </p:nvSpPr>
        <p:spPr>
          <a:xfrm>
            <a:off x="206009" y="1383765"/>
            <a:ext cx="3469101" cy="2420665"/>
          </a:xfrm>
          <a:noFill/>
        </p:spPr>
        <p:txBody>
          <a:bodyPr lIns="146304" tIns="91440" rIns="146304" bIns="91440" anchor="b" anchorCtr="0"/>
          <a:lstStyle>
            <a:lvl1pPr>
              <a:defRPr sz="4896" spc="-100" baseline="0">
                <a:solidFill>
                  <a:schemeClr val="tx2"/>
                </a:solidFill>
              </a:defRPr>
            </a:lvl1pPr>
          </a:lstStyle>
          <a:p>
            <a:r>
              <a:rPr lang="en-US"/>
              <a:t>Presentation title</a:t>
            </a:r>
          </a:p>
        </p:txBody>
      </p:sp>
      <p:grpSp>
        <p:nvGrpSpPr>
          <p:cNvPr id="14" name="Group 13">
            <a:extLst>
              <a:ext uri="{FF2B5EF4-FFF2-40B4-BE49-F238E27FC236}">
                <a16:creationId xmlns:a16="http://schemas.microsoft.com/office/drawing/2014/main" id="{B96F9D5E-5C6B-4641-83C6-68869A27714C}"/>
              </a:ext>
            </a:extLst>
          </p:cNvPr>
          <p:cNvGrpSpPr>
            <a:grpSpLocks noChangeAspect="1"/>
          </p:cNvGrpSpPr>
          <p:nvPr/>
        </p:nvGrpSpPr>
        <p:grpSpPr bwMode="gray">
          <a:xfrm>
            <a:off x="342872" y="479428"/>
            <a:ext cx="1260953" cy="360979"/>
            <a:chOff x="457200" y="1643393"/>
            <a:chExt cx="4492753" cy="964540"/>
          </a:xfrm>
        </p:grpSpPr>
        <p:pic>
          <p:nvPicPr>
            <p:cNvPr id="15" name="Picture 14">
              <a:extLst>
                <a:ext uri="{FF2B5EF4-FFF2-40B4-BE49-F238E27FC236}">
                  <a16:creationId xmlns:a16="http://schemas.microsoft.com/office/drawing/2014/main" id="{DFC7A27F-5447-47F2-8C77-F6BB87421C62}"/>
                </a:ext>
              </a:extLst>
            </p:cNvPr>
            <p:cNvPicPr>
              <a:picLocks noChangeAspect="1"/>
            </p:cNvPicPr>
            <p:nvPr/>
          </p:nvPicPr>
          <p:blipFill>
            <a:blip r:embed="rId4"/>
            <a:stretch>
              <a:fillRect/>
            </a:stretch>
          </p:blipFill>
          <p:spPr bwMode="gray">
            <a:xfrm>
              <a:off x="457200" y="1643393"/>
              <a:ext cx="964540" cy="964540"/>
            </a:xfrm>
            <a:prstGeom prst="rect">
              <a:avLst/>
            </a:prstGeom>
          </p:spPr>
        </p:pic>
        <p:sp>
          <p:nvSpPr>
            <p:cNvPr id="16" name="Freeform 12">
              <a:extLst>
                <a:ext uri="{FF2B5EF4-FFF2-40B4-BE49-F238E27FC236}">
                  <a16:creationId xmlns:a16="http://schemas.microsoft.com/office/drawing/2014/main" id="{BB2240CB-396F-4DCD-866E-48CBF8350D35}"/>
                </a:ext>
              </a:extLst>
            </p:cNvPr>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grpSp>
        <p:nvGrpSpPr>
          <p:cNvPr id="62" name="Group 61">
            <a:extLst>
              <a:ext uri="{FF2B5EF4-FFF2-40B4-BE49-F238E27FC236}">
                <a16:creationId xmlns:a16="http://schemas.microsoft.com/office/drawing/2014/main" id="{7A0EBE5E-32DC-44EB-BF58-F9CA0C094B00}"/>
              </a:ext>
            </a:extLst>
          </p:cNvPr>
          <p:cNvGrpSpPr/>
          <p:nvPr/>
        </p:nvGrpSpPr>
        <p:grpSpPr>
          <a:xfrm>
            <a:off x="3338449" y="1995064"/>
            <a:ext cx="2649666" cy="3004398"/>
            <a:chOff x="4922669" y="2543477"/>
            <a:chExt cx="2544932" cy="2423332"/>
          </a:xfrm>
        </p:grpSpPr>
        <p:sp>
          <p:nvSpPr>
            <p:cNvPr id="55" name="Rectangle 5">
              <a:extLst>
                <a:ext uri="{FF2B5EF4-FFF2-40B4-BE49-F238E27FC236}">
                  <a16:creationId xmlns:a16="http://schemas.microsoft.com/office/drawing/2014/main" id="{9976F3F5-A0DB-4029-BC15-2FC88D68A5FA}"/>
                </a:ext>
              </a:extLst>
            </p:cNvPr>
            <p:cNvSpPr>
              <a:spLocks noChangeArrowheads="1"/>
            </p:cNvSpPr>
            <p:nvPr/>
          </p:nvSpPr>
          <p:spPr bwMode="auto">
            <a:xfrm>
              <a:off x="4922669" y="4106189"/>
              <a:ext cx="472654" cy="8606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56" name="Rectangle 6">
              <a:extLst>
                <a:ext uri="{FF2B5EF4-FFF2-40B4-BE49-F238E27FC236}">
                  <a16:creationId xmlns:a16="http://schemas.microsoft.com/office/drawing/2014/main" id="{FD19BE52-096E-47D3-AF70-90210BB56D65}"/>
                </a:ext>
              </a:extLst>
            </p:cNvPr>
            <p:cNvSpPr>
              <a:spLocks noChangeArrowheads="1"/>
            </p:cNvSpPr>
            <p:nvPr/>
          </p:nvSpPr>
          <p:spPr bwMode="auto">
            <a:xfrm>
              <a:off x="5613433" y="3585280"/>
              <a:ext cx="472654" cy="13815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459"/>
            </a:p>
          </p:txBody>
        </p:sp>
        <p:sp>
          <p:nvSpPr>
            <p:cNvPr id="57" name="Rectangle 7">
              <a:extLst>
                <a:ext uri="{FF2B5EF4-FFF2-40B4-BE49-F238E27FC236}">
                  <a16:creationId xmlns:a16="http://schemas.microsoft.com/office/drawing/2014/main" id="{ED3270C9-18EE-48AB-ABBF-AED0F6FE5F10}"/>
                </a:ext>
              </a:extLst>
            </p:cNvPr>
            <p:cNvSpPr>
              <a:spLocks noChangeArrowheads="1"/>
            </p:cNvSpPr>
            <p:nvPr/>
          </p:nvSpPr>
          <p:spPr bwMode="auto">
            <a:xfrm>
              <a:off x="6994947" y="2543477"/>
              <a:ext cx="472654" cy="2423332"/>
            </a:xfrm>
            <a:prstGeom prst="rect">
              <a:avLst/>
            </a:prstGeom>
            <a:solidFill>
              <a:schemeClr val="accent2"/>
            </a:solidFill>
            <a:ln>
              <a:noFill/>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cs typeface="Segoe UI" pitchFamily="34" charset="0"/>
              </a:endParaRPr>
            </a:p>
          </p:txBody>
        </p:sp>
        <p:sp>
          <p:nvSpPr>
            <p:cNvPr id="58" name="Freeform 8">
              <a:extLst>
                <a:ext uri="{FF2B5EF4-FFF2-40B4-BE49-F238E27FC236}">
                  <a16:creationId xmlns:a16="http://schemas.microsoft.com/office/drawing/2014/main" id="{6563EBA9-F5CA-4E7C-A601-BA632950169F}"/>
                </a:ext>
              </a:extLst>
            </p:cNvPr>
            <p:cNvSpPr>
              <a:spLocks/>
            </p:cNvSpPr>
            <p:nvPr/>
          </p:nvSpPr>
          <p:spPr bwMode="auto">
            <a:xfrm>
              <a:off x="6304197" y="3064386"/>
              <a:ext cx="472654" cy="190242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459"/>
            </a:p>
          </p:txBody>
        </p:sp>
      </p:grpSp>
    </p:spTree>
    <p:extLst>
      <p:ext uri="{BB962C8B-B14F-4D97-AF65-F5344CB8AC3E}">
        <p14:creationId xmlns:p14="http://schemas.microsoft.com/office/powerpoint/2010/main" val="1157865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42F73E-EB8C-4D81-BD4B-BBC064A578AF}"/>
              </a:ext>
            </a:extLst>
          </p:cNvPr>
          <p:cNvSpPr>
            <a:spLocks noGrp="1"/>
          </p:cNvSpPr>
          <p:nvPr>
            <p:ph type="title"/>
          </p:nvPr>
        </p:nvSpPr>
        <p:spPr>
          <a:xfrm>
            <a:off x="328000" y="2579689"/>
            <a:ext cx="2820716" cy="917575"/>
          </a:xfrm>
        </p:spPr>
        <p:txBody>
          <a:bodyPr anchor="b"/>
          <a:lstStyle>
            <a:lvl1pPr algn="ctr">
              <a:defRPr/>
            </a:lvl1pPr>
          </a:lstStyle>
          <a:p>
            <a:r>
              <a:rPr lang="en-US"/>
              <a:t>Click to edit</a:t>
            </a:r>
          </a:p>
        </p:txBody>
      </p:sp>
      <p:sp>
        <p:nvSpPr>
          <p:cNvPr id="8" name="Text Placeholder 3">
            <a:extLst>
              <a:ext uri="{FF2B5EF4-FFF2-40B4-BE49-F238E27FC236}">
                <a16:creationId xmlns:a16="http://schemas.microsoft.com/office/drawing/2014/main" id="{3C50C101-2143-448D-9155-C9D2F212B2B5}"/>
              </a:ext>
            </a:extLst>
          </p:cNvPr>
          <p:cNvSpPr>
            <a:spLocks noGrp="1"/>
          </p:cNvSpPr>
          <p:nvPr>
            <p:ph type="body" sz="quarter" idx="11"/>
          </p:nvPr>
        </p:nvSpPr>
        <p:spPr>
          <a:xfrm>
            <a:off x="328001" y="3497264"/>
            <a:ext cx="2820716" cy="2601149"/>
          </a:xfrm>
          <a:prstGeom prst="rect">
            <a:avLst/>
          </a:prstGeom>
        </p:spPr>
        <p:txBody>
          <a:bodyPr lIns="182880" rIns="182880"/>
          <a:lstStyle>
            <a:lvl1pPr algn="ctr">
              <a:defRPr sz="2040"/>
            </a:lvl1pPr>
            <a:lvl2pPr algn="ctr">
              <a:defRPr sz="1800"/>
            </a:lvl2pPr>
            <a:lvl3pPr algn="ctr">
              <a:defRPr sz="1599" spc="204" baseline="0">
                <a:solidFill>
                  <a:schemeClr val="bg1">
                    <a:lumMod val="50000"/>
                  </a:schemeClr>
                </a:solidFill>
              </a:defRPr>
            </a:lvl3pPr>
            <a:lvl4pPr algn="ctr">
              <a:defRPr sz="1632"/>
            </a:lvl4pPr>
            <a:lvl5pPr algn="ctr">
              <a:defRPr sz="1632"/>
            </a:lvl5pPr>
            <a:lvl6pPr marL="0" indent="0" algn="ctr">
              <a:spcBef>
                <a:spcPts val="1224"/>
              </a:spcBef>
              <a:defRPr lang="en-US" sz="1836" b="1" kern="1200" cap="all" spc="0" baseline="0" dirty="0">
                <a:solidFill>
                  <a:schemeClr val="tx2"/>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
        <p:nvSpPr>
          <p:cNvPr id="6" name="Picture Placeholder 6">
            <a:extLst>
              <a:ext uri="{FF2B5EF4-FFF2-40B4-BE49-F238E27FC236}">
                <a16:creationId xmlns:a16="http://schemas.microsoft.com/office/drawing/2014/main" id="{B9F17DB5-CC00-4063-81C5-21D81026B89D}"/>
              </a:ext>
            </a:extLst>
          </p:cNvPr>
          <p:cNvSpPr>
            <a:spLocks noGrp="1"/>
          </p:cNvSpPr>
          <p:nvPr>
            <p:ph type="pic" sz="quarter" idx="10"/>
          </p:nvPr>
        </p:nvSpPr>
        <p:spPr>
          <a:xfrm>
            <a:off x="3148716" y="351131"/>
            <a:ext cx="5965953" cy="6331024"/>
          </a:xfrm>
          <a:prstGeom prst="rect">
            <a:avLst/>
          </a:prstGeom>
        </p:spPr>
        <p:txBody>
          <a:bodyPr>
            <a:noAutofit/>
          </a:bodyPr>
          <a:lstStyle/>
          <a:p>
            <a:endParaRPr lang="fr-CA"/>
          </a:p>
        </p:txBody>
      </p:sp>
    </p:spTree>
    <p:extLst>
      <p:ext uri="{BB962C8B-B14F-4D97-AF65-F5344CB8AC3E}">
        <p14:creationId xmlns:p14="http://schemas.microsoft.com/office/powerpoint/2010/main" val="390207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3E22BE1-607D-4AAE-AF0F-4D08D6FEC39A}"/>
              </a:ext>
            </a:extLst>
          </p:cNvPr>
          <p:cNvSpPr>
            <a:spLocks noGrp="1"/>
          </p:cNvSpPr>
          <p:nvPr>
            <p:ph type="body" sz="quarter" idx="11"/>
          </p:nvPr>
        </p:nvSpPr>
        <p:spPr>
          <a:xfrm>
            <a:off x="328001" y="3497264"/>
            <a:ext cx="2820716" cy="2601149"/>
          </a:xfrm>
          <a:prstGeom prst="rect">
            <a:avLst/>
          </a:prstGeom>
        </p:spPr>
        <p:txBody>
          <a:bodyPr lIns="182880" rIns="182880"/>
          <a:lstStyle>
            <a:lvl1pPr algn="ctr">
              <a:defRPr sz="2040"/>
            </a:lvl1pPr>
            <a:lvl2pPr algn="ctr">
              <a:defRPr sz="1800"/>
            </a:lvl2pPr>
            <a:lvl3pPr algn="ctr">
              <a:defRPr sz="1599" spc="204" baseline="0">
                <a:solidFill>
                  <a:schemeClr val="bg1">
                    <a:lumMod val="50000"/>
                  </a:schemeClr>
                </a:solidFill>
              </a:defRPr>
            </a:lvl3pPr>
            <a:lvl4pPr algn="ctr">
              <a:defRPr sz="1632"/>
            </a:lvl4pPr>
            <a:lvl5pPr algn="ctr">
              <a:defRPr sz="1632"/>
            </a:lvl5pPr>
            <a:lvl6pPr marL="0" indent="0" algn="ctr">
              <a:spcBef>
                <a:spcPts val="1224"/>
              </a:spcBef>
              <a:defRPr lang="en-US" sz="1836" b="1" kern="1200" cap="all" spc="0" baseline="0" dirty="0">
                <a:solidFill>
                  <a:schemeClr val="tx2"/>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
        <p:nvSpPr>
          <p:cNvPr id="4" name="Picture Placeholder 6">
            <a:extLst>
              <a:ext uri="{FF2B5EF4-FFF2-40B4-BE49-F238E27FC236}">
                <a16:creationId xmlns:a16="http://schemas.microsoft.com/office/drawing/2014/main" id="{D5F0E1CF-BEB1-4C43-A49C-B9FCCEFF20D0}"/>
              </a:ext>
            </a:extLst>
          </p:cNvPr>
          <p:cNvSpPr>
            <a:spLocks noGrp="1"/>
          </p:cNvSpPr>
          <p:nvPr>
            <p:ph type="pic" sz="quarter" idx="10"/>
          </p:nvPr>
        </p:nvSpPr>
        <p:spPr>
          <a:xfrm>
            <a:off x="3148716" y="351131"/>
            <a:ext cx="5965953" cy="6331024"/>
          </a:xfrm>
          <a:prstGeom prst="rect">
            <a:avLst/>
          </a:prstGeom>
        </p:spPr>
        <p:txBody>
          <a:bodyPr>
            <a:noAutofit/>
          </a:bodyPr>
          <a:lstStyle/>
          <a:p>
            <a:endParaRPr lang="fr-CA"/>
          </a:p>
        </p:txBody>
      </p:sp>
    </p:spTree>
    <p:extLst>
      <p:ext uri="{BB962C8B-B14F-4D97-AF65-F5344CB8AC3E}">
        <p14:creationId xmlns:p14="http://schemas.microsoft.com/office/powerpoint/2010/main" val="1952092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904A7-FC82-4D81-92A2-D3BA25F1B57F}"/>
              </a:ext>
            </a:extLst>
          </p:cNvPr>
          <p:cNvSpPr>
            <a:spLocks noGrp="1"/>
          </p:cNvSpPr>
          <p:nvPr>
            <p:ph type="body" sz="quarter" idx="11"/>
          </p:nvPr>
        </p:nvSpPr>
        <p:spPr>
          <a:xfrm>
            <a:off x="329156" y="3497263"/>
            <a:ext cx="2819561" cy="2595656"/>
          </a:xfrm>
          <a:prstGeom prst="rect">
            <a:avLst/>
          </a:prstGeom>
        </p:spPr>
        <p:txBody>
          <a:bodyPr lIns="182880" rIns="182880"/>
          <a:lstStyle>
            <a:lvl1pPr algn="ctr">
              <a:defRPr sz="2040"/>
            </a:lvl1pPr>
            <a:lvl2pPr algn="ctr">
              <a:defRPr sz="1800"/>
            </a:lvl2pPr>
            <a:lvl3pPr algn="ctr">
              <a:defRPr sz="1599" spc="204" baseline="0">
                <a:solidFill>
                  <a:schemeClr val="bg1">
                    <a:lumMod val="50000"/>
                  </a:schemeClr>
                </a:solidFill>
              </a:defRPr>
            </a:lvl3pPr>
            <a:lvl4pPr algn="ctr">
              <a:defRPr sz="1632"/>
            </a:lvl4pPr>
            <a:lvl5pPr algn="ctr">
              <a:defRPr sz="1632"/>
            </a:lvl5pPr>
            <a:lvl6pPr marL="0" indent="0" algn="ctr">
              <a:spcBef>
                <a:spcPts val="1224"/>
              </a:spcBef>
              <a:defRPr lang="en-US" sz="1800" b="1" kern="1200" cap="all" spc="0" baseline="0" dirty="0">
                <a:solidFill>
                  <a:schemeClr val="tx2"/>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
        <p:nvSpPr>
          <p:cNvPr id="5" name="Picture Placeholder 6">
            <a:extLst>
              <a:ext uri="{FF2B5EF4-FFF2-40B4-BE49-F238E27FC236}">
                <a16:creationId xmlns:a16="http://schemas.microsoft.com/office/drawing/2014/main" id="{EBCFAAE4-1C7A-4B6E-A618-99EFF295B31B}"/>
              </a:ext>
            </a:extLst>
          </p:cNvPr>
          <p:cNvSpPr>
            <a:spLocks noGrp="1"/>
          </p:cNvSpPr>
          <p:nvPr>
            <p:ph type="pic" sz="quarter" idx="10"/>
          </p:nvPr>
        </p:nvSpPr>
        <p:spPr>
          <a:xfrm>
            <a:off x="3148716" y="351131"/>
            <a:ext cx="5965953" cy="6331024"/>
          </a:xfrm>
          <a:prstGeom prst="rect">
            <a:avLst/>
          </a:prstGeom>
        </p:spPr>
        <p:txBody>
          <a:bodyPr>
            <a:noAutofit/>
          </a:bodyPr>
          <a:lstStyle/>
          <a:p>
            <a:endParaRPr lang="fr-CA"/>
          </a:p>
        </p:txBody>
      </p:sp>
    </p:spTree>
    <p:extLst>
      <p:ext uri="{BB962C8B-B14F-4D97-AF65-F5344CB8AC3E}">
        <p14:creationId xmlns:p14="http://schemas.microsoft.com/office/powerpoint/2010/main" val="3536740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36395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8BF21B-DDCC-4171-AC3C-AA34266E466F}"/>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E816526B-DAF5-4866-9DB9-57411FE76474}"/>
              </a:ext>
            </a:extLst>
          </p:cNvPr>
          <p:cNvSpPr/>
          <p:nvPr userDrawn="1"/>
        </p:nvSpPr>
        <p:spPr bwMode="auto">
          <a:xfrm rot="5400000">
            <a:off x="1723205" y="-571161"/>
            <a:ext cx="5880159" cy="93265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Picture Placeholder 2">
            <a:extLst>
              <a:ext uri="{FF2B5EF4-FFF2-40B4-BE49-F238E27FC236}">
                <a16:creationId xmlns:a16="http://schemas.microsoft.com/office/drawing/2014/main" id="{F558BDA1-574B-4727-870B-CBF289C05958}"/>
              </a:ext>
            </a:extLst>
          </p:cNvPr>
          <p:cNvSpPr>
            <a:spLocks noGrp="1"/>
          </p:cNvSpPr>
          <p:nvPr>
            <p:ph type="pic" sz="quarter" idx="10"/>
          </p:nvPr>
        </p:nvSpPr>
        <p:spPr>
          <a:xfrm>
            <a:off x="-1719584" y="1020413"/>
            <a:ext cx="1398984" cy="467179"/>
          </a:xfrm>
          <a:prstGeom prst="rect">
            <a:avLst/>
          </a:prstGeom>
        </p:spPr>
        <p:txBody>
          <a:bodyPr/>
          <a:lstStyle/>
          <a:p>
            <a:endParaRPr lang="en-US"/>
          </a:p>
        </p:txBody>
      </p:sp>
    </p:spTree>
    <p:extLst>
      <p:ext uri="{BB962C8B-B14F-4D97-AF65-F5344CB8AC3E}">
        <p14:creationId xmlns:p14="http://schemas.microsoft.com/office/powerpoint/2010/main" val="8577694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1DCEA9-5240-4A5B-A99C-AA97C1C1C2DC}"/>
              </a:ext>
            </a:extLst>
          </p:cNvPr>
          <p:cNvSpPr>
            <a:spLocks noGrp="1"/>
          </p:cNvSpPr>
          <p:nvPr>
            <p:ph type="pic" sz="quarter" idx="17"/>
          </p:nvPr>
        </p:nvSpPr>
        <p:spPr>
          <a:xfrm>
            <a:off x="0" y="0"/>
            <a:ext cx="9326563" cy="470856"/>
          </a:xfrm>
          <a:prstGeom prst="rect">
            <a:avLst/>
          </a:prstGeom>
        </p:spPr>
        <p:txBody>
          <a:bodyPr/>
          <a:lstStyle/>
          <a:p>
            <a:endParaRPr lang="en-US"/>
          </a:p>
        </p:txBody>
      </p:sp>
      <p:sp>
        <p:nvSpPr>
          <p:cNvPr id="3" name="Picture Placeholder 2">
            <a:extLst>
              <a:ext uri="{FF2B5EF4-FFF2-40B4-BE49-F238E27FC236}">
                <a16:creationId xmlns:a16="http://schemas.microsoft.com/office/drawing/2014/main" id="{99C3ECDE-24A9-414B-B302-F52EC357E853}"/>
              </a:ext>
            </a:extLst>
          </p:cNvPr>
          <p:cNvSpPr>
            <a:spLocks noGrp="1"/>
          </p:cNvSpPr>
          <p:nvPr>
            <p:ph type="pic" sz="quarter" idx="18"/>
          </p:nvPr>
        </p:nvSpPr>
        <p:spPr>
          <a:xfrm>
            <a:off x="1" y="0"/>
            <a:ext cx="9326562" cy="470856"/>
          </a:xfrm>
          <a:prstGeom prst="rect">
            <a:avLst/>
          </a:prstGeom>
        </p:spPr>
        <p:txBody>
          <a:bodyPr/>
          <a:lstStyle/>
          <a:p>
            <a:endParaRPr lang="en-US"/>
          </a:p>
        </p:txBody>
      </p:sp>
    </p:spTree>
    <p:extLst>
      <p:ext uri="{BB962C8B-B14F-4D97-AF65-F5344CB8AC3E}">
        <p14:creationId xmlns:p14="http://schemas.microsoft.com/office/powerpoint/2010/main" val="2569065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1DCEA9-5240-4A5B-A99C-AA97C1C1C2DC}"/>
              </a:ext>
            </a:extLst>
          </p:cNvPr>
          <p:cNvSpPr>
            <a:spLocks noGrp="1"/>
          </p:cNvSpPr>
          <p:nvPr>
            <p:ph type="pic" sz="quarter" idx="17"/>
          </p:nvPr>
        </p:nvSpPr>
        <p:spPr>
          <a:xfrm>
            <a:off x="0" y="0"/>
            <a:ext cx="9326563" cy="470856"/>
          </a:xfrm>
          <a:prstGeom prst="rect">
            <a:avLst/>
          </a:prstGeom>
        </p:spPr>
        <p:txBody>
          <a:bodyPr/>
          <a:lstStyle/>
          <a:p>
            <a:endParaRPr lang="en-US"/>
          </a:p>
        </p:txBody>
      </p:sp>
      <p:sp>
        <p:nvSpPr>
          <p:cNvPr id="3" name="Picture Placeholder 2">
            <a:extLst>
              <a:ext uri="{FF2B5EF4-FFF2-40B4-BE49-F238E27FC236}">
                <a16:creationId xmlns:a16="http://schemas.microsoft.com/office/drawing/2014/main" id="{99C3ECDE-24A9-414B-B302-F52EC357E853}"/>
              </a:ext>
            </a:extLst>
          </p:cNvPr>
          <p:cNvSpPr>
            <a:spLocks noGrp="1"/>
          </p:cNvSpPr>
          <p:nvPr>
            <p:ph type="pic" sz="quarter" idx="18"/>
          </p:nvPr>
        </p:nvSpPr>
        <p:spPr>
          <a:xfrm>
            <a:off x="1" y="0"/>
            <a:ext cx="9326562" cy="470856"/>
          </a:xfrm>
          <a:prstGeom prst="rect">
            <a:avLst/>
          </a:prstGeom>
        </p:spPr>
        <p:txBody>
          <a:bodyPr/>
          <a:lstStyle/>
          <a:p>
            <a:endParaRPr lang="en-US"/>
          </a:p>
        </p:txBody>
      </p:sp>
    </p:spTree>
    <p:extLst>
      <p:ext uri="{BB962C8B-B14F-4D97-AF65-F5344CB8AC3E}">
        <p14:creationId xmlns:p14="http://schemas.microsoft.com/office/powerpoint/2010/main" val="178470175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0B91D23E-E9E1-4974-9A06-35D983CDCFB8}"/>
              </a:ext>
            </a:extLst>
          </p:cNvPr>
          <p:cNvSpPr>
            <a:spLocks noGrp="1"/>
          </p:cNvSpPr>
          <p:nvPr>
            <p:ph type="pic" sz="quarter" idx="18"/>
          </p:nvPr>
        </p:nvSpPr>
        <p:spPr>
          <a:xfrm>
            <a:off x="0" y="0"/>
            <a:ext cx="9326563" cy="470856"/>
          </a:xfrm>
          <a:prstGeom prst="rect">
            <a:avLst/>
          </a:prstGeom>
        </p:spPr>
        <p:txBody>
          <a:bodyPr/>
          <a:lstStyle/>
          <a:p>
            <a:endParaRPr lang="en-US"/>
          </a:p>
        </p:txBody>
      </p:sp>
      <p:sp>
        <p:nvSpPr>
          <p:cNvPr id="55" name="Picture Placeholder 54">
            <a:extLst>
              <a:ext uri="{FF2B5EF4-FFF2-40B4-BE49-F238E27FC236}">
                <a16:creationId xmlns:a16="http://schemas.microsoft.com/office/drawing/2014/main" id="{BAD6103F-F220-4DF8-89C9-654A1543F204}"/>
              </a:ext>
            </a:extLst>
          </p:cNvPr>
          <p:cNvSpPr>
            <a:spLocks noGrp="1"/>
          </p:cNvSpPr>
          <p:nvPr>
            <p:ph type="pic" sz="quarter" idx="17"/>
          </p:nvPr>
        </p:nvSpPr>
        <p:spPr>
          <a:xfrm>
            <a:off x="0" y="1"/>
            <a:ext cx="9326563" cy="6994525"/>
          </a:xfrm>
          <a:custGeom>
            <a:avLst/>
            <a:gdLst>
              <a:gd name="connsiteX0" fmla="*/ 3899574 w 12436475"/>
              <a:gd name="connsiteY0" fmla="*/ 5720695 h 6994525"/>
              <a:gd name="connsiteX1" fmla="*/ 3846071 w 12436475"/>
              <a:gd name="connsiteY1" fmla="*/ 5774198 h 6994525"/>
              <a:gd name="connsiteX2" fmla="*/ 3899574 w 12436475"/>
              <a:gd name="connsiteY2" fmla="*/ 5827701 h 6994525"/>
              <a:gd name="connsiteX3" fmla="*/ 3953077 w 12436475"/>
              <a:gd name="connsiteY3" fmla="*/ 5774198 h 6994525"/>
              <a:gd name="connsiteX4" fmla="*/ 3899574 w 12436475"/>
              <a:gd name="connsiteY4" fmla="*/ 5720695 h 6994525"/>
              <a:gd name="connsiteX5" fmla="*/ 3299696 w 12436475"/>
              <a:gd name="connsiteY5" fmla="*/ 5449770 h 6994525"/>
              <a:gd name="connsiteX6" fmla="*/ 3246193 w 12436475"/>
              <a:gd name="connsiteY6" fmla="*/ 5503273 h 6994525"/>
              <a:gd name="connsiteX7" fmla="*/ 3299696 w 12436475"/>
              <a:gd name="connsiteY7" fmla="*/ 5556776 h 6994525"/>
              <a:gd name="connsiteX8" fmla="*/ 3353199 w 12436475"/>
              <a:gd name="connsiteY8" fmla="*/ 5503273 h 6994525"/>
              <a:gd name="connsiteX9" fmla="*/ 3299696 w 12436475"/>
              <a:gd name="connsiteY9" fmla="*/ 5449770 h 6994525"/>
              <a:gd name="connsiteX10" fmla="*/ 3129520 w 12436475"/>
              <a:gd name="connsiteY10" fmla="*/ 5449770 h 6994525"/>
              <a:gd name="connsiteX11" fmla="*/ 3076017 w 12436475"/>
              <a:gd name="connsiteY11" fmla="*/ 5503273 h 6994525"/>
              <a:gd name="connsiteX12" fmla="*/ 3129520 w 12436475"/>
              <a:gd name="connsiteY12" fmla="*/ 5556776 h 6994525"/>
              <a:gd name="connsiteX13" fmla="*/ 3183023 w 12436475"/>
              <a:gd name="connsiteY13" fmla="*/ 5503273 h 6994525"/>
              <a:gd name="connsiteX14" fmla="*/ 3129520 w 12436475"/>
              <a:gd name="connsiteY14" fmla="*/ 5449770 h 6994525"/>
              <a:gd name="connsiteX15" fmla="*/ 1752934 w 12436475"/>
              <a:gd name="connsiteY15" fmla="*/ 5439759 h 6994525"/>
              <a:gd name="connsiteX16" fmla="*/ 1699431 w 12436475"/>
              <a:gd name="connsiteY16" fmla="*/ 5493262 h 6994525"/>
              <a:gd name="connsiteX17" fmla="*/ 1752934 w 12436475"/>
              <a:gd name="connsiteY17" fmla="*/ 5546765 h 6994525"/>
              <a:gd name="connsiteX18" fmla="*/ 1806437 w 12436475"/>
              <a:gd name="connsiteY18" fmla="*/ 5493262 h 6994525"/>
              <a:gd name="connsiteX19" fmla="*/ 1752934 w 12436475"/>
              <a:gd name="connsiteY19" fmla="*/ 5439759 h 6994525"/>
              <a:gd name="connsiteX20" fmla="*/ 1924149 w 12436475"/>
              <a:gd name="connsiteY20" fmla="*/ 5439055 h 6994525"/>
              <a:gd name="connsiteX21" fmla="*/ 1870646 w 12436475"/>
              <a:gd name="connsiteY21" fmla="*/ 5492558 h 6994525"/>
              <a:gd name="connsiteX22" fmla="*/ 1924149 w 12436475"/>
              <a:gd name="connsiteY22" fmla="*/ 5546061 h 6994525"/>
              <a:gd name="connsiteX23" fmla="*/ 1977652 w 12436475"/>
              <a:gd name="connsiteY23" fmla="*/ 5492558 h 6994525"/>
              <a:gd name="connsiteX24" fmla="*/ 1924149 w 12436475"/>
              <a:gd name="connsiteY24" fmla="*/ 5439055 h 6994525"/>
              <a:gd name="connsiteX25" fmla="*/ 1579032 w 12436475"/>
              <a:gd name="connsiteY25" fmla="*/ 5439055 h 6994525"/>
              <a:gd name="connsiteX26" fmla="*/ 1525529 w 12436475"/>
              <a:gd name="connsiteY26" fmla="*/ 5492558 h 6994525"/>
              <a:gd name="connsiteX27" fmla="*/ 1579032 w 12436475"/>
              <a:gd name="connsiteY27" fmla="*/ 5546061 h 6994525"/>
              <a:gd name="connsiteX28" fmla="*/ 1632535 w 12436475"/>
              <a:gd name="connsiteY28" fmla="*/ 5492558 h 6994525"/>
              <a:gd name="connsiteX29" fmla="*/ 1579032 w 12436475"/>
              <a:gd name="connsiteY29" fmla="*/ 5439055 h 6994525"/>
              <a:gd name="connsiteX30" fmla="*/ 2788626 w 12436475"/>
              <a:gd name="connsiteY30" fmla="*/ 5432181 h 6994525"/>
              <a:gd name="connsiteX31" fmla="*/ 2735123 w 12436475"/>
              <a:gd name="connsiteY31" fmla="*/ 5485684 h 6994525"/>
              <a:gd name="connsiteX32" fmla="*/ 2788626 w 12436475"/>
              <a:gd name="connsiteY32" fmla="*/ 5539187 h 6994525"/>
              <a:gd name="connsiteX33" fmla="*/ 2842129 w 12436475"/>
              <a:gd name="connsiteY33" fmla="*/ 5485684 h 6994525"/>
              <a:gd name="connsiteX34" fmla="*/ 2788626 w 12436475"/>
              <a:gd name="connsiteY34" fmla="*/ 5432181 h 6994525"/>
              <a:gd name="connsiteX35" fmla="*/ 2622718 w 12436475"/>
              <a:gd name="connsiteY35" fmla="*/ 5432181 h 6994525"/>
              <a:gd name="connsiteX36" fmla="*/ 2569215 w 12436475"/>
              <a:gd name="connsiteY36" fmla="*/ 5485684 h 6994525"/>
              <a:gd name="connsiteX37" fmla="*/ 2622718 w 12436475"/>
              <a:gd name="connsiteY37" fmla="*/ 5539187 h 6994525"/>
              <a:gd name="connsiteX38" fmla="*/ 2676221 w 12436475"/>
              <a:gd name="connsiteY38" fmla="*/ 5485684 h 6994525"/>
              <a:gd name="connsiteX39" fmla="*/ 2622718 w 12436475"/>
              <a:gd name="connsiteY39" fmla="*/ 5432181 h 6994525"/>
              <a:gd name="connsiteX40" fmla="*/ 2441478 w 12436475"/>
              <a:gd name="connsiteY40" fmla="*/ 5432181 h 6994525"/>
              <a:gd name="connsiteX41" fmla="*/ 2387975 w 12436475"/>
              <a:gd name="connsiteY41" fmla="*/ 5485684 h 6994525"/>
              <a:gd name="connsiteX42" fmla="*/ 2441478 w 12436475"/>
              <a:gd name="connsiteY42" fmla="*/ 5539187 h 6994525"/>
              <a:gd name="connsiteX43" fmla="*/ 2494981 w 12436475"/>
              <a:gd name="connsiteY43" fmla="*/ 5485684 h 6994525"/>
              <a:gd name="connsiteX44" fmla="*/ 2441478 w 12436475"/>
              <a:gd name="connsiteY44" fmla="*/ 5432181 h 6994525"/>
              <a:gd name="connsiteX45" fmla="*/ 2271953 w 12436475"/>
              <a:gd name="connsiteY45" fmla="*/ 5432181 h 6994525"/>
              <a:gd name="connsiteX46" fmla="*/ 2218450 w 12436475"/>
              <a:gd name="connsiteY46" fmla="*/ 5485684 h 6994525"/>
              <a:gd name="connsiteX47" fmla="*/ 2271953 w 12436475"/>
              <a:gd name="connsiteY47" fmla="*/ 5539187 h 6994525"/>
              <a:gd name="connsiteX48" fmla="*/ 2325456 w 12436475"/>
              <a:gd name="connsiteY48" fmla="*/ 5485684 h 6994525"/>
              <a:gd name="connsiteX49" fmla="*/ 2271953 w 12436475"/>
              <a:gd name="connsiteY49" fmla="*/ 5432181 h 6994525"/>
              <a:gd name="connsiteX50" fmla="*/ 6438614 w 12436475"/>
              <a:gd name="connsiteY50" fmla="*/ 5396268 h 6994525"/>
              <a:gd name="connsiteX51" fmla="*/ 6385111 w 12436475"/>
              <a:gd name="connsiteY51" fmla="*/ 5449771 h 6994525"/>
              <a:gd name="connsiteX52" fmla="*/ 6438614 w 12436475"/>
              <a:gd name="connsiteY52" fmla="*/ 5503274 h 6994525"/>
              <a:gd name="connsiteX53" fmla="*/ 6492117 w 12436475"/>
              <a:gd name="connsiteY53" fmla="*/ 5449771 h 6994525"/>
              <a:gd name="connsiteX54" fmla="*/ 6438614 w 12436475"/>
              <a:gd name="connsiteY54" fmla="*/ 5396268 h 6994525"/>
              <a:gd name="connsiteX55" fmla="*/ 6030399 w 12436475"/>
              <a:gd name="connsiteY55" fmla="*/ 5254754 h 6994525"/>
              <a:gd name="connsiteX56" fmla="*/ 5976896 w 12436475"/>
              <a:gd name="connsiteY56" fmla="*/ 5308257 h 6994525"/>
              <a:gd name="connsiteX57" fmla="*/ 6030399 w 12436475"/>
              <a:gd name="connsiteY57" fmla="*/ 5361760 h 6994525"/>
              <a:gd name="connsiteX58" fmla="*/ 6083902 w 12436475"/>
              <a:gd name="connsiteY58" fmla="*/ 5308257 h 6994525"/>
              <a:gd name="connsiteX59" fmla="*/ 6030399 w 12436475"/>
              <a:gd name="connsiteY59" fmla="*/ 5254754 h 6994525"/>
              <a:gd name="connsiteX60" fmla="*/ 4272993 w 12436475"/>
              <a:gd name="connsiteY60" fmla="*/ 5221606 h 6994525"/>
              <a:gd name="connsiteX61" fmla="*/ 4219489 w 12436475"/>
              <a:gd name="connsiteY61" fmla="*/ 5275109 h 6994525"/>
              <a:gd name="connsiteX62" fmla="*/ 4272993 w 12436475"/>
              <a:gd name="connsiteY62" fmla="*/ 5328612 h 6994525"/>
              <a:gd name="connsiteX63" fmla="*/ 4326495 w 12436475"/>
              <a:gd name="connsiteY63" fmla="*/ 5275109 h 6994525"/>
              <a:gd name="connsiteX64" fmla="*/ 4272993 w 12436475"/>
              <a:gd name="connsiteY64" fmla="*/ 5221606 h 6994525"/>
              <a:gd name="connsiteX65" fmla="*/ 3998451 w 12436475"/>
              <a:gd name="connsiteY65" fmla="*/ 5185550 h 6994525"/>
              <a:gd name="connsiteX66" fmla="*/ 3944948 w 12436475"/>
              <a:gd name="connsiteY66" fmla="*/ 5239053 h 6994525"/>
              <a:gd name="connsiteX67" fmla="*/ 3998451 w 12436475"/>
              <a:gd name="connsiteY67" fmla="*/ 5292556 h 6994525"/>
              <a:gd name="connsiteX68" fmla="*/ 4051954 w 12436475"/>
              <a:gd name="connsiteY68" fmla="*/ 5239053 h 6994525"/>
              <a:gd name="connsiteX69" fmla="*/ 3998451 w 12436475"/>
              <a:gd name="connsiteY69" fmla="*/ 5185550 h 6994525"/>
              <a:gd name="connsiteX70" fmla="*/ 3478656 w 12436475"/>
              <a:gd name="connsiteY70" fmla="*/ 5183222 h 6994525"/>
              <a:gd name="connsiteX71" fmla="*/ 3425153 w 12436475"/>
              <a:gd name="connsiteY71" fmla="*/ 5236725 h 6994525"/>
              <a:gd name="connsiteX72" fmla="*/ 3478656 w 12436475"/>
              <a:gd name="connsiteY72" fmla="*/ 5290228 h 6994525"/>
              <a:gd name="connsiteX73" fmla="*/ 3532159 w 12436475"/>
              <a:gd name="connsiteY73" fmla="*/ 5236725 h 6994525"/>
              <a:gd name="connsiteX74" fmla="*/ 3478656 w 12436475"/>
              <a:gd name="connsiteY74" fmla="*/ 5183222 h 6994525"/>
              <a:gd name="connsiteX75" fmla="*/ 3299696 w 12436475"/>
              <a:gd name="connsiteY75" fmla="*/ 5183222 h 6994525"/>
              <a:gd name="connsiteX76" fmla="*/ 3246193 w 12436475"/>
              <a:gd name="connsiteY76" fmla="*/ 5236725 h 6994525"/>
              <a:gd name="connsiteX77" fmla="*/ 3299696 w 12436475"/>
              <a:gd name="connsiteY77" fmla="*/ 5290228 h 6994525"/>
              <a:gd name="connsiteX78" fmla="*/ 3353199 w 12436475"/>
              <a:gd name="connsiteY78" fmla="*/ 5236725 h 6994525"/>
              <a:gd name="connsiteX79" fmla="*/ 3299696 w 12436475"/>
              <a:gd name="connsiteY79" fmla="*/ 5183222 h 6994525"/>
              <a:gd name="connsiteX80" fmla="*/ 3129520 w 12436475"/>
              <a:gd name="connsiteY80" fmla="*/ 5183222 h 6994525"/>
              <a:gd name="connsiteX81" fmla="*/ 3076017 w 12436475"/>
              <a:gd name="connsiteY81" fmla="*/ 5236725 h 6994525"/>
              <a:gd name="connsiteX82" fmla="*/ 3129520 w 12436475"/>
              <a:gd name="connsiteY82" fmla="*/ 5290228 h 6994525"/>
              <a:gd name="connsiteX83" fmla="*/ 3183023 w 12436475"/>
              <a:gd name="connsiteY83" fmla="*/ 5236725 h 6994525"/>
              <a:gd name="connsiteX84" fmla="*/ 3129520 w 12436475"/>
              <a:gd name="connsiteY84" fmla="*/ 5183222 h 6994525"/>
              <a:gd name="connsiteX85" fmla="*/ 2967586 w 12436475"/>
              <a:gd name="connsiteY85" fmla="*/ 5183222 h 6994525"/>
              <a:gd name="connsiteX86" fmla="*/ 2914083 w 12436475"/>
              <a:gd name="connsiteY86" fmla="*/ 5236725 h 6994525"/>
              <a:gd name="connsiteX87" fmla="*/ 2967586 w 12436475"/>
              <a:gd name="connsiteY87" fmla="*/ 5290228 h 6994525"/>
              <a:gd name="connsiteX88" fmla="*/ 3021089 w 12436475"/>
              <a:gd name="connsiteY88" fmla="*/ 5236725 h 6994525"/>
              <a:gd name="connsiteX89" fmla="*/ 2967586 w 12436475"/>
              <a:gd name="connsiteY89" fmla="*/ 5183222 h 6994525"/>
              <a:gd name="connsiteX90" fmla="*/ 2788626 w 12436475"/>
              <a:gd name="connsiteY90" fmla="*/ 5183222 h 6994525"/>
              <a:gd name="connsiteX91" fmla="*/ 2735123 w 12436475"/>
              <a:gd name="connsiteY91" fmla="*/ 5236725 h 6994525"/>
              <a:gd name="connsiteX92" fmla="*/ 2788626 w 12436475"/>
              <a:gd name="connsiteY92" fmla="*/ 5290228 h 6994525"/>
              <a:gd name="connsiteX93" fmla="*/ 2842129 w 12436475"/>
              <a:gd name="connsiteY93" fmla="*/ 5236725 h 6994525"/>
              <a:gd name="connsiteX94" fmla="*/ 2788626 w 12436475"/>
              <a:gd name="connsiteY94" fmla="*/ 5183222 h 6994525"/>
              <a:gd name="connsiteX95" fmla="*/ 2622718 w 12436475"/>
              <a:gd name="connsiteY95" fmla="*/ 5183222 h 6994525"/>
              <a:gd name="connsiteX96" fmla="*/ 2569215 w 12436475"/>
              <a:gd name="connsiteY96" fmla="*/ 5236725 h 6994525"/>
              <a:gd name="connsiteX97" fmla="*/ 2622718 w 12436475"/>
              <a:gd name="connsiteY97" fmla="*/ 5290228 h 6994525"/>
              <a:gd name="connsiteX98" fmla="*/ 2676221 w 12436475"/>
              <a:gd name="connsiteY98" fmla="*/ 5236725 h 6994525"/>
              <a:gd name="connsiteX99" fmla="*/ 2622718 w 12436475"/>
              <a:gd name="connsiteY99" fmla="*/ 5183222 h 6994525"/>
              <a:gd name="connsiteX100" fmla="*/ 2441478 w 12436475"/>
              <a:gd name="connsiteY100" fmla="*/ 5183222 h 6994525"/>
              <a:gd name="connsiteX101" fmla="*/ 2387975 w 12436475"/>
              <a:gd name="connsiteY101" fmla="*/ 5236725 h 6994525"/>
              <a:gd name="connsiteX102" fmla="*/ 2441478 w 12436475"/>
              <a:gd name="connsiteY102" fmla="*/ 5290228 h 6994525"/>
              <a:gd name="connsiteX103" fmla="*/ 2494981 w 12436475"/>
              <a:gd name="connsiteY103" fmla="*/ 5236725 h 6994525"/>
              <a:gd name="connsiteX104" fmla="*/ 2441478 w 12436475"/>
              <a:gd name="connsiteY104" fmla="*/ 5183222 h 6994525"/>
              <a:gd name="connsiteX105" fmla="*/ 2271953 w 12436475"/>
              <a:gd name="connsiteY105" fmla="*/ 5183222 h 6994525"/>
              <a:gd name="connsiteX106" fmla="*/ 2218450 w 12436475"/>
              <a:gd name="connsiteY106" fmla="*/ 5236725 h 6994525"/>
              <a:gd name="connsiteX107" fmla="*/ 2271953 w 12436475"/>
              <a:gd name="connsiteY107" fmla="*/ 5290228 h 6994525"/>
              <a:gd name="connsiteX108" fmla="*/ 2325456 w 12436475"/>
              <a:gd name="connsiteY108" fmla="*/ 5236725 h 6994525"/>
              <a:gd name="connsiteX109" fmla="*/ 2271953 w 12436475"/>
              <a:gd name="connsiteY109" fmla="*/ 5183222 h 6994525"/>
              <a:gd name="connsiteX110" fmla="*/ 2090714 w 12436475"/>
              <a:gd name="connsiteY110" fmla="*/ 5183222 h 6994525"/>
              <a:gd name="connsiteX111" fmla="*/ 2037211 w 12436475"/>
              <a:gd name="connsiteY111" fmla="*/ 5236725 h 6994525"/>
              <a:gd name="connsiteX112" fmla="*/ 2090714 w 12436475"/>
              <a:gd name="connsiteY112" fmla="*/ 5290228 h 6994525"/>
              <a:gd name="connsiteX113" fmla="*/ 2144216 w 12436475"/>
              <a:gd name="connsiteY113" fmla="*/ 5236725 h 6994525"/>
              <a:gd name="connsiteX114" fmla="*/ 2090714 w 12436475"/>
              <a:gd name="connsiteY114" fmla="*/ 5183222 h 6994525"/>
              <a:gd name="connsiteX115" fmla="*/ 1924149 w 12436475"/>
              <a:gd name="connsiteY115" fmla="*/ 5183222 h 6994525"/>
              <a:gd name="connsiteX116" fmla="*/ 1870646 w 12436475"/>
              <a:gd name="connsiteY116" fmla="*/ 5236725 h 6994525"/>
              <a:gd name="connsiteX117" fmla="*/ 1924149 w 12436475"/>
              <a:gd name="connsiteY117" fmla="*/ 5290228 h 6994525"/>
              <a:gd name="connsiteX118" fmla="*/ 1977653 w 12436475"/>
              <a:gd name="connsiteY118" fmla="*/ 5236725 h 6994525"/>
              <a:gd name="connsiteX119" fmla="*/ 1924149 w 12436475"/>
              <a:gd name="connsiteY119" fmla="*/ 5183222 h 6994525"/>
              <a:gd name="connsiteX120" fmla="*/ 1752934 w 12436475"/>
              <a:gd name="connsiteY120" fmla="*/ 5183222 h 6994525"/>
              <a:gd name="connsiteX121" fmla="*/ 1699431 w 12436475"/>
              <a:gd name="connsiteY121" fmla="*/ 5236725 h 6994525"/>
              <a:gd name="connsiteX122" fmla="*/ 1752934 w 12436475"/>
              <a:gd name="connsiteY122" fmla="*/ 5290228 h 6994525"/>
              <a:gd name="connsiteX123" fmla="*/ 1806437 w 12436475"/>
              <a:gd name="connsiteY123" fmla="*/ 5236725 h 6994525"/>
              <a:gd name="connsiteX124" fmla="*/ 1752934 w 12436475"/>
              <a:gd name="connsiteY124" fmla="*/ 5183222 h 6994525"/>
              <a:gd name="connsiteX125" fmla="*/ 6286214 w 12436475"/>
              <a:gd name="connsiteY125" fmla="*/ 5133651 h 6994525"/>
              <a:gd name="connsiteX126" fmla="*/ 6232711 w 12436475"/>
              <a:gd name="connsiteY126" fmla="*/ 5187154 h 6994525"/>
              <a:gd name="connsiteX127" fmla="*/ 6286214 w 12436475"/>
              <a:gd name="connsiteY127" fmla="*/ 5240657 h 6994525"/>
              <a:gd name="connsiteX128" fmla="*/ 6339717 w 12436475"/>
              <a:gd name="connsiteY128" fmla="*/ 5187154 h 6994525"/>
              <a:gd name="connsiteX129" fmla="*/ 6286214 w 12436475"/>
              <a:gd name="connsiteY129" fmla="*/ 5133651 h 6994525"/>
              <a:gd name="connsiteX130" fmla="*/ 7174265 w 12436475"/>
              <a:gd name="connsiteY130" fmla="*/ 5114601 h 6994525"/>
              <a:gd name="connsiteX131" fmla="*/ 7120762 w 12436475"/>
              <a:gd name="connsiteY131" fmla="*/ 5168104 h 6994525"/>
              <a:gd name="connsiteX132" fmla="*/ 7174265 w 12436475"/>
              <a:gd name="connsiteY132" fmla="*/ 5221607 h 6994525"/>
              <a:gd name="connsiteX133" fmla="*/ 7227768 w 12436475"/>
              <a:gd name="connsiteY133" fmla="*/ 5168104 h 6994525"/>
              <a:gd name="connsiteX134" fmla="*/ 7174265 w 12436475"/>
              <a:gd name="connsiteY134" fmla="*/ 5114601 h 6994525"/>
              <a:gd name="connsiteX135" fmla="*/ 5375895 w 12436475"/>
              <a:gd name="connsiteY135" fmla="*/ 5045204 h 6994525"/>
              <a:gd name="connsiteX136" fmla="*/ 5322392 w 12436475"/>
              <a:gd name="connsiteY136" fmla="*/ 5098707 h 6994525"/>
              <a:gd name="connsiteX137" fmla="*/ 5375895 w 12436475"/>
              <a:gd name="connsiteY137" fmla="*/ 5152210 h 6994525"/>
              <a:gd name="connsiteX138" fmla="*/ 5429398 w 12436475"/>
              <a:gd name="connsiteY138" fmla="*/ 5098707 h 6994525"/>
              <a:gd name="connsiteX139" fmla="*/ 5375895 w 12436475"/>
              <a:gd name="connsiteY139" fmla="*/ 5045204 h 6994525"/>
              <a:gd name="connsiteX140" fmla="*/ 5126884 w 12436475"/>
              <a:gd name="connsiteY140" fmla="*/ 5045204 h 6994525"/>
              <a:gd name="connsiteX141" fmla="*/ 5073382 w 12436475"/>
              <a:gd name="connsiteY141" fmla="*/ 5098707 h 6994525"/>
              <a:gd name="connsiteX142" fmla="*/ 5126884 w 12436475"/>
              <a:gd name="connsiteY142" fmla="*/ 5152210 h 6994525"/>
              <a:gd name="connsiteX143" fmla="*/ 5180387 w 12436475"/>
              <a:gd name="connsiteY143" fmla="*/ 5098707 h 6994525"/>
              <a:gd name="connsiteX144" fmla="*/ 5126884 w 12436475"/>
              <a:gd name="connsiteY144" fmla="*/ 5045204 h 6994525"/>
              <a:gd name="connsiteX145" fmla="*/ 4883627 w 12436475"/>
              <a:gd name="connsiteY145" fmla="*/ 5045204 h 6994525"/>
              <a:gd name="connsiteX146" fmla="*/ 4830125 w 12436475"/>
              <a:gd name="connsiteY146" fmla="*/ 5098707 h 6994525"/>
              <a:gd name="connsiteX147" fmla="*/ 4883627 w 12436475"/>
              <a:gd name="connsiteY147" fmla="*/ 5152210 h 6994525"/>
              <a:gd name="connsiteX148" fmla="*/ 4937130 w 12436475"/>
              <a:gd name="connsiteY148" fmla="*/ 5098707 h 6994525"/>
              <a:gd name="connsiteX149" fmla="*/ 4883627 w 12436475"/>
              <a:gd name="connsiteY149" fmla="*/ 5045204 h 6994525"/>
              <a:gd name="connsiteX150" fmla="*/ 5773366 w 12436475"/>
              <a:gd name="connsiteY150" fmla="*/ 4799904 h 6994525"/>
              <a:gd name="connsiteX151" fmla="*/ 5719863 w 12436475"/>
              <a:gd name="connsiteY151" fmla="*/ 4853407 h 6994525"/>
              <a:gd name="connsiteX152" fmla="*/ 5773366 w 12436475"/>
              <a:gd name="connsiteY152" fmla="*/ 4906910 h 6994525"/>
              <a:gd name="connsiteX153" fmla="*/ 5826869 w 12436475"/>
              <a:gd name="connsiteY153" fmla="*/ 4853407 h 6994525"/>
              <a:gd name="connsiteX154" fmla="*/ 5773366 w 12436475"/>
              <a:gd name="connsiteY154" fmla="*/ 4799904 h 6994525"/>
              <a:gd name="connsiteX155" fmla="*/ 0 w 12436475"/>
              <a:gd name="connsiteY155" fmla="*/ 0 h 6994525"/>
              <a:gd name="connsiteX156" fmla="*/ 12436475 w 12436475"/>
              <a:gd name="connsiteY156" fmla="*/ 0 h 6994525"/>
              <a:gd name="connsiteX157" fmla="*/ 12436475 w 12436475"/>
              <a:gd name="connsiteY157" fmla="*/ 6994525 h 6994525"/>
              <a:gd name="connsiteX158" fmla="*/ 0 w 12436475"/>
              <a:gd name="connsiteY158"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36475" h="6994525">
                <a:moveTo>
                  <a:pt x="3899574" y="5720695"/>
                </a:moveTo>
                <a:cubicBezTo>
                  <a:pt x="3870025" y="5720695"/>
                  <a:pt x="3846071" y="5744649"/>
                  <a:pt x="3846071" y="5774198"/>
                </a:cubicBezTo>
                <a:cubicBezTo>
                  <a:pt x="3846071" y="5803747"/>
                  <a:pt x="3870025" y="5827701"/>
                  <a:pt x="3899574" y="5827701"/>
                </a:cubicBezTo>
                <a:cubicBezTo>
                  <a:pt x="3929123" y="5827701"/>
                  <a:pt x="3953077" y="5803747"/>
                  <a:pt x="3953077" y="5774198"/>
                </a:cubicBezTo>
                <a:cubicBezTo>
                  <a:pt x="3953077" y="5744649"/>
                  <a:pt x="3929123" y="5720695"/>
                  <a:pt x="3899574" y="5720695"/>
                </a:cubicBezTo>
                <a:close/>
                <a:moveTo>
                  <a:pt x="3299696" y="5449770"/>
                </a:moveTo>
                <a:cubicBezTo>
                  <a:pt x="3270147" y="5449770"/>
                  <a:pt x="3246193" y="5473724"/>
                  <a:pt x="3246193" y="5503273"/>
                </a:cubicBezTo>
                <a:cubicBezTo>
                  <a:pt x="3246193" y="5532822"/>
                  <a:pt x="3270147" y="5556776"/>
                  <a:pt x="3299696" y="5556776"/>
                </a:cubicBezTo>
                <a:cubicBezTo>
                  <a:pt x="3329245" y="5556776"/>
                  <a:pt x="3353199" y="5532822"/>
                  <a:pt x="3353199" y="5503273"/>
                </a:cubicBezTo>
                <a:cubicBezTo>
                  <a:pt x="3353199" y="5473724"/>
                  <a:pt x="3329245" y="5449770"/>
                  <a:pt x="3299696" y="5449770"/>
                </a:cubicBezTo>
                <a:close/>
                <a:moveTo>
                  <a:pt x="3129520" y="5449770"/>
                </a:moveTo>
                <a:cubicBezTo>
                  <a:pt x="3099971" y="5449770"/>
                  <a:pt x="3076017" y="5473724"/>
                  <a:pt x="3076017" y="5503273"/>
                </a:cubicBezTo>
                <a:cubicBezTo>
                  <a:pt x="3076017" y="5532822"/>
                  <a:pt x="3099971" y="5556776"/>
                  <a:pt x="3129520" y="5556776"/>
                </a:cubicBezTo>
                <a:cubicBezTo>
                  <a:pt x="3159069" y="5556776"/>
                  <a:pt x="3183023" y="5532822"/>
                  <a:pt x="3183023" y="5503273"/>
                </a:cubicBezTo>
                <a:cubicBezTo>
                  <a:pt x="3183023" y="5473724"/>
                  <a:pt x="3159069" y="5449770"/>
                  <a:pt x="3129520" y="5449770"/>
                </a:cubicBezTo>
                <a:close/>
                <a:moveTo>
                  <a:pt x="1752934" y="5439759"/>
                </a:moveTo>
                <a:cubicBezTo>
                  <a:pt x="1723385" y="5439759"/>
                  <a:pt x="1699431" y="5463713"/>
                  <a:pt x="1699431" y="5493262"/>
                </a:cubicBezTo>
                <a:cubicBezTo>
                  <a:pt x="1699431" y="5522811"/>
                  <a:pt x="1723385" y="5546765"/>
                  <a:pt x="1752934" y="5546765"/>
                </a:cubicBezTo>
                <a:cubicBezTo>
                  <a:pt x="1782483" y="5546765"/>
                  <a:pt x="1806437" y="5522811"/>
                  <a:pt x="1806437" y="5493262"/>
                </a:cubicBezTo>
                <a:cubicBezTo>
                  <a:pt x="1806437" y="5463713"/>
                  <a:pt x="1782483" y="5439759"/>
                  <a:pt x="1752934" y="5439759"/>
                </a:cubicBezTo>
                <a:close/>
                <a:moveTo>
                  <a:pt x="1924149" y="5439055"/>
                </a:moveTo>
                <a:cubicBezTo>
                  <a:pt x="1894600" y="5439055"/>
                  <a:pt x="1870646" y="5463009"/>
                  <a:pt x="1870646" y="5492558"/>
                </a:cubicBezTo>
                <a:cubicBezTo>
                  <a:pt x="1870646" y="5522107"/>
                  <a:pt x="1894600" y="5546061"/>
                  <a:pt x="1924149" y="5546061"/>
                </a:cubicBezTo>
                <a:cubicBezTo>
                  <a:pt x="1953698" y="5546061"/>
                  <a:pt x="1977652" y="5522107"/>
                  <a:pt x="1977652" y="5492558"/>
                </a:cubicBezTo>
                <a:cubicBezTo>
                  <a:pt x="1977652" y="5463009"/>
                  <a:pt x="1953698" y="5439055"/>
                  <a:pt x="1924149" y="5439055"/>
                </a:cubicBezTo>
                <a:close/>
                <a:moveTo>
                  <a:pt x="1579032" y="5439055"/>
                </a:moveTo>
                <a:cubicBezTo>
                  <a:pt x="1549484" y="5439055"/>
                  <a:pt x="1525529" y="5463009"/>
                  <a:pt x="1525529" y="5492558"/>
                </a:cubicBezTo>
                <a:cubicBezTo>
                  <a:pt x="1525529" y="5522107"/>
                  <a:pt x="1549484" y="5546061"/>
                  <a:pt x="1579032" y="5546061"/>
                </a:cubicBezTo>
                <a:cubicBezTo>
                  <a:pt x="1608581" y="5546061"/>
                  <a:pt x="1632535" y="5522107"/>
                  <a:pt x="1632535" y="5492558"/>
                </a:cubicBezTo>
                <a:cubicBezTo>
                  <a:pt x="1632535" y="5463009"/>
                  <a:pt x="1608581" y="5439055"/>
                  <a:pt x="1579032" y="5439055"/>
                </a:cubicBezTo>
                <a:close/>
                <a:moveTo>
                  <a:pt x="2788626" y="5432181"/>
                </a:moveTo>
                <a:cubicBezTo>
                  <a:pt x="2759077" y="5432181"/>
                  <a:pt x="2735123" y="5456135"/>
                  <a:pt x="2735123" y="5485684"/>
                </a:cubicBezTo>
                <a:cubicBezTo>
                  <a:pt x="2735123" y="5515233"/>
                  <a:pt x="2759077" y="5539187"/>
                  <a:pt x="2788626" y="5539187"/>
                </a:cubicBezTo>
                <a:cubicBezTo>
                  <a:pt x="2818175" y="5539187"/>
                  <a:pt x="2842129" y="5515233"/>
                  <a:pt x="2842129" y="5485684"/>
                </a:cubicBezTo>
                <a:cubicBezTo>
                  <a:pt x="2842129" y="5456135"/>
                  <a:pt x="2818175" y="5432181"/>
                  <a:pt x="2788626" y="5432181"/>
                </a:cubicBezTo>
                <a:close/>
                <a:moveTo>
                  <a:pt x="2622718" y="5432181"/>
                </a:moveTo>
                <a:cubicBezTo>
                  <a:pt x="2593169" y="5432181"/>
                  <a:pt x="2569215" y="5456135"/>
                  <a:pt x="2569215" y="5485684"/>
                </a:cubicBezTo>
                <a:cubicBezTo>
                  <a:pt x="2569215" y="5515233"/>
                  <a:pt x="2593169" y="5539187"/>
                  <a:pt x="2622718" y="5539187"/>
                </a:cubicBezTo>
                <a:cubicBezTo>
                  <a:pt x="2652267" y="5539187"/>
                  <a:pt x="2676221" y="5515233"/>
                  <a:pt x="2676221" y="5485684"/>
                </a:cubicBezTo>
                <a:cubicBezTo>
                  <a:pt x="2676221" y="5456135"/>
                  <a:pt x="2652267" y="5432181"/>
                  <a:pt x="2622718" y="5432181"/>
                </a:cubicBezTo>
                <a:close/>
                <a:moveTo>
                  <a:pt x="2441478" y="5432181"/>
                </a:moveTo>
                <a:cubicBezTo>
                  <a:pt x="2411929" y="5432181"/>
                  <a:pt x="2387975" y="5456135"/>
                  <a:pt x="2387975" y="5485684"/>
                </a:cubicBezTo>
                <a:cubicBezTo>
                  <a:pt x="2387975" y="5515233"/>
                  <a:pt x="2411929" y="5539187"/>
                  <a:pt x="2441478" y="5539187"/>
                </a:cubicBezTo>
                <a:cubicBezTo>
                  <a:pt x="2471027" y="5539187"/>
                  <a:pt x="2494981" y="5515233"/>
                  <a:pt x="2494981" y="5485684"/>
                </a:cubicBezTo>
                <a:cubicBezTo>
                  <a:pt x="2494981" y="5456135"/>
                  <a:pt x="2471027" y="5432181"/>
                  <a:pt x="2441478" y="5432181"/>
                </a:cubicBezTo>
                <a:close/>
                <a:moveTo>
                  <a:pt x="2271953" y="5432181"/>
                </a:moveTo>
                <a:cubicBezTo>
                  <a:pt x="2242404" y="5432181"/>
                  <a:pt x="2218450" y="5456135"/>
                  <a:pt x="2218450" y="5485684"/>
                </a:cubicBezTo>
                <a:cubicBezTo>
                  <a:pt x="2218450" y="5515233"/>
                  <a:pt x="2242404" y="5539187"/>
                  <a:pt x="2271953" y="5539187"/>
                </a:cubicBezTo>
                <a:cubicBezTo>
                  <a:pt x="2301502" y="5539187"/>
                  <a:pt x="2325456" y="5515233"/>
                  <a:pt x="2325456" y="5485684"/>
                </a:cubicBezTo>
                <a:cubicBezTo>
                  <a:pt x="2325456" y="5456135"/>
                  <a:pt x="2301502" y="5432181"/>
                  <a:pt x="2271953" y="5432181"/>
                </a:cubicBezTo>
                <a:close/>
                <a:moveTo>
                  <a:pt x="6438614" y="5396268"/>
                </a:moveTo>
                <a:cubicBezTo>
                  <a:pt x="6409065" y="5396268"/>
                  <a:pt x="6385111" y="5420222"/>
                  <a:pt x="6385111" y="5449771"/>
                </a:cubicBezTo>
                <a:cubicBezTo>
                  <a:pt x="6385111" y="5479320"/>
                  <a:pt x="6409065" y="5503274"/>
                  <a:pt x="6438614" y="5503274"/>
                </a:cubicBezTo>
                <a:cubicBezTo>
                  <a:pt x="6468163" y="5503274"/>
                  <a:pt x="6492117" y="5479320"/>
                  <a:pt x="6492117" y="5449771"/>
                </a:cubicBezTo>
                <a:cubicBezTo>
                  <a:pt x="6492117" y="5420222"/>
                  <a:pt x="6468163" y="5396268"/>
                  <a:pt x="6438614" y="5396268"/>
                </a:cubicBezTo>
                <a:close/>
                <a:moveTo>
                  <a:pt x="6030399" y="5254754"/>
                </a:moveTo>
                <a:cubicBezTo>
                  <a:pt x="6000850" y="5254754"/>
                  <a:pt x="5976896" y="5278708"/>
                  <a:pt x="5976896" y="5308257"/>
                </a:cubicBezTo>
                <a:cubicBezTo>
                  <a:pt x="5976896" y="5337806"/>
                  <a:pt x="6000850" y="5361760"/>
                  <a:pt x="6030399" y="5361760"/>
                </a:cubicBezTo>
                <a:cubicBezTo>
                  <a:pt x="6059949" y="5361760"/>
                  <a:pt x="6083902" y="5337806"/>
                  <a:pt x="6083902" y="5308257"/>
                </a:cubicBezTo>
                <a:cubicBezTo>
                  <a:pt x="6083902" y="5278708"/>
                  <a:pt x="6059949" y="5254754"/>
                  <a:pt x="6030399" y="5254754"/>
                </a:cubicBezTo>
                <a:close/>
                <a:moveTo>
                  <a:pt x="4272993" y="5221606"/>
                </a:moveTo>
                <a:cubicBezTo>
                  <a:pt x="4243443" y="5221606"/>
                  <a:pt x="4219489" y="5245560"/>
                  <a:pt x="4219489" y="5275109"/>
                </a:cubicBezTo>
                <a:cubicBezTo>
                  <a:pt x="4219489" y="5304658"/>
                  <a:pt x="4243443" y="5328612"/>
                  <a:pt x="4272993" y="5328612"/>
                </a:cubicBezTo>
                <a:cubicBezTo>
                  <a:pt x="4302541" y="5328612"/>
                  <a:pt x="4326495" y="5304658"/>
                  <a:pt x="4326495" y="5275109"/>
                </a:cubicBezTo>
                <a:cubicBezTo>
                  <a:pt x="4326495" y="5245560"/>
                  <a:pt x="4302541" y="5221606"/>
                  <a:pt x="4272993" y="5221606"/>
                </a:cubicBezTo>
                <a:close/>
                <a:moveTo>
                  <a:pt x="3998451" y="5185550"/>
                </a:moveTo>
                <a:cubicBezTo>
                  <a:pt x="3968902" y="5185550"/>
                  <a:pt x="3944948" y="5209504"/>
                  <a:pt x="3944948" y="5239053"/>
                </a:cubicBezTo>
                <a:cubicBezTo>
                  <a:pt x="3944948" y="5268602"/>
                  <a:pt x="3968902" y="5292556"/>
                  <a:pt x="3998451" y="5292556"/>
                </a:cubicBezTo>
                <a:cubicBezTo>
                  <a:pt x="4028000" y="5292556"/>
                  <a:pt x="4051954" y="5268602"/>
                  <a:pt x="4051954" y="5239053"/>
                </a:cubicBezTo>
                <a:cubicBezTo>
                  <a:pt x="4051954" y="5209504"/>
                  <a:pt x="4028000" y="5185550"/>
                  <a:pt x="3998451" y="5185550"/>
                </a:cubicBezTo>
                <a:close/>
                <a:moveTo>
                  <a:pt x="3478656" y="5183222"/>
                </a:moveTo>
                <a:cubicBezTo>
                  <a:pt x="3449107" y="5183222"/>
                  <a:pt x="3425153" y="5207176"/>
                  <a:pt x="3425153" y="5236725"/>
                </a:cubicBezTo>
                <a:cubicBezTo>
                  <a:pt x="3425153" y="5266274"/>
                  <a:pt x="3449107" y="5290228"/>
                  <a:pt x="3478656" y="5290228"/>
                </a:cubicBezTo>
                <a:cubicBezTo>
                  <a:pt x="3508205" y="5290228"/>
                  <a:pt x="3532159" y="5266274"/>
                  <a:pt x="3532159" y="5236725"/>
                </a:cubicBezTo>
                <a:cubicBezTo>
                  <a:pt x="3532159" y="5207176"/>
                  <a:pt x="3508205" y="5183222"/>
                  <a:pt x="3478656" y="5183222"/>
                </a:cubicBezTo>
                <a:close/>
                <a:moveTo>
                  <a:pt x="3299696" y="5183222"/>
                </a:moveTo>
                <a:cubicBezTo>
                  <a:pt x="3270147" y="5183222"/>
                  <a:pt x="3246193" y="5207176"/>
                  <a:pt x="3246193" y="5236725"/>
                </a:cubicBezTo>
                <a:cubicBezTo>
                  <a:pt x="3246193" y="5266274"/>
                  <a:pt x="3270147" y="5290228"/>
                  <a:pt x="3299696" y="5290228"/>
                </a:cubicBezTo>
                <a:cubicBezTo>
                  <a:pt x="3329245" y="5290228"/>
                  <a:pt x="3353199" y="5266274"/>
                  <a:pt x="3353199" y="5236725"/>
                </a:cubicBezTo>
                <a:cubicBezTo>
                  <a:pt x="3353199" y="5207176"/>
                  <a:pt x="3329245" y="5183222"/>
                  <a:pt x="3299696" y="5183222"/>
                </a:cubicBezTo>
                <a:close/>
                <a:moveTo>
                  <a:pt x="3129520" y="5183222"/>
                </a:moveTo>
                <a:cubicBezTo>
                  <a:pt x="3099971" y="5183222"/>
                  <a:pt x="3076017" y="5207176"/>
                  <a:pt x="3076017" y="5236725"/>
                </a:cubicBezTo>
                <a:cubicBezTo>
                  <a:pt x="3076017" y="5266274"/>
                  <a:pt x="3099971" y="5290228"/>
                  <a:pt x="3129520" y="5290228"/>
                </a:cubicBezTo>
                <a:cubicBezTo>
                  <a:pt x="3159069" y="5290228"/>
                  <a:pt x="3183023" y="5266274"/>
                  <a:pt x="3183023" y="5236725"/>
                </a:cubicBezTo>
                <a:cubicBezTo>
                  <a:pt x="3183023" y="5207176"/>
                  <a:pt x="3159069" y="5183222"/>
                  <a:pt x="3129520" y="5183222"/>
                </a:cubicBezTo>
                <a:close/>
                <a:moveTo>
                  <a:pt x="2967586" y="5183222"/>
                </a:moveTo>
                <a:cubicBezTo>
                  <a:pt x="2938037" y="5183222"/>
                  <a:pt x="2914083" y="5207176"/>
                  <a:pt x="2914083" y="5236725"/>
                </a:cubicBezTo>
                <a:cubicBezTo>
                  <a:pt x="2914083" y="5266274"/>
                  <a:pt x="2938037" y="5290228"/>
                  <a:pt x="2967586" y="5290228"/>
                </a:cubicBezTo>
                <a:cubicBezTo>
                  <a:pt x="2997135" y="5290228"/>
                  <a:pt x="3021089" y="5266274"/>
                  <a:pt x="3021089" y="5236725"/>
                </a:cubicBezTo>
                <a:cubicBezTo>
                  <a:pt x="3021089" y="5207176"/>
                  <a:pt x="2997135" y="5183222"/>
                  <a:pt x="2967586" y="5183222"/>
                </a:cubicBezTo>
                <a:close/>
                <a:moveTo>
                  <a:pt x="2788626" y="5183222"/>
                </a:moveTo>
                <a:cubicBezTo>
                  <a:pt x="2759077" y="5183222"/>
                  <a:pt x="2735123" y="5207176"/>
                  <a:pt x="2735123" y="5236725"/>
                </a:cubicBezTo>
                <a:cubicBezTo>
                  <a:pt x="2735123" y="5266274"/>
                  <a:pt x="2759077" y="5290228"/>
                  <a:pt x="2788626" y="5290228"/>
                </a:cubicBezTo>
                <a:cubicBezTo>
                  <a:pt x="2818175" y="5290228"/>
                  <a:pt x="2842129" y="5266274"/>
                  <a:pt x="2842129" y="5236725"/>
                </a:cubicBezTo>
                <a:cubicBezTo>
                  <a:pt x="2842129" y="5207176"/>
                  <a:pt x="2818175" y="5183222"/>
                  <a:pt x="2788626" y="5183222"/>
                </a:cubicBezTo>
                <a:close/>
                <a:moveTo>
                  <a:pt x="2622718" y="5183222"/>
                </a:moveTo>
                <a:cubicBezTo>
                  <a:pt x="2593169" y="5183222"/>
                  <a:pt x="2569215" y="5207176"/>
                  <a:pt x="2569215" y="5236725"/>
                </a:cubicBezTo>
                <a:cubicBezTo>
                  <a:pt x="2569215" y="5266274"/>
                  <a:pt x="2593169" y="5290228"/>
                  <a:pt x="2622718" y="5290228"/>
                </a:cubicBezTo>
                <a:cubicBezTo>
                  <a:pt x="2652267" y="5290228"/>
                  <a:pt x="2676221" y="5266274"/>
                  <a:pt x="2676221" y="5236725"/>
                </a:cubicBezTo>
                <a:cubicBezTo>
                  <a:pt x="2676221" y="5207176"/>
                  <a:pt x="2652267" y="5183222"/>
                  <a:pt x="2622718" y="5183222"/>
                </a:cubicBezTo>
                <a:close/>
                <a:moveTo>
                  <a:pt x="2441478" y="5183222"/>
                </a:moveTo>
                <a:cubicBezTo>
                  <a:pt x="2411929" y="5183222"/>
                  <a:pt x="2387975" y="5207176"/>
                  <a:pt x="2387975" y="5236725"/>
                </a:cubicBezTo>
                <a:cubicBezTo>
                  <a:pt x="2387975" y="5266274"/>
                  <a:pt x="2411929" y="5290228"/>
                  <a:pt x="2441478" y="5290228"/>
                </a:cubicBezTo>
                <a:cubicBezTo>
                  <a:pt x="2471027" y="5290228"/>
                  <a:pt x="2494981" y="5266274"/>
                  <a:pt x="2494981" y="5236725"/>
                </a:cubicBezTo>
                <a:cubicBezTo>
                  <a:pt x="2494981" y="5207176"/>
                  <a:pt x="2471027" y="5183222"/>
                  <a:pt x="2441478" y="5183222"/>
                </a:cubicBezTo>
                <a:close/>
                <a:moveTo>
                  <a:pt x="2271953" y="5183222"/>
                </a:moveTo>
                <a:cubicBezTo>
                  <a:pt x="2242404" y="5183222"/>
                  <a:pt x="2218450" y="5207176"/>
                  <a:pt x="2218450" y="5236725"/>
                </a:cubicBezTo>
                <a:cubicBezTo>
                  <a:pt x="2218450" y="5266274"/>
                  <a:pt x="2242404" y="5290228"/>
                  <a:pt x="2271953" y="5290228"/>
                </a:cubicBezTo>
                <a:cubicBezTo>
                  <a:pt x="2301502" y="5290228"/>
                  <a:pt x="2325456" y="5266274"/>
                  <a:pt x="2325456" y="5236725"/>
                </a:cubicBezTo>
                <a:cubicBezTo>
                  <a:pt x="2325456" y="5207176"/>
                  <a:pt x="2301502" y="5183222"/>
                  <a:pt x="2271953" y="5183222"/>
                </a:cubicBezTo>
                <a:close/>
                <a:moveTo>
                  <a:pt x="2090714" y="5183222"/>
                </a:moveTo>
                <a:cubicBezTo>
                  <a:pt x="2061164" y="5183222"/>
                  <a:pt x="2037211" y="5207176"/>
                  <a:pt x="2037211" y="5236725"/>
                </a:cubicBezTo>
                <a:cubicBezTo>
                  <a:pt x="2037211" y="5266274"/>
                  <a:pt x="2061164" y="5290228"/>
                  <a:pt x="2090714" y="5290228"/>
                </a:cubicBezTo>
                <a:cubicBezTo>
                  <a:pt x="2120262" y="5290228"/>
                  <a:pt x="2144216" y="5266274"/>
                  <a:pt x="2144216" y="5236725"/>
                </a:cubicBezTo>
                <a:cubicBezTo>
                  <a:pt x="2144216" y="5207176"/>
                  <a:pt x="2120262" y="5183222"/>
                  <a:pt x="2090714" y="5183222"/>
                </a:cubicBezTo>
                <a:close/>
                <a:moveTo>
                  <a:pt x="1924149" y="5183222"/>
                </a:moveTo>
                <a:cubicBezTo>
                  <a:pt x="1894601" y="5183222"/>
                  <a:pt x="1870646" y="5207176"/>
                  <a:pt x="1870646" y="5236725"/>
                </a:cubicBezTo>
                <a:cubicBezTo>
                  <a:pt x="1870646" y="5266274"/>
                  <a:pt x="1894601" y="5290228"/>
                  <a:pt x="1924149" y="5290228"/>
                </a:cubicBezTo>
                <a:cubicBezTo>
                  <a:pt x="1953698" y="5290228"/>
                  <a:pt x="1977653" y="5266274"/>
                  <a:pt x="1977653" y="5236725"/>
                </a:cubicBezTo>
                <a:cubicBezTo>
                  <a:pt x="1977653" y="5207176"/>
                  <a:pt x="1953698" y="5183222"/>
                  <a:pt x="1924149" y="5183222"/>
                </a:cubicBezTo>
                <a:close/>
                <a:moveTo>
                  <a:pt x="1752934" y="5183222"/>
                </a:moveTo>
                <a:cubicBezTo>
                  <a:pt x="1723385" y="5183222"/>
                  <a:pt x="1699431" y="5207176"/>
                  <a:pt x="1699431" y="5236725"/>
                </a:cubicBezTo>
                <a:cubicBezTo>
                  <a:pt x="1699431" y="5266274"/>
                  <a:pt x="1723385" y="5290228"/>
                  <a:pt x="1752934" y="5290228"/>
                </a:cubicBezTo>
                <a:cubicBezTo>
                  <a:pt x="1782483" y="5290228"/>
                  <a:pt x="1806437" y="5266274"/>
                  <a:pt x="1806437" y="5236725"/>
                </a:cubicBezTo>
                <a:cubicBezTo>
                  <a:pt x="1806437" y="5207176"/>
                  <a:pt x="1782483" y="5183222"/>
                  <a:pt x="1752934" y="5183222"/>
                </a:cubicBezTo>
                <a:close/>
                <a:moveTo>
                  <a:pt x="6286214" y="5133651"/>
                </a:moveTo>
                <a:cubicBezTo>
                  <a:pt x="6256665" y="5133651"/>
                  <a:pt x="6232711" y="5157605"/>
                  <a:pt x="6232711" y="5187154"/>
                </a:cubicBezTo>
                <a:cubicBezTo>
                  <a:pt x="6232711" y="5216703"/>
                  <a:pt x="6256665" y="5240657"/>
                  <a:pt x="6286214" y="5240657"/>
                </a:cubicBezTo>
                <a:cubicBezTo>
                  <a:pt x="6315763" y="5240657"/>
                  <a:pt x="6339717" y="5216703"/>
                  <a:pt x="6339717" y="5187154"/>
                </a:cubicBezTo>
                <a:cubicBezTo>
                  <a:pt x="6339717" y="5157605"/>
                  <a:pt x="6315763" y="5133651"/>
                  <a:pt x="6286214" y="5133651"/>
                </a:cubicBezTo>
                <a:close/>
                <a:moveTo>
                  <a:pt x="7174265" y="5114601"/>
                </a:moveTo>
                <a:cubicBezTo>
                  <a:pt x="7144716" y="5114601"/>
                  <a:pt x="7120762" y="5138555"/>
                  <a:pt x="7120762" y="5168104"/>
                </a:cubicBezTo>
                <a:cubicBezTo>
                  <a:pt x="7120762" y="5197653"/>
                  <a:pt x="7144716" y="5221607"/>
                  <a:pt x="7174265" y="5221607"/>
                </a:cubicBezTo>
                <a:cubicBezTo>
                  <a:pt x="7203814" y="5221607"/>
                  <a:pt x="7227768" y="5197653"/>
                  <a:pt x="7227768" y="5168104"/>
                </a:cubicBezTo>
                <a:cubicBezTo>
                  <a:pt x="7227768" y="5138555"/>
                  <a:pt x="7203814" y="5114601"/>
                  <a:pt x="7174265" y="5114601"/>
                </a:cubicBezTo>
                <a:close/>
                <a:moveTo>
                  <a:pt x="5375895" y="5045204"/>
                </a:moveTo>
                <a:cubicBezTo>
                  <a:pt x="5346346" y="5045204"/>
                  <a:pt x="5322392" y="5069158"/>
                  <a:pt x="5322392" y="5098707"/>
                </a:cubicBezTo>
                <a:cubicBezTo>
                  <a:pt x="5322392" y="5128256"/>
                  <a:pt x="5346346" y="5152210"/>
                  <a:pt x="5375895" y="5152210"/>
                </a:cubicBezTo>
                <a:cubicBezTo>
                  <a:pt x="5405444" y="5152210"/>
                  <a:pt x="5429398" y="5128256"/>
                  <a:pt x="5429398" y="5098707"/>
                </a:cubicBezTo>
                <a:cubicBezTo>
                  <a:pt x="5429398" y="5069158"/>
                  <a:pt x="5405444" y="5045204"/>
                  <a:pt x="5375895" y="5045204"/>
                </a:cubicBezTo>
                <a:close/>
                <a:moveTo>
                  <a:pt x="5126884" y="5045204"/>
                </a:moveTo>
                <a:cubicBezTo>
                  <a:pt x="5097335" y="5045204"/>
                  <a:pt x="5073382" y="5069158"/>
                  <a:pt x="5073382" y="5098707"/>
                </a:cubicBezTo>
                <a:cubicBezTo>
                  <a:pt x="5073382" y="5128256"/>
                  <a:pt x="5097335" y="5152210"/>
                  <a:pt x="5126884" y="5152210"/>
                </a:cubicBezTo>
                <a:cubicBezTo>
                  <a:pt x="5156433" y="5152210"/>
                  <a:pt x="5180387" y="5128256"/>
                  <a:pt x="5180387" y="5098707"/>
                </a:cubicBezTo>
                <a:cubicBezTo>
                  <a:pt x="5180387" y="5069158"/>
                  <a:pt x="5156433" y="5045204"/>
                  <a:pt x="5126884" y="5045204"/>
                </a:cubicBezTo>
                <a:close/>
                <a:moveTo>
                  <a:pt x="4883627" y="5045204"/>
                </a:moveTo>
                <a:cubicBezTo>
                  <a:pt x="4854079" y="5045204"/>
                  <a:pt x="4830125" y="5069158"/>
                  <a:pt x="4830125" y="5098707"/>
                </a:cubicBezTo>
                <a:cubicBezTo>
                  <a:pt x="4830125" y="5128256"/>
                  <a:pt x="4854079" y="5152210"/>
                  <a:pt x="4883627" y="5152210"/>
                </a:cubicBezTo>
                <a:cubicBezTo>
                  <a:pt x="4913176" y="5152210"/>
                  <a:pt x="4937130" y="5128256"/>
                  <a:pt x="4937130" y="5098707"/>
                </a:cubicBezTo>
                <a:cubicBezTo>
                  <a:pt x="4937130" y="5069158"/>
                  <a:pt x="4913176" y="5045204"/>
                  <a:pt x="4883627" y="5045204"/>
                </a:cubicBezTo>
                <a:close/>
                <a:moveTo>
                  <a:pt x="5773366" y="4799904"/>
                </a:moveTo>
                <a:cubicBezTo>
                  <a:pt x="5743817" y="4799904"/>
                  <a:pt x="5719863" y="4823858"/>
                  <a:pt x="5719863" y="4853407"/>
                </a:cubicBezTo>
                <a:cubicBezTo>
                  <a:pt x="5719863" y="4882956"/>
                  <a:pt x="5743817" y="4906910"/>
                  <a:pt x="5773366" y="4906910"/>
                </a:cubicBezTo>
                <a:cubicBezTo>
                  <a:pt x="5802915" y="4906910"/>
                  <a:pt x="5826869" y="4882956"/>
                  <a:pt x="5826869" y="4853407"/>
                </a:cubicBezTo>
                <a:cubicBezTo>
                  <a:pt x="5826869" y="4823858"/>
                  <a:pt x="5802915" y="4799904"/>
                  <a:pt x="5773366" y="4799904"/>
                </a:cubicBezTo>
                <a:close/>
                <a:moveTo>
                  <a:pt x="0" y="0"/>
                </a:moveTo>
                <a:lnTo>
                  <a:pt x="12436475" y="0"/>
                </a:lnTo>
                <a:lnTo>
                  <a:pt x="12436475" y="6994525"/>
                </a:lnTo>
                <a:lnTo>
                  <a:pt x="0" y="6994525"/>
                </a:lnTo>
                <a:close/>
              </a:path>
            </a:pathLst>
          </a:custGeom>
        </p:spPr>
        <p:txBody>
          <a:bodyPr wrap="square">
            <a:noAutofit/>
          </a:bodyPr>
          <a:lstStyle/>
          <a:p>
            <a:endParaRPr lang="en-US"/>
          </a:p>
        </p:txBody>
      </p:sp>
    </p:spTree>
    <p:extLst>
      <p:ext uri="{BB962C8B-B14F-4D97-AF65-F5344CB8AC3E}">
        <p14:creationId xmlns:p14="http://schemas.microsoft.com/office/powerpoint/2010/main" val="181412425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C8163E-4F1C-4FC0-82D1-A458DFCCF818}"/>
              </a:ext>
            </a:extLst>
          </p:cNvPr>
          <p:cNvGrpSpPr/>
          <p:nvPr userDrawn="1"/>
        </p:nvGrpSpPr>
        <p:grpSpPr>
          <a:xfrm>
            <a:off x="249361" y="6023943"/>
            <a:ext cx="8412872" cy="376706"/>
            <a:chOff x="123509" y="4067263"/>
            <a:chExt cx="11809605" cy="1004768"/>
          </a:xfrm>
        </p:grpSpPr>
        <p:cxnSp>
          <p:nvCxnSpPr>
            <p:cNvPr id="4" name="Straight Connector 3">
              <a:extLst>
                <a:ext uri="{FF2B5EF4-FFF2-40B4-BE49-F238E27FC236}">
                  <a16:creationId xmlns:a16="http://schemas.microsoft.com/office/drawing/2014/main" id="{1B9382BE-1828-4026-86FF-6A5CBA0C64AB}"/>
                </a:ext>
              </a:extLst>
            </p:cNvPr>
            <p:cNvCxnSpPr/>
            <p:nvPr/>
          </p:nvCxnSpPr>
          <p:spPr>
            <a:xfrm>
              <a:off x="2612046" y="4289975"/>
              <a:ext cx="0" cy="59953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06C053E-AE7A-45C0-9C28-7EC58393C71E}"/>
                </a:ext>
              </a:extLst>
            </p:cNvPr>
            <p:cNvCxnSpPr/>
            <p:nvPr/>
          </p:nvCxnSpPr>
          <p:spPr>
            <a:xfrm>
              <a:off x="4017408" y="4289975"/>
              <a:ext cx="0" cy="59953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6C8257-FD61-4EFB-82EA-A20B7C6060E9}"/>
                </a:ext>
              </a:extLst>
            </p:cNvPr>
            <p:cNvCxnSpPr/>
            <p:nvPr/>
          </p:nvCxnSpPr>
          <p:spPr>
            <a:xfrm>
              <a:off x="5767738" y="4289975"/>
              <a:ext cx="0" cy="59953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049D131-F4D6-4467-A8C1-3745F7B9E484}"/>
                </a:ext>
              </a:extLst>
            </p:cNvPr>
            <p:cNvCxnSpPr/>
            <p:nvPr/>
          </p:nvCxnSpPr>
          <p:spPr>
            <a:xfrm>
              <a:off x="8309366" y="4289975"/>
              <a:ext cx="0" cy="59953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BD8470-C74B-4B86-88C3-3993E39B6F4D}"/>
                </a:ext>
              </a:extLst>
            </p:cNvPr>
            <p:cNvCxnSpPr/>
            <p:nvPr/>
          </p:nvCxnSpPr>
          <p:spPr>
            <a:xfrm>
              <a:off x="10283679" y="4289975"/>
              <a:ext cx="0" cy="59953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Marketing">
              <a:extLst>
                <a:ext uri="{FF2B5EF4-FFF2-40B4-BE49-F238E27FC236}">
                  <a16:creationId xmlns:a16="http://schemas.microsoft.com/office/drawing/2014/main" id="{F25B3A73-30A4-43AE-AC02-0375E4B8C1F7}"/>
                </a:ext>
              </a:extLst>
            </p:cNvPr>
            <p:cNvSpPr txBox="1"/>
            <p:nvPr/>
          </p:nvSpPr>
          <p:spPr>
            <a:xfrm>
              <a:off x="123509" y="4067263"/>
              <a:ext cx="2566244" cy="1004768"/>
            </a:xfrm>
            <a:prstGeom prst="rect">
              <a:avLst/>
            </a:prstGeom>
            <a:noFill/>
            <a:ln>
              <a:noFill/>
            </a:ln>
          </p:spPr>
          <p:txBody>
            <a:bodyPr wrap="none" lIns="0" tIns="0" rIns="0" bIns="0" rtlCol="0" anchor="ctr">
              <a:spAutoFit/>
            </a:bodyPr>
            <a:lstStyle>
              <a:defPPr>
                <a:defRPr lang="en-US"/>
              </a:defPPr>
              <a:lvl1pPr defTabSz="932060">
                <a:spcBef>
                  <a:spcPts val="0"/>
                </a:spcBef>
                <a:defRPr sz="1000" b="1" kern="0" spc="100">
                  <a:solidFill>
                    <a:schemeClr val="bg1"/>
                  </a:solidFill>
                  <a:latin typeface="Segoe UI" panose="020B0502040204020203" pitchFamily="34" charset="0"/>
                  <a:cs typeface="Segoe UI" panose="020B0502040204020203" pitchFamily="34" charset="0"/>
                </a:defRPr>
              </a:lvl1pPr>
            </a:lstStyle>
            <a:p>
              <a:pPr algn="ctr" defTabSz="950425">
                <a:defRPr/>
              </a:pPr>
              <a:r>
                <a:rPr lang="en-US" sz="2448" b="0" spc="102">
                  <a:solidFill>
                    <a:schemeClr val="tx1"/>
                  </a:solidFill>
                </a:rPr>
                <a:t>MARKETING</a:t>
              </a:r>
            </a:p>
          </p:txBody>
        </p:sp>
        <p:sp>
          <p:nvSpPr>
            <p:cNvPr id="10" name="Sales">
              <a:extLst>
                <a:ext uri="{FF2B5EF4-FFF2-40B4-BE49-F238E27FC236}">
                  <a16:creationId xmlns:a16="http://schemas.microsoft.com/office/drawing/2014/main" id="{861CEF89-F41E-40E6-BF1A-EBE5364B5312}"/>
                </a:ext>
              </a:extLst>
            </p:cNvPr>
            <p:cNvSpPr txBox="1"/>
            <p:nvPr/>
          </p:nvSpPr>
          <p:spPr>
            <a:xfrm>
              <a:off x="2678141" y="4067263"/>
              <a:ext cx="1273177" cy="1004768"/>
            </a:xfrm>
            <a:prstGeom prst="rect">
              <a:avLst/>
            </a:prstGeom>
            <a:noFill/>
            <a:ln>
              <a:noFill/>
            </a:ln>
          </p:spPr>
          <p:txBody>
            <a:bodyPr wrap="none" lIns="0" tIns="0" rIns="0" bIns="0" rtlCol="0" anchor="ctr">
              <a:spAutoFit/>
            </a:bodyPr>
            <a:lstStyle>
              <a:defPPr>
                <a:defRPr lang="en-US"/>
              </a:defPPr>
              <a:lvl1pPr marR="0" lvl="0" indent="0" algn="ctr" defTabSz="932060" fontAlgn="auto">
                <a:lnSpc>
                  <a:spcPct val="100000"/>
                </a:lnSpc>
                <a:spcBef>
                  <a:spcPts val="0"/>
                </a:spcBef>
                <a:spcAft>
                  <a:spcPts val="0"/>
                </a:spcAft>
                <a:buClrTx/>
                <a:buSzTx/>
                <a:buFontTx/>
                <a:buNone/>
                <a:tabLst/>
                <a:defRPr kumimoji="0" sz="1000" b="1" i="0" u="none" strike="noStrike" kern="0" cap="none" spc="100" normalizeH="0" baseline="0">
                  <a:ln>
                    <a:noFill/>
                  </a:ln>
                  <a:solidFill>
                    <a:schemeClr val="tx2"/>
                  </a:solidFill>
                  <a:effectLst/>
                  <a:uLnTx/>
                  <a:uFillTx/>
                  <a:latin typeface="Segoe UI" panose="020B0502040204020203" pitchFamily="34" charset="0"/>
                  <a:cs typeface="Segoe UI" panose="020B0502040204020203" pitchFamily="34" charset="0"/>
                </a:defRPr>
              </a:lvl1pPr>
            </a:lstStyle>
            <a:p>
              <a:pPr defTabSz="950425"/>
              <a:r>
                <a:rPr lang="en-US" sz="2448" b="0" spc="102">
                  <a:solidFill>
                    <a:schemeClr val="tx1"/>
                  </a:solidFill>
                </a:rPr>
                <a:t>SALES</a:t>
              </a:r>
            </a:p>
          </p:txBody>
        </p:sp>
        <p:sp>
          <p:nvSpPr>
            <p:cNvPr id="11" name="Operations">
              <a:extLst>
                <a:ext uri="{FF2B5EF4-FFF2-40B4-BE49-F238E27FC236}">
                  <a16:creationId xmlns:a16="http://schemas.microsoft.com/office/drawing/2014/main" id="{8D817BCD-2894-4812-B29D-C9A02D25210B}"/>
                </a:ext>
              </a:extLst>
            </p:cNvPr>
            <p:cNvSpPr txBox="1"/>
            <p:nvPr/>
          </p:nvSpPr>
          <p:spPr>
            <a:xfrm>
              <a:off x="5649490" y="4067263"/>
              <a:ext cx="2778125" cy="1004768"/>
            </a:xfrm>
            <a:prstGeom prst="rect">
              <a:avLst/>
            </a:prstGeom>
            <a:noFill/>
            <a:ln>
              <a:noFill/>
            </a:ln>
          </p:spPr>
          <p:txBody>
            <a:bodyPr wrap="none" lIns="0" tIns="0" rIns="0" bIns="0" rtlCol="0" anchor="ctr">
              <a:spAutoFit/>
            </a:bodyPr>
            <a:lstStyle>
              <a:defPPr>
                <a:defRPr lang="en-US"/>
              </a:defPPr>
              <a:lvl1pPr marR="0" lvl="0" indent="0" algn="ctr" defTabSz="932060" fontAlgn="auto">
                <a:lnSpc>
                  <a:spcPct val="100000"/>
                </a:lnSpc>
                <a:spcBef>
                  <a:spcPts val="0"/>
                </a:spcBef>
                <a:spcAft>
                  <a:spcPts val="0"/>
                </a:spcAft>
                <a:buClrTx/>
                <a:buSzTx/>
                <a:buFontTx/>
                <a:buNone/>
                <a:tabLst/>
                <a:defRPr kumimoji="0" sz="1000" b="1" i="0" u="none" strike="noStrike" kern="0" cap="none" spc="100" normalizeH="0" baseline="0">
                  <a:ln>
                    <a:noFill/>
                  </a:ln>
                  <a:solidFill>
                    <a:schemeClr val="tx2"/>
                  </a:solidFill>
                  <a:effectLst/>
                  <a:uLnTx/>
                  <a:uFillTx/>
                  <a:latin typeface="Segoe UI" panose="020B0502040204020203" pitchFamily="34" charset="0"/>
                  <a:cs typeface="Segoe UI" panose="020B0502040204020203" pitchFamily="34" charset="0"/>
                </a:defRPr>
              </a:lvl1pPr>
            </a:lstStyle>
            <a:p>
              <a:pPr defTabSz="950425"/>
              <a:r>
                <a:rPr lang="en-US" sz="2448" b="0" spc="102">
                  <a:solidFill>
                    <a:schemeClr val="tx1"/>
                  </a:solidFill>
                </a:rPr>
                <a:t>OPERATIONS</a:t>
              </a:r>
            </a:p>
          </p:txBody>
        </p:sp>
        <p:sp>
          <p:nvSpPr>
            <p:cNvPr id="12" name="Finance">
              <a:extLst>
                <a:ext uri="{FF2B5EF4-FFF2-40B4-BE49-F238E27FC236}">
                  <a16:creationId xmlns:a16="http://schemas.microsoft.com/office/drawing/2014/main" id="{82381ED4-A053-4BA8-BCC9-BA34075E974C}"/>
                </a:ext>
              </a:extLst>
            </p:cNvPr>
            <p:cNvSpPr txBox="1"/>
            <p:nvPr/>
          </p:nvSpPr>
          <p:spPr>
            <a:xfrm>
              <a:off x="8277983" y="4067263"/>
              <a:ext cx="2037080" cy="1004768"/>
            </a:xfrm>
            <a:prstGeom prst="rect">
              <a:avLst/>
            </a:prstGeom>
            <a:noFill/>
            <a:ln>
              <a:noFill/>
            </a:ln>
          </p:spPr>
          <p:txBody>
            <a:bodyPr wrap="none" lIns="0" tIns="0" rIns="0" bIns="0" rtlCol="0" anchor="ctr">
              <a:spAutoFit/>
            </a:bodyPr>
            <a:lstStyle>
              <a:defPPr>
                <a:defRPr lang="en-US"/>
              </a:defPPr>
              <a:lvl1pPr marR="0" lvl="0" indent="0" algn="ctr" defTabSz="932060" fontAlgn="auto">
                <a:lnSpc>
                  <a:spcPct val="100000"/>
                </a:lnSpc>
                <a:spcBef>
                  <a:spcPts val="0"/>
                </a:spcBef>
                <a:spcAft>
                  <a:spcPts val="0"/>
                </a:spcAft>
                <a:buClrTx/>
                <a:buSzTx/>
                <a:buFontTx/>
                <a:buNone/>
                <a:tabLst/>
                <a:defRPr kumimoji="0" sz="1000" b="1" i="0" u="none" strike="noStrike" kern="0" cap="none" spc="100" normalizeH="0" baseline="0">
                  <a:ln>
                    <a:noFill/>
                  </a:ln>
                  <a:solidFill>
                    <a:schemeClr val="tx2"/>
                  </a:solidFill>
                  <a:effectLst/>
                  <a:uLnTx/>
                  <a:uFillTx/>
                  <a:latin typeface="Segoe UI" panose="020B0502040204020203" pitchFamily="34" charset="0"/>
                  <a:cs typeface="Segoe UI" panose="020B0502040204020203" pitchFamily="34" charset="0"/>
                </a:defRPr>
              </a:lvl1pPr>
            </a:lstStyle>
            <a:p>
              <a:pPr defTabSz="950425"/>
              <a:r>
                <a:rPr lang="en-US" sz="2448" b="0" spc="102">
                  <a:solidFill>
                    <a:schemeClr val="tx1"/>
                  </a:solidFill>
                </a:rPr>
                <a:t>FINANCE </a:t>
              </a:r>
            </a:p>
          </p:txBody>
        </p:sp>
        <p:sp>
          <p:nvSpPr>
            <p:cNvPr id="13" name="Talent">
              <a:extLst>
                <a:ext uri="{FF2B5EF4-FFF2-40B4-BE49-F238E27FC236}">
                  <a16:creationId xmlns:a16="http://schemas.microsoft.com/office/drawing/2014/main" id="{3D5EAF8D-F7DB-41D1-AB81-D2AB65C21614}"/>
                </a:ext>
              </a:extLst>
            </p:cNvPr>
            <p:cNvSpPr txBox="1"/>
            <p:nvPr/>
          </p:nvSpPr>
          <p:spPr>
            <a:xfrm flipH="1">
              <a:off x="10317544" y="4067263"/>
              <a:ext cx="1615570" cy="1004768"/>
            </a:xfrm>
            <a:prstGeom prst="rect">
              <a:avLst/>
            </a:prstGeom>
            <a:noFill/>
            <a:ln>
              <a:noFill/>
            </a:ln>
          </p:spPr>
          <p:txBody>
            <a:bodyPr wrap="none" lIns="0" tIns="0" rIns="0" bIns="0" rtlCol="0" anchor="ctr">
              <a:spAutoFit/>
            </a:bodyPr>
            <a:lstStyle>
              <a:defPPr>
                <a:defRPr lang="en-US"/>
              </a:defPPr>
              <a:lvl1pPr marR="0" lvl="0" indent="0" algn="ctr" defTabSz="932060" fontAlgn="auto">
                <a:lnSpc>
                  <a:spcPct val="100000"/>
                </a:lnSpc>
                <a:spcBef>
                  <a:spcPts val="0"/>
                </a:spcBef>
                <a:spcAft>
                  <a:spcPts val="0"/>
                </a:spcAft>
                <a:buClrTx/>
                <a:buSzTx/>
                <a:buFontTx/>
                <a:buNone/>
                <a:tabLst/>
                <a:defRPr kumimoji="0" sz="1000" b="1" i="0" u="none" strike="noStrike" kern="0" cap="none" spc="100" normalizeH="0" baseline="0">
                  <a:ln>
                    <a:noFill/>
                  </a:ln>
                  <a:solidFill>
                    <a:schemeClr val="tx2"/>
                  </a:solidFill>
                  <a:effectLst/>
                  <a:uLnTx/>
                  <a:uFillTx/>
                  <a:latin typeface="Segoe UI" panose="020B0502040204020203" pitchFamily="34" charset="0"/>
                  <a:cs typeface="Segoe UI" panose="020B0502040204020203" pitchFamily="34" charset="0"/>
                </a:defRPr>
              </a:lvl1pPr>
            </a:lstStyle>
            <a:p>
              <a:pPr defTabSz="950425"/>
              <a:r>
                <a:rPr lang="en-US" sz="2448" b="0" spc="102">
                  <a:solidFill>
                    <a:schemeClr val="tx1"/>
                  </a:solidFill>
                </a:rPr>
                <a:t>TALENT</a:t>
              </a:r>
            </a:p>
          </p:txBody>
        </p:sp>
        <p:sp>
          <p:nvSpPr>
            <p:cNvPr id="14" name="Service TEXT">
              <a:extLst>
                <a:ext uri="{FF2B5EF4-FFF2-40B4-BE49-F238E27FC236}">
                  <a16:creationId xmlns:a16="http://schemas.microsoft.com/office/drawing/2014/main" id="{61F5A080-A73E-4F01-8E1A-75A3115640C5}"/>
                </a:ext>
              </a:extLst>
            </p:cNvPr>
            <p:cNvSpPr/>
            <p:nvPr/>
          </p:nvSpPr>
          <p:spPr>
            <a:xfrm>
              <a:off x="4024977" y="4067263"/>
              <a:ext cx="1735193" cy="1004768"/>
            </a:xfrm>
            <a:prstGeom prst="rect">
              <a:avLst/>
            </a:prstGeom>
            <a:noFill/>
            <a:ln>
              <a:noFill/>
            </a:ln>
          </p:spPr>
          <p:txBody>
            <a:bodyPr wrap="none" lIns="0" tIns="0" rIns="0" bIns="0" rtlCol="0" anchor="ctr">
              <a:spAutoFit/>
            </a:bodyPr>
            <a:lstStyle/>
            <a:p>
              <a:pPr algn="ctr" defTabSz="950425"/>
              <a:r>
                <a:rPr lang="en-US" sz="2448" kern="0" spc="102">
                  <a:ln w="0">
                    <a:noFill/>
                  </a:ln>
                  <a:latin typeface="Segoe UI" panose="020B0502040204020203" pitchFamily="34" charset="0"/>
                  <a:cs typeface="Segoe UI" panose="020B0502040204020203" pitchFamily="34" charset="0"/>
                </a:rPr>
                <a:t>SERVICE</a:t>
              </a:r>
            </a:p>
          </p:txBody>
        </p:sp>
      </p:grpSp>
      <p:sp>
        <p:nvSpPr>
          <p:cNvPr id="22" name="Freeform: Shape 21">
            <a:extLst>
              <a:ext uri="{FF2B5EF4-FFF2-40B4-BE49-F238E27FC236}">
                <a16:creationId xmlns:a16="http://schemas.microsoft.com/office/drawing/2014/main" id="{2362AA6D-B898-457D-9339-FF73FFBCCD9E}"/>
              </a:ext>
            </a:extLst>
          </p:cNvPr>
          <p:cNvSpPr/>
          <p:nvPr userDrawn="1"/>
        </p:nvSpPr>
        <p:spPr bwMode="auto">
          <a:xfrm>
            <a:off x="2" y="2"/>
            <a:ext cx="9326562" cy="5797485"/>
          </a:xfrm>
          <a:custGeom>
            <a:avLst/>
            <a:gdLst>
              <a:gd name="connsiteX0" fmla="*/ 10424794 w 12436474"/>
              <a:gd name="connsiteY0" fmla="*/ 1 h 6994525"/>
              <a:gd name="connsiteX1" fmla="*/ 12436474 w 12436474"/>
              <a:gd name="connsiteY1" fmla="*/ 1 h 6994525"/>
              <a:gd name="connsiteX2" fmla="*/ 12436474 w 12436474"/>
              <a:gd name="connsiteY2" fmla="*/ 6994525 h 6994525"/>
              <a:gd name="connsiteX3" fmla="*/ 10424794 w 12436474"/>
              <a:gd name="connsiteY3" fmla="*/ 6994525 h 6994525"/>
              <a:gd name="connsiteX4" fmla="*/ 0 w 12436474"/>
              <a:gd name="connsiteY4" fmla="*/ 1 h 6994525"/>
              <a:gd name="connsiteX5" fmla="*/ 2011680 w 12436474"/>
              <a:gd name="connsiteY5" fmla="*/ 1 h 6994525"/>
              <a:gd name="connsiteX6" fmla="*/ 2011680 w 12436474"/>
              <a:gd name="connsiteY6" fmla="*/ 6994525 h 6994525"/>
              <a:gd name="connsiteX7" fmla="*/ 0 w 12436474"/>
              <a:gd name="connsiteY7" fmla="*/ 6994525 h 6994525"/>
              <a:gd name="connsiteX8" fmla="*/ 2084959 w 12436474"/>
              <a:gd name="connsiteY8" fmla="*/ 0 h 6994525"/>
              <a:gd name="connsiteX9" fmla="*/ 4096639 w 12436474"/>
              <a:gd name="connsiteY9" fmla="*/ 0 h 6994525"/>
              <a:gd name="connsiteX10" fmla="*/ 4096639 w 12436474"/>
              <a:gd name="connsiteY10" fmla="*/ 6994525 h 6994525"/>
              <a:gd name="connsiteX11" fmla="*/ 2084959 w 12436474"/>
              <a:gd name="connsiteY11" fmla="*/ 6994525 h 6994525"/>
              <a:gd name="connsiteX12" fmla="*/ 6254876 w 12436474"/>
              <a:gd name="connsiteY12" fmla="*/ 0 h 6994525"/>
              <a:gd name="connsiteX13" fmla="*/ 8266556 w 12436474"/>
              <a:gd name="connsiteY13" fmla="*/ 0 h 6994525"/>
              <a:gd name="connsiteX14" fmla="*/ 8266556 w 12436474"/>
              <a:gd name="connsiteY14" fmla="*/ 6994525 h 6994525"/>
              <a:gd name="connsiteX15" fmla="*/ 6254876 w 12436474"/>
              <a:gd name="connsiteY15" fmla="*/ 6994525 h 6994525"/>
              <a:gd name="connsiteX16" fmla="*/ 4169917 w 12436474"/>
              <a:gd name="connsiteY16" fmla="*/ 0 h 6994525"/>
              <a:gd name="connsiteX17" fmla="*/ 6181597 w 12436474"/>
              <a:gd name="connsiteY17" fmla="*/ 0 h 6994525"/>
              <a:gd name="connsiteX18" fmla="*/ 6181597 w 12436474"/>
              <a:gd name="connsiteY18" fmla="*/ 6994525 h 6994525"/>
              <a:gd name="connsiteX19" fmla="*/ 4169917 w 12436474"/>
              <a:gd name="connsiteY19" fmla="*/ 6994525 h 6994525"/>
              <a:gd name="connsiteX20" fmla="*/ 8339835 w 12436474"/>
              <a:gd name="connsiteY20" fmla="*/ 0 h 6994525"/>
              <a:gd name="connsiteX21" fmla="*/ 10351515 w 12436474"/>
              <a:gd name="connsiteY21" fmla="*/ 0 h 6994525"/>
              <a:gd name="connsiteX22" fmla="*/ 10351515 w 12436474"/>
              <a:gd name="connsiteY22" fmla="*/ 6994525 h 6994525"/>
              <a:gd name="connsiteX23" fmla="*/ 8339835 w 12436474"/>
              <a:gd name="connsiteY23"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36474" h="6994525">
                <a:moveTo>
                  <a:pt x="10424794" y="1"/>
                </a:moveTo>
                <a:lnTo>
                  <a:pt x="12436474" y="1"/>
                </a:lnTo>
                <a:lnTo>
                  <a:pt x="12436474" y="6994525"/>
                </a:lnTo>
                <a:lnTo>
                  <a:pt x="10424794" y="6994525"/>
                </a:lnTo>
                <a:close/>
                <a:moveTo>
                  <a:pt x="0" y="1"/>
                </a:moveTo>
                <a:lnTo>
                  <a:pt x="2011680" y="1"/>
                </a:lnTo>
                <a:lnTo>
                  <a:pt x="2011680" y="6994525"/>
                </a:lnTo>
                <a:lnTo>
                  <a:pt x="0" y="6994525"/>
                </a:lnTo>
                <a:close/>
                <a:moveTo>
                  <a:pt x="2084959" y="0"/>
                </a:moveTo>
                <a:lnTo>
                  <a:pt x="4096639" y="0"/>
                </a:lnTo>
                <a:lnTo>
                  <a:pt x="4096639" y="6994525"/>
                </a:lnTo>
                <a:lnTo>
                  <a:pt x="2084959" y="6994525"/>
                </a:lnTo>
                <a:close/>
                <a:moveTo>
                  <a:pt x="6254876" y="0"/>
                </a:moveTo>
                <a:lnTo>
                  <a:pt x="8266556" y="0"/>
                </a:lnTo>
                <a:lnTo>
                  <a:pt x="8266556" y="6994525"/>
                </a:lnTo>
                <a:lnTo>
                  <a:pt x="6254876" y="6994525"/>
                </a:lnTo>
                <a:close/>
                <a:moveTo>
                  <a:pt x="4169917" y="0"/>
                </a:moveTo>
                <a:lnTo>
                  <a:pt x="6181597" y="0"/>
                </a:lnTo>
                <a:lnTo>
                  <a:pt x="6181597" y="6994525"/>
                </a:lnTo>
                <a:lnTo>
                  <a:pt x="4169917" y="6994525"/>
                </a:lnTo>
                <a:close/>
                <a:moveTo>
                  <a:pt x="8339835" y="0"/>
                </a:moveTo>
                <a:lnTo>
                  <a:pt x="10351515" y="0"/>
                </a:lnTo>
                <a:lnTo>
                  <a:pt x="10351515" y="6994525"/>
                </a:lnTo>
                <a:lnTo>
                  <a:pt x="8339835" y="6994525"/>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4" name="Picture Placeholder 23">
            <a:extLst>
              <a:ext uri="{FF2B5EF4-FFF2-40B4-BE49-F238E27FC236}">
                <a16:creationId xmlns:a16="http://schemas.microsoft.com/office/drawing/2014/main" id="{A8C78383-9603-43F7-A2F6-69B717495E2D}"/>
              </a:ext>
            </a:extLst>
          </p:cNvPr>
          <p:cNvSpPr>
            <a:spLocks noGrp="1"/>
          </p:cNvSpPr>
          <p:nvPr>
            <p:ph type="pic" sz="quarter" idx="10"/>
          </p:nvPr>
        </p:nvSpPr>
        <p:spPr>
          <a:xfrm>
            <a:off x="1" y="0"/>
            <a:ext cx="9337381" cy="470856"/>
          </a:xfrm>
          <a:prstGeom prst="rect">
            <a:avLst/>
          </a:prstGeom>
        </p:spPr>
        <p:txBody>
          <a:bodyPr/>
          <a:lstStyle/>
          <a:p>
            <a:endParaRPr lang="en-US"/>
          </a:p>
        </p:txBody>
      </p:sp>
    </p:spTree>
    <p:extLst>
      <p:ext uri="{BB962C8B-B14F-4D97-AF65-F5344CB8AC3E}">
        <p14:creationId xmlns:p14="http://schemas.microsoft.com/office/powerpoint/2010/main" val="419171717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1995" y="2813418"/>
            <a:ext cx="8733775" cy="932563"/>
          </a:xfrm>
          <a:noFill/>
        </p:spPr>
        <p:txBody>
          <a:bodyPr wrap="square" tIns="91440" bIns="91440" anchor="t" anchorCtr="0">
            <a:spAutoFit/>
          </a:bodyPr>
          <a:lstStyle>
            <a:lvl1pPr algn="l">
              <a:defRPr sz="5399" b="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1204804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7" name="Picture 6" descr="A large ship in the water&#10;&#10;Description generated with high confidence">
            <a:extLst>
              <a:ext uri="{FF2B5EF4-FFF2-40B4-BE49-F238E27FC236}">
                <a16:creationId xmlns:a16="http://schemas.microsoft.com/office/drawing/2014/main" id="{34B3D0B0-D426-4989-BEC9-F7FE8B5D8A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0" y="1"/>
            <a:ext cx="9326563" cy="6994525"/>
          </a:xfrm>
          <a:prstGeom prst="rect">
            <a:avLst/>
          </a:prstGeom>
        </p:spPr>
      </p:pic>
      <p:sp>
        <p:nvSpPr>
          <p:cNvPr id="5" name="Text Placeholder 4"/>
          <p:cNvSpPr>
            <a:spLocks noGrp="1"/>
          </p:cNvSpPr>
          <p:nvPr>
            <p:ph type="body" sz="quarter" idx="12" hasCustomPrompt="1"/>
          </p:nvPr>
        </p:nvSpPr>
        <p:spPr>
          <a:xfrm>
            <a:off x="207388" y="4931536"/>
            <a:ext cx="5598641" cy="1077419"/>
          </a:xfrm>
          <a:noFill/>
        </p:spPr>
        <p:txBody>
          <a:bodyPr lIns="146304" tIns="109728" rIns="146304" bIns="109728">
            <a:noAutofit/>
          </a:bodyPr>
          <a:lstStyle>
            <a:lvl1pPr marL="0" indent="0">
              <a:spcBef>
                <a:spcPts val="0"/>
              </a:spcBef>
              <a:buNone/>
              <a:defRPr sz="3264" spc="0" baseline="0">
                <a:solidFill>
                  <a:schemeClr val="tx1"/>
                </a:solidFill>
                <a:latin typeface="+mn-lt"/>
              </a:defRPr>
            </a:lvl1pPr>
          </a:lstStyle>
          <a:p>
            <a:pPr lvl="0"/>
            <a:r>
              <a:rPr lang="en-US"/>
              <a:t>Speaker Name</a:t>
            </a:r>
          </a:p>
        </p:txBody>
      </p:sp>
      <p:sp>
        <p:nvSpPr>
          <p:cNvPr id="9" name="Title 1"/>
          <p:cNvSpPr>
            <a:spLocks noGrp="1"/>
          </p:cNvSpPr>
          <p:nvPr>
            <p:ph type="title" hasCustomPrompt="1"/>
          </p:nvPr>
        </p:nvSpPr>
        <p:spPr>
          <a:xfrm>
            <a:off x="206009" y="1383765"/>
            <a:ext cx="5600020" cy="2420665"/>
          </a:xfrm>
          <a:noFill/>
        </p:spPr>
        <p:txBody>
          <a:bodyPr lIns="146304" tIns="91440" rIns="146304" bIns="91440" anchor="b" anchorCtr="0"/>
          <a:lstStyle>
            <a:lvl1pPr>
              <a:defRPr sz="4896" spc="-100" baseline="0">
                <a:solidFill>
                  <a:schemeClr val="tx2"/>
                </a:solidFill>
              </a:defRPr>
            </a:lvl1pPr>
          </a:lstStyle>
          <a:p>
            <a:r>
              <a:rPr lang="en-US"/>
              <a:t>Presentation title</a:t>
            </a:r>
          </a:p>
        </p:txBody>
      </p:sp>
      <p:grpSp>
        <p:nvGrpSpPr>
          <p:cNvPr id="17" name="Group 16">
            <a:extLst>
              <a:ext uri="{FF2B5EF4-FFF2-40B4-BE49-F238E27FC236}">
                <a16:creationId xmlns:a16="http://schemas.microsoft.com/office/drawing/2014/main" id="{0E0B2B9E-2428-4BDE-BACC-52BB85E1F520}"/>
              </a:ext>
            </a:extLst>
          </p:cNvPr>
          <p:cNvGrpSpPr>
            <a:grpSpLocks noChangeAspect="1"/>
          </p:cNvGrpSpPr>
          <p:nvPr/>
        </p:nvGrpSpPr>
        <p:grpSpPr bwMode="gray">
          <a:xfrm>
            <a:off x="342872" y="479428"/>
            <a:ext cx="1260953" cy="360979"/>
            <a:chOff x="457200" y="1643393"/>
            <a:chExt cx="4492753" cy="964540"/>
          </a:xfrm>
        </p:grpSpPr>
        <p:pic>
          <p:nvPicPr>
            <p:cNvPr id="18" name="Picture 17">
              <a:extLst>
                <a:ext uri="{FF2B5EF4-FFF2-40B4-BE49-F238E27FC236}">
                  <a16:creationId xmlns:a16="http://schemas.microsoft.com/office/drawing/2014/main" id="{24D5215C-133D-4950-AD0D-20DDE01D7408}"/>
                </a:ext>
              </a:extLst>
            </p:cNvPr>
            <p:cNvPicPr>
              <a:picLocks noChangeAspect="1"/>
            </p:cNvPicPr>
            <p:nvPr/>
          </p:nvPicPr>
          <p:blipFill>
            <a:blip r:embed="rId3"/>
            <a:stretch>
              <a:fillRect/>
            </a:stretch>
          </p:blipFill>
          <p:spPr bwMode="gray">
            <a:xfrm>
              <a:off x="457200" y="1643393"/>
              <a:ext cx="964540" cy="964540"/>
            </a:xfrm>
            <a:prstGeom prst="rect">
              <a:avLst/>
            </a:prstGeom>
          </p:spPr>
        </p:pic>
        <p:sp>
          <p:nvSpPr>
            <p:cNvPr id="19" name="Freeform 12">
              <a:extLst>
                <a:ext uri="{FF2B5EF4-FFF2-40B4-BE49-F238E27FC236}">
                  <a16:creationId xmlns:a16="http://schemas.microsoft.com/office/drawing/2014/main" id="{4CFC362B-B32D-44C2-82FD-945EBAD98440}"/>
                </a:ext>
              </a:extLst>
            </p:cNvPr>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840380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772062" y="1"/>
            <a:ext cx="6554502" cy="6994525"/>
          </a:xfrm>
          <a:prstGeom prst="rect">
            <a:avLst/>
          </a:prstGeom>
        </p:spPr>
        <p:txBody>
          <a:bodyPr>
            <a:noAutofit/>
          </a:bodyPr>
          <a:lstStyle/>
          <a:p>
            <a:endParaRPr lang="fr-CA"/>
          </a:p>
        </p:txBody>
      </p:sp>
      <p:sp>
        <p:nvSpPr>
          <p:cNvPr id="2" name="Title 1">
            <a:extLst>
              <a:ext uri="{FF2B5EF4-FFF2-40B4-BE49-F238E27FC236}">
                <a16:creationId xmlns:a16="http://schemas.microsoft.com/office/drawing/2014/main" id="{415DB72B-C463-43D6-8A19-BB3FAA11BE2E}"/>
              </a:ext>
            </a:extLst>
          </p:cNvPr>
          <p:cNvSpPr>
            <a:spLocks noGrp="1"/>
          </p:cNvSpPr>
          <p:nvPr>
            <p:ph type="title"/>
          </p:nvPr>
        </p:nvSpPr>
        <p:spPr>
          <a:xfrm>
            <a:off x="294135" y="2129136"/>
            <a:ext cx="2184944" cy="917575"/>
          </a:xfrm>
        </p:spPr>
        <p:txBody>
          <a:bodyPr/>
          <a:lstStyle>
            <a:lvl1pPr algn="ctr">
              <a:defRPr/>
            </a:lvl1pPr>
          </a:lstStyle>
          <a:p>
            <a:r>
              <a:rPr lang="en-US"/>
              <a:t>Click to edit Master title style</a:t>
            </a:r>
          </a:p>
        </p:txBody>
      </p:sp>
      <p:sp>
        <p:nvSpPr>
          <p:cNvPr id="4" name="Text Placeholder 3">
            <a:extLst>
              <a:ext uri="{FF2B5EF4-FFF2-40B4-BE49-F238E27FC236}">
                <a16:creationId xmlns:a16="http://schemas.microsoft.com/office/drawing/2014/main" id="{D64904A7-FC82-4D81-92A2-D3BA25F1B57F}"/>
              </a:ext>
            </a:extLst>
          </p:cNvPr>
          <p:cNvSpPr>
            <a:spLocks noGrp="1"/>
          </p:cNvSpPr>
          <p:nvPr>
            <p:ph type="body" sz="quarter" idx="11"/>
          </p:nvPr>
        </p:nvSpPr>
        <p:spPr>
          <a:xfrm>
            <a:off x="294134" y="3043914"/>
            <a:ext cx="2233857" cy="2305622"/>
          </a:xfrm>
          <a:prstGeom prst="rect">
            <a:avLst/>
          </a:prstGeom>
        </p:spPr>
        <p:txBody>
          <a:bodyPr/>
          <a:lstStyle>
            <a:lvl3pPr algn="ctr">
              <a:defRPr spc="204" baseline="0">
                <a:solidFill>
                  <a:schemeClr val="bg1">
                    <a:lumMod val="50000"/>
                  </a:schemeClr>
                </a:solidFill>
              </a:defRPr>
            </a:lvl3pPr>
            <a:lvl5pPr>
              <a:defRPr/>
            </a:lvl5pPr>
            <a:lvl6pPr marL="0" indent="0" algn="ct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Tree>
    <p:extLst>
      <p:ext uri="{BB962C8B-B14F-4D97-AF65-F5344CB8AC3E}">
        <p14:creationId xmlns:p14="http://schemas.microsoft.com/office/powerpoint/2010/main" val="84982398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CEC249-F1D7-4FD8-B61A-4BDA4833504E}"/>
              </a:ext>
            </a:extLst>
          </p:cNvPr>
          <p:cNvSpPr>
            <a:spLocks noGrp="1"/>
          </p:cNvSpPr>
          <p:nvPr>
            <p:ph type="body" sz="quarter" idx="10"/>
          </p:nvPr>
        </p:nvSpPr>
        <p:spPr>
          <a:xfrm>
            <a:off x="210092" y="1558909"/>
            <a:ext cx="4896443" cy="636777"/>
          </a:xfrm>
          <a:prstGeom prst="rect">
            <a:avLst/>
          </a:prstGeom>
        </p:spPr>
        <p:txBody>
          <a:bodyPr/>
          <a:lstStyle>
            <a:lvl1pPr marL="0" indent="0">
              <a:buNone/>
              <a:defRPr sz="3264" b="1">
                <a:solidFill>
                  <a:schemeClr val="accent2"/>
                </a:solidFill>
                <a:latin typeface="+mj-lt"/>
                <a:cs typeface="Segoe UI" panose="020B0502040204020203" pitchFamily="34" charset="0"/>
              </a:defRPr>
            </a:lvl1pPr>
            <a:lvl2pPr marL="0" indent="0">
              <a:buNone/>
              <a:defRPr sz="1632"/>
            </a:lvl2pPr>
            <a:lvl3pPr marL="0" indent="0">
              <a:buNone/>
              <a:defRPr sz="1428"/>
            </a:lvl3pPr>
            <a:lvl4pPr marL="0" indent="0">
              <a:buNone/>
              <a:defRPr sz="1428"/>
            </a:lvl4pPr>
            <a:lvl5pPr marL="0" indent="0">
              <a:buNone/>
              <a:defRPr sz="1428"/>
            </a:lvl5pPr>
          </a:lstStyle>
          <a:p>
            <a:pPr lvl="0"/>
            <a:r>
              <a:rPr lang="en-US"/>
              <a:t>Edit Master text styles</a:t>
            </a:r>
          </a:p>
        </p:txBody>
      </p:sp>
      <p:sp>
        <p:nvSpPr>
          <p:cNvPr id="7" name="Text Placeholder 3">
            <a:extLst>
              <a:ext uri="{FF2B5EF4-FFF2-40B4-BE49-F238E27FC236}">
                <a16:creationId xmlns:a16="http://schemas.microsoft.com/office/drawing/2014/main" id="{AE0B3456-6237-4924-A469-603A9477A181}"/>
              </a:ext>
            </a:extLst>
          </p:cNvPr>
          <p:cNvSpPr>
            <a:spLocks noGrp="1"/>
          </p:cNvSpPr>
          <p:nvPr>
            <p:ph type="body" sz="quarter" idx="11"/>
          </p:nvPr>
        </p:nvSpPr>
        <p:spPr>
          <a:xfrm>
            <a:off x="210095" y="2651293"/>
            <a:ext cx="4896443" cy="2045082"/>
          </a:xfrm>
          <a:prstGeom prst="rect">
            <a:avLst/>
          </a:prstGeom>
        </p:spPr>
        <p:txBody>
          <a:bodyPr/>
          <a:lstStyle>
            <a:lvl1pPr marL="0" indent="0">
              <a:buNone/>
              <a:defRPr sz="2448" b="1">
                <a:solidFill>
                  <a:schemeClr val="accent2"/>
                </a:solidFill>
                <a:latin typeface="+mn-lt"/>
              </a:defRPr>
            </a:lvl1pPr>
            <a:lvl2pPr marL="0" indent="0">
              <a:spcAft>
                <a:spcPts val="612"/>
              </a:spcAft>
              <a:buNone/>
              <a:defRPr sz="1632"/>
            </a:lvl2pPr>
            <a:lvl3pPr marL="0" indent="0">
              <a:buNone/>
              <a:defRPr sz="1632"/>
            </a:lvl3pPr>
            <a:lvl4pPr marL="0" indent="0">
              <a:spcBef>
                <a:spcPts val="612"/>
              </a:spcBef>
              <a:spcAft>
                <a:spcPts val="1224"/>
              </a:spcAft>
              <a:buNone/>
              <a:defRPr sz="1836"/>
            </a:lvl4pPr>
            <a:lvl5pPr marL="0" indent="0">
              <a:buNone/>
              <a:defRPr sz="1428"/>
            </a:lvl5pPr>
          </a:lstStyle>
          <a:p>
            <a:pPr lvl="0"/>
            <a:r>
              <a:rPr lang="en-US"/>
              <a:t>Edit Master text styles</a:t>
            </a:r>
          </a:p>
          <a:p>
            <a:pPr lvl="1"/>
            <a:r>
              <a:rPr lang="en-US"/>
              <a:t>2</a:t>
            </a:r>
          </a:p>
          <a:p>
            <a:pPr lvl="2"/>
            <a:r>
              <a:rPr lang="en-US"/>
              <a:t>3</a:t>
            </a:r>
          </a:p>
          <a:p>
            <a:pPr lvl="3"/>
            <a:r>
              <a:rPr lang="en-US"/>
              <a:t>4</a:t>
            </a:r>
          </a:p>
          <a:p>
            <a:pPr lvl="3"/>
            <a:r>
              <a:rPr lang="en-US"/>
              <a:t>5</a:t>
            </a:r>
          </a:p>
        </p:txBody>
      </p:sp>
    </p:spTree>
    <p:extLst>
      <p:ext uri="{BB962C8B-B14F-4D97-AF65-F5344CB8AC3E}">
        <p14:creationId xmlns:p14="http://schemas.microsoft.com/office/powerpoint/2010/main" val="134805125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D702E-E8B0-439C-9B35-7ADE74198DED}"/>
              </a:ext>
            </a:extLst>
          </p:cNvPr>
          <p:cNvSpPr/>
          <p:nvPr/>
        </p:nvSpPr>
        <p:spPr>
          <a:xfrm>
            <a:off x="294132" y="347871"/>
            <a:ext cx="8738297" cy="6341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7B082EAF-2D45-4254-999A-69E0EA7DFFDC}"/>
              </a:ext>
            </a:extLst>
          </p:cNvPr>
          <p:cNvSpPr>
            <a:spLocks noGrp="1"/>
          </p:cNvSpPr>
          <p:nvPr>
            <p:ph type="pic" sz="quarter" idx="10"/>
          </p:nvPr>
        </p:nvSpPr>
        <p:spPr>
          <a:xfrm>
            <a:off x="294061" y="347663"/>
            <a:ext cx="8738444" cy="6341164"/>
          </a:xfrm>
          <a:prstGeom prst="rect">
            <a:avLst/>
          </a:prstGeom>
        </p:spPr>
        <p:txBody>
          <a:bodyPr>
            <a:noAutofit/>
          </a:bodyPr>
          <a:lstStyle>
            <a:lvl1pPr>
              <a:defRPr>
                <a:solidFill>
                  <a:schemeClr val="bg1"/>
                </a:solidFill>
              </a:defRPr>
            </a:lvl1pPr>
          </a:lstStyle>
          <a:p>
            <a:endParaRPr lang="en-US"/>
          </a:p>
        </p:txBody>
      </p:sp>
      <p:sp>
        <p:nvSpPr>
          <p:cNvPr id="5" name="Title 1">
            <a:extLst>
              <a:ext uri="{FF2B5EF4-FFF2-40B4-BE49-F238E27FC236}">
                <a16:creationId xmlns:a16="http://schemas.microsoft.com/office/drawing/2014/main" id="{7DB8F885-EFFB-4046-A2D5-68891C29A58D}"/>
              </a:ext>
            </a:extLst>
          </p:cNvPr>
          <p:cNvSpPr>
            <a:spLocks noGrp="1"/>
          </p:cNvSpPr>
          <p:nvPr>
            <p:ph type="title"/>
          </p:nvPr>
        </p:nvSpPr>
        <p:spPr>
          <a:xfrm>
            <a:off x="555014" y="1132944"/>
            <a:ext cx="3492072" cy="917575"/>
          </a:xfrm>
        </p:spPr>
        <p:txBody>
          <a:bodyPr anchor="b"/>
          <a:lstStyle>
            <a:lvl1pPr algn="l">
              <a:defRPr sz="2400" spc="200" baseline="0">
                <a:solidFill>
                  <a:schemeClr val="bg1"/>
                </a:solidFill>
              </a:defRPr>
            </a:lvl1pPr>
          </a:lstStyle>
          <a:p>
            <a:r>
              <a:rPr lang="en-US"/>
              <a:t>Click to edit</a:t>
            </a:r>
          </a:p>
        </p:txBody>
      </p:sp>
      <p:sp>
        <p:nvSpPr>
          <p:cNvPr id="7" name="Text Placeholder 3">
            <a:extLst>
              <a:ext uri="{FF2B5EF4-FFF2-40B4-BE49-F238E27FC236}">
                <a16:creationId xmlns:a16="http://schemas.microsoft.com/office/drawing/2014/main" id="{0463AC40-DD4C-438A-B2CE-E5E2CC00C2E7}"/>
              </a:ext>
            </a:extLst>
          </p:cNvPr>
          <p:cNvSpPr>
            <a:spLocks noGrp="1"/>
          </p:cNvSpPr>
          <p:nvPr>
            <p:ph type="body" sz="quarter" idx="11"/>
          </p:nvPr>
        </p:nvSpPr>
        <p:spPr>
          <a:xfrm>
            <a:off x="555014" y="2047724"/>
            <a:ext cx="3492072" cy="2343719"/>
          </a:xfrm>
          <a:prstGeom prst="rect">
            <a:avLst/>
          </a:prstGeom>
        </p:spPr>
        <p:txBody>
          <a:bodyPr/>
          <a:lstStyle>
            <a:lvl1pPr>
              <a:defRPr sz="2000" b="1">
                <a:solidFill>
                  <a:schemeClr val="bg1"/>
                </a:solidFill>
              </a:defRPr>
            </a:lvl1pPr>
            <a:lvl2pPr algn="l">
              <a:spcBef>
                <a:spcPts val="600"/>
              </a:spcBef>
              <a:spcAft>
                <a:spcPts val="600"/>
              </a:spcAft>
              <a:defRPr sz="1399">
                <a:solidFill>
                  <a:schemeClr val="bg1"/>
                </a:solidFill>
              </a:defRPr>
            </a:lvl2pPr>
            <a:lvl3pPr algn="l">
              <a:defRPr sz="1199" spc="204" baseline="0">
                <a:solidFill>
                  <a:schemeClr val="bg1"/>
                </a:solidFill>
              </a:defRPr>
            </a:lvl3pPr>
            <a:lvl4pPr algn="l">
              <a:defRPr sz="1399">
                <a:solidFill>
                  <a:schemeClr val="bg1"/>
                </a:solidFill>
              </a:defRPr>
            </a:lvl4pPr>
            <a:lvl5pPr algn="l">
              <a:defRPr sz="1399">
                <a:solidFill>
                  <a:schemeClr val="bg1"/>
                </a:solidFill>
              </a:defRPr>
            </a:lvl5pPr>
            <a:lvl6pPr marL="0" indent="0" algn="l">
              <a:spcBef>
                <a:spcPts val="1224"/>
              </a:spcBef>
              <a:spcAft>
                <a:spcPts val="1836"/>
              </a:spcAft>
              <a:defRPr lang="en-US" sz="1599" b="1" kern="1200" cap="all" spc="0" baseline="0" dirty="0">
                <a:solidFill>
                  <a:schemeClr val="bg1"/>
                </a:solidFill>
                <a:latin typeface="Segoe UI" panose="020B0502040204020203" pitchFamily="34" charset="0"/>
                <a:ea typeface="+mn-ea"/>
                <a:cs typeface="Segoe UI" panose="020B0502040204020203"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p:txBody>
      </p:sp>
    </p:spTree>
    <p:extLst>
      <p:ext uri="{BB962C8B-B14F-4D97-AF65-F5344CB8AC3E}">
        <p14:creationId xmlns:p14="http://schemas.microsoft.com/office/powerpoint/2010/main" val="359963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D702E-E8B0-439C-9B35-7ADE74198DED}"/>
              </a:ext>
            </a:extLst>
          </p:cNvPr>
          <p:cNvSpPr/>
          <p:nvPr/>
        </p:nvSpPr>
        <p:spPr>
          <a:xfrm>
            <a:off x="294132" y="347871"/>
            <a:ext cx="8738297" cy="6341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5175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lank Blue">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4819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lank Blue">
    <p:bg bwMode="ltGray">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E30FCD-D426-4B1C-B3BC-581D7880F76F}"/>
              </a:ext>
            </a:extLst>
          </p:cNvPr>
          <p:cNvSpPr>
            <a:spLocks noGrp="1"/>
          </p:cNvSpPr>
          <p:nvPr>
            <p:ph type="pic" sz="quarter" idx="10"/>
          </p:nvPr>
        </p:nvSpPr>
        <p:spPr>
          <a:xfrm>
            <a:off x="313822" y="358141"/>
            <a:ext cx="1097187" cy="465297"/>
          </a:xfrm>
          <a:prstGeom prst="rect">
            <a:avLst/>
          </a:prstGeom>
        </p:spPr>
        <p:txBody>
          <a:bodyPr/>
          <a:lstStyle>
            <a:lvl1pPr>
              <a:defRPr sz="2000"/>
            </a:lvl1pPr>
          </a:lstStyle>
          <a:p>
            <a:endParaRPr lang="en-US"/>
          </a:p>
        </p:txBody>
      </p:sp>
      <p:sp>
        <p:nvSpPr>
          <p:cNvPr id="4" name="Picture Placeholder 2">
            <a:extLst>
              <a:ext uri="{FF2B5EF4-FFF2-40B4-BE49-F238E27FC236}">
                <a16:creationId xmlns:a16="http://schemas.microsoft.com/office/drawing/2014/main" id="{BFA408B5-C297-4CD6-AEC6-6F0F13A488E2}"/>
              </a:ext>
            </a:extLst>
          </p:cNvPr>
          <p:cNvSpPr>
            <a:spLocks noGrp="1"/>
          </p:cNvSpPr>
          <p:nvPr>
            <p:ph type="pic" sz="quarter" idx="11"/>
          </p:nvPr>
        </p:nvSpPr>
        <p:spPr>
          <a:xfrm>
            <a:off x="313822" y="1928186"/>
            <a:ext cx="1097187" cy="465297"/>
          </a:xfrm>
          <a:prstGeom prst="rect">
            <a:avLst/>
          </a:prstGeom>
        </p:spPr>
        <p:txBody>
          <a:bodyPr/>
          <a:lstStyle>
            <a:lvl1pPr>
              <a:defRPr sz="2000"/>
            </a:lvl1pPr>
          </a:lstStyle>
          <a:p>
            <a:endParaRPr lang="en-US"/>
          </a:p>
        </p:txBody>
      </p:sp>
      <p:sp>
        <p:nvSpPr>
          <p:cNvPr id="5" name="Picture Placeholder 2">
            <a:extLst>
              <a:ext uri="{FF2B5EF4-FFF2-40B4-BE49-F238E27FC236}">
                <a16:creationId xmlns:a16="http://schemas.microsoft.com/office/drawing/2014/main" id="{363793B8-C84A-40CE-B35F-E28E19948BE6}"/>
              </a:ext>
            </a:extLst>
          </p:cNvPr>
          <p:cNvSpPr>
            <a:spLocks noGrp="1"/>
          </p:cNvSpPr>
          <p:nvPr>
            <p:ph type="pic" sz="quarter" idx="12"/>
          </p:nvPr>
        </p:nvSpPr>
        <p:spPr>
          <a:xfrm>
            <a:off x="313822" y="3498233"/>
            <a:ext cx="1097187" cy="465297"/>
          </a:xfrm>
          <a:prstGeom prst="rect">
            <a:avLst/>
          </a:prstGeom>
        </p:spPr>
        <p:txBody>
          <a:bodyPr/>
          <a:lstStyle>
            <a:lvl1pPr>
              <a:defRPr sz="2000"/>
            </a:lvl1pPr>
          </a:lstStyle>
          <a:p>
            <a:endParaRPr lang="en-US"/>
          </a:p>
        </p:txBody>
      </p:sp>
      <p:sp>
        <p:nvSpPr>
          <p:cNvPr id="6" name="Picture Placeholder 2">
            <a:extLst>
              <a:ext uri="{FF2B5EF4-FFF2-40B4-BE49-F238E27FC236}">
                <a16:creationId xmlns:a16="http://schemas.microsoft.com/office/drawing/2014/main" id="{24B01650-FEDE-4893-B116-E8A18F36CF8D}"/>
              </a:ext>
            </a:extLst>
          </p:cNvPr>
          <p:cNvSpPr>
            <a:spLocks noGrp="1"/>
          </p:cNvSpPr>
          <p:nvPr>
            <p:ph type="pic" sz="quarter" idx="13"/>
          </p:nvPr>
        </p:nvSpPr>
        <p:spPr>
          <a:xfrm>
            <a:off x="313822" y="5068279"/>
            <a:ext cx="1097187" cy="465297"/>
          </a:xfrm>
          <a:prstGeom prst="rect">
            <a:avLst/>
          </a:prstGeom>
        </p:spPr>
        <p:txBody>
          <a:bodyPr/>
          <a:lstStyle>
            <a:lvl1pPr>
              <a:defRPr sz="2000"/>
            </a:lvl1pPr>
          </a:lstStyle>
          <a:p>
            <a:endParaRPr lang="en-US"/>
          </a:p>
        </p:txBody>
      </p:sp>
      <p:sp>
        <p:nvSpPr>
          <p:cNvPr id="11" name="Picture Placeholder 2">
            <a:extLst>
              <a:ext uri="{FF2B5EF4-FFF2-40B4-BE49-F238E27FC236}">
                <a16:creationId xmlns:a16="http://schemas.microsoft.com/office/drawing/2014/main" id="{BA6BA97A-D7EA-4616-8773-C7CFAC809A0C}"/>
              </a:ext>
            </a:extLst>
          </p:cNvPr>
          <p:cNvSpPr>
            <a:spLocks noGrp="1"/>
          </p:cNvSpPr>
          <p:nvPr>
            <p:ph type="pic" sz="quarter" idx="14"/>
          </p:nvPr>
        </p:nvSpPr>
        <p:spPr>
          <a:xfrm>
            <a:off x="1407913" y="358141"/>
            <a:ext cx="1097187" cy="465297"/>
          </a:xfrm>
          <a:prstGeom prst="rect">
            <a:avLst/>
          </a:prstGeom>
        </p:spPr>
        <p:txBody>
          <a:bodyPr/>
          <a:lstStyle>
            <a:lvl1pPr>
              <a:defRPr sz="2000"/>
            </a:lvl1pPr>
          </a:lstStyle>
          <a:p>
            <a:endParaRPr lang="en-US"/>
          </a:p>
        </p:txBody>
      </p:sp>
      <p:sp>
        <p:nvSpPr>
          <p:cNvPr id="12" name="Picture Placeholder 2">
            <a:extLst>
              <a:ext uri="{FF2B5EF4-FFF2-40B4-BE49-F238E27FC236}">
                <a16:creationId xmlns:a16="http://schemas.microsoft.com/office/drawing/2014/main" id="{7F5CE891-6EA7-4A6B-A944-69E3820AFF75}"/>
              </a:ext>
            </a:extLst>
          </p:cNvPr>
          <p:cNvSpPr>
            <a:spLocks noGrp="1"/>
          </p:cNvSpPr>
          <p:nvPr>
            <p:ph type="pic" sz="quarter" idx="15"/>
          </p:nvPr>
        </p:nvSpPr>
        <p:spPr>
          <a:xfrm>
            <a:off x="1407913" y="1928186"/>
            <a:ext cx="1097187" cy="465297"/>
          </a:xfrm>
          <a:prstGeom prst="rect">
            <a:avLst/>
          </a:prstGeom>
        </p:spPr>
        <p:txBody>
          <a:bodyPr/>
          <a:lstStyle>
            <a:lvl1pPr>
              <a:defRPr sz="2000"/>
            </a:lvl1pPr>
          </a:lstStyle>
          <a:p>
            <a:endParaRPr lang="en-US"/>
          </a:p>
        </p:txBody>
      </p:sp>
      <p:sp>
        <p:nvSpPr>
          <p:cNvPr id="13" name="Picture Placeholder 2">
            <a:extLst>
              <a:ext uri="{FF2B5EF4-FFF2-40B4-BE49-F238E27FC236}">
                <a16:creationId xmlns:a16="http://schemas.microsoft.com/office/drawing/2014/main" id="{916EB3EE-6948-450F-9E9F-E44070F8900A}"/>
              </a:ext>
            </a:extLst>
          </p:cNvPr>
          <p:cNvSpPr>
            <a:spLocks noGrp="1"/>
          </p:cNvSpPr>
          <p:nvPr>
            <p:ph type="pic" sz="quarter" idx="16"/>
          </p:nvPr>
        </p:nvSpPr>
        <p:spPr>
          <a:xfrm>
            <a:off x="1407913" y="3498233"/>
            <a:ext cx="1097187" cy="465297"/>
          </a:xfrm>
          <a:prstGeom prst="rect">
            <a:avLst/>
          </a:prstGeom>
        </p:spPr>
        <p:txBody>
          <a:bodyPr/>
          <a:lstStyle>
            <a:lvl1pPr>
              <a:defRPr sz="2000"/>
            </a:lvl1pPr>
          </a:lstStyle>
          <a:p>
            <a:endParaRPr lang="en-US"/>
          </a:p>
        </p:txBody>
      </p:sp>
      <p:sp>
        <p:nvSpPr>
          <p:cNvPr id="14" name="Picture Placeholder 2">
            <a:extLst>
              <a:ext uri="{FF2B5EF4-FFF2-40B4-BE49-F238E27FC236}">
                <a16:creationId xmlns:a16="http://schemas.microsoft.com/office/drawing/2014/main" id="{0D50C8CB-D32E-401B-B01B-CE6583B1AF4B}"/>
              </a:ext>
            </a:extLst>
          </p:cNvPr>
          <p:cNvSpPr>
            <a:spLocks noGrp="1"/>
          </p:cNvSpPr>
          <p:nvPr>
            <p:ph type="pic" sz="quarter" idx="17"/>
          </p:nvPr>
        </p:nvSpPr>
        <p:spPr>
          <a:xfrm>
            <a:off x="1407913" y="5068279"/>
            <a:ext cx="1097187" cy="465297"/>
          </a:xfrm>
          <a:prstGeom prst="rect">
            <a:avLst/>
          </a:prstGeom>
        </p:spPr>
        <p:txBody>
          <a:bodyPr/>
          <a:lstStyle>
            <a:lvl1pPr>
              <a:defRPr sz="2000"/>
            </a:lvl1pPr>
          </a:lstStyle>
          <a:p>
            <a:endParaRPr lang="en-US"/>
          </a:p>
        </p:txBody>
      </p:sp>
      <p:sp>
        <p:nvSpPr>
          <p:cNvPr id="15" name="Picture Placeholder 2">
            <a:extLst>
              <a:ext uri="{FF2B5EF4-FFF2-40B4-BE49-F238E27FC236}">
                <a16:creationId xmlns:a16="http://schemas.microsoft.com/office/drawing/2014/main" id="{73BA050A-24A8-41CA-9A60-D76D1116F354}"/>
              </a:ext>
            </a:extLst>
          </p:cNvPr>
          <p:cNvSpPr>
            <a:spLocks noGrp="1"/>
          </p:cNvSpPr>
          <p:nvPr>
            <p:ph type="pic" sz="quarter" idx="18"/>
          </p:nvPr>
        </p:nvSpPr>
        <p:spPr>
          <a:xfrm>
            <a:off x="2502004" y="358141"/>
            <a:ext cx="1097187" cy="465297"/>
          </a:xfrm>
          <a:prstGeom prst="rect">
            <a:avLst/>
          </a:prstGeom>
        </p:spPr>
        <p:txBody>
          <a:bodyPr/>
          <a:lstStyle>
            <a:lvl1pPr>
              <a:defRPr sz="2000"/>
            </a:lvl1pPr>
          </a:lstStyle>
          <a:p>
            <a:endParaRPr lang="en-US"/>
          </a:p>
        </p:txBody>
      </p:sp>
      <p:sp>
        <p:nvSpPr>
          <p:cNvPr id="16" name="Picture Placeholder 2">
            <a:extLst>
              <a:ext uri="{FF2B5EF4-FFF2-40B4-BE49-F238E27FC236}">
                <a16:creationId xmlns:a16="http://schemas.microsoft.com/office/drawing/2014/main" id="{F20DD74B-64CC-44DA-8D02-B2E7E8898862}"/>
              </a:ext>
            </a:extLst>
          </p:cNvPr>
          <p:cNvSpPr>
            <a:spLocks noGrp="1"/>
          </p:cNvSpPr>
          <p:nvPr>
            <p:ph type="pic" sz="quarter" idx="19"/>
          </p:nvPr>
        </p:nvSpPr>
        <p:spPr>
          <a:xfrm>
            <a:off x="2502004" y="1928186"/>
            <a:ext cx="1097187" cy="465297"/>
          </a:xfrm>
          <a:prstGeom prst="rect">
            <a:avLst/>
          </a:prstGeom>
        </p:spPr>
        <p:txBody>
          <a:bodyPr/>
          <a:lstStyle>
            <a:lvl1pPr>
              <a:defRPr sz="2000"/>
            </a:lvl1pPr>
          </a:lstStyle>
          <a:p>
            <a:endParaRPr lang="en-US"/>
          </a:p>
        </p:txBody>
      </p:sp>
      <p:sp>
        <p:nvSpPr>
          <p:cNvPr id="17" name="Picture Placeholder 2">
            <a:extLst>
              <a:ext uri="{FF2B5EF4-FFF2-40B4-BE49-F238E27FC236}">
                <a16:creationId xmlns:a16="http://schemas.microsoft.com/office/drawing/2014/main" id="{A2B73A1B-A182-44A3-81D7-33733BEEDF25}"/>
              </a:ext>
            </a:extLst>
          </p:cNvPr>
          <p:cNvSpPr>
            <a:spLocks noGrp="1"/>
          </p:cNvSpPr>
          <p:nvPr>
            <p:ph type="pic" sz="quarter" idx="20"/>
          </p:nvPr>
        </p:nvSpPr>
        <p:spPr>
          <a:xfrm>
            <a:off x="2502004" y="3498233"/>
            <a:ext cx="1097187" cy="465297"/>
          </a:xfrm>
          <a:prstGeom prst="rect">
            <a:avLst/>
          </a:prstGeom>
        </p:spPr>
        <p:txBody>
          <a:bodyPr/>
          <a:lstStyle>
            <a:lvl1pPr>
              <a:defRPr sz="2000"/>
            </a:lvl1pPr>
          </a:lstStyle>
          <a:p>
            <a:endParaRPr lang="en-US"/>
          </a:p>
        </p:txBody>
      </p:sp>
      <p:sp>
        <p:nvSpPr>
          <p:cNvPr id="18" name="Picture Placeholder 2">
            <a:extLst>
              <a:ext uri="{FF2B5EF4-FFF2-40B4-BE49-F238E27FC236}">
                <a16:creationId xmlns:a16="http://schemas.microsoft.com/office/drawing/2014/main" id="{B5DD22B7-D45F-418A-A8B8-E2CF45DFCD66}"/>
              </a:ext>
            </a:extLst>
          </p:cNvPr>
          <p:cNvSpPr>
            <a:spLocks noGrp="1"/>
          </p:cNvSpPr>
          <p:nvPr>
            <p:ph type="pic" sz="quarter" idx="21"/>
          </p:nvPr>
        </p:nvSpPr>
        <p:spPr>
          <a:xfrm>
            <a:off x="2502004" y="5068279"/>
            <a:ext cx="1097187" cy="465297"/>
          </a:xfrm>
          <a:prstGeom prst="rect">
            <a:avLst/>
          </a:prstGeom>
        </p:spPr>
        <p:txBody>
          <a:bodyPr/>
          <a:lstStyle>
            <a:lvl1pPr>
              <a:defRPr sz="2000"/>
            </a:lvl1pPr>
          </a:lstStyle>
          <a:p>
            <a:endParaRPr lang="en-US"/>
          </a:p>
        </p:txBody>
      </p:sp>
      <p:sp>
        <p:nvSpPr>
          <p:cNvPr id="19" name="Picture Placeholder 2">
            <a:extLst>
              <a:ext uri="{FF2B5EF4-FFF2-40B4-BE49-F238E27FC236}">
                <a16:creationId xmlns:a16="http://schemas.microsoft.com/office/drawing/2014/main" id="{75173674-A893-4627-98CC-F1826470FB1C}"/>
              </a:ext>
            </a:extLst>
          </p:cNvPr>
          <p:cNvSpPr>
            <a:spLocks noGrp="1"/>
          </p:cNvSpPr>
          <p:nvPr>
            <p:ph type="pic" sz="quarter" idx="22"/>
          </p:nvPr>
        </p:nvSpPr>
        <p:spPr>
          <a:xfrm>
            <a:off x="3596095" y="358141"/>
            <a:ext cx="1097187" cy="465297"/>
          </a:xfrm>
          <a:prstGeom prst="rect">
            <a:avLst/>
          </a:prstGeom>
        </p:spPr>
        <p:txBody>
          <a:bodyPr/>
          <a:lstStyle>
            <a:lvl1pPr>
              <a:defRPr sz="2000"/>
            </a:lvl1pPr>
          </a:lstStyle>
          <a:p>
            <a:endParaRPr lang="en-US"/>
          </a:p>
        </p:txBody>
      </p:sp>
      <p:sp>
        <p:nvSpPr>
          <p:cNvPr id="20" name="Picture Placeholder 2">
            <a:extLst>
              <a:ext uri="{FF2B5EF4-FFF2-40B4-BE49-F238E27FC236}">
                <a16:creationId xmlns:a16="http://schemas.microsoft.com/office/drawing/2014/main" id="{8B69B75F-C3C9-4EC8-9433-461CDBA2EBEA}"/>
              </a:ext>
            </a:extLst>
          </p:cNvPr>
          <p:cNvSpPr>
            <a:spLocks noGrp="1"/>
          </p:cNvSpPr>
          <p:nvPr>
            <p:ph type="pic" sz="quarter" idx="23"/>
          </p:nvPr>
        </p:nvSpPr>
        <p:spPr>
          <a:xfrm>
            <a:off x="3596095" y="1928186"/>
            <a:ext cx="1097187" cy="465297"/>
          </a:xfrm>
          <a:prstGeom prst="rect">
            <a:avLst/>
          </a:prstGeom>
        </p:spPr>
        <p:txBody>
          <a:bodyPr/>
          <a:lstStyle>
            <a:lvl1pPr>
              <a:defRPr sz="2000"/>
            </a:lvl1pPr>
          </a:lstStyle>
          <a:p>
            <a:endParaRPr lang="en-US"/>
          </a:p>
        </p:txBody>
      </p:sp>
      <p:sp>
        <p:nvSpPr>
          <p:cNvPr id="21" name="Picture Placeholder 2">
            <a:extLst>
              <a:ext uri="{FF2B5EF4-FFF2-40B4-BE49-F238E27FC236}">
                <a16:creationId xmlns:a16="http://schemas.microsoft.com/office/drawing/2014/main" id="{9FEEEEA0-4683-4CE1-BC64-04BBF578AC42}"/>
              </a:ext>
            </a:extLst>
          </p:cNvPr>
          <p:cNvSpPr>
            <a:spLocks noGrp="1"/>
          </p:cNvSpPr>
          <p:nvPr>
            <p:ph type="pic" sz="quarter" idx="24"/>
          </p:nvPr>
        </p:nvSpPr>
        <p:spPr>
          <a:xfrm>
            <a:off x="3596095" y="3498233"/>
            <a:ext cx="1097187" cy="465297"/>
          </a:xfrm>
          <a:prstGeom prst="rect">
            <a:avLst/>
          </a:prstGeom>
        </p:spPr>
        <p:txBody>
          <a:bodyPr/>
          <a:lstStyle>
            <a:lvl1pPr>
              <a:defRPr sz="2000"/>
            </a:lvl1pPr>
          </a:lstStyle>
          <a:p>
            <a:endParaRPr lang="en-US"/>
          </a:p>
        </p:txBody>
      </p:sp>
      <p:sp>
        <p:nvSpPr>
          <p:cNvPr id="22" name="Picture Placeholder 2">
            <a:extLst>
              <a:ext uri="{FF2B5EF4-FFF2-40B4-BE49-F238E27FC236}">
                <a16:creationId xmlns:a16="http://schemas.microsoft.com/office/drawing/2014/main" id="{E4B6DFDB-AB7C-4348-A23C-21600A20D701}"/>
              </a:ext>
            </a:extLst>
          </p:cNvPr>
          <p:cNvSpPr>
            <a:spLocks noGrp="1"/>
          </p:cNvSpPr>
          <p:nvPr>
            <p:ph type="pic" sz="quarter" idx="25"/>
          </p:nvPr>
        </p:nvSpPr>
        <p:spPr>
          <a:xfrm>
            <a:off x="3596095" y="5068279"/>
            <a:ext cx="1097187" cy="465297"/>
          </a:xfrm>
          <a:prstGeom prst="rect">
            <a:avLst/>
          </a:prstGeom>
        </p:spPr>
        <p:txBody>
          <a:bodyPr/>
          <a:lstStyle>
            <a:lvl1pPr>
              <a:defRPr sz="2000"/>
            </a:lvl1pPr>
          </a:lstStyle>
          <a:p>
            <a:endParaRPr lang="en-US"/>
          </a:p>
        </p:txBody>
      </p:sp>
      <p:sp>
        <p:nvSpPr>
          <p:cNvPr id="39" name="Picture Placeholder 2">
            <a:extLst>
              <a:ext uri="{FF2B5EF4-FFF2-40B4-BE49-F238E27FC236}">
                <a16:creationId xmlns:a16="http://schemas.microsoft.com/office/drawing/2014/main" id="{BA2C680D-B5D1-4773-B3B9-AFB9125BCA0C}"/>
              </a:ext>
            </a:extLst>
          </p:cNvPr>
          <p:cNvSpPr>
            <a:spLocks noGrp="1"/>
          </p:cNvSpPr>
          <p:nvPr>
            <p:ph type="pic" sz="quarter" idx="26"/>
          </p:nvPr>
        </p:nvSpPr>
        <p:spPr>
          <a:xfrm>
            <a:off x="4690186" y="358141"/>
            <a:ext cx="1097187" cy="465297"/>
          </a:xfrm>
          <a:prstGeom prst="rect">
            <a:avLst/>
          </a:prstGeom>
        </p:spPr>
        <p:txBody>
          <a:bodyPr/>
          <a:lstStyle>
            <a:lvl1pPr>
              <a:defRPr sz="2000"/>
            </a:lvl1pPr>
          </a:lstStyle>
          <a:p>
            <a:endParaRPr lang="en-US"/>
          </a:p>
        </p:txBody>
      </p:sp>
      <p:sp>
        <p:nvSpPr>
          <p:cNvPr id="40" name="Picture Placeholder 2">
            <a:extLst>
              <a:ext uri="{FF2B5EF4-FFF2-40B4-BE49-F238E27FC236}">
                <a16:creationId xmlns:a16="http://schemas.microsoft.com/office/drawing/2014/main" id="{42337C80-F0BD-484D-8815-BF3B56B7A096}"/>
              </a:ext>
            </a:extLst>
          </p:cNvPr>
          <p:cNvSpPr>
            <a:spLocks noGrp="1"/>
          </p:cNvSpPr>
          <p:nvPr>
            <p:ph type="pic" sz="quarter" idx="27"/>
          </p:nvPr>
        </p:nvSpPr>
        <p:spPr>
          <a:xfrm>
            <a:off x="4690186" y="1928186"/>
            <a:ext cx="1097187" cy="465297"/>
          </a:xfrm>
          <a:prstGeom prst="rect">
            <a:avLst/>
          </a:prstGeom>
        </p:spPr>
        <p:txBody>
          <a:bodyPr/>
          <a:lstStyle>
            <a:lvl1pPr>
              <a:defRPr sz="2000"/>
            </a:lvl1pPr>
          </a:lstStyle>
          <a:p>
            <a:endParaRPr lang="en-US"/>
          </a:p>
        </p:txBody>
      </p:sp>
      <p:sp>
        <p:nvSpPr>
          <p:cNvPr id="41" name="Picture Placeholder 2">
            <a:extLst>
              <a:ext uri="{FF2B5EF4-FFF2-40B4-BE49-F238E27FC236}">
                <a16:creationId xmlns:a16="http://schemas.microsoft.com/office/drawing/2014/main" id="{6FB998F5-54E7-41F9-9448-B2574D194042}"/>
              </a:ext>
            </a:extLst>
          </p:cNvPr>
          <p:cNvSpPr>
            <a:spLocks noGrp="1"/>
          </p:cNvSpPr>
          <p:nvPr>
            <p:ph type="pic" sz="quarter" idx="28"/>
          </p:nvPr>
        </p:nvSpPr>
        <p:spPr>
          <a:xfrm>
            <a:off x="4690186" y="3498233"/>
            <a:ext cx="1097187" cy="465297"/>
          </a:xfrm>
          <a:prstGeom prst="rect">
            <a:avLst/>
          </a:prstGeom>
        </p:spPr>
        <p:txBody>
          <a:bodyPr/>
          <a:lstStyle>
            <a:lvl1pPr>
              <a:defRPr sz="2000"/>
            </a:lvl1pPr>
          </a:lstStyle>
          <a:p>
            <a:endParaRPr lang="en-US"/>
          </a:p>
        </p:txBody>
      </p:sp>
      <p:sp>
        <p:nvSpPr>
          <p:cNvPr id="42" name="Picture Placeholder 2">
            <a:extLst>
              <a:ext uri="{FF2B5EF4-FFF2-40B4-BE49-F238E27FC236}">
                <a16:creationId xmlns:a16="http://schemas.microsoft.com/office/drawing/2014/main" id="{343A2F5D-B618-467D-B0DB-9DB598972916}"/>
              </a:ext>
            </a:extLst>
          </p:cNvPr>
          <p:cNvSpPr>
            <a:spLocks noGrp="1"/>
          </p:cNvSpPr>
          <p:nvPr>
            <p:ph type="pic" sz="quarter" idx="29"/>
          </p:nvPr>
        </p:nvSpPr>
        <p:spPr>
          <a:xfrm>
            <a:off x="4690186" y="5068279"/>
            <a:ext cx="1097187" cy="465297"/>
          </a:xfrm>
          <a:prstGeom prst="rect">
            <a:avLst/>
          </a:prstGeom>
        </p:spPr>
        <p:txBody>
          <a:bodyPr/>
          <a:lstStyle>
            <a:lvl1pPr>
              <a:defRPr sz="2000"/>
            </a:lvl1pPr>
          </a:lstStyle>
          <a:p>
            <a:endParaRPr lang="en-US"/>
          </a:p>
        </p:txBody>
      </p:sp>
      <p:sp>
        <p:nvSpPr>
          <p:cNvPr id="43" name="Picture Placeholder 2">
            <a:extLst>
              <a:ext uri="{FF2B5EF4-FFF2-40B4-BE49-F238E27FC236}">
                <a16:creationId xmlns:a16="http://schemas.microsoft.com/office/drawing/2014/main" id="{B057BF1F-1255-48DA-883E-C101A9B31371}"/>
              </a:ext>
            </a:extLst>
          </p:cNvPr>
          <p:cNvSpPr>
            <a:spLocks noGrp="1"/>
          </p:cNvSpPr>
          <p:nvPr>
            <p:ph type="pic" sz="quarter" idx="30"/>
          </p:nvPr>
        </p:nvSpPr>
        <p:spPr>
          <a:xfrm>
            <a:off x="5784277" y="358141"/>
            <a:ext cx="1097187" cy="465297"/>
          </a:xfrm>
          <a:prstGeom prst="rect">
            <a:avLst/>
          </a:prstGeom>
        </p:spPr>
        <p:txBody>
          <a:bodyPr/>
          <a:lstStyle>
            <a:lvl1pPr>
              <a:defRPr sz="2000"/>
            </a:lvl1pPr>
          </a:lstStyle>
          <a:p>
            <a:endParaRPr lang="en-US"/>
          </a:p>
        </p:txBody>
      </p:sp>
      <p:sp>
        <p:nvSpPr>
          <p:cNvPr id="44" name="Picture Placeholder 2">
            <a:extLst>
              <a:ext uri="{FF2B5EF4-FFF2-40B4-BE49-F238E27FC236}">
                <a16:creationId xmlns:a16="http://schemas.microsoft.com/office/drawing/2014/main" id="{8DB64BB1-B9B7-418A-A2A6-B20BAEA33974}"/>
              </a:ext>
            </a:extLst>
          </p:cNvPr>
          <p:cNvSpPr>
            <a:spLocks noGrp="1"/>
          </p:cNvSpPr>
          <p:nvPr>
            <p:ph type="pic" sz="quarter" idx="31"/>
          </p:nvPr>
        </p:nvSpPr>
        <p:spPr>
          <a:xfrm>
            <a:off x="5784277" y="1928186"/>
            <a:ext cx="1097187" cy="465297"/>
          </a:xfrm>
          <a:prstGeom prst="rect">
            <a:avLst/>
          </a:prstGeom>
        </p:spPr>
        <p:txBody>
          <a:bodyPr/>
          <a:lstStyle>
            <a:lvl1pPr>
              <a:defRPr sz="2000"/>
            </a:lvl1pPr>
          </a:lstStyle>
          <a:p>
            <a:endParaRPr lang="en-US"/>
          </a:p>
        </p:txBody>
      </p:sp>
      <p:sp>
        <p:nvSpPr>
          <p:cNvPr id="45" name="Picture Placeholder 2">
            <a:extLst>
              <a:ext uri="{FF2B5EF4-FFF2-40B4-BE49-F238E27FC236}">
                <a16:creationId xmlns:a16="http://schemas.microsoft.com/office/drawing/2014/main" id="{DFBDE5B1-7CAE-4A7C-9764-AB9CFCAA4C03}"/>
              </a:ext>
            </a:extLst>
          </p:cNvPr>
          <p:cNvSpPr>
            <a:spLocks noGrp="1"/>
          </p:cNvSpPr>
          <p:nvPr>
            <p:ph type="pic" sz="quarter" idx="32"/>
          </p:nvPr>
        </p:nvSpPr>
        <p:spPr>
          <a:xfrm>
            <a:off x="5784277" y="3498233"/>
            <a:ext cx="1097187" cy="465297"/>
          </a:xfrm>
          <a:prstGeom prst="rect">
            <a:avLst/>
          </a:prstGeom>
        </p:spPr>
        <p:txBody>
          <a:bodyPr/>
          <a:lstStyle>
            <a:lvl1pPr>
              <a:defRPr sz="2000"/>
            </a:lvl1pPr>
          </a:lstStyle>
          <a:p>
            <a:endParaRPr lang="en-US"/>
          </a:p>
        </p:txBody>
      </p:sp>
      <p:sp>
        <p:nvSpPr>
          <p:cNvPr id="46" name="Picture Placeholder 2">
            <a:extLst>
              <a:ext uri="{FF2B5EF4-FFF2-40B4-BE49-F238E27FC236}">
                <a16:creationId xmlns:a16="http://schemas.microsoft.com/office/drawing/2014/main" id="{FD9E3D5C-8E62-40D3-A26B-732215149063}"/>
              </a:ext>
            </a:extLst>
          </p:cNvPr>
          <p:cNvSpPr>
            <a:spLocks noGrp="1"/>
          </p:cNvSpPr>
          <p:nvPr>
            <p:ph type="pic" sz="quarter" idx="33"/>
          </p:nvPr>
        </p:nvSpPr>
        <p:spPr>
          <a:xfrm>
            <a:off x="5784277" y="5068279"/>
            <a:ext cx="1097187" cy="465297"/>
          </a:xfrm>
          <a:prstGeom prst="rect">
            <a:avLst/>
          </a:prstGeom>
        </p:spPr>
        <p:txBody>
          <a:bodyPr/>
          <a:lstStyle>
            <a:lvl1pPr>
              <a:defRPr sz="2000"/>
            </a:lvl1pPr>
          </a:lstStyle>
          <a:p>
            <a:endParaRPr lang="en-US"/>
          </a:p>
        </p:txBody>
      </p:sp>
      <p:sp>
        <p:nvSpPr>
          <p:cNvPr id="47" name="Picture Placeholder 2">
            <a:extLst>
              <a:ext uri="{FF2B5EF4-FFF2-40B4-BE49-F238E27FC236}">
                <a16:creationId xmlns:a16="http://schemas.microsoft.com/office/drawing/2014/main" id="{52E82DF3-D60D-4DE5-8BA3-A71B5F3D9C3D}"/>
              </a:ext>
            </a:extLst>
          </p:cNvPr>
          <p:cNvSpPr>
            <a:spLocks noGrp="1"/>
          </p:cNvSpPr>
          <p:nvPr>
            <p:ph type="pic" sz="quarter" idx="34"/>
          </p:nvPr>
        </p:nvSpPr>
        <p:spPr>
          <a:xfrm>
            <a:off x="6878368" y="358141"/>
            <a:ext cx="1097187" cy="465297"/>
          </a:xfrm>
          <a:prstGeom prst="rect">
            <a:avLst/>
          </a:prstGeom>
        </p:spPr>
        <p:txBody>
          <a:bodyPr/>
          <a:lstStyle>
            <a:lvl1pPr>
              <a:defRPr sz="2000"/>
            </a:lvl1pPr>
          </a:lstStyle>
          <a:p>
            <a:endParaRPr lang="en-US"/>
          </a:p>
        </p:txBody>
      </p:sp>
      <p:sp>
        <p:nvSpPr>
          <p:cNvPr id="48" name="Picture Placeholder 2">
            <a:extLst>
              <a:ext uri="{FF2B5EF4-FFF2-40B4-BE49-F238E27FC236}">
                <a16:creationId xmlns:a16="http://schemas.microsoft.com/office/drawing/2014/main" id="{BC0715A4-283E-452A-BB02-358D9CF58CDC}"/>
              </a:ext>
            </a:extLst>
          </p:cNvPr>
          <p:cNvSpPr>
            <a:spLocks noGrp="1"/>
          </p:cNvSpPr>
          <p:nvPr>
            <p:ph type="pic" sz="quarter" idx="35"/>
          </p:nvPr>
        </p:nvSpPr>
        <p:spPr>
          <a:xfrm>
            <a:off x="6878368" y="1928186"/>
            <a:ext cx="1097187" cy="465297"/>
          </a:xfrm>
          <a:prstGeom prst="rect">
            <a:avLst/>
          </a:prstGeom>
        </p:spPr>
        <p:txBody>
          <a:bodyPr/>
          <a:lstStyle>
            <a:lvl1pPr>
              <a:defRPr sz="2000"/>
            </a:lvl1pPr>
          </a:lstStyle>
          <a:p>
            <a:endParaRPr lang="en-US"/>
          </a:p>
        </p:txBody>
      </p:sp>
      <p:sp>
        <p:nvSpPr>
          <p:cNvPr id="49" name="Picture Placeholder 2">
            <a:extLst>
              <a:ext uri="{FF2B5EF4-FFF2-40B4-BE49-F238E27FC236}">
                <a16:creationId xmlns:a16="http://schemas.microsoft.com/office/drawing/2014/main" id="{BEC79E6A-B49C-48A3-8A18-2AE018115128}"/>
              </a:ext>
            </a:extLst>
          </p:cNvPr>
          <p:cNvSpPr>
            <a:spLocks noGrp="1"/>
          </p:cNvSpPr>
          <p:nvPr>
            <p:ph type="pic" sz="quarter" idx="36"/>
          </p:nvPr>
        </p:nvSpPr>
        <p:spPr>
          <a:xfrm>
            <a:off x="6878368" y="3498233"/>
            <a:ext cx="1097187" cy="465297"/>
          </a:xfrm>
          <a:prstGeom prst="rect">
            <a:avLst/>
          </a:prstGeom>
        </p:spPr>
        <p:txBody>
          <a:bodyPr/>
          <a:lstStyle>
            <a:lvl1pPr>
              <a:defRPr sz="2000"/>
            </a:lvl1pPr>
          </a:lstStyle>
          <a:p>
            <a:endParaRPr lang="en-US"/>
          </a:p>
        </p:txBody>
      </p:sp>
      <p:sp>
        <p:nvSpPr>
          <p:cNvPr id="50" name="Picture Placeholder 2">
            <a:extLst>
              <a:ext uri="{FF2B5EF4-FFF2-40B4-BE49-F238E27FC236}">
                <a16:creationId xmlns:a16="http://schemas.microsoft.com/office/drawing/2014/main" id="{D3A164D0-A90C-40E9-9422-05318742C63C}"/>
              </a:ext>
            </a:extLst>
          </p:cNvPr>
          <p:cNvSpPr>
            <a:spLocks noGrp="1"/>
          </p:cNvSpPr>
          <p:nvPr>
            <p:ph type="pic" sz="quarter" idx="37"/>
          </p:nvPr>
        </p:nvSpPr>
        <p:spPr>
          <a:xfrm>
            <a:off x="6878368" y="5068279"/>
            <a:ext cx="1097187" cy="465297"/>
          </a:xfrm>
          <a:prstGeom prst="rect">
            <a:avLst/>
          </a:prstGeom>
        </p:spPr>
        <p:txBody>
          <a:bodyPr/>
          <a:lstStyle>
            <a:lvl1pPr>
              <a:defRPr sz="2000"/>
            </a:lvl1pPr>
          </a:lstStyle>
          <a:p>
            <a:endParaRPr lang="en-US"/>
          </a:p>
        </p:txBody>
      </p:sp>
      <p:sp>
        <p:nvSpPr>
          <p:cNvPr id="51" name="Picture Placeholder 2">
            <a:extLst>
              <a:ext uri="{FF2B5EF4-FFF2-40B4-BE49-F238E27FC236}">
                <a16:creationId xmlns:a16="http://schemas.microsoft.com/office/drawing/2014/main" id="{5E444BAF-CA91-4A8C-8EEA-1830C82655F6}"/>
              </a:ext>
            </a:extLst>
          </p:cNvPr>
          <p:cNvSpPr>
            <a:spLocks noGrp="1"/>
          </p:cNvSpPr>
          <p:nvPr>
            <p:ph type="pic" sz="quarter" idx="38"/>
          </p:nvPr>
        </p:nvSpPr>
        <p:spPr>
          <a:xfrm>
            <a:off x="7972457" y="358141"/>
            <a:ext cx="1097187" cy="465297"/>
          </a:xfrm>
          <a:prstGeom prst="rect">
            <a:avLst/>
          </a:prstGeom>
        </p:spPr>
        <p:txBody>
          <a:bodyPr/>
          <a:lstStyle>
            <a:lvl1pPr>
              <a:defRPr sz="2000"/>
            </a:lvl1pPr>
          </a:lstStyle>
          <a:p>
            <a:endParaRPr lang="en-US"/>
          </a:p>
        </p:txBody>
      </p:sp>
      <p:sp>
        <p:nvSpPr>
          <p:cNvPr id="52" name="Picture Placeholder 2">
            <a:extLst>
              <a:ext uri="{FF2B5EF4-FFF2-40B4-BE49-F238E27FC236}">
                <a16:creationId xmlns:a16="http://schemas.microsoft.com/office/drawing/2014/main" id="{17167FCF-89E8-4FD1-B670-EE45D26431B1}"/>
              </a:ext>
            </a:extLst>
          </p:cNvPr>
          <p:cNvSpPr>
            <a:spLocks noGrp="1"/>
          </p:cNvSpPr>
          <p:nvPr>
            <p:ph type="pic" sz="quarter" idx="39"/>
          </p:nvPr>
        </p:nvSpPr>
        <p:spPr>
          <a:xfrm>
            <a:off x="7972457" y="1928186"/>
            <a:ext cx="1097187" cy="465297"/>
          </a:xfrm>
          <a:prstGeom prst="rect">
            <a:avLst/>
          </a:prstGeom>
        </p:spPr>
        <p:txBody>
          <a:bodyPr/>
          <a:lstStyle>
            <a:lvl1pPr>
              <a:defRPr sz="2000"/>
            </a:lvl1pPr>
          </a:lstStyle>
          <a:p>
            <a:endParaRPr lang="en-US"/>
          </a:p>
        </p:txBody>
      </p:sp>
      <p:sp>
        <p:nvSpPr>
          <p:cNvPr id="53" name="Picture Placeholder 2">
            <a:extLst>
              <a:ext uri="{FF2B5EF4-FFF2-40B4-BE49-F238E27FC236}">
                <a16:creationId xmlns:a16="http://schemas.microsoft.com/office/drawing/2014/main" id="{D2BDFE4C-605E-439A-83D3-4067FE758A75}"/>
              </a:ext>
            </a:extLst>
          </p:cNvPr>
          <p:cNvSpPr>
            <a:spLocks noGrp="1"/>
          </p:cNvSpPr>
          <p:nvPr>
            <p:ph type="pic" sz="quarter" idx="40"/>
          </p:nvPr>
        </p:nvSpPr>
        <p:spPr>
          <a:xfrm>
            <a:off x="7972457" y="3498233"/>
            <a:ext cx="1097187" cy="465297"/>
          </a:xfrm>
          <a:prstGeom prst="rect">
            <a:avLst/>
          </a:prstGeom>
        </p:spPr>
        <p:txBody>
          <a:bodyPr/>
          <a:lstStyle>
            <a:lvl1pPr>
              <a:defRPr sz="2000"/>
            </a:lvl1pPr>
          </a:lstStyle>
          <a:p>
            <a:endParaRPr lang="en-US"/>
          </a:p>
        </p:txBody>
      </p:sp>
      <p:sp>
        <p:nvSpPr>
          <p:cNvPr id="54" name="Picture Placeholder 2">
            <a:extLst>
              <a:ext uri="{FF2B5EF4-FFF2-40B4-BE49-F238E27FC236}">
                <a16:creationId xmlns:a16="http://schemas.microsoft.com/office/drawing/2014/main" id="{BECAA281-6F63-4DE1-8C3A-096B63E7DFB0}"/>
              </a:ext>
            </a:extLst>
          </p:cNvPr>
          <p:cNvSpPr>
            <a:spLocks noGrp="1"/>
          </p:cNvSpPr>
          <p:nvPr>
            <p:ph type="pic" sz="quarter" idx="41"/>
          </p:nvPr>
        </p:nvSpPr>
        <p:spPr>
          <a:xfrm>
            <a:off x="7972457" y="5068279"/>
            <a:ext cx="1097187" cy="465297"/>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37507843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6000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EB26-4929-4DF6-88F4-86BD30B030F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25884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E5F0B-BDF3-46DC-9ABF-09AF6B63B3A6}"/>
              </a:ext>
            </a:extLst>
          </p:cNvPr>
          <p:cNvSpPr>
            <a:spLocks noGrp="1"/>
          </p:cNvSpPr>
          <p:nvPr>
            <p:ph idx="1"/>
          </p:nvPr>
        </p:nvSpPr>
        <p:spPr>
          <a:xfrm>
            <a:off x="5085917" y="4226561"/>
            <a:ext cx="3813817" cy="1530672"/>
          </a:xfrm>
          <a:prstGeom prst="rect">
            <a:avLst/>
          </a:prstGeom>
        </p:spPr>
        <p:txBody>
          <a:bodyPr/>
          <a:lstStyle>
            <a:lvl1pPr>
              <a:defRPr sz="1800" b="1"/>
            </a:lvl1pPr>
            <a:lvl2pPr>
              <a:spcBef>
                <a:spcPts val="600"/>
              </a:spcBef>
              <a:spcAft>
                <a:spcPts val="0"/>
              </a:spcAft>
              <a:defRPr/>
            </a:lvl2pPr>
            <a:lvl3pPr>
              <a:spcBef>
                <a:spcPts val="0"/>
              </a:spcBef>
              <a:defRPr lang="en-US" sz="1199" b="1" kern="1200" spc="0" baseline="0" dirty="0">
                <a:solidFill>
                  <a:schemeClr val="accent5"/>
                </a:solidFill>
                <a:latin typeface="Segoe UI" panose="020B0502040204020203" pitchFamily="34" charset="0"/>
                <a:ea typeface="+mn-ea"/>
                <a:cs typeface="Segoe UI" panose="020B0502040204020203" pitchFamily="34" charset="0"/>
              </a:defRPr>
            </a:lvl3pPr>
            <a:lvl4pPr>
              <a:spcBef>
                <a:spcPts val="0"/>
              </a:spcBef>
              <a:spcAft>
                <a:spcPts val="1199"/>
              </a:spcAft>
              <a:defRPr sz="1199"/>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64D005ED-9102-46D4-BCCD-BCB141186129}"/>
              </a:ext>
            </a:extLst>
          </p:cNvPr>
          <p:cNvSpPr>
            <a:spLocks noGrp="1"/>
          </p:cNvSpPr>
          <p:nvPr>
            <p:ph type="pic" sz="quarter" idx="10"/>
          </p:nvPr>
        </p:nvSpPr>
        <p:spPr>
          <a:xfrm>
            <a:off x="315563" y="337930"/>
            <a:ext cx="8743206" cy="470856"/>
          </a:xfrm>
          <a:prstGeom prst="rect">
            <a:avLst/>
          </a:prstGeom>
        </p:spPr>
        <p:txBody>
          <a:bodyPr/>
          <a:lstStyle/>
          <a:p>
            <a:endParaRPr lang="en-US"/>
          </a:p>
        </p:txBody>
      </p:sp>
      <p:sp>
        <p:nvSpPr>
          <p:cNvPr id="6" name="Title 5">
            <a:extLst>
              <a:ext uri="{FF2B5EF4-FFF2-40B4-BE49-F238E27FC236}">
                <a16:creationId xmlns:a16="http://schemas.microsoft.com/office/drawing/2014/main" id="{23751D1B-E1D9-4B5A-AFEA-048C23E9E2E0}"/>
              </a:ext>
            </a:extLst>
          </p:cNvPr>
          <p:cNvSpPr>
            <a:spLocks noGrp="1"/>
          </p:cNvSpPr>
          <p:nvPr>
            <p:ph type="title"/>
          </p:nvPr>
        </p:nvSpPr>
        <p:spPr>
          <a:xfrm>
            <a:off x="315563" y="3012170"/>
            <a:ext cx="8743206" cy="917575"/>
          </a:xfrm>
          <a:solidFill>
            <a:schemeClr val="tx2">
              <a:alpha val="80000"/>
            </a:schemeClr>
          </a:solidFill>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63870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Break 3">
    <p:spTree>
      <p:nvGrpSpPr>
        <p:cNvPr id="1" name=""/>
        <p:cNvGrpSpPr/>
        <p:nvPr/>
      </p:nvGrpSpPr>
      <p:grpSpPr>
        <a:xfrm>
          <a:off x="0" y="0"/>
          <a:ext cx="0" cy="0"/>
          <a:chOff x="0" y="0"/>
          <a:chExt cx="0" cy="0"/>
        </a:xfrm>
      </p:grpSpPr>
      <p:sp>
        <p:nvSpPr>
          <p:cNvPr id="13" name="Picture Placeholder 6"/>
          <p:cNvSpPr>
            <a:spLocks noGrp="1"/>
          </p:cNvSpPr>
          <p:nvPr>
            <p:ph type="pic" sz="quarter" idx="17" hasCustomPrompt="1"/>
          </p:nvPr>
        </p:nvSpPr>
        <p:spPr>
          <a:xfrm>
            <a:off x="289536" y="1322660"/>
            <a:ext cx="2986784" cy="5352460"/>
          </a:xfrm>
          <a:prstGeom prst="rect">
            <a:avLst/>
          </a:prstGeom>
          <a:solidFill>
            <a:schemeClr val="bg1">
              <a:lumMod val="95000"/>
            </a:schemeClr>
          </a:solidFill>
          <a:ln>
            <a:noFill/>
          </a:ln>
        </p:spPr>
        <p:txBody>
          <a:bodyPr lIns="360000" tIns="360000" rIns="360000" bIns="360000" anchor="ctr">
            <a:normAutofit/>
          </a:bodyPr>
          <a:lstStyle>
            <a:lvl1pPr algn="r">
              <a:defRPr sz="1021" b="1" i="0" cap="none" spc="0" baseline="0">
                <a:solidFill>
                  <a:schemeClr val="accent5"/>
                </a:solidFill>
                <a:latin typeface="Segoe UI" panose="020B0502040204020203" pitchFamily="34" charset="0"/>
                <a:ea typeface="Segoe UI" panose="020B0502040204020203" pitchFamily="34" charset="0"/>
                <a:cs typeface="Segoe UI" panose="020B0502040204020203" pitchFamily="34" charset="0"/>
              </a:defRPr>
            </a:lvl1pPr>
          </a:lstStyle>
          <a:p>
            <a:r>
              <a:rPr lang="en-US"/>
              <a:t>Drag picture to placeholder or click to add</a:t>
            </a:r>
          </a:p>
        </p:txBody>
      </p:sp>
      <p:sp>
        <p:nvSpPr>
          <p:cNvPr id="20" name="Picture Placeholder 6"/>
          <p:cNvSpPr>
            <a:spLocks noGrp="1"/>
          </p:cNvSpPr>
          <p:nvPr>
            <p:ph type="pic" sz="quarter" idx="18" hasCustomPrompt="1"/>
          </p:nvPr>
        </p:nvSpPr>
        <p:spPr>
          <a:xfrm>
            <a:off x="6058406" y="1283336"/>
            <a:ext cx="2986784" cy="5391785"/>
          </a:xfrm>
          <a:prstGeom prst="rect">
            <a:avLst/>
          </a:prstGeom>
          <a:solidFill>
            <a:schemeClr val="bg1">
              <a:lumMod val="95000"/>
            </a:schemeClr>
          </a:solidFill>
          <a:ln>
            <a:noFill/>
          </a:ln>
        </p:spPr>
        <p:txBody>
          <a:bodyPr lIns="360000" tIns="360000" rIns="360000" bIns="360000" anchor="ctr">
            <a:normAutofit/>
          </a:bodyPr>
          <a:lstStyle>
            <a:lvl1pPr algn="r">
              <a:defRPr sz="1021" b="1" i="0" cap="none" spc="0" baseline="0">
                <a:solidFill>
                  <a:schemeClr val="accent5"/>
                </a:solidFill>
                <a:latin typeface="Segoe UI" panose="020B0502040204020203" pitchFamily="34" charset="0"/>
                <a:ea typeface="Segoe UI" panose="020B0502040204020203" pitchFamily="34" charset="0"/>
                <a:cs typeface="Segoe UI" panose="020B0502040204020203" pitchFamily="34" charset="0"/>
              </a:defRPr>
            </a:lvl1pPr>
          </a:lstStyle>
          <a:p>
            <a:r>
              <a:rPr lang="en-US"/>
              <a:t>Drag picture to placeholder or click to add</a:t>
            </a:r>
          </a:p>
        </p:txBody>
      </p:sp>
      <p:sp>
        <p:nvSpPr>
          <p:cNvPr id="7" name="Content Placeholder 2">
            <a:extLst>
              <a:ext uri="{FF2B5EF4-FFF2-40B4-BE49-F238E27FC236}">
                <a16:creationId xmlns:a16="http://schemas.microsoft.com/office/drawing/2014/main" id="{F33AB5CD-7534-4E6B-9D74-8E84AEFC525E}"/>
              </a:ext>
            </a:extLst>
          </p:cNvPr>
          <p:cNvSpPr>
            <a:spLocks noGrp="1"/>
          </p:cNvSpPr>
          <p:nvPr>
            <p:ph idx="1"/>
          </p:nvPr>
        </p:nvSpPr>
        <p:spPr>
          <a:xfrm>
            <a:off x="3375373" y="3423921"/>
            <a:ext cx="2575817" cy="1687624"/>
          </a:xfrm>
          <a:prstGeom prst="rect">
            <a:avLst/>
          </a:prstGeom>
        </p:spPr>
        <p:txBody>
          <a:bodyPr/>
          <a:lstStyle>
            <a:lvl1pPr algn="ctr">
              <a:spcAft>
                <a:spcPts val="1199"/>
              </a:spcAft>
              <a:defRPr sz="1800" b="1"/>
            </a:lvl1pPr>
            <a:lvl2pPr algn="ctr">
              <a:spcBef>
                <a:spcPts val="600"/>
              </a:spcBef>
              <a:spcAft>
                <a:spcPts val="0"/>
              </a:spcAft>
              <a:defRPr/>
            </a:lvl2pPr>
            <a:lvl3pPr algn="ctr">
              <a:spcBef>
                <a:spcPts val="0"/>
              </a:spcBef>
              <a:defRPr lang="en-US" sz="1199" b="1" kern="1200" spc="0" baseline="0" dirty="0">
                <a:solidFill>
                  <a:schemeClr val="accent5"/>
                </a:solidFill>
                <a:latin typeface="Segoe UI" panose="020B0502040204020203" pitchFamily="34" charset="0"/>
                <a:ea typeface="+mn-ea"/>
                <a:cs typeface="Segoe UI" panose="020B0502040204020203" pitchFamily="34" charset="0"/>
              </a:defRPr>
            </a:lvl3pPr>
            <a:lvl4pPr algn="ctr">
              <a:spcBef>
                <a:spcPts val="0"/>
              </a:spcBef>
              <a:spcAft>
                <a:spcPts val="1199"/>
              </a:spcAft>
              <a:defRPr sz="1199"/>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ADF848-3641-4D2C-94C1-01D770A661D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478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8" name="Picture 17" descr="A picture containing sky, outdoor, outdoor object, windmill&#10;&#10;Description generated with very high confidence">
            <a:extLst>
              <a:ext uri="{FF2B5EF4-FFF2-40B4-BE49-F238E27FC236}">
                <a16:creationId xmlns:a16="http://schemas.microsoft.com/office/drawing/2014/main" id="{CBB3404F-107E-4EAF-8265-AB28F42595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
            <a:ext cx="9326563" cy="6994525"/>
          </a:xfrm>
          <a:prstGeom prst="rect">
            <a:avLst/>
          </a:prstGeom>
        </p:spPr>
      </p:pic>
      <p:sp>
        <p:nvSpPr>
          <p:cNvPr id="5" name="Text Placeholder 4"/>
          <p:cNvSpPr>
            <a:spLocks noGrp="1"/>
          </p:cNvSpPr>
          <p:nvPr>
            <p:ph type="body" sz="quarter" idx="12" hasCustomPrompt="1"/>
          </p:nvPr>
        </p:nvSpPr>
        <p:spPr>
          <a:xfrm>
            <a:off x="207387" y="4040623"/>
            <a:ext cx="7341300" cy="1077419"/>
          </a:xfrm>
          <a:noFill/>
        </p:spPr>
        <p:txBody>
          <a:bodyPr lIns="146304" tIns="109728" rIns="146304" bIns="109728">
            <a:noAutofit/>
          </a:bodyPr>
          <a:lstStyle>
            <a:lvl1pPr marL="0" indent="0">
              <a:spcBef>
                <a:spcPts val="0"/>
              </a:spcBef>
              <a:buNone/>
              <a:defRPr sz="3264" spc="0" baseline="0">
                <a:solidFill>
                  <a:schemeClr val="tx1"/>
                </a:solidFill>
                <a:latin typeface="+mn-lt"/>
              </a:defRPr>
            </a:lvl1pPr>
          </a:lstStyle>
          <a:p>
            <a:pPr lvl="0"/>
            <a:r>
              <a:rPr lang="en-US"/>
              <a:t>Speaker Name</a:t>
            </a:r>
          </a:p>
        </p:txBody>
      </p:sp>
      <p:sp>
        <p:nvSpPr>
          <p:cNvPr id="9" name="Title 1"/>
          <p:cNvSpPr>
            <a:spLocks noGrp="1"/>
          </p:cNvSpPr>
          <p:nvPr>
            <p:ph type="title" hasCustomPrompt="1"/>
          </p:nvPr>
        </p:nvSpPr>
        <p:spPr>
          <a:xfrm>
            <a:off x="206009" y="1383765"/>
            <a:ext cx="7342678" cy="2113498"/>
          </a:xfrm>
          <a:noFill/>
        </p:spPr>
        <p:txBody>
          <a:bodyPr lIns="146304" tIns="91440" rIns="146304" bIns="91440" anchor="b" anchorCtr="0"/>
          <a:lstStyle>
            <a:lvl1pPr>
              <a:defRPr sz="5507" spc="-100" baseline="0">
                <a:solidFill>
                  <a:schemeClr val="tx2"/>
                </a:solidFill>
              </a:defRPr>
            </a:lvl1pPr>
          </a:lstStyle>
          <a:p>
            <a:r>
              <a:rPr lang="en-US"/>
              <a:t>Presentation title</a:t>
            </a:r>
          </a:p>
        </p:txBody>
      </p:sp>
      <p:grpSp>
        <p:nvGrpSpPr>
          <p:cNvPr id="19" name="Group 18">
            <a:extLst>
              <a:ext uri="{FF2B5EF4-FFF2-40B4-BE49-F238E27FC236}">
                <a16:creationId xmlns:a16="http://schemas.microsoft.com/office/drawing/2014/main" id="{4DC4FAD8-7FE2-4EE1-9BCE-AE6087EFB633}"/>
              </a:ext>
            </a:extLst>
          </p:cNvPr>
          <p:cNvGrpSpPr>
            <a:grpSpLocks noChangeAspect="1"/>
          </p:cNvGrpSpPr>
          <p:nvPr/>
        </p:nvGrpSpPr>
        <p:grpSpPr bwMode="gray">
          <a:xfrm>
            <a:off x="342872" y="479428"/>
            <a:ext cx="1260953" cy="360979"/>
            <a:chOff x="457200" y="1643393"/>
            <a:chExt cx="4492753" cy="964540"/>
          </a:xfrm>
        </p:grpSpPr>
        <p:pic>
          <p:nvPicPr>
            <p:cNvPr id="20" name="Picture 19">
              <a:extLst>
                <a:ext uri="{FF2B5EF4-FFF2-40B4-BE49-F238E27FC236}">
                  <a16:creationId xmlns:a16="http://schemas.microsoft.com/office/drawing/2014/main" id="{97EB9441-898F-440B-BC6E-90D3172E5454}"/>
                </a:ext>
              </a:extLst>
            </p:cNvPr>
            <p:cNvPicPr>
              <a:picLocks noChangeAspect="1"/>
            </p:cNvPicPr>
            <p:nvPr/>
          </p:nvPicPr>
          <p:blipFill>
            <a:blip r:embed="rId3"/>
            <a:stretch>
              <a:fillRect/>
            </a:stretch>
          </p:blipFill>
          <p:spPr bwMode="gray">
            <a:xfrm>
              <a:off x="457200" y="1643393"/>
              <a:ext cx="964540" cy="964540"/>
            </a:xfrm>
            <a:prstGeom prst="rect">
              <a:avLst/>
            </a:prstGeom>
          </p:spPr>
        </p:pic>
        <p:sp>
          <p:nvSpPr>
            <p:cNvPr id="21" name="Freeform 12">
              <a:extLst>
                <a:ext uri="{FF2B5EF4-FFF2-40B4-BE49-F238E27FC236}">
                  <a16:creationId xmlns:a16="http://schemas.microsoft.com/office/drawing/2014/main" id="{7EF0F8BF-B0DD-4EE9-AEC1-83E63465718B}"/>
                </a:ext>
              </a:extLst>
            </p:cNvPr>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480392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5962" y="1212851"/>
            <a:ext cx="8914642"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4269647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pic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EC2F07C-06F3-4564-AFA7-FC1D549EFF5F}"/>
              </a:ext>
            </a:extLst>
          </p:cNvPr>
          <p:cNvSpPr>
            <a:spLocks noGrp="1"/>
          </p:cNvSpPr>
          <p:nvPr>
            <p:ph type="pic" sz="quarter" idx="11"/>
          </p:nvPr>
        </p:nvSpPr>
        <p:spPr>
          <a:xfrm>
            <a:off x="0" y="2"/>
            <a:ext cx="9326563" cy="6994524"/>
          </a:xfrm>
          <a:solidFill>
            <a:schemeClr val="bg2"/>
          </a:solidFill>
        </p:spPr>
        <p:txBody>
          <a:bodyPr>
            <a:noAutofit/>
          </a:bodyPr>
          <a:lstStyle/>
          <a:p>
            <a:endParaRPr lang="en-US"/>
          </a:p>
        </p:txBody>
      </p:sp>
    </p:spTree>
    <p:extLst>
      <p:ext uri="{BB962C8B-B14F-4D97-AF65-F5344CB8AC3E}">
        <p14:creationId xmlns:p14="http://schemas.microsoft.com/office/powerpoint/2010/main" val="140119547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pic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EC2F07C-06F3-4564-AFA7-FC1D549EFF5F}"/>
              </a:ext>
            </a:extLst>
          </p:cNvPr>
          <p:cNvSpPr>
            <a:spLocks noGrp="1"/>
          </p:cNvSpPr>
          <p:nvPr>
            <p:ph type="pic" sz="quarter" idx="11"/>
          </p:nvPr>
        </p:nvSpPr>
        <p:spPr>
          <a:xfrm>
            <a:off x="0" y="2"/>
            <a:ext cx="9326563" cy="439465"/>
          </a:xfrm>
          <a:solidFill>
            <a:schemeClr val="bg2"/>
          </a:solidFill>
        </p:spPr>
        <p:txBody>
          <a:bodyPr/>
          <a:lstStyle/>
          <a:p>
            <a:endParaRPr lang="en-US"/>
          </a:p>
        </p:txBody>
      </p:sp>
    </p:spTree>
    <p:extLst>
      <p:ext uri="{BB962C8B-B14F-4D97-AF65-F5344CB8AC3E}">
        <p14:creationId xmlns:p14="http://schemas.microsoft.com/office/powerpoint/2010/main" val="1624873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2" name="Picture 11" descr="A picture containing indoor, table, coffee, sitting&#10;&#10;Description generated with very high confidence">
            <a:extLst>
              <a:ext uri="{FF2B5EF4-FFF2-40B4-BE49-F238E27FC236}">
                <a16:creationId xmlns:a16="http://schemas.microsoft.com/office/drawing/2014/main" id="{CBE7EA23-A1AA-4AFC-B358-C7448BBDEA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756" y="1"/>
            <a:ext cx="9351320" cy="6994525"/>
          </a:xfrm>
          <a:prstGeom prst="rect">
            <a:avLst/>
          </a:prstGeom>
        </p:spPr>
      </p:pic>
      <p:sp>
        <p:nvSpPr>
          <p:cNvPr id="5" name="Text Placeholder 4"/>
          <p:cNvSpPr>
            <a:spLocks noGrp="1"/>
          </p:cNvSpPr>
          <p:nvPr>
            <p:ph type="body" sz="quarter" idx="12" hasCustomPrompt="1"/>
          </p:nvPr>
        </p:nvSpPr>
        <p:spPr>
          <a:xfrm>
            <a:off x="207388" y="4931536"/>
            <a:ext cx="2923674" cy="1077419"/>
          </a:xfrm>
          <a:noFill/>
        </p:spPr>
        <p:txBody>
          <a:bodyPr lIns="146304" tIns="109728" rIns="146304" bIns="109728">
            <a:noAutofit/>
          </a:bodyPr>
          <a:lstStyle>
            <a:lvl1pPr marL="0" indent="0">
              <a:spcBef>
                <a:spcPts val="0"/>
              </a:spcBef>
              <a:buNone/>
              <a:defRPr sz="3264" spc="0" baseline="0">
                <a:solidFill>
                  <a:schemeClr val="bg1"/>
                </a:solidFill>
                <a:latin typeface="+mn-lt"/>
              </a:defRPr>
            </a:lvl1pPr>
          </a:lstStyle>
          <a:p>
            <a:pPr lvl="0"/>
            <a:r>
              <a:rPr lang="en-US"/>
              <a:t>Speaker Name</a:t>
            </a:r>
          </a:p>
        </p:txBody>
      </p:sp>
      <p:sp>
        <p:nvSpPr>
          <p:cNvPr id="9" name="Title 1"/>
          <p:cNvSpPr>
            <a:spLocks noGrp="1"/>
          </p:cNvSpPr>
          <p:nvPr>
            <p:ph type="title" hasCustomPrompt="1"/>
          </p:nvPr>
        </p:nvSpPr>
        <p:spPr>
          <a:xfrm>
            <a:off x="206009" y="1383766"/>
            <a:ext cx="4457272" cy="1772739"/>
          </a:xfrm>
          <a:noFill/>
        </p:spPr>
        <p:txBody>
          <a:bodyPr lIns="146304" tIns="91440" rIns="146304" bIns="91440" anchor="b" anchorCtr="0"/>
          <a:lstStyle>
            <a:lvl1pPr>
              <a:defRPr sz="4896" spc="-100" baseline="0">
                <a:solidFill>
                  <a:schemeClr val="bg1"/>
                </a:solidFill>
              </a:defRPr>
            </a:lvl1pPr>
          </a:lstStyle>
          <a:p>
            <a:r>
              <a:rPr lang="en-US"/>
              <a:t>Presentation title</a:t>
            </a:r>
          </a:p>
        </p:txBody>
      </p:sp>
      <p:grpSp>
        <p:nvGrpSpPr>
          <p:cNvPr id="18" name="Group 17">
            <a:extLst>
              <a:ext uri="{FF2B5EF4-FFF2-40B4-BE49-F238E27FC236}">
                <a16:creationId xmlns:a16="http://schemas.microsoft.com/office/drawing/2014/main" id="{E27FEA8D-93FA-4FC5-9E2F-0A6C04AE26F7}"/>
              </a:ext>
            </a:extLst>
          </p:cNvPr>
          <p:cNvGrpSpPr>
            <a:grpSpLocks noChangeAspect="1"/>
          </p:cNvGrpSpPr>
          <p:nvPr/>
        </p:nvGrpSpPr>
        <p:grpSpPr bwMode="gray">
          <a:xfrm>
            <a:off x="342872" y="479428"/>
            <a:ext cx="1260953" cy="360979"/>
            <a:chOff x="457200" y="1643393"/>
            <a:chExt cx="4492753" cy="964540"/>
          </a:xfrm>
        </p:grpSpPr>
        <p:pic>
          <p:nvPicPr>
            <p:cNvPr id="19" name="Picture 18">
              <a:extLst>
                <a:ext uri="{FF2B5EF4-FFF2-40B4-BE49-F238E27FC236}">
                  <a16:creationId xmlns:a16="http://schemas.microsoft.com/office/drawing/2014/main" id="{81E226AD-3940-489E-B79D-7E83BAC197C5}"/>
                </a:ext>
              </a:extLst>
            </p:cNvPr>
            <p:cNvPicPr>
              <a:picLocks noChangeAspect="1"/>
            </p:cNvPicPr>
            <p:nvPr/>
          </p:nvPicPr>
          <p:blipFill>
            <a:blip r:embed="rId3"/>
            <a:stretch>
              <a:fillRect/>
            </a:stretch>
          </p:blipFill>
          <p:spPr bwMode="gray">
            <a:xfrm>
              <a:off x="457200" y="1643393"/>
              <a:ext cx="964540" cy="964540"/>
            </a:xfrm>
            <a:prstGeom prst="rect">
              <a:avLst/>
            </a:prstGeom>
          </p:spPr>
        </p:pic>
        <p:sp>
          <p:nvSpPr>
            <p:cNvPr id="20" name="Freeform 12">
              <a:extLst>
                <a:ext uri="{FF2B5EF4-FFF2-40B4-BE49-F238E27FC236}">
                  <a16:creationId xmlns:a16="http://schemas.microsoft.com/office/drawing/2014/main" id="{1DF353B1-30C6-4304-93F4-E8EFC1C5BC8D}"/>
                </a:ext>
              </a:extLst>
            </p:cNvPr>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975453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05962" y="1212852"/>
            <a:ext cx="8914642"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0106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05962" y="1212851"/>
            <a:ext cx="8914642"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822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image" Target="../media/image14.emf"/><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962" y="295276"/>
            <a:ext cx="8916415"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05963" y="1212852"/>
            <a:ext cx="8914640"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D577B6C6-9BA5-441A-A196-A5365EA4BE21}"/>
              </a:ext>
            </a:extLst>
          </p:cNvPr>
          <p:cNvGrpSpPr/>
          <p:nvPr/>
        </p:nvGrpSpPr>
        <p:grpSpPr>
          <a:xfrm rot="5400000">
            <a:off x="6992524" y="2478803"/>
            <a:ext cx="5516729" cy="559128"/>
            <a:chOff x="3184538" y="0"/>
            <a:chExt cx="9389529" cy="1461567"/>
          </a:xfrm>
        </p:grpSpPr>
        <p:sp>
          <p:nvSpPr>
            <p:cNvPr id="15" name="Shape 4961">
              <a:extLst>
                <a:ext uri="{FF2B5EF4-FFF2-40B4-BE49-F238E27FC236}">
                  <a16:creationId xmlns:a16="http://schemas.microsoft.com/office/drawing/2014/main" id="{95D135AC-37A5-4A06-B3C9-193E182B0719}"/>
                </a:ext>
              </a:extLst>
            </p:cNvPr>
            <p:cNvSpPr/>
            <p:nvPr/>
          </p:nvSpPr>
          <p:spPr>
            <a:xfrm>
              <a:off x="4189057" y="0"/>
              <a:ext cx="2006917" cy="881533"/>
            </a:xfrm>
            <a:custGeom>
              <a:avLst/>
              <a:gdLst/>
              <a:ahLst/>
              <a:cxnLst/>
              <a:rect l="0" t="0" r="0" b="0"/>
              <a:pathLst>
                <a:path w="2006917" h="881533">
                  <a:moveTo>
                    <a:pt x="0" y="881533"/>
                  </a:moveTo>
                  <a:lnTo>
                    <a:pt x="2006917" y="881533"/>
                  </a:lnTo>
                  <a:lnTo>
                    <a:pt x="2006917" y="0"/>
                  </a:lnTo>
                  <a:lnTo>
                    <a:pt x="0" y="0"/>
                  </a:lnTo>
                  <a:close/>
                </a:path>
              </a:pathLst>
            </a:custGeom>
            <a:solidFill>
              <a:schemeClr val="bg1"/>
            </a:solidFill>
            <a:ln w="3175" cap="flat">
              <a:noFill/>
              <a:miter lim="100000"/>
            </a:ln>
          </p:spPr>
          <p:style>
            <a:lnRef idx="1">
              <a:srgbClr val="3C3C41"/>
            </a:lnRef>
            <a:fillRef idx="0">
              <a:srgbClr val="000000">
                <a:alpha val="0"/>
              </a:srgbClr>
            </a:fillRef>
            <a:effectRef idx="0">
              <a:scrgbClr r="0" g="0" b="0"/>
            </a:effectRef>
            <a:fontRef idx="none"/>
          </p:style>
          <p:txBody>
            <a:bodyPr/>
            <a:lstStyle/>
            <a:p>
              <a:endParaRPr lang="en-US" sz="1836"/>
            </a:p>
          </p:txBody>
        </p:sp>
        <p:sp>
          <p:nvSpPr>
            <p:cNvPr id="16" name="Shape 34744">
              <a:extLst>
                <a:ext uri="{FF2B5EF4-FFF2-40B4-BE49-F238E27FC236}">
                  <a16:creationId xmlns:a16="http://schemas.microsoft.com/office/drawing/2014/main" id="{817999BF-53B2-444A-99F4-117F1796CAA7}"/>
                </a:ext>
              </a:extLst>
            </p:cNvPr>
            <p:cNvSpPr/>
            <p:nvPr/>
          </p:nvSpPr>
          <p:spPr>
            <a:xfrm>
              <a:off x="7381545" y="0"/>
              <a:ext cx="2006918" cy="881533"/>
            </a:xfrm>
            <a:custGeom>
              <a:avLst/>
              <a:gdLst/>
              <a:ahLst/>
              <a:cxnLst/>
              <a:rect l="0" t="0" r="0" b="0"/>
              <a:pathLst>
                <a:path w="2006918" h="881533">
                  <a:moveTo>
                    <a:pt x="0" y="0"/>
                  </a:moveTo>
                  <a:lnTo>
                    <a:pt x="2006918" y="0"/>
                  </a:lnTo>
                  <a:lnTo>
                    <a:pt x="2006918" y="881533"/>
                  </a:lnTo>
                  <a:lnTo>
                    <a:pt x="0" y="881533"/>
                  </a:lnTo>
                  <a:lnTo>
                    <a:pt x="0" y="0"/>
                  </a:lnTo>
                </a:path>
              </a:pathLst>
            </a:custGeom>
            <a:ln w="0" cap="flat">
              <a:noFill/>
              <a:miter lim="100000"/>
            </a:ln>
          </p:spPr>
          <p:style>
            <a:lnRef idx="0">
              <a:srgbClr val="000000">
                <a:alpha val="0"/>
              </a:srgbClr>
            </a:lnRef>
            <a:fillRef idx="1">
              <a:srgbClr val="008272"/>
            </a:fillRef>
            <a:effectRef idx="0">
              <a:scrgbClr r="0" g="0" b="0"/>
            </a:effectRef>
            <a:fontRef idx="none"/>
          </p:style>
          <p:txBody>
            <a:bodyPr/>
            <a:lstStyle/>
            <a:p>
              <a:endParaRPr lang="en-US" sz="1836"/>
            </a:p>
          </p:txBody>
        </p:sp>
        <p:sp>
          <p:nvSpPr>
            <p:cNvPr id="17" name="Shape 34745">
              <a:extLst>
                <a:ext uri="{FF2B5EF4-FFF2-40B4-BE49-F238E27FC236}">
                  <a16:creationId xmlns:a16="http://schemas.microsoft.com/office/drawing/2014/main" id="{E086CAE3-B457-4060-8697-670563A2ECA2}"/>
                </a:ext>
              </a:extLst>
            </p:cNvPr>
            <p:cNvSpPr/>
            <p:nvPr/>
          </p:nvSpPr>
          <p:spPr>
            <a:xfrm>
              <a:off x="10566082" y="0"/>
              <a:ext cx="2006918" cy="881533"/>
            </a:xfrm>
            <a:custGeom>
              <a:avLst/>
              <a:gdLst/>
              <a:ahLst/>
              <a:cxnLst/>
              <a:rect l="0" t="0" r="0" b="0"/>
              <a:pathLst>
                <a:path w="2006918" h="881533">
                  <a:moveTo>
                    <a:pt x="0" y="0"/>
                  </a:moveTo>
                  <a:lnTo>
                    <a:pt x="2006918" y="0"/>
                  </a:lnTo>
                  <a:lnTo>
                    <a:pt x="2006918" y="881533"/>
                  </a:lnTo>
                  <a:lnTo>
                    <a:pt x="0" y="881533"/>
                  </a:lnTo>
                  <a:lnTo>
                    <a:pt x="0" y="0"/>
                  </a:lnTo>
                </a:path>
              </a:pathLst>
            </a:custGeom>
            <a:ln w="0" cap="flat">
              <a:noFill/>
              <a:miter lim="100000"/>
            </a:ln>
          </p:spPr>
          <p:style>
            <a:lnRef idx="0">
              <a:srgbClr val="000000">
                <a:alpha val="0"/>
              </a:srgbClr>
            </a:lnRef>
            <a:fillRef idx="1">
              <a:srgbClr val="3C3C41"/>
            </a:fillRef>
            <a:effectRef idx="0">
              <a:scrgbClr r="0" g="0" b="0"/>
            </a:effectRef>
            <a:fontRef idx="none"/>
          </p:style>
          <p:txBody>
            <a:bodyPr/>
            <a:lstStyle/>
            <a:p>
              <a:endParaRPr lang="en-US" sz="1836"/>
            </a:p>
          </p:txBody>
        </p:sp>
        <p:sp>
          <p:nvSpPr>
            <p:cNvPr id="18" name="Shape 34746">
              <a:extLst>
                <a:ext uri="{FF2B5EF4-FFF2-40B4-BE49-F238E27FC236}">
                  <a16:creationId xmlns:a16="http://schemas.microsoft.com/office/drawing/2014/main" id="{01F8B444-6D61-450F-85CF-BE6DEA5AAFBF}"/>
                </a:ext>
              </a:extLst>
            </p:cNvPr>
            <p:cNvSpPr/>
            <p:nvPr/>
          </p:nvSpPr>
          <p:spPr>
            <a:xfrm>
              <a:off x="3184538" y="0"/>
              <a:ext cx="1001878" cy="881533"/>
            </a:xfrm>
            <a:custGeom>
              <a:avLst/>
              <a:gdLst/>
              <a:ahLst/>
              <a:cxnLst/>
              <a:rect l="0" t="0" r="0" b="0"/>
              <a:pathLst>
                <a:path w="1001878" h="881533">
                  <a:moveTo>
                    <a:pt x="0" y="0"/>
                  </a:moveTo>
                  <a:lnTo>
                    <a:pt x="1001878" y="0"/>
                  </a:lnTo>
                  <a:lnTo>
                    <a:pt x="1001878" y="881533"/>
                  </a:lnTo>
                  <a:lnTo>
                    <a:pt x="0" y="881533"/>
                  </a:lnTo>
                  <a:lnTo>
                    <a:pt x="0" y="0"/>
                  </a:lnTo>
                </a:path>
              </a:pathLst>
            </a:custGeom>
            <a:ln w="0" cap="flat">
              <a:noFill/>
              <a:miter lim="100000"/>
            </a:ln>
          </p:spPr>
          <p:style>
            <a:lnRef idx="0">
              <a:srgbClr val="000000">
                <a:alpha val="0"/>
              </a:srgbClr>
            </a:lnRef>
            <a:fillRef idx="1">
              <a:srgbClr val="008272"/>
            </a:fillRef>
            <a:effectRef idx="0">
              <a:scrgbClr r="0" g="0" b="0"/>
            </a:effectRef>
            <a:fontRef idx="none"/>
          </p:style>
          <p:txBody>
            <a:bodyPr/>
            <a:lstStyle/>
            <a:p>
              <a:endParaRPr lang="en-US" sz="1836"/>
            </a:p>
          </p:txBody>
        </p:sp>
        <p:sp>
          <p:nvSpPr>
            <p:cNvPr id="19" name="Shape 34747">
              <a:extLst>
                <a:ext uri="{FF2B5EF4-FFF2-40B4-BE49-F238E27FC236}">
                  <a16:creationId xmlns:a16="http://schemas.microsoft.com/office/drawing/2014/main" id="{E2FB111C-9090-4B8B-9EB0-202D6A516F21}"/>
                </a:ext>
              </a:extLst>
            </p:cNvPr>
            <p:cNvSpPr/>
            <p:nvPr/>
          </p:nvSpPr>
          <p:spPr>
            <a:xfrm>
              <a:off x="3184538" y="1061517"/>
              <a:ext cx="1001878" cy="400050"/>
            </a:xfrm>
            <a:custGeom>
              <a:avLst/>
              <a:gdLst/>
              <a:ahLst/>
              <a:cxnLst/>
              <a:rect l="0" t="0" r="0" b="0"/>
              <a:pathLst>
                <a:path w="1001878" h="400050">
                  <a:moveTo>
                    <a:pt x="0" y="0"/>
                  </a:moveTo>
                  <a:lnTo>
                    <a:pt x="1001878" y="0"/>
                  </a:lnTo>
                  <a:lnTo>
                    <a:pt x="1001878" y="400050"/>
                  </a:lnTo>
                  <a:lnTo>
                    <a:pt x="0" y="400050"/>
                  </a:lnTo>
                  <a:lnTo>
                    <a:pt x="0" y="0"/>
                  </a:lnTo>
                </a:path>
              </a:pathLst>
            </a:custGeom>
            <a:ln w="0" cap="flat">
              <a:noFill/>
              <a:miter lim="100000"/>
            </a:ln>
          </p:spPr>
          <p:style>
            <a:lnRef idx="0">
              <a:srgbClr val="000000">
                <a:alpha val="0"/>
              </a:srgbClr>
            </a:lnRef>
            <a:fillRef idx="1">
              <a:srgbClr val="008272"/>
            </a:fillRef>
            <a:effectRef idx="0">
              <a:scrgbClr r="0" g="0" b="0"/>
            </a:effectRef>
            <a:fontRef idx="none"/>
          </p:style>
          <p:txBody>
            <a:bodyPr/>
            <a:lstStyle/>
            <a:p>
              <a:endParaRPr lang="en-US" sz="1836"/>
            </a:p>
          </p:txBody>
        </p:sp>
        <p:sp>
          <p:nvSpPr>
            <p:cNvPr id="20" name="Shape 34748">
              <a:extLst>
                <a:ext uri="{FF2B5EF4-FFF2-40B4-BE49-F238E27FC236}">
                  <a16:creationId xmlns:a16="http://schemas.microsoft.com/office/drawing/2014/main" id="{91B50781-10EC-4E1F-B5E4-742837B1C53B}"/>
                </a:ext>
              </a:extLst>
            </p:cNvPr>
            <p:cNvSpPr/>
            <p:nvPr/>
          </p:nvSpPr>
          <p:spPr>
            <a:xfrm>
              <a:off x="4187469" y="1061517"/>
              <a:ext cx="1001878" cy="400050"/>
            </a:xfrm>
            <a:custGeom>
              <a:avLst/>
              <a:gdLst/>
              <a:ahLst/>
              <a:cxnLst/>
              <a:rect l="0" t="0" r="0" b="0"/>
              <a:pathLst>
                <a:path w="1001878" h="400050">
                  <a:moveTo>
                    <a:pt x="0" y="0"/>
                  </a:moveTo>
                  <a:lnTo>
                    <a:pt x="1001878" y="0"/>
                  </a:lnTo>
                  <a:lnTo>
                    <a:pt x="1001878" y="400050"/>
                  </a:lnTo>
                  <a:lnTo>
                    <a:pt x="0" y="400050"/>
                  </a:lnTo>
                  <a:lnTo>
                    <a:pt x="0" y="0"/>
                  </a:lnTo>
                </a:path>
              </a:pathLst>
            </a:custGeom>
            <a:ln w="0" cap="flat">
              <a:noFill/>
              <a:miter lim="100000"/>
            </a:ln>
          </p:spPr>
          <p:style>
            <a:lnRef idx="0">
              <a:srgbClr val="000000">
                <a:alpha val="0"/>
              </a:srgbClr>
            </a:lnRef>
            <a:fillRef idx="1">
              <a:srgbClr val="30E5D0"/>
            </a:fillRef>
            <a:effectRef idx="0">
              <a:scrgbClr r="0" g="0" b="0"/>
            </a:effectRef>
            <a:fontRef idx="none"/>
          </p:style>
          <p:txBody>
            <a:bodyPr/>
            <a:lstStyle/>
            <a:p>
              <a:endParaRPr lang="en-US" sz="1836"/>
            </a:p>
          </p:txBody>
        </p:sp>
        <p:sp>
          <p:nvSpPr>
            <p:cNvPr id="21" name="Shape 34749">
              <a:extLst>
                <a:ext uri="{FF2B5EF4-FFF2-40B4-BE49-F238E27FC236}">
                  <a16:creationId xmlns:a16="http://schemas.microsoft.com/office/drawing/2014/main" id="{CD8AD58D-282F-4F94-9FE6-43EBCAB22106}"/>
                </a:ext>
              </a:extLst>
            </p:cNvPr>
            <p:cNvSpPr/>
            <p:nvPr/>
          </p:nvSpPr>
          <p:spPr>
            <a:xfrm>
              <a:off x="7378370" y="1061517"/>
              <a:ext cx="1001865" cy="400050"/>
            </a:xfrm>
            <a:custGeom>
              <a:avLst/>
              <a:gdLst/>
              <a:ahLst/>
              <a:cxnLst/>
              <a:rect l="0" t="0" r="0" b="0"/>
              <a:pathLst>
                <a:path w="1001865" h="400050">
                  <a:moveTo>
                    <a:pt x="0" y="0"/>
                  </a:moveTo>
                  <a:lnTo>
                    <a:pt x="1001865" y="0"/>
                  </a:lnTo>
                  <a:lnTo>
                    <a:pt x="1001865" y="400050"/>
                  </a:lnTo>
                  <a:lnTo>
                    <a:pt x="0" y="400050"/>
                  </a:lnTo>
                  <a:lnTo>
                    <a:pt x="0" y="0"/>
                  </a:lnTo>
                </a:path>
              </a:pathLst>
            </a:custGeom>
            <a:ln w="0" cap="flat">
              <a:noFill/>
              <a:miter lim="100000"/>
            </a:ln>
          </p:spPr>
          <p:style>
            <a:lnRef idx="0">
              <a:srgbClr val="000000">
                <a:alpha val="0"/>
              </a:srgbClr>
            </a:lnRef>
            <a:fillRef idx="1">
              <a:srgbClr val="30E5D0"/>
            </a:fillRef>
            <a:effectRef idx="0">
              <a:scrgbClr r="0" g="0" b="0"/>
            </a:effectRef>
            <a:fontRef idx="none"/>
          </p:style>
          <p:txBody>
            <a:bodyPr/>
            <a:lstStyle/>
            <a:p>
              <a:endParaRPr lang="en-US" sz="1836"/>
            </a:p>
          </p:txBody>
        </p:sp>
        <p:sp>
          <p:nvSpPr>
            <p:cNvPr id="22" name="Shape 34750">
              <a:extLst>
                <a:ext uri="{FF2B5EF4-FFF2-40B4-BE49-F238E27FC236}">
                  <a16:creationId xmlns:a16="http://schemas.microsoft.com/office/drawing/2014/main" id="{1469AF9B-3707-4C95-99BC-141BEB17FC0D}"/>
                </a:ext>
              </a:extLst>
            </p:cNvPr>
            <p:cNvSpPr/>
            <p:nvPr/>
          </p:nvSpPr>
          <p:spPr>
            <a:xfrm>
              <a:off x="10569257" y="1061517"/>
              <a:ext cx="1001878" cy="400050"/>
            </a:xfrm>
            <a:custGeom>
              <a:avLst/>
              <a:gdLst/>
              <a:ahLst/>
              <a:cxnLst/>
              <a:rect l="0" t="0" r="0" b="0"/>
              <a:pathLst>
                <a:path w="1001878" h="400050">
                  <a:moveTo>
                    <a:pt x="0" y="0"/>
                  </a:moveTo>
                  <a:lnTo>
                    <a:pt x="1001878" y="0"/>
                  </a:lnTo>
                  <a:lnTo>
                    <a:pt x="1001878" y="400050"/>
                  </a:lnTo>
                  <a:lnTo>
                    <a:pt x="0" y="400050"/>
                  </a:lnTo>
                  <a:lnTo>
                    <a:pt x="0" y="0"/>
                  </a:lnTo>
                </a:path>
              </a:pathLst>
            </a:custGeom>
            <a:ln w="0" cap="flat">
              <a:noFill/>
              <a:miter lim="100000"/>
            </a:ln>
          </p:spPr>
          <p:style>
            <a:lnRef idx="0">
              <a:srgbClr val="000000">
                <a:alpha val="0"/>
              </a:srgbClr>
            </a:lnRef>
            <a:fillRef idx="1">
              <a:srgbClr val="75757A"/>
            </a:fillRef>
            <a:effectRef idx="0">
              <a:scrgbClr r="0" g="0" b="0"/>
            </a:effectRef>
            <a:fontRef idx="none"/>
          </p:style>
          <p:txBody>
            <a:bodyPr/>
            <a:lstStyle/>
            <a:p>
              <a:endParaRPr lang="en-US" sz="1836"/>
            </a:p>
          </p:txBody>
        </p:sp>
        <p:sp>
          <p:nvSpPr>
            <p:cNvPr id="23" name="Shape 34751">
              <a:extLst>
                <a:ext uri="{FF2B5EF4-FFF2-40B4-BE49-F238E27FC236}">
                  <a16:creationId xmlns:a16="http://schemas.microsoft.com/office/drawing/2014/main" id="{4AE90400-490F-44F5-8302-8F40D62FDC8E}"/>
                </a:ext>
              </a:extLst>
            </p:cNvPr>
            <p:cNvSpPr/>
            <p:nvPr/>
          </p:nvSpPr>
          <p:spPr>
            <a:xfrm>
              <a:off x="5189347" y="1061517"/>
              <a:ext cx="1001865" cy="400050"/>
            </a:xfrm>
            <a:custGeom>
              <a:avLst/>
              <a:gdLst/>
              <a:ahLst/>
              <a:cxnLst/>
              <a:rect l="0" t="0" r="0" b="0"/>
              <a:pathLst>
                <a:path w="1001865" h="400050">
                  <a:moveTo>
                    <a:pt x="0" y="0"/>
                  </a:moveTo>
                  <a:lnTo>
                    <a:pt x="1001865" y="0"/>
                  </a:lnTo>
                  <a:lnTo>
                    <a:pt x="1001865" y="400050"/>
                  </a:lnTo>
                  <a:lnTo>
                    <a:pt x="0" y="400050"/>
                  </a:lnTo>
                  <a:lnTo>
                    <a:pt x="0" y="0"/>
                  </a:lnTo>
                </a:path>
              </a:pathLst>
            </a:custGeom>
            <a:ln w="0" cap="flat">
              <a:noFill/>
              <a:miter lim="100000"/>
            </a:ln>
          </p:spPr>
          <p:style>
            <a:lnRef idx="0">
              <a:srgbClr val="000000">
                <a:alpha val="0"/>
              </a:srgbClr>
            </a:lnRef>
            <a:fillRef idx="1">
              <a:srgbClr val="3C3C41"/>
            </a:fillRef>
            <a:effectRef idx="0">
              <a:scrgbClr r="0" g="0" b="0"/>
            </a:effectRef>
            <a:fontRef idx="none"/>
          </p:style>
          <p:txBody>
            <a:bodyPr/>
            <a:lstStyle/>
            <a:p>
              <a:endParaRPr lang="en-US" sz="1836"/>
            </a:p>
          </p:txBody>
        </p:sp>
        <p:sp>
          <p:nvSpPr>
            <p:cNvPr id="24" name="Shape 34752">
              <a:extLst>
                <a:ext uri="{FF2B5EF4-FFF2-40B4-BE49-F238E27FC236}">
                  <a16:creationId xmlns:a16="http://schemas.microsoft.com/office/drawing/2014/main" id="{187386E8-4278-4410-BE4F-111D903393E4}"/>
                </a:ext>
              </a:extLst>
            </p:cNvPr>
            <p:cNvSpPr/>
            <p:nvPr/>
          </p:nvSpPr>
          <p:spPr>
            <a:xfrm>
              <a:off x="8380235" y="1061517"/>
              <a:ext cx="1001878" cy="400050"/>
            </a:xfrm>
            <a:custGeom>
              <a:avLst/>
              <a:gdLst/>
              <a:ahLst/>
              <a:cxnLst/>
              <a:rect l="0" t="0" r="0" b="0"/>
              <a:pathLst>
                <a:path w="1001878" h="400050">
                  <a:moveTo>
                    <a:pt x="0" y="0"/>
                  </a:moveTo>
                  <a:lnTo>
                    <a:pt x="1001878" y="0"/>
                  </a:lnTo>
                  <a:lnTo>
                    <a:pt x="1001878" y="400050"/>
                  </a:lnTo>
                  <a:lnTo>
                    <a:pt x="0" y="400050"/>
                  </a:lnTo>
                  <a:lnTo>
                    <a:pt x="0" y="0"/>
                  </a:lnTo>
                </a:path>
              </a:pathLst>
            </a:custGeom>
            <a:ln w="0" cap="flat">
              <a:noFill/>
              <a:miter lim="100000"/>
            </a:ln>
          </p:spPr>
          <p:style>
            <a:lnRef idx="0">
              <a:srgbClr val="000000">
                <a:alpha val="0"/>
              </a:srgbClr>
            </a:lnRef>
            <a:fillRef idx="1">
              <a:srgbClr val="3C3C41"/>
            </a:fillRef>
            <a:effectRef idx="0">
              <a:scrgbClr r="0" g="0" b="0"/>
            </a:effectRef>
            <a:fontRef idx="none"/>
          </p:style>
          <p:txBody>
            <a:bodyPr/>
            <a:lstStyle/>
            <a:p>
              <a:endParaRPr lang="en-US" sz="1836"/>
            </a:p>
          </p:txBody>
        </p:sp>
        <p:sp>
          <p:nvSpPr>
            <p:cNvPr id="25" name="Shape 34753">
              <a:extLst>
                <a:ext uri="{FF2B5EF4-FFF2-40B4-BE49-F238E27FC236}">
                  <a16:creationId xmlns:a16="http://schemas.microsoft.com/office/drawing/2014/main" id="{F94571AA-13E1-43F4-94CA-44AA2FA53D41}"/>
                </a:ext>
              </a:extLst>
            </p:cNvPr>
            <p:cNvSpPr/>
            <p:nvPr/>
          </p:nvSpPr>
          <p:spPr>
            <a:xfrm>
              <a:off x="9567380" y="1061517"/>
              <a:ext cx="1001878" cy="400050"/>
            </a:xfrm>
            <a:custGeom>
              <a:avLst/>
              <a:gdLst/>
              <a:ahLst/>
              <a:cxnLst/>
              <a:rect l="0" t="0" r="0" b="0"/>
              <a:pathLst>
                <a:path w="1001878" h="400050">
                  <a:moveTo>
                    <a:pt x="0" y="0"/>
                  </a:moveTo>
                  <a:lnTo>
                    <a:pt x="1001878" y="0"/>
                  </a:lnTo>
                  <a:lnTo>
                    <a:pt x="1001878" y="400050"/>
                  </a:lnTo>
                  <a:lnTo>
                    <a:pt x="0" y="400050"/>
                  </a:lnTo>
                  <a:lnTo>
                    <a:pt x="0" y="0"/>
                  </a:lnTo>
                </a:path>
              </a:pathLst>
            </a:custGeom>
            <a:ln w="0" cap="flat">
              <a:noFill/>
              <a:miter lim="100000"/>
            </a:ln>
          </p:spPr>
          <p:style>
            <a:lnRef idx="0">
              <a:srgbClr val="000000">
                <a:alpha val="0"/>
              </a:srgbClr>
            </a:lnRef>
            <a:fillRef idx="1">
              <a:srgbClr val="30E5D0"/>
            </a:fillRef>
            <a:effectRef idx="0">
              <a:scrgbClr r="0" g="0" b="0"/>
            </a:effectRef>
            <a:fontRef idx="none"/>
          </p:style>
          <p:txBody>
            <a:bodyPr/>
            <a:lstStyle/>
            <a:p>
              <a:endParaRPr lang="en-US" sz="1836"/>
            </a:p>
          </p:txBody>
        </p:sp>
        <p:sp>
          <p:nvSpPr>
            <p:cNvPr id="26" name="Shape 34754">
              <a:extLst>
                <a:ext uri="{FF2B5EF4-FFF2-40B4-BE49-F238E27FC236}">
                  <a16:creationId xmlns:a16="http://schemas.microsoft.com/office/drawing/2014/main" id="{0ECBE342-8882-44EF-9A00-D1134C80C7EA}"/>
                </a:ext>
              </a:extLst>
            </p:cNvPr>
            <p:cNvSpPr/>
            <p:nvPr/>
          </p:nvSpPr>
          <p:spPr>
            <a:xfrm>
              <a:off x="9561564" y="0"/>
              <a:ext cx="1001878" cy="881533"/>
            </a:xfrm>
            <a:custGeom>
              <a:avLst/>
              <a:gdLst/>
              <a:ahLst/>
              <a:cxnLst/>
              <a:rect l="0" t="0" r="0" b="0"/>
              <a:pathLst>
                <a:path w="1001878" h="881533">
                  <a:moveTo>
                    <a:pt x="0" y="0"/>
                  </a:moveTo>
                  <a:lnTo>
                    <a:pt x="1001878" y="0"/>
                  </a:lnTo>
                  <a:lnTo>
                    <a:pt x="1001878" y="881533"/>
                  </a:lnTo>
                  <a:lnTo>
                    <a:pt x="0" y="881533"/>
                  </a:lnTo>
                  <a:lnTo>
                    <a:pt x="0" y="0"/>
                  </a:lnTo>
                </a:path>
              </a:pathLst>
            </a:custGeom>
            <a:ln w="0" cap="flat">
              <a:noFill/>
              <a:miter lim="100000"/>
            </a:ln>
          </p:spPr>
          <p:style>
            <a:lnRef idx="0">
              <a:srgbClr val="000000">
                <a:alpha val="0"/>
              </a:srgbClr>
            </a:lnRef>
            <a:fillRef idx="1">
              <a:srgbClr val="30E5D0"/>
            </a:fillRef>
            <a:effectRef idx="0">
              <a:scrgbClr r="0" g="0" b="0"/>
            </a:effectRef>
            <a:fontRef idx="none"/>
          </p:style>
          <p:txBody>
            <a:bodyPr/>
            <a:lstStyle/>
            <a:p>
              <a:endParaRPr lang="en-US" sz="1836"/>
            </a:p>
          </p:txBody>
        </p:sp>
        <p:sp>
          <p:nvSpPr>
            <p:cNvPr id="27" name="Shape 4980">
              <a:extLst>
                <a:ext uri="{FF2B5EF4-FFF2-40B4-BE49-F238E27FC236}">
                  <a16:creationId xmlns:a16="http://schemas.microsoft.com/office/drawing/2014/main" id="{C970ED7D-1385-4A4C-A9D0-D3EED68A774F}"/>
                </a:ext>
              </a:extLst>
            </p:cNvPr>
            <p:cNvSpPr/>
            <p:nvPr/>
          </p:nvSpPr>
          <p:spPr>
            <a:xfrm>
              <a:off x="6375438" y="1061517"/>
              <a:ext cx="1001878" cy="400050"/>
            </a:xfrm>
            <a:custGeom>
              <a:avLst/>
              <a:gdLst/>
              <a:ahLst/>
              <a:cxnLst/>
              <a:rect l="0" t="0" r="0" b="0"/>
              <a:pathLst>
                <a:path w="1001878" h="400050">
                  <a:moveTo>
                    <a:pt x="0" y="400050"/>
                  </a:moveTo>
                  <a:lnTo>
                    <a:pt x="1001878" y="400050"/>
                  </a:lnTo>
                  <a:lnTo>
                    <a:pt x="1001878" y="0"/>
                  </a:lnTo>
                  <a:lnTo>
                    <a:pt x="0" y="0"/>
                  </a:lnTo>
                  <a:close/>
                </a:path>
              </a:pathLst>
            </a:custGeom>
            <a:solidFill>
              <a:schemeClr val="bg1"/>
            </a:solidFill>
            <a:ln w="3175" cap="flat">
              <a:noFill/>
              <a:miter lim="100000"/>
            </a:ln>
          </p:spPr>
          <p:style>
            <a:lnRef idx="1">
              <a:srgbClr val="3C3C41"/>
            </a:lnRef>
            <a:fillRef idx="0">
              <a:srgbClr val="000000">
                <a:alpha val="0"/>
              </a:srgbClr>
            </a:fillRef>
            <a:effectRef idx="0">
              <a:scrgbClr r="0" g="0" b="0"/>
            </a:effectRef>
            <a:fontRef idx="none"/>
          </p:style>
          <p:txBody>
            <a:bodyPr/>
            <a:lstStyle/>
            <a:p>
              <a:endParaRPr lang="en-US" sz="1836"/>
            </a:p>
          </p:txBody>
        </p:sp>
        <p:sp>
          <p:nvSpPr>
            <p:cNvPr id="28" name="Shape 34755">
              <a:extLst>
                <a:ext uri="{FF2B5EF4-FFF2-40B4-BE49-F238E27FC236}">
                  <a16:creationId xmlns:a16="http://schemas.microsoft.com/office/drawing/2014/main" id="{0C253C64-52F3-445E-B30C-1E024E7E144F}"/>
                </a:ext>
              </a:extLst>
            </p:cNvPr>
            <p:cNvSpPr/>
            <p:nvPr/>
          </p:nvSpPr>
          <p:spPr>
            <a:xfrm>
              <a:off x="11572189" y="1061517"/>
              <a:ext cx="1001878" cy="400050"/>
            </a:xfrm>
            <a:custGeom>
              <a:avLst/>
              <a:gdLst/>
              <a:ahLst/>
              <a:cxnLst/>
              <a:rect l="0" t="0" r="0" b="0"/>
              <a:pathLst>
                <a:path w="1001878" h="400050">
                  <a:moveTo>
                    <a:pt x="0" y="0"/>
                  </a:moveTo>
                  <a:lnTo>
                    <a:pt x="1001878" y="0"/>
                  </a:lnTo>
                  <a:lnTo>
                    <a:pt x="1001878" y="400050"/>
                  </a:lnTo>
                  <a:lnTo>
                    <a:pt x="0" y="400050"/>
                  </a:lnTo>
                  <a:lnTo>
                    <a:pt x="0" y="0"/>
                  </a:lnTo>
                </a:path>
              </a:pathLst>
            </a:custGeom>
            <a:ln w="3175" cap="flat">
              <a:noFill/>
              <a:miter lim="100000"/>
            </a:ln>
          </p:spPr>
          <p:style>
            <a:lnRef idx="1">
              <a:srgbClr val="3C3C41"/>
            </a:lnRef>
            <a:fillRef idx="1">
              <a:srgbClr val="3C3C41"/>
            </a:fillRef>
            <a:effectRef idx="0">
              <a:scrgbClr r="0" g="0" b="0"/>
            </a:effectRef>
            <a:fontRef idx="none"/>
          </p:style>
          <p:txBody>
            <a:bodyPr/>
            <a:lstStyle/>
            <a:p>
              <a:endParaRPr lang="en-US" sz="1836"/>
            </a:p>
          </p:txBody>
        </p:sp>
        <p:sp>
          <p:nvSpPr>
            <p:cNvPr id="29" name="Shape 4982">
              <a:extLst>
                <a:ext uri="{FF2B5EF4-FFF2-40B4-BE49-F238E27FC236}">
                  <a16:creationId xmlns:a16="http://schemas.microsoft.com/office/drawing/2014/main" id="{15C3D0B7-CE60-422F-93CD-EA3506DA5C23}"/>
                </a:ext>
              </a:extLst>
            </p:cNvPr>
            <p:cNvSpPr/>
            <p:nvPr/>
          </p:nvSpPr>
          <p:spPr>
            <a:xfrm>
              <a:off x="6377026" y="0"/>
              <a:ext cx="1001878" cy="881533"/>
            </a:xfrm>
            <a:custGeom>
              <a:avLst/>
              <a:gdLst/>
              <a:ahLst/>
              <a:cxnLst/>
              <a:rect l="0" t="0" r="0" b="0"/>
              <a:pathLst>
                <a:path w="1001878" h="881533">
                  <a:moveTo>
                    <a:pt x="0" y="881533"/>
                  </a:moveTo>
                  <a:lnTo>
                    <a:pt x="1001878" y="881533"/>
                  </a:lnTo>
                  <a:lnTo>
                    <a:pt x="1001878" y="0"/>
                  </a:lnTo>
                  <a:lnTo>
                    <a:pt x="0" y="0"/>
                  </a:lnTo>
                  <a:close/>
                </a:path>
              </a:pathLst>
            </a:custGeom>
            <a:solidFill>
              <a:schemeClr val="bg1"/>
            </a:solidFill>
            <a:ln w="3175" cap="flat">
              <a:noFill/>
              <a:miter lim="100000"/>
            </a:ln>
          </p:spPr>
          <p:style>
            <a:lnRef idx="1">
              <a:srgbClr val="3C3C41"/>
            </a:lnRef>
            <a:fillRef idx="0">
              <a:srgbClr val="000000">
                <a:alpha val="0"/>
              </a:srgbClr>
            </a:fillRef>
            <a:effectRef idx="0">
              <a:scrgbClr r="0" g="0" b="0"/>
            </a:effectRef>
            <a:fontRef idx="none"/>
          </p:style>
          <p:txBody>
            <a:bodyPr/>
            <a:lstStyle/>
            <a:p>
              <a:endParaRPr lang="en-US" sz="1836"/>
            </a:p>
          </p:txBody>
        </p:sp>
      </p:grpSp>
      <p:graphicFrame>
        <p:nvGraphicFramePr>
          <p:cNvPr id="30" name="Table 29">
            <a:extLst>
              <a:ext uri="{FF2B5EF4-FFF2-40B4-BE49-F238E27FC236}">
                <a16:creationId xmlns:a16="http://schemas.microsoft.com/office/drawing/2014/main" id="{EC98CE5D-DD5B-411A-8495-D797E888254C}"/>
              </a:ext>
            </a:extLst>
          </p:cNvPr>
          <p:cNvGraphicFramePr>
            <a:graphicFrameLocks noGrp="1"/>
          </p:cNvGraphicFramePr>
          <p:nvPr/>
        </p:nvGraphicFramePr>
        <p:xfrm>
          <a:off x="10248523" y="-17273"/>
          <a:ext cx="1912934" cy="6406670"/>
        </p:xfrm>
        <a:graphic>
          <a:graphicData uri="http://schemas.openxmlformats.org/drawingml/2006/table">
            <a:tbl>
              <a:tblPr firstRow="1" firstCol="1" bandRow="1"/>
              <a:tblGrid>
                <a:gridCol w="1912934">
                  <a:extLst>
                    <a:ext uri="{9D8B030D-6E8A-4147-A177-3AD203B41FA5}">
                      <a16:colId xmlns:a16="http://schemas.microsoft.com/office/drawing/2014/main" val="2676493096"/>
                    </a:ext>
                  </a:extLst>
                </a:gridCol>
              </a:tblGrid>
              <a:tr h="1841343">
                <a:tc>
                  <a:txBody>
                    <a:bodyPr/>
                    <a:lstStyle/>
                    <a:p>
                      <a:pPr marL="0" marR="0" algn="l">
                        <a:lnSpc>
                          <a:spcPct val="107000"/>
                        </a:lnSpc>
                        <a:spcBef>
                          <a:spcPts val="0"/>
                        </a:spcBef>
                        <a:spcAft>
                          <a:spcPts val="0"/>
                        </a:spcAft>
                      </a:pPr>
                      <a:r>
                        <a:rPr lang="en-US" sz="3600" b="1">
                          <a:solidFill>
                            <a:srgbClr val="008272"/>
                          </a:solidFill>
                          <a:effectLst/>
                          <a:latin typeface="Segoe UI" panose="020B0502040204020203" pitchFamily="34" charset="0"/>
                          <a:ea typeface="Segoe UI" panose="020B0502040204020203" pitchFamily="34" charset="0"/>
                          <a:cs typeface="Times New Roman" panose="02020603050405020304" pitchFamily="18" charset="0"/>
                        </a:rPr>
                        <a:t>Unlock next.</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227" marR="51719" marT="0" marB="41311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7119204"/>
                  </a:ext>
                </a:extLst>
              </a:tr>
              <a:tr h="1841343">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US" sz="3600" b="1" kern="1200">
                          <a:solidFill>
                            <a:srgbClr val="FFFEFD"/>
                          </a:solidFill>
                          <a:effectLst/>
                          <a:latin typeface="Segoe UI" panose="020B0502040204020203" pitchFamily="34" charset="0"/>
                          <a:ea typeface="Segoe UI" panose="020B0502040204020203" pitchFamily="34" charset="0"/>
                          <a:cs typeface="Times New Roman" panose="02020603050405020304" pitchFamily="18" charset="0"/>
                        </a:rPr>
                        <a:t>Unlock next.</a:t>
                      </a:r>
                      <a:endParaRPr lang="en-US" sz="3600" b="1" kern="1200">
                        <a:solidFill>
                          <a:srgbClr val="FFFEFD"/>
                        </a:solidFill>
                        <a:effectLst/>
                        <a:latin typeface="Segoe UI" panose="020B0502040204020203" pitchFamily="34" charset="0"/>
                        <a:ea typeface="Calibri" panose="020F0502020204030204" pitchFamily="34" charset="0"/>
                        <a:cs typeface="Times New Roman" panose="02020603050405020304" pitchFamily="18" charset="0"/>
                      </a:endParaRPr>
                    </a:p>
                  </a:txBody>
                  <a:tcPr marL="436227" marR="51719" marT="0" marB="41311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59116892"/>
                  </a:ext>
                </a:extLst>
              </a:tr>
              <a:tr h="1841343">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US" sz="3600" b="1" kern="1200">
                          <a:solidFill>
                            <a:srgbClr val="30E5D0"/>
                          </a:solidFill>
                          <a:effectLst/>
                          <a:latin typeface="Segoe UI" panose="020B0502040204020203" pitchFamily="34" charset="0"/>
                          <a:ea typeface="Segoe UI" panose="020B0502040204020203" pitchFamily="34" charset="0"/>
                          <a:cs typeface="Times New Roman" panose="02020603050405020304" pitchFamily="18" charset="0"/>
                        </a:rPr>
                        <a:t>Unlock next.</a:t>
                      </a:r>
                      <a:endParaRPr lang="en-US" sz="3600" b="1" kern="1200">
                        <a:solidFill>
                          <a:srgbClr val="30E5D0"/>
                        </a:solidFill>
                        <a:effectLst/>
                        <a:latin typeface="Segoe UI" panose="020B0502040204020203" pitchFamily="34" charset="0"/>
                        <a:ea typeface="Calibri" panose="020F0502020204030204" pitchFamily="34" charset="0"/>
                        <a:cs typeface="Times New Roman" panose="02020603050405020304" pitchFamily="18" charset="0"/>
                      </a:endParaRPr>
                    </a:p>
                  </a:txBody>
                  <a:tcPr marL="436227" marR="51719" marT="0" marB="41311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3C41"/>
                    </a:solidFill>
                  </a:tcPr>
                </a:tc>
                <a:extLst>
                  <a:ext uri="{0D108BD9-81ED-4DB2-BD59-A6C34878D82A}">
                    <a16:rowId xmlns:a16="http://schemas.microsoft.com/office/drawing/2014/main" val="103630878"/>
                  </a:ext>
                </a:extLst>
              </a:tr>
            </a:tbl>
          </a:graphicData>
        </a:graphic>
      </p:graphicFrame>
      <p:graphicFrame>
        <p:nvGraphicFramePr>
          <p:cNvPr id="31" name="Table 30">
            <a:extLst>
              <a:ext uri="{FF2B5EF4-FFF2-40B4-BE49-F238E27FC236}">
                <a16:creationId xmlns:a16="http://schemas.microsoft.com/office/drawing/2014/main" id="{ECDE1102-7C20-46FB-B893-8097E5277781}"/>
              </a:ext>
            </a:extLst>
          </p:cNvPr>
          <p:cNvGraphicFramePr>
            <a:graphicFrameLocks noGrp="1"/>
          </p:cNvGraphicFramePr>
          <p:nvPr/>
        </p:nvGraphicFramePr>
        <p:xfrm>
          <a:off x="9471325" y="5605115"/>
          <a:ext cx="3036108" cy="1342353"/>
        </p:xfrm>
        <a:graphic>
          <a:graphicData uri="http://schemas.openxmlformats.org/drawingml/2006/table">
            <a:tbl>
              <a:tblPr firstRow="1" firstCol="1" bandRow="1"/>
              <a:tblGrid>
                <a:gridCol w="642324">
                  <a:extLst>
                    <a:ext uri="{9D8B030D-6E8A-4147-A177-3AD203B41FA5}">
                      <a16:colId xmlns:a16="http://schemas.microsoft.com/office/drawing/2014/main" val="1609752180"/>
                    </a:ext>
                  </a:extLst>
                </a:gridCol>
                <a:gridCol w="633740">
                  <a:extLst>
                    <a:ext uri="{9D8B030D-6E8A-4147-A177-3AD203B41FA5}">
                      <a16:colId xmlns:a16="http://schemas.microsoft.com/office/drawing/2014/main" val="1258621652"/>
                    </a:ext>
                  </a:extLst>
                </a:gridCol>
                <a:gridCol w="558860">
                  <a:extLst>
                    <a:ext uri="{9D8B030D-6E8A-4147-A177-3AD203B41FA5}">
                      <a16:colId xmlns:a16="http://schemas.microsoft.com/office/drawing/2014/main" val="1939155094"/>
                    </a:ext>
                  </a:extLst>
                </a:gridCol>
                <a:gridCol w="558860">
                  <a:extLst>
                    <a:ext uri="{9D8B030D-6E8A-4147-A177-3AD203B41FA5}">
                      <a16:colId xmlns:a16="http://schemas.microsoft.com/office/drawing/2014/main" val="1921586234"/>
                    </a:ext>
                  </a:extLst>
                </a:gridCol>
                <a:gridCol w="642324">
                  <a:extLst>
                    <a:ext uri="{9D8B030D-6E8A-4147-A177-3AD203B41FA5}">
                      <a16:colId xmlns:a16="http://schemas.microsoft.com/office/drawing/2014/main" val="1402456235"/>
                    </a:ext>
                  </a:extLst>
                </a:gridCol>
              </a:tblGrid>
              <a:tr h="107794">
                <a:tc>
                  <a:txBody>
                    <a:bodyPr/>
                    <a:lstStyle/>
                    <a:p>
                      <a:pPr marL="0" marR="0" algn="l">
                        <a:lnSpc>
                          <a:spcPct val="107000"/>
                        </a:lnSpc>
                        <a:spcBef>
                          <a:spcPts val="0"/>
                        </a:spcBef>
                        <a:spcAft>
                          <a:spcPts val="0"/>
                        </a:spcAft>
                      </a:pPr>
                      <a:r>
                        <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24927"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24927"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24927"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algn="l">
                        <a:lnSpc>
                          <a:spcPct val="107000"/>
                        </a:lnSpc>
                        <a:spcBef>
                          <a:spcPts val="0"/>
                        </a:spcBef>
                        <a:spcAft>
                          <a:spcPts val="0"/>
                        </a:spcAft>
                      </a:pPr>
                      <a:r>
                        <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24927" marT="0" marB="0">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1778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4927" marT="0" marB="0" anchor="b">
                    <a:lnL>
                      <a:noFill/>
                    </a:lnL>
                    <a:lnR>
                      <a:noFill/>
                    </a:lnR>
                    <a:lnT>
                      <a:noFill/>
                    </a:lnT>
                    <a:lnB>
                      <a:noFill/>
                    </a:lnB>
                    <a:lnTlToBr w="12700" cmpd="sng">
                      <a:noFill/>
                      <a:prstDash val="solid"/>
                    </a:lnTlToBr>
                    <a:lnBlToTr w="12700" cmpd="sng">
                      <a:noFill/>
                      <a:prstDash val="solid"/>
                    </a:lnBlToTr>
                    <a:solidFill>
                      <a:srgbClr val="FEF000"/>
                    </a:solidFill>
                  </a:tcPr>
                </a:tc>
                <a:extLst>
                  <a:ext uri="{0D108BD9-81ED-4DB2-BD59-A6C34878D82A}">
                    <a16:rowId xmlns:a16="http://schemas.microsoft.com/office/drawing/2014/main" val="2689791449"/>
                  </a:ext>
                </a:extLst>
              </a:tr>
              <a:tr h="218882">
                <a:tc rowSpan="5">
                  <a:txBody>
                    <a:bodyPr/>
                    <a:lstStyle/>
                    <a:p>
                      <a:pPr marL="1651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1651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BEBEB"/>
                    </a:solidFill>
                  </a:tcPr>
                </a:tc>
                <a:tc rowSpan="2">
                  <a:txBody>
                    <a:bodyPr/>
                    <a:lstStyle/>
                    <a:p>
                      <a:pPr marL="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177800" marR="41275"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4927" marT="0" marB="0">
                    <a:lnL>
                      <a:noFill/>
                    </a:lnL>
                    <a:lnR>
                      <a:noFill/>
                    </a:lnR>
                    <a:lnT>
                      <a:noFill/>
                    </a:lnT>
                    <a:lnB>
                      <a:noFill/>
                    </a:lnB>
                    <a:lnTlToBr w="12700" cmpd="sng">
                      <a:noFill/>
                      <a:prstDash val="solid"/>
                    </a:lnTlToBr>
                    <a:lnBlToTr w="12700" cmpd="sng">
                      <a:noFill/>
                      <a:prstDash val="solid"/>
                    </a:lnBlToTr>
                    <a:solidFill>
                      <a:srgbClr val="FEF000"/>
                    </a:solidFill>
                  </a:tcPr>
                </a:tc>
                <a:extLst>
                  <a:ext uri="{0D108BD9-81ED-4DB2-BD59-A6C34878D82A}">
                    <a16:rowId xmlns:a16="http://schemas.microsoft.com/office/drawing/2014/main" val="3281177611"/>
                  </a:ext>
                </a:extLst>
              </a:tr>
              <a:tr h="539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1778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a:noFill/>
                    </a:lnL>
                    <a:lnR>
                      <a:noFill/>
                    </a:lnR>
                    <a:lnT>
                      <a:noFill/>
                    </a:lnT>
                    <a:lnB>
                      <a:noFill/>
                    </a:lnB>
                    <a:lnTlToBr w="12700" cmpd="sng">
                      <a:noFill/>
                      <a:prstDash val="solid"/>
                    </a:lnTlToBr>
                    <a:lnBlToTr w="12700" cmpd="sng">
                      <a:noFill/>
                      <a:prstDash val="solid"/>
                    </a:lnBlToTr>
                    <a:solidFill>
                      <a:srgbClr val="30E5D0"/>
                    </a:solidFill>
                  </a:tcPr>
                </a:tc>
                <a:extLst>
                  <a:ext uri="{0D108BD9-81ED-4DB2-BD59-A6C34878D82A}">
                    <a16:rowId xmlns:a16="http://schemas.microsoft.com/office/drawing/2014/main" val="3605322679"/>
                  </a:ext>
                </a:extLst>
              </a:tr>
              <a:tr h="289108">
                <a:tc vMerge="1">
                  <a:txBody>
                    <a:bodyPr/>
                    <a:lstStyle/>
                    <a:p>
                      <a:endParaRPr lang="en-US"/>
                    </a:p>
                  </a:txBody>
                  <a:tcPr/>
                </a:tc>
                <a:tc vMerge="1">
                  <a:txBody>
                    <a:bodyPr/>
                    <a:lstStyle/>
                    <a:p>
                      <a:endParaRPr lang="en-US"/>
                    </a:p>
                  </a:txBody>
                  <a:tcPr/>
                </a:tc>
                <a:tc rowSpan="2">
                  <a:txBody>
                    <a:bodyPr/>
                    <a:lstStyle/>
                    <a:p>
                      <a:pPr marL="1651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75757A"/>
                    </a:solidFill>
                  </a:tcPr>
                </a:tc>
                <a:tc rowSpan="2">
                  <a:txBody>
                    <a:bodyPr/>
                    <a:lstStyle/>
                    <a:p>
                      <a:pPr marL="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a:noFill/>
                    </a:lnL>
                    <a:lnR>
                      <a:noFill/>
                    </a:lnR>
                    <a:lnT>
                      <a:noFill/>
                    </a:lnT>
                    <a:lnB>
                      <a:noFill/>
                    </a:lnB>
                    <a:lnTlToBr w="12700" cmpd="sng">
                      <a:noFill/>
                      <a:prstDash val="solid"/>
                    </a:lnTlToBr>
                    <a:lnBlToTr w="12700" cmpd="sng">
                      <a:noFill/>
                      <a:prstDash val="solid"/>
                    </a:lnBlToTr>
                    <a:solidFill>
                      <a:srgbClr val="75757A"/>
                    </a:solidFill>
                  </a:tcPr>
                </a:tc>
                <a:tc vMerge="1">
                  <a:txBody>
                    <a:bodyPr/>
                    <a:lstStyle/>
                    <a:p>
                      <a:endParaRPr lang="en-US"/>
                    </a:p>
                  </a:txBody>
                  <a:tcPr/>
                </a:tc>
                <a:extLst>
                  <a:ext uri="{0D108BD9-81ED-4DB2-BD59-A6C34878D82A}">
                    <a16:rowId xmlns:a16="http://schemas.microsoft.com/office/drawing/2014/main" val="2317867007"/>
                  </a:ext>
                </a:extLst>
              </a:tr>
              <a:tr h="539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1778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0" marR="42020" marT="28013" marB="28013">
                    <a:lnL>
                      <a:noFill/>
                    </a:lnL>
                    <a:lnR>
                      <a:noFill/>
                    </a:lnR>
                    <a:lnT>
                      <a:noFill/>
                    </a:lnT>
                    <a:lnB>
                      <a:noFill/>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447092800"/>
                  </a:ext>
                </a:extLst>
              </a:tr>
              <a:tr h="618733">
                <a:tc vMerge="1">
                  <a:txBody>
                    <a:bodyPr/>
                    <a:lstStyle/>
                    <a:p>
                      <a:endParaRPr lang="en-US"/>
                    </a:p>
                  </a:txBody>
                  <a:tcPr/>
                </a:tc>
                <a:tc vMerge="1">
                  <a:txBody>
                    <a:bodyPr/>
                    <a:lstStyle/>
                    <a:p>
                      <a:endParaRPr lang="en-US"/>
                    </a:p>
                  </a:txBody>
                  <a:tcPr/>
                </a:tc>
                <a:tc>
                  <a:txBody>
                    <a:bodyPr/>
                    <a:lstStyle/>
                    <a:p>
                      <a:pPr marL="165100" marR="0"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4927"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C3C41"/>
                    </a:solidFill>
                  </a:tcPr>
                </a:tc>
                <a:tc>
                  <a:txBody>
                    <a:bodyPr/>
                    <a:lstStyle/>
                    <a:p>
                      <a:pPr marL="0" marR="854075" algn="l">
                        <a:lnSpc>
                          <a:spcPct val="107000"/>
                        </a:lnSpc>
                        <a:spcBef>
                          <a:spcPts val="0"/>
                        </a:spcBef>
                        <a:spcAft>
                          <a:spcPts val="0"/>
                        </a:spcAft>
                      </a:pPr>
                      <a:endParaRPr lang="en-US" sz="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4927" marT="0" marB="0">
                    <a:lnL>
                      <a:noFill/>
                    </a:lnL>
                    <a:lnR>
                      <a:noFill/>
                    </a:lnR>
                    <a:lnT>
                      <a:noFill/>
                    </a:lnT>
                    <a:lnB>
                      <a:noFill/>
                    </a:lnB>
                    <a:lnTlToBr w="12700" cmpd="sng">
                      <a:noFill/>
                      <a:prstDash val="solid"/>
                    </a:lnTlToBr>
                    <a:lnBlToTr w="12700" cmpd="sng">
                      <a:noFill/>
                      <a:prstDash val="solid"/>
                    </a:lnBlToTr>
                    <a:solidFill>
                      <a:srgbClr val="3C3C41"/>
                    </a:solidFill>
                  </a:tcPr>
                </a:tc>
                <a:tc vMerge="1">
                  <a:txBody>
                    <a:bodyPr/>
                    <a:lstStyle/>
                    <a:p>
                      <a:endParaRPr lang="en-US"/>
                    </a:p>
                  </a:txBody>
                  <a:tcPr/>
                </a:tc>
                <a:extLst>
                  <a:ext uri="{0D108BD9-81ED-4DB2-BD59-A6C34878D82A}">
                    <a16:rowId xmlns:a16="http://schemas.microsoft.com/office/drawing/2014/main" val="1907068851"/>
                  </a:ext>
                </a:extLst>
              </a:tr>
            </a:tbl>
          </a:graphicData>
        </a:graphic>
      </p:graphicFrame>
      <p:sp>
        <p:nvSpPr>
          <p:cNvPr id="3" name="MSIPCMContentMarking" descr="{&quot;HashCode&quot;:231139426,&quot;Placement&quot;:&quot;Footer&quot;}">
            <a:extLst>
              <a:ext uri="{FF2B5EF4-FFF2-40B4-BE49-F238E27FC236}">
                <a16:creationId xmlns:a16="http://schemas.microsoft.com/office/drawing/2014/main" id="{121F362A-B892-4B0A-BB3A-ABF1BFC34E6F}"/>
              </a:ext>
            </a:extLst>
          </p:cNvPr>
          <p:cNvSpPr txBox="1"/>
          <p:nvPr userDrawn="1"/>
        </p:nvSpPr>
        <p:spPr>
          <a:xfrm>
            <a:off x="0" y="6732181"/>
            <a:ext cx="2123853" cy="262344"/>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1000">
                <a:solidFill>
                  <a:srgbClr val="000000"/>
                </a:solidFill>
                <a:latin typeface="Calibri" panose="020F0502020204030204" pitchFamily="34" charset="0"/>
              </a:rPr>
              <a:t>Classified as Microsoft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304623020"/>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 id="2147484978" r:id="rId24"/>
    <p:sldLayoutId id="2147485060" r:id="rId25"/>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solidFill>
            <a:schemeClr val="tx1"/>
          </a:soli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solidFill>
            <a:schemeClr val="tx1"/>
          </a:soli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1"/>
          </a:soli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1"/>
          </a:soli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30" userDrawn="1">
          <p15:clr>
            <a:srgbClr val="5ACBF0"/>
          </p15:clr>
        </p15:guide>
        <p15:guide id="3" pos="562" userDrawn="1">
          <p15:clr>
            <a:srgbClr val="5ACBF0"/>
          </p15:clr>
        </p15:guide>
        <p15:guide id="4" pos="994" userDrawn="1">
          <p15:clr>
            <a:srgbClr val="5ACBF0"/>
          </p15:clr>
        </p15:guide>
        <p15:guide id="5" pos="1426" userDrawn="1">
          <p15:clr>
            <a:srgbClr val="5ACBF0"/>
          </p15:clr>
        </p15:guide>
        <p15:guide id="6" pos="1858" userDrawn="1">
          <p15:clr>
            <a:srgbClr val="5ACBF0"/>
          </p15:clr>
        </p15:guide>
        <p15:guide id="7" pos="2290" userDrawn="1">
          <p15:clr>
            <a:srgbClr val="5ACBF0"/>
          </p15:clr>
        </p15:guide>
        <p15:guide id="8" pos="2722" userDrawn="1">
          <p15:clr>
            <a:srgbClr val="5ACBF0"/>
          </p15:clr>
        </p15:guide>
        <p15:guide id="9" pos="3153" userDrawn="1">
          <p15:clr>
            <a:srgbClr val="5ACBF0"/>
          </p15:clr>
        </p15:guide>
        <p15:guide id="10" pos="3585" userDrawn="1">
          <p15:clr>
            <a:srgbClr val="5ACBF0"/>
          </p15:clr>
        </p15:guide>
        <p15:guide id="11" pos="4017" userDrawn="1">
          <p15:clr>
            <a:srgbClr val="5ACBF0"/>
          </p15:clr>
        </p15:guide>
        <p15:guide id="12" pos="4449" userDrawn="1">
          <p15:clr>
            <a:srgbClr val="5ACBF0"/>
          </p15:clr>
        </p15:guide>
        <p15:guide id="13" pos="4881" userDrawn="1">
          <p15:clr>
            <a:srgbClr val="5ACBF0"/>
          </p15:clr>
        </p15:guide>
        <p15:guide id="14" pos="5313" userDrawn="1">
          <p15:clr>
            <a:srgbClr val="5ACBF0"/>
          </p15:clr>
        </p15:guide>
        <p15:guide id="15" pos="5745" userDrawn="1">
          <p15:clr>
            <a:srgbClr val="5ACBF0"/>
          </p15:clr>
        </p15:guide>
        <p15:guide id="16" pos="216" userDrawn="1">
          <p15:clr>
            <a:srgbClr val="C35EA4"/>
          </p15:clr>
        </p15:guide>
        <p15:guide id="17" pos="5544"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132" y="359568"/>
            <a:ext cx="8738297" cy="917575"/>
          </a:xfrm>
          <a:prstGeom prst="rect">
            <a:avLst/>
          </a:prstGeom>
        </p:spPr>
        <p:txBody>
          <a:bodyPr vert="horz" wrap="square" lIns="146304" tIns="91440" rIns="146304" bIns="91440" rtlCol="0" anchor="ctr">
            <a:noAutofit/>
          </a:bodyPr>
          <a:lstStyle/>
          <a:p>
            <a:r>
              <a:rPr lang="en-US"/>
              <a:t>Click to edit Master title</a:t>
            </a:r>
          </a:p>
        </p:txBody>
      </p:sp>
      <p:pic>
        <p:nvPicPr>
          <p:cNvPr id="5" name="Picture 4"/>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rot="5400000">
            <a:off x="6153632" y="3178568"/>
            <a:ext cx="6995160" cy="637390"/>
          </a:xfrm>
          <a:prstGeom prst="rect">
            <a:avLst/>
          </a:prstGeom>
        </p:spPr>
      </p:pic>
      <p:sp>
        <p:nvSpPr>
          <p:cNvPr id="7" name="Text Placeholder 6">
            <a:extLst>
              <a:ext uri="{FF2B5EF4-FFF2-40B4-BE49-F238E27FC236}">
                <a16:creationId xmlns:a16="http://schemas.microsoft.com/office/drawing/2014/main" id="{90609B58-02A3-4032-B328-9EB14C4D67DB}"/>
              </a:ext>
            </a:extLst>
          </p:cNvPr>
          <p:cNvSpPr>
            <a:spLocks noGrp="1"/>
          </p:cNvSpPr>
          <p:nvPr>
            <p:ph type="body" idx="1"/>
          </p:nvPr>
        </p:nvSpPr>
        <p:spPr>
          <a:xfrm>
            <a:off x="641201" y="1861968"/>
            <a:ext cx="8044161" cy="4437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SIPCMContentMarking" descr="{&quot;HashCode&quot;:231139426,&quot;Placement&quot;:&quot;Footer&quot;}">
            <a:extLst>
              <a:ext uri="{FF2B5EF4-FFF2-40B4-BE49-F238E27FC236}">
                <a16:creationId xmlns:a16="http://schemas.microsoft.com/office/drawing/2014/main" id="{739BD784-1482-4340-9B17-1B0050BC7F6A}"/>
              </a:ext>
            </a:extLst>
          </p:cNvPr>
          <p:cNvSpPr txBox="1"/>
          <p:nvPr userDrawn="1"/>
        </p:nvSpPr>
        <p:spPr>
          <a:xfrm>
            <a:off x="0" y="6732181"/>
            <a:ext cx="2123853" cy="262344"/>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1000">
                <a:solidFill>
                  <a:srgbClr val="000000"/>
                </a:solidFill>
                <a:latin typeface="Calibri" panose="020F0502020204030204" pitchFamily="34" charset="0"/>
              </a:rPr>
              <a:t>Classified as Microsoft Confidential</a:t>
            </a:r>
            <a:endParaRPr lang="en-US"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629831568"/>
      </p:ext>
    </p:extLst>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 id="2147484997" r:id="rId12"/>
    <p:sldLayoutId id="2147484998" r:id="rId13"/>
    <p:sldLayoutId id="2147484999" r:id="rId14"/>
    <p:sldLayoutId id="2147485000" r:id="rId15"/>
    <p:sldLayoutId id="2147485001" r:id="rId16"/>
    <p:sldLayoutId id="2147485002" r:id="rId17"/>
    <p:sldLayoutId id="2147485003" r:id="rId18"/>
    <p:sldLayoutId id="2147485004" r:id="rId19"/>
    <p:sldLayoutId id="2147485005" r:id="rId20"/>
    <p:sldLayoutId id="2147485006" r:id="rId21"/>
    <p:sldLayoutId id="2147485007" r:id="rId22"/>
    <p:sldLayoutId id="2147485008" r:id="rId23"/>
    <p:sldLayoutId id="2147485009" r:id="rId24"/>
    <p:sldLayoutId id="2147485010" r:id="rId25"/>
    <p:sldLayoutId id="2147485011" r:id="rId26"/>
    <p:sldLayoutId id="2147485012" r:id="rId27"/>
    <p:sldLayoutId id="2147485013" r:id="rId28"/>
    <p:sldLayoutId id="2147485014" r:id="rId29"/>
    <p:sldLayoutId id="2147485015" r:id="rId30"/>
    <p:sldLayoutId id="2147485016" r:id="rId31"/>
    <p:sldLayoutId id="2147485017" r:id="rId32"/>
    <p:sldLayoutId id="2147485019" r:id="rId33"/>
    <p:sldLayoutId id="2147485020" r:id="rId34"/>
    <p:sldLayoutId id="2147485021" r:id="rId35"/>
    <p:sldLayoutId id="2147485022" r:id="rId36"/>
    <p:sldLayoutId id="2147485023" r:id="rId37"/>
  </p:sldLayoutIdLst>
  <p:transition>
    <p:fade/>
  </p:transition>
  <p:txStyles>
    <p:titleStyle>
      <a:lvl1pPr algn="ctr" defTabSz="932384" rtl="0" eaLnBrk="1" latinLnBrk="0" hangingPunct="1">
        <a:lnSpc>
          <a:spcPct val="90000"/>
        </a:lnSpc>
        <a:spcBef>
          <a:spcPct val="0"/>
        </a:spcBef>
        <a:buNone/>
        <a:defRPr lang="en-US" sz="2040" b="1" i="0" kern="1200" cap="all" spc="306" baseline="0" dirty="0">
          <a:ln w="3175">
            <a:noFill/>
          </a:ln>
          <a:solidFill>
            <a:schemeClr val="tx2"/>
          </a:solidFill>
          <a:effectLst/>
          <a:latin typeface="Segoe UI" panose="020B0502040204020203" pitchFamily="34" charset="0"/>
          <a:ea typeface="+mn-ea"/>
          <a:cs typeface="Segoe UI" pitchFamily="34" charset="0"/>
        </a:defRPr>
      </a:lvl1pPr>
    </p:titleStyle>
    <p:bodyStyle>
      <a:lvl1pPr marL="0" marR="0" indent="0" algn="l" defTabSz="932384" rtl="0" eaLnBrk="1" fontAlgn="auto" latinLnBrk="0" hangingPunct="1">
        <a:lnSpc>
          <a:spcPct val="90000"/>
        </a:lnSpc>
        <a:spcBef>
          <a:spcPts val="1836"/>
        </a:spcBef>
        <a:spcAft>
          <a:spcPts val="0"/>
        </a:spcAft>
        <a:buClrTx/>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Segoe UI" panose="020B0502040204020203" pitchFamily="34" charset="0"/>
          <a:ea typeface="+mn-ea"/>
          <a:cs typeface="Segoe UI" panose="020B0502040204020203" pitchFamily="34" charset="0"/>
        </a:defRPr>
      </a:lvl1pPr>
      <a:lvl2pPr marL="0" marR="0" indent="0" algn="l" defTabSz="932384" rtl="0" eaLnBrk="1" fontAlgn="auto" latinLnBrk="0" hangingPunct="1">
        <a:lnSpc>
          <a:spcPct val="90000"/>
        </a:lnSpc>
        <a:spcBef>
          <a:spcPct val="20000"/>
        </a:spcBef>
        <a:spcAft>
          <a:spcPts val="1224"/>
        </a:spcAft>
        <a:buClrTx/>
        <a:buSzPct val="90000"/>
        <a:buFont typeface="Wingdings" panose="05000000000000000000" pitchFamily="2" charset="2"/>
        <a:buNone/>
        <a:tabLst/>
        <a:defRPr sz="1632" kern="1200" spc="0" baseline="0">
          <a:gradFill>
            <a:gsLst>
              <a:gs pos="1250">
                <a:schemeClr val="tx1"/>
              </a:gs>
              <a:gs pos="100000">
                <a:schemeClr val="tx1"/>
              </a:gs>
            </a:gsLst>
            <a:lin ang="5400000" scaled="0"/>
          </a:gradFill>
          <a:latin typeface="Segoe UI" panose="020B0502040204020203" pitchFamily="34" charset="0"/>
          <a:ea typeface="+mn-ea"/>
          <a:cs typeface="Segoe UI" panose="020B0502040204020203" pitchFamily="34" charset="0"/>
        </a:defRPr>
      </a:lvl2pPr>
      <a:lvl3pPr marL="0" marR="0" indent="0" algn="l" defTabSz="932384" rtl="0" eaLnBrk="1" fontAlgn="auto" latinLnBrk="0" hangingPunct="1">
        <a:lnSpc>
          <a:spcPct val="100000"/>
        </a:lnSpc>
        <a:spcBef>
          <a:spcPct val="20000"/>
        </a:spcBef>
        <a:spcAft>
          <a:spcPts val="1224"/>
        </a:spcAft>
        <a:buClrTx/>
        <a:buSzPct val="90000"/>
        <a:buFont typeface="Wingdings" panose="05000000000000000000" pitchFamily="2" charset="2"/>
        <a:buNone/>
        <a:tabLst/>
        <a:defRPr lang="en-US" sz="1632" b="1" kern="1200" spc="0" baseline="0" dirty="0">
          <a:gradFill>
            <a:gsLst>
              <a:gs pos="1250">
                <a:schemeClr val="tx1"/>
              </a:gs>
              <a:gs pos="100000">
                <a:schemeClr val="tx1"/>
              </a:gs>
            </a:gsLst>
            <a:lin ang="5400000" scaled="0"/>
          </a:gradFill>
          <a:latin typeface="Segoe UI" panose="020B0502040204020203" pitchFamily="34" charset="0"/>
          <a:ea typeface="+mn-ea"/>
          <a:cs typeface="Segoe UI" panose="020B0502040204020203" pitchFamily="34" charset="0"/>
        </a:defRPr>
      </a:lvl3pPr>
      <a:lvl4pPr marL="0" marR="0" indent="0" algn="l" defTabSz="932384" rtl="0" eaLnBrk="1" fontAlgn="auto" latinLnBrk="0" hangingPunct="1">
        <a:lnSpc>
          <a:spcPct val="90000"/>
        </a:lnSpc>
        <a:spcBef>
          <a:spcPts val="1836"/>
        </a:spcBef>
        <a:spcAft>
          <a:spcPts val="0"/>
        </a:spcAft>
        <a:buClrTx/>
        <a:buSzPct val="90000"/>
        <a:buFont typeface="Wingdings" panose="05000000000000000000" pitchFamily="2" charset="2"/>
        <a:buNone/>
        <a:tabLst/>
        <a:defRPr lang="en-US" sz="1428" b="1" kern="1200" cap="all" spc="0" baseline="0" dirty="0">
          <a:solidFill>
            <a:schemeClr val="tx2"/>
          </a:solidFill>
          <a:latin typeface="Segoe UI" panose="020B0502040204020203" pitchFamily="34" charset="0"/>
          <a:ea typeface="+mn-ea"/>
          <a:cs typeface="Segoe UI" panose="020B0502040204020203" pitchFamily="34" charset="0"/>
        </a:defRPr>
      </a:lvl4pPr>
      <a:lvl5pPr marL="0" marR="0" indent="0" algn="l" defTabSz="932384" rtl="0" eaLnBrk="1" fontAlgn="auto" latinLnBrk="0" hangingPunct="1">
        <a:lnSpc>
          <a:spcPct val="90000"/>
        </a:lnSpc>
        <a:spcBef>
          <a:spcPts val="355"/>
        </a:spcBef>
        <a:spcAft>
          <a:spcPts val="1224"/>
        </a:spcAft>
        <a:buClrTx/>
        <a:buSzPct val="90000"/>
        <a:buFont typeface="Wingdings" panose="05000000000000000000" pitchFamily="2" charset="2"/>
        <a:buNone/>
        <a:tabLst/>
        <a:defRPr sz="1428" kern="1200" spc="0" baseline="0">
          <a:gradFill>
            <a:gsLst>
              <a:gs pos="1250">
                <a:schemeClr val="tx1"/>
              </a:gs>
              <a:gs pos="100000">
                <a:schemeClr val="tx1"/>
              </a:gs>
            </a:gsLst>
            <a:lin ang="5400000" scaled="0"/>
          </a:gradFill>
          <a:latin typeface="+mn-lt"/>
          <a:ea typeface="+mn-ea"/>
          <a:cs typeface="+mn-cs"/>
        </a:defRPr>
      </a:lvl5pPr>
      <a:lvl6pPr marL="2330959" indent="0" algn="l" defTabSz="932384" rtl="0" eaLnBrk="1" latinLnBrk="0" hangingPunct="1">
        <a:spcBef>
          <a:spcPct val="20000"/>
        </a:spcBef>
        <a:buFont typeface="Arial" pitchFamily="34" charset="0"/>
        <a:buNone/>
        <a:defRPr lang="en-US" sz="1224" b="1" kern="1200" cap="all" spc="204" baseline="0" dirty="0">
          <a:solidFill>
            <a:schemeClr val="tx2"/>
          </a:solidFill>
          <a:latin typeface="Segoe UI" panose="020B0502040204020203" pitchFamily="34" charset="0"/>
          <a:ea typeface="+mn-ea"/>
          <a:cs typeface="Segoe UI" panose="020B0502040204020203" pitchFamily="34" charset="0"/>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30" userDrawn="1">
          <p15:clr>
            <a:srgbClr val="5ACBF0"/>
          </p15:clr>
        </p15:guide>
        <p15:guide id="3" pos="562" userDrawn="1">
          <p15:clr>
            <a:srgbClr val="5ACBF0"/>
          </p15:clr>
        </p15:guide>
        <p15:guide id="4" pos="994" userDrawn="1">
          <p15:clr>
            <a:srgbClr val="5ACBF0"/>
          </p15:clr>
        </p15:guide>
        <p15:guide id="5" pos="1426" userDrawn="1">
          <p15:clr>
            <a:srgbClr val="5ACBF0"/>
          </p15:clr>
        </p15:guide>
        <p15:guide id="6" pos="1858" userDrawn="1">
          <p15:clr>
            <a:srgbClr val="5ACBF0"/>
          </p15:clr>
        </p15:guide>
        <p15:guide id="7" pos="2290" userDrawn="1">
          <p15:clr>
            <a:srgbClr val="5ACBF0"/>
          </p15:clr>
        </p15:guide>
        <p15:guide id="8" pos="2722" userDrawn="1">
          <p15:clr>
            <a:srgbClr val="5ACBF0"/>
          </p15:clr>
        </p15:guide>
        <p15:guide id="9" pos="3153" userDrawn="1">
          <p15:clr>
            <a:srgbClr val="5ACBF0"/>
          </p15:clr>
        </p15:guide>
        <p15:guide id="10" pos="3585" userDrawn="1">
          <p15:clr>
            <a:srgbClr val="5ACBF0"/>
          </p15:clr>
        </p15:guide>
        <p15:guide id="11" pos="4017" userDrawn="1">
          <p15:clr>
            <a:srgbClr val="5ACBF0"/>
          </p15:clr>
        </p15:guide>
        <p15:guide id="12" pos="4449" userDrawn="1">
          <p15:clr>
            <a:srgbClr val="5ACBF0"/>
          </p15:clr>
        </p15:guide>
        <p15:guide id="13" pos="4881" userDrawn="1">
          <p15:clr>
            <a:srgbClr val="5ACBF0"/>
          </p15:clr>
        </p15:guide>
        <p15:guide id="14" pos="5313" userDrawn="1">
          <p15:clr>
            <a:srgbClr val="5ACBF0"/>
          </p15:clr>
        </p15:guide>
        <p15:guide id="15" pos="5745" userDrawn="1">
          <p15:clr>
            <a:srgbClr val="5ACBF0"/>
          </p15:clr>
        </p15:guide>
        <p15:guide id="16" pos="216" userDrawn="1">
          <p15:clr>
            <a:srgbClr val="C35EA4"/>
          </p15:clr>
        </p15:guide>
        <p15:guide id="17" pos="5659"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147806" y="490187"/>
            <a:ext cx="4510877" cy="1557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1" name="Rectangle 140"/>
          <p:cNvSpPr/>
          <p:nvPr/>
        </p:nvSpPr>
        <p:spPr>
          <a:xfrm>
            <a:off x="147806" y="672277"/>
            <a:ext cx="4510877" cy="482500"/>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2" name="Rectangle 141"/>
          <p:cNvSpPr/>
          <p:nvPr/>
        </p:nvSpPr>
        <p:spPr>
          <a:xfrm>
            <a:off x="147806" y="1174521"/>
            <a:ext cx="4510877" cy="1557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3" name="Rectangle 142"/>
          <p:cNvSpPr/>
          <p:nvPr/>
        </p:nvSpPr>
        <p:spPr>
          <a:xfrm>
            <a:off x="147806" y="1355517"/>
            <a:ext cx="4510877" cy="1012119"/>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4" name="Rectangle 143"/>
          <p:cNvSpPr/>
          <p:nvPr/>
        </p:nvSpPr>
        <p:spPr>
          <a:xfrm>
            <a:off x="4676912" y="490187"/>
            <a:ext cx="4501845" cy="1557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5" name="Rectangle 144"/>
          <p:cNvSpPr/>
          <p:nvPr/>
        </p:nvSpPr>
        <p:spPr>
          <a:xfrm>
            <a:off x="4676912" y="672277"/>
            <a:ext cx="4501845" cy="482500"/>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6" name="Rectangle 145"/>
          <p:cNvSpPr/>
          <p:nvPr/>
        </p:nvSpPr>
        <p:spPr>
          <a:xfrm>
            <a:off x="4676912" y="1174521"/>
            <a:ext cx="4501845" cy="1557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7" name="Rectangle 146"/>
          <p:cNvSpPr/>
          <p:nvPr/>
        </p:nvSpPr>
        <p:spPr>
          <a:xfrm>
            <a:off x="4676912" y="1355517"/>
            <a:ext cx="4501845" cy="1012119"/>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8" name="Rectangle 147"/>
          <p:cNvSpPr/>
          <p:nvPr/>
        </p:nvSpPr>
        <p:spPr>
          <a:xfrm>
            <a:off x="137413" y="2405875"/>
            <a:ext cx="9041343" cy="1653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0" name="Rectangle 149"/>
          <p:cNvSpPr/>
          <p:nvPr/>
        </p:nvSpPr>
        <p:spPr>
          <a:xfrm>
            <a:off x="1384375" y="2599722"/>
            <a:ext cx="1835108" cy="1986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1" name="Rectangle 150"/>
          <p:cNvSpPr/>
          <p:nvPr/>
        </p:nvSpPr>
        <p:spPr>
          <a:xfrm>
            <a:off x="3248976" y="2599722"/>
            <a:ext cx="5929781" cy="1986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2" name="Rectangle 151"/>
          <p:cNvSpPr/>
          <p:nvPr/>
        </p:nvSpPr>
        <p:spPr>
          <a:xfrm>
            <a:off x="137413" y="2825395"/>
            <a:ext cx="1216608" cy="129588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0"/>
          </a:p>
        </p:txBody>
      </p:sp>
      <p:sp>
        <p:nvSpPr>
          <p:cNvPr id="153" name="Rectangle 152"/>
          <p:cNvSpPr/>
          <p:nvPr/>
        </p:nvSpPr>
        <p:spPr>
          <a:xfrm>
            <a:off x="1390912" y="2825396"/>
            <a:ext cx="1828570" cy="129588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5" name="Rectangle 154"/>
          <p:cNvSpPr/>
          <p:nvPr/>
        </p:nvSpPr>
        <p:spPr>
          <a:xfrm>
            <a:off x="128773" y="4144244"/>
            <a:ext cx="1224812" cy="1342943"/>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0"/>
          </a:p>
        </p:txBody>
      </p:sp>
      <p:sp>
        <p:nvSpPr>
          <p:cNvPr id="156" name="Rectangle 155"/>
          <p:cNvSpPr/>
          <p:nvPr/>
        </p:nvSpPr>
        <p:spPr>
          <a:xfrm>
            <a:off x="1387616" y="4153818"/>
            <a:ext cx="1831866" cy="133336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8" name="Rectangle 157"/>
          <p:cNvSpPr/>
          <p:nvPr/>
        </p:nvSpPr>
        <p:spPr>
          <a:xfrm>
            <a:off x="125532" y="5517181"/>
            <a:ext cx="1224811" cy="132892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0"/>
          </a:p>
        </p:txBody>
      </p:sp>
      <p:sp>
        <p:nvSpPr>
          <p:cNvPr id="159" name="Rectangle 158"/>
          <p:cNvSpPr/>
          <p:nvPr/>
        </p:nvSpPr>
        <p:spPr>
          <a:xfrm>
            <a:off x="1384375" y="5517181"/>
            <a:ext cx="1828135" cy="132892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4" name="Rectangle 153"/>
          <p:cNvSpPr/>
          <p:nvPr/>
        </p:nvSpPr>
        <p:spPr>
          <a:xfrm>
            <a:off x="3251121" y="2825396"/>
            <a:ext cx="1160946" cy="1295886"/>
          </a:xfrm>
          <a:prstGeom prst="rect">
            <a:avLst/>
          </a:prstGeom>
          <a:solidFill>
            <a:srgbClr val="E2E2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7" name="Rectangle 156"/>
          <p:cNvSpPr/>
          <p:nvPr/>
        </p:nvSpPr>
        <p:spPr>
          <a:xfrm>
            <a:off x="3251121" y="4153585"/>
            <a:ext cx="1160946" cy="1333602"/>
          </a:xfrm>
          <a:prstGeom prst="rect">
            <a:avLst/>
          </a:prstGeom>
          <a:solidFill>
            <a:srgbClr val="E2E2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360"/>
              </a:spcBef>
            </a:pPr>
            <a:endParaRPr lang="en-US" sz="630" kern="0" spc="45">
              <a:solidFill>
                <a:srgbClr val="000000"/>
              </a:solidFill>
              <a:latin typeface="Segoe UI"/>
              <a:cs typeface="Segoe UI"/>
            </a:endParaRPr>
          </a:p>
        </p:txBody>
      </p:sp>
      <p:sp>
        <p:nvSpPr>
          <p:cNvPr id="160" name="Rectangle 159"/>
          <p:cNvSpPr/>
          <p:nvPr/>
        </p:nvSpPr>
        <p:spPr>
          <a:xfrm>
            <a:off x="3251120" y="5517181"/>
            <a:ext cx="1159862" cy="1328928"/>
          </a:xfrm>
          <a:prstGeom prst="rect">
            <a:avLst/>
          </a:prstGeom>
          <a:solidFill>
            <a:srgbClr val="E2E2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 name="Subtitle 2"/>
          <p:cNvSpPr txBox="1">
            <a:spLocks/>
          </p:cNvSpPr>
          <p:nvPr/>
        </p:nvSpPr>
        <p:spPr>
          <a:xfrm>
            <a:off x="1279133" y="2840698"/>
            <a:ext cx="1983011" cy="1207245"/>
          </a:xfrm>
          <a:prstGeom prst="rect">
            <a:avLst/>
          </a:prstGeom>
        </p:spPr>
        <p:txBody>
          <a:bodyPr vert="horz"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spcBef>
                <a:spcPts val="513"/>
              </a:spcBef>
              <a:buFont typeface="Arial"/>
              <a:buChar char="•"/>
            </a:pPr>
            <a:r>
              <a:rPr lang="en-US" sz="630" kern="0" spc="-9">
                <a:solidFill>
                  <a:srgbClr val="000000"/>
                </a:solidFill>
                <a:cs typeface="Segoe UI"/>
              </a:rPr>
              <a:t>How would a cloud-based service that eliminated expensive upgrades and updates benefit your company?</a:t>
            </a:r>
          </a:p>
          <a:p>
            <a:pPr marL="156345" indent="-74058" algn="l">
              <a:lnSpc>
                <a:spcPct val="110000"/>
              </a:lnSpc>
              <a:spcBef>
                <a:spcPts val="513"/>
              </a:spcBef>
              <a:buFont typeface="Arial"/>
              <a:buChar char="•"/>
            </a:pPr>
            <a:r>
              <a:rPr lang="en-US" sz="630" kern="0" spc="-9">
                <a:solidFill>
                  <a:srgbClr val="000000"/>
                </a:solidFill>
                <a:cs typeface="Segoe UI"/>
              </a:rPr>
              <a:t>What other line-of-business systems and cloud applications do you integrate with?</a:t>
            </a:r>
          </a:p>
          <a:p>
            <a:pPr marL="156345" indent="-74058" algn="l">
              <a:lnSpc>
                <a:spcPct val="110000"/>
              </a:lnSpc>
              <a:spcBef>
                <a:spcPts val="513"/>
              </a:spcBef>
              <a:buFont typeface="Arial"/>
              <a:buChar char="•"/>
            </a:pPr>
            <a:r>
              <a:rPr lang="en-US" sz="630" kern="0" spc="-9">
                <a:solidFill>
                  <a:srgbClr val="000000"/>
                </a:solidFill>
                <a:latin typeface="Segoe UI"/>
                <a:cs typeface="Segoe UI"/>
              </a:rPr>
              <a:t>How many different systems do you need </a:t>
            </a:r>
            <a:br>
              <a:rPr lang="en-US" sz="630" kern="0" spc="-9">
                <a:solidFill>
                  <a:srgbClr val="000000"/>
                </a:solidFill>
                <a:latin typeface="Segoe UI"/>
                <a:cs typeface="Segoe UI"/>
              </a:rPr>
            </a:br>
            <a:r>
              <a:rPr lang="en-US" sz="630" kern="0" spc="-9">
                <a:solidFill>
                  <a:srgbClr val="000000"/>
                </a:solidFill>
                <a:latin typeface="Segoe UI"/>
                <a:cs typeface="Segoe UI"/>
              </a:rPr>
              <a:t>to work in to finish one task?</a:t>
            </a:r>
          </a:p>
          <a:p>
            <a:pPr marL="156345" indent="-74058" algn="l">
              <a:lnSpc>
                <a:spcPct val="110000"/>
              </a:lnSpc>
              <a:spcBef>
                <a:spcPts val="513"/>
              </a:spcBef>
              <a:buFont typeface="Arial"/>
              <a:buChar char="•"/>
            </a:pPr>
            <a:r>
              <a:rPr lang="en-US" sz="630" kern="0" spc="-9">
                <a:solidFill>
                  <a:schemeClr val="tx1"/>
                </a:solidFill>
                <a:cs typeface="Segoe UI"/>
              </a:rPr>
              <a:t>What is your plan to empower employees with mobile devices?</a:t>
            </a:r>
          </a:p>
        </p:txBody>
      </p:sp>
      <p:sp>
        <p:nvSpPr>
          <p:cNvPr id="14" name="Subtitle 2"/>
          <p:cNvSpPr txBox="1">
            <a:spLocks/>
          </p:cNvSpPr>
          <p:nvPr/>
        </p:nvSpPr>
        <p:spPr>
          <a:xfrm>
            <a:off x="3153978" y="2840699"/>
            <a:ext cx="1258089" cy="1196345"/>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lnSpc>
                <a:spcPct val="120000"/>
              </a:lnSpc>
              <a:spcBef>
                <a:spcPts val="0"/>
              </a:spcBef>
            </a:pPr>
            <a:r>
              <a:rPr lang="en-US" sz="756" kern="0">
                <a:solidFill>
                  <a:srgbClr val="000000"/>
                </a:solidFill>
                <a:latin typeface="Segoe UI"/>
                <a:cs typeface="Segoe UI"/>
              </a:rPr>
              <a:t>Connect systems </a:t>
            </a:r>
            <a:br>
              <a:rPr lang="en-US" sz="756" kern="0">
                <a:solidFill>
                  <a:srgbClr val="000000"/>
                </a:solidFill>
                <a:latin typeface="Segoe UI"/>
                <a:cs typeface="Segoe UI"/>
              </a:rPr>
            </a:br>
            <a:r>
              <a:rPr lang="en-US" sz="756" kern="0">
                <a:solidFill>
                  <a:srgbClr val="000000"/>
                </a:solidFill>
                <a:latin typeface="Segoe UI"/>
                <a:cs typeface="Segoe UI"/>
              </a:rPr>
              <a:t>and processes with </a:t>
            </a:r>
            <a:br>
              <a:rPr lang="en-US" sz="756" kern="0">
                <a:solidFill>
                  <a:srgbClr val="000000"/>
                </a:solidFill>
                <a:latin typeface="Segoe UI"/>
                <a:cs typeface="Segoe UI"/>
              </a:rPr>
            </a:br>
            <a:r>
              <a:rPr lang="en-US" sz="756" kern="0">
                <a:solidFill>
                  <a:srgbClr val="000000"/>
                </a:solidFill>
                <a:latin typeface="Segoe UI"/>
                <a:cs typeface="Segoe UI"/>
              </a:rPr>
              <a:t>Microsoft Dynamics 365 Business Central. Automatically pull your systems and processes together so your people don’t have to.</a:t>
            </a:r>
          </a:p>
        </p:txBody>
      </p:sp>
      <p:sp>
        <p:nvSpPr>
          <p:cNvPr id="25" name="Subtitle 2"/>
          <p:cNvSpPr txBox="1">
            <a:spLocks/>
          </p:cNvSpPr>
          <p:nvPr/>
        </p:nvSpPr>
        <p:spPr>
          <a:xfrm>
            <a:off x="3131513" y="4135777"/>
            <a:ext cx="1310075" cy="1381404"/>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lnSpc>
                <a:spcPct val="120000"/>
              </a:lnSpc>
              <a:spcBef>
                <a:spcPts val="360"/>
              </a:spcBef>
            </a:pPr>
            <a:endParaRPr lang="en-US" sz="630" kern="0" spc="45">
              <a:solidFill>
                <a:srgbClr val="000000"/>
              </a:solidFill>
              <a:latin typeface="Segoe UI"/>
              <a:cs typeface="Segoe UI"/>
            </a:endParaRPr>
          </a:p>
        </p:txBody>
      </p:sp>
      <p:sp>
        <p:nvSpPr>
          <p:cNvPr id="26" name="Subtitle 2"/>
          <p:cNvSpPr txBox="1">
            <a:spLocks/>
          </p:cNvSpPr>
          <p:nvPr/>
        </p:nvSpPr>
        <p:spPr>
          <a:xfrm>
            <a:off x="147806" y="2821292"/>
            <a:ext cx="1131328" cy="777577"/>
          </a:xfrm>
          <a:prstGeom prst="rect">
            <a:avLst/>
          </a:prstGeom>
        </p:spPr>
        <p:txBody>
          <a:bodyPr vert="horz" wrap="square" lIns="91685" tIns="45843" rIns="41144"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lnSpc>
                <a:spcPct val="120000"/>
              </a:lnSpc>
              <a:spcBef>
                <a:spcPts val="360"/>
              </a:spcBef>
            </a:pPr>
            <a:r>
              <a:rPr lang="en-US" sz="756" i="1" kern="0" spc="-18" dirty="0">
                <a:solidFill>
                  <a:srgbClr val="000000"/>
                </a:solidFill>
                <a:latin typeface="Segoe UI"/>
                <a:cs typeface="Segoe UI"/>
              </a:rPr>
              <a:t>“</a:t>
            </a:r>
            <a:r>
              <a:rPr lang="en-US" sz="756" i="1" kern="0" dirty="0">
                <a:solidFill>
                  <a:srgbClr val="000000"/>
                </a:solidFill>
                <a:latin typeface="Segoe UI"/>
                <a:cs typeface="Segoe UI"/>
              </a:rPr>
              <a:t>We waste too much time dealing with multiple systems that can’t talk to each other.”</a:t>
            </a:r>
          </a:p>
        </p:txBody>
      </p:sp>
      <p:sp>
        <p:nvSpPr>
          <p:cNvPr id="29" name="Subtitle 2"/>
          <p:cNvSpPr txBox="1">
            <a:spLocks/>
          </p:cNvSpPr>
          <p:nvPr/>
        </p:nvSpPr>
        <p:spPr>
          <a:xfrm>
            <a:off x="3153979" y="5523893"/>
            <a:ext cx="1258089" cy="1196345"/>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lnSpc>
                <a:spcPct val="120000"/>
              </a:lnSpc>
              <a:spcBef>
                <a:spcPts val="360"/>
              </a:spcBef>
            </a:pPr>
            <a:r>
              <a:rPr lang="en-US" sz="756" kern="0" spc="45">
                <a:solidFill>
                  <a:srgbClr val="000000"/>
                </a:solidFill>
                <a:latin typeface="Segoe UI"/>
                <a:cs typeface="Segoe UI"/>
              </a:rPr>
              <a:t>Get up and running quickly and meet your unique business needs by easily integrating add-on applications and industry-specific solutions.</a:t>
            </a:r>
          </a:p>
        </p:txBody>
      </p:sp>
      <p:sp>
        <p:nvSpPr>
          <p:cNvPr id="175" name="Subtitle 2"/>
          <p:cNvSpPr txBox="1">
            <a:spLocks/>
          </p:cNvSpPr>
          <p:nvPr/>
        </p:nvSpPr>
        <p:spPr>
          <a:xfrm>
            <a:off x="132551" y="4161443"/>
            <a:ext cx="1258364" cy="498398"/>
          </a:xfrm>
          <a:prstGeom prst="rect">
            <a:avLst/>
          </a:prstGeom>
        </p:spPr>
        <p:txBody>
          <a:bodyPr vert="horz" wrap="square" lIns="91685" tIns="45843" rIns="41144"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lnSpc>
                <a:spcPct val="120000"/>
              </a:lnSpc>
              <a:spcBef>
                <a:spcPts val="360"/>
              </a:spcBef>
            </a:pPr>
            <a:r>
              <a:rPr lang="en-US" sz="756" i="1" kern="0" spc="-27" dirty="0">
                <a:solidFill>
                  <a:srgbClr val="000000"/>
                </a:solidFill>
                <a:cs typeface="Segoe UI"/>
              </a:rPr>
              <a:t>“I feel like I’m running my business by only using the rearview mirror”</a:t>
            </a:r>
            <a:endParaRPr lang="en-US" sz="756" i="1" kern="0" spc="-18" dirty="0">
              <a:solidFill>
                <a:srgbClr val="000000"/>
              </a:solidFill>
              <a:latin typeface="Segoe UI"/>
              <a:cs typeface="Segoe UI"/>
            </a:endParaRPr>
          </a:p>
        </p:txBody>
      </p:sp>
      <p:sp>
        <p:nvSpPr>
          <p:cNvPr id="176" name="Subtitle 2"/>
          <p:cNvSpPr txBox="1">
            <a:spLocks/>
          </p:cNvSpPr>
          <p:nvPr/>
        </p:nvSpPr>
        <p:spPr>
          <a:xfrm>
            <a:off x="132827" y="5513285"/>
            <a:ext cx="1258088" cy="498398"/>
          </a:xfrm>
          <a:prstGeom prst="rect">
            <a:avLst/>
          </a:prstGeom>
        </p:spPr>
        <p:txBody>
          <a:bodyPr vert="horz" wrap="square" lIns="91685" tIns="45843" rIns="41144"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lnSpc>
                <a:spcPct val="120000"/>
              </a:lnSpc>
              <a:spcBef>
                <a:spcPts val="360"/>
              </a:spcBef>
            </a:pPr>
            <a:r>
              <a:rPr lang="en-US" sz="756" i="1" kern="0" spc="-27" dirty="0">
                <a:solidFill>
                  <a:srgbClr val="000000"/>
                </a:solidFill>
                <a:cs typeface="Segoe UI"/>
              </a:rPr>
              <a:t>“If we make changes to our systems, it will disrupt our business and our cash flow.”</a:t>
            </a:r>
            <a:endParaRPr lang="en-US" sz="756" i="1" kern="0" spc="-27" dirty="0">
              <a:solidFill>
                <a:srgbClr val="000000"/>
              </a:solidFill>
              <a:latin typeface="Segoe UI"/>
              <a:cs typeface="Segoe UI"/>
            </a:endParaRPr>
          </a:p>
        </p:txBody>
      </p:sp>
      <p:sp>
        <p:nvSpPr>
          <p:cNvPr id="177" name="Subtitle 2"/>
          <p:cNvSpPr txBox="1">
            <a:spLocks/>
          </p:cNvSpPr>
          <p:nvPr/>
        </p:nvSpPr>
        <p:spPr>
          <a:xfrm>
            <a:off x="1278696" y="4161878"/>
            <a:ext cx="2030504" cy="802519"/>
          </a:xfrm>
          <a:prstGeom prst="rect">
            <a:avLst/>
          </a:prstGeom>
        </p:spPr>
        <p:txBody>
          <a:bodyPr vert="horz"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spcBef>
                <a:spcPts val="513"/>
              </a:spcBef>
              <a:buFont typeface="Arial"/>
              <a:buChar char="•"/>
            </a:pPr>
            <a:r>
              <a:rPr lang="en-US" sz="630" kern="0" spc="-9">
                <a:solidFill>
                  <a:srgbClr val="000000"/>
                </a:solidFill>
                <a:latin typeface="Segoe UI"/>
                <a:cs typeface="Segoe UI"/>
              </a:rPr>
              <a:t>How are your current financial reports helping you make smarter business decisions? </a:t>
            </a:r>
          </a:p>
          <a:p>
            <a:pPr marL="156345" indent="-74058" algn="l">
              <a:spcBef>
                <a:spcPts val="513"/>
              </a:spcBef>
              <a:buFont typeface="Arial"/>
              <a:buChar char="•"/>
            </a:pPr>
            <a:r>
              <a:rPr lang="en-US" sz="630" kern="0" spc="-9">
                <a:solidFill>
                  <a:srgbClr val="000000"/>
                </a:solidFill>
                <a:cs typeface="Segoe UI"/>
              </a:rPr>
              <a:t>How should a new solution help you gain predictive insights into your business?</a:t>
            </a:r>
          </a:p>
          <a:p>
            <a:pPr marL="156345" indent="-74058" algn="l">
              <a:spcBef>
                <a:spcPts val="513"/>
              </a:spcBef>
              <a:buFont typeface="Arial"/>
              <a:buChar char="•"/>
            </a:pPr>
            <a:r>
              <a:rPr lang="en-US" sz="630" kern="0" spc="-9">
                <a:solidFill>
                  <a:srgbClr val="000000"/>
                </a:solidFill>
                <a:latin typeface="Segoe UI"/>
                <a:cs typeface="Segoe UI"/>
              </a:rPr>
              <a:t>How many times has the inability to access information with customers affected a sale?</a:t>
            </a:r>
          </a:p>
        </p:txBody>
      </p:sp>
      <p:sp>
        <p:nvSpPr>
          <p:cNvPr id="178" name="Subtitle 2"/>
          <p:cNvSpPr txBox="1">
            <a:spLocks/>
          </p:cNvSpPr>
          <p:nvPr/>
        </p:nvSpPr>
        <p:spPr>
          <a:xfrm>
            <a:off x="1275455" y="5522333"/>
            <a:ext cx="1990040" cy="1445901"/>
          </a:xfrm>
          <a:prstGeom prst="rect">
            <a:avLst/>
          </a:prstGeom>
        </p:spPr>
        <p:txBody>
          <a:bodyPr vert="horz"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spcBef>
                <a:spcPts val="513"/>
              </a:spcBef>
              <a:buFont typeface="Arial"/>
              <a:buChar char="•"/>
            </a:pPr>
            <a:r>
              <a:rPr lang="en-US" sz="630" kern="0" spc="-9">
                <a:solidFill>
                  <a:srgbClr val="000000"/>
                </a:solidFill>
                <a:latin typeface="Segoe UI"/>
                <a:cs typeface="Segoe UI"/>
              </a:rPr>
              <a:t>Are you putting off a purchase decision because  you fear a new solution will disrupt your business?</a:t>
            </a:r>
          </a:p>
          <a:p>
            <a:pPr marL="156345" indent="-74058" algn="l">
              <a:lnSpc>
                <a:spcPct val="110000"/>
              </a:lnSpc>
              <a:spcBef>
                <a:spcPts val="513"/>
              </a:spcBef>
              <a:buFont typeface="Arial"/>
              <a:buChar char="•"/>
            </a:pPr>
            <a:r>
              <a:rPr lang="en-US" sz="630" kern="0" spc="-9">
                <a:solidFill>
                  <a:srgbClr val="000000"/>
                </a:solidFill>
                <a:latin typeface="Segoe UI"/>
                <a:cs typeface="Segoe UI"/>
              </a:rPr>
              <a:t>How many hours of training would your </a:t>
            </a:r>
            <a:br>
              <a:rPr lang="en-US" sz="630" kern="0" spc="-9">
                <a:solidFill>
                  <a:srgbClr val="000000"/>
                </a:solidFill>
                <a:latin typeface="Segoe UI"/>
                <a:cs typeface="Segoe UI"/>
              </a:rPr>
            </a:br>
            <a:r>
              <a:rPr lang="en-US" sz="630" kern="0" spc="-9">
                <a:solidFill>
                  <a:srgbClr val="000000"/>
                </a:solidFill>
                <a:latin typeface="Segoe UI"/>
                <a:cs typeface="Segoe UI"/>
              </a:rPr>
              <a:t>employees need to adopt a more efficient system?</a:t>
            </a:r>
          </a:p>
          <a:p>
            <a:pPr marL="156345" indent="-74058" algn="l">
              <a:spcBef>
                <a:spcPts val="513"/>
              </a:spcBef>
              <a:buFont typeface="Arial"/>
              <a:buChar char="•"/>
            </a:pPr>
            <a:r>
              <a:rPr lang="en-US" sz="630" kern="0" spc="-9">
                <a:solidFill>
                  <a:srgbClr val="000000"/>
                </a:solidFill>
                <a:cs typeface="Segoe UI"/>
              </a:rPr>
              <a:t>What other areas of your business may be suffering with outdated solutions?</a:t>
            </a:r>
          </a:p>
          <a:p>
            <a:pPr marL="156345" indent="-74058" algn="l">
              <a:spcBef>
                <a:spcPts val="513"/>
              </a:spcBef>
              <a:buFont typeface="Arial"/>
              <a:buChar char="•"/>
            </a:pPr>
            <a:r>
              <a:rPr lang="en-US" sz="630" kern="0" spc="-9">
                <a:solidFill>
                  <a:srgbClr val="000000"/>
                </a:solidFill>
                <a:cs typeface="Segoe UI"/>
              </a:rPr>
              <a:t>What areas do you wish to empower employees further with specific online apps?</a:t>
            </a:r>
          </a:p>
          <a:p>
            <a:pPr marL="82287" algn="l">
              <a:lnSpc>
                <a:spcPct val="110000"/>
              </a:lnSpc>
              <a:spcBef>
                <a:spcPts val="513"/>
              </a:spcBef>
            </a:pPr>
            <a:endParaRPr lang="en-US" sz="630" kern="0" spc="-9">
              <a:solidFill>
                <a:srgbClr val="000000"/>
              </a:solidFill>
              <a:latin typeface="Segoe UI"/>
              <a:cs typeface="Segoe UI"/>
            </a:endParaRPr>
          </a:p>
        </p:txBody>
      </p:sp>
      <p:grpSp>
        <p:nvGrpSpPr>
          <p:cNvPr id="168" name="Group 167"/>
          <p:cNvGrpSpPr/>
          <p:nvPr/>
        </p:nvGrpSpPr>
        <p:grpSpPr>
          <a:xfrm>
            <a:off x="166406" y="456211"/>
            <a:ext cx="8223370" cy="2079453"/>
            <a:chOff x="32218" y="506946"/>
            <a:chExt cx="9137908" cy="2310713"/>
          </a:xfrm>
        </p:grpSpPr>
        <p:sp>
          <p:nvSpPr>
            <p:cNvPr id="23" name="Subtitle 2"/>
            <p:cNvSpPr txBox="1">
              <a:spLocks/>
            </p:cNvSpPr>
            <p:nvPr/>
          </p:nvSpPr>
          <p:spPr>
            <a:xfrm>
              <a:off x="269552" y="506946"/>
              <a:ext cx="1717998" cy="203021"/>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a:solidFill>
                    <a:schemeClr val="bg1"/>
                  </a:solidFill>
                  <a:latin typeface="Segoe UI"/>
                  <a:cs typeface="Segoe UI"/>
                </a:rPr>
                <a:t>TARGET AUDIENCE</a:t>
              </a:r>
            </a:p>
          </p:txBody>
        </p:sp>
        <p:sp>
          <p:nvSpPr>
            <p:cNvPr id="163" name="Subtitle 2"/>
            <p:cNvSpPr txBox="1">
              <a:spLocks/>
            </p:cNvSpPr>
            <p:nvPr/>
          </p:nvSpPr>
          <p:spPr>
            <a:xfrm>
              <a:off x="269552" y="1267557"/>
              <a:ext cx="1717998" cy="203021"/>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a:solidFill>
                    <a:schemeClr val="bg1"/>
                  </a:solidFill>
                  <a:latin typeface="Segoe UI"/>
                  <a:cs typeface="Segoe UI"/>
                </a:rPr>
                <a:t>THEIR SITUATION</a:t>
              </a:r>
            </a:p>
          </p:txBody>
        </p:sp>
        <p:sp>
          <p:nvSpPr>
            <p:cNvPr id="164" name="Subtitle 2"/>
            <p:cNvSpPr txBox="1">
              <a:spLocks/>
            </p:cNvSpPr>
            <p:nvPr/>
          </p:nvSpPr>
          <p:spPr>
            <a:xfrm>
              <a:off x="5079677" y="506946"/>
              <a:ext cx="1717998" cy="203021"/>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a:solidFill>
                    <a:schemeClr val="bg1"/>
                  </a:solidFill>
                  <a:latin typeface="Segoe UI"/>
                  <a:cs typeface="Segoe UI"/>
                </a:rPr>
                <a:t>THEIR CONCERN</a:t>
              </a:r>
            </a:p>
          </p:txBody>
        </p:sp>
        <p:sp>
          <p:nvSpPr>
            <p:cNvPr id="165" name="Subtitle 2"/>
            <p:cNvSpPr txBox="1">
              <a:spLocks/>
            </p:cNvSpPr>
            <p:nvPr/>
          </p:nvSpPr>
          <p:spPr>
            <a:xfrm>
              <a:off x="5079676" y="1267557"/>
              <a:ext cx="4090450" cy="218651"/>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a:solidFill>
                    <a:schemeClr val="bg1"/>
                  </a:solidFill>
                  <a:latin typeface="Segoe UI"/>
                  <a:cs typeface="Segoe UI"/>
                </a:rPr>
                <a:t>WHY MICROSOFT DYNAMICS 365 BUSINESS CENTRAL</a:t>
              </a:r>
            </a:p>
          </p:txBody>
        </p:sp>
        <p:sp>
          <p:nvSpPr>
            <p:cNvPr id="166" name="Subtitle 2"/>
            <p:cNvSpPr txBox="1">
              <a:spLocks/>
            </p:cNvSpPr>
            <p:nvPr/>
          </p:nvSpPr>
          <p:spPr>
            <a:xfrm>
              <a:off x="32218" y="2635636"/>
              <a:ext cx="3087743" cy="182023"/>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dirty="0">
                  <a:solidFill>
                    <a:schemeClr val="bg1"/>
                  </a:solidFill>
                  <a:latin typeface="Segoe UI"/>
                  <a:cs typeface="Segoe UI"/>
                </a:rPr>
                <a:t>OBJECTION HANDLING AND PROOF POINTS</a:t>
              </a:r>
            </a:p>
          </p:txBody>
        </p:sp>
      </p:grpSp>
      <p:sp>
        <p:nvSpPr>
          <p:cNvPr id="7" name="Subtitle 2"/>
          <p:cNvSpPr txBox="1">
            <a:spLocks/>
          </p:cNvSpPr>
          <p:nvPr/>
        </p:nvSpPr>
        <p:spPr>
          <a:xfrm>
            <a:off x="44161" y="628585"/>
            <a:ext cx="4531017" cy="505943"/>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lnSpc>
                <a:spcPct val="120000"/>
              </a:lnSpc>
              <a:spcBef>
                <a:spcPts val="0"/>
              </a:spcBef>
              <a:buFont typeface="Arial"/>
              <a:buChar char="•"/>
            </a:pPr>
            <a:r>
              <a:rPr lang="en-US" sz="756" kern="0">
                <a:solidFill>
                  <a:srgbClr val="000000"/>
                </a:solidFill>
                <a:latin typeface="Segoe UI"/>
                <a:cs typeface="Segoe UI"/>
              </a:rPr>
              <a:t>Wants to lower IT Infrastructure cost</a:t>
            </a:r>
          </a:p>
          <a:p>
            <a:pPr marL="156345" indent="-74058" algn="l">
              <a:lnSpc>
                <a:spcPct val="120000"/>
              </a:lnSpc>
              <a:spcBef>
                <a:spcPts val="0"/>
              </a:spcBef>
              <a:buFont typeface="Arial"/>
              <a:buChar char="•"/>
            </a:pPr>
            <a:r>
              <a:rPr lang="en-US" sz="756" kern="0">
                <a:solidFill>
                  <a:srgbClr val="000000"/>
                </a:solidFill>
                <a:latin typeface="Segoe UI"/>
                <a:cs typeface="Segoe UI"/>
              </a:rPr>
              <a:t>Has needs to change business using ERP</a:t>
            </a:r>
          </a:p>
          <a:p>
            <a:pPr marL="156345" indent="-74058" algn="l">
              <a:lnSpc>
                <a:spcPct val="120000"/>
              </a:lnSpc>
              <a:spcBef>
                <a:spcPts val="0"/>
              </a:spcBef>
              <a:buFont typeface="Arial"/>
              <a:buChar char="•"/>
            </a:pPr>
            <a:r>
              <a:rPr lang="en-US" sz="756" kern="0">
                <a:solidFill>
                  <a:srgbClr val="000000"/>
                </a:solidFill>
                <a:latin typeface="Segoe UI"/>
                <a:cs typeface="Segoe UI"/>
              </a:rPr>
              <a:t>Has already or is soon to invest in Office 365</a:t>
            </a:r>
          </a:p>
        </p:txBody>
      </p:sp>
      <p:sp>
        <p:nvSpPr>
          <p:cNvPr id="10" name="Subtitle 2"/>
          <p:cNvSpPr txBox="1">
            <a:spLocks/>
          </p:cNvSpPr>
          <p:nvPr/>
        </p:nvSpPr>
        <p:spPr>
          <a:xfrm>
            <a:off x="44161" y="1323636"/>
            <a:ext cx="4531017" cy="1014159"/>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lnSpc>
                <a:spcPct val="120000"/>
              </a:lnSpc>
              <a:spcBef>
                <a:spcPts val="0"/>
              </a:spcBef>
              <a:buFont typeface="Arial"/>
              <a:buChar char="•"/>
            </a:pPr>
            <a:r>
              <a:rPr lang="en-US" sz="756" kern="0">
                <a:solidFill>
                  <a:srgbClr val="000000"/>
                </a:solidFill>
                <a:latin typeface="Segoe UI"/>
                <a:cs typeface="Segoe UI"/>
              </a:rPr>
              <a:t>Have experienced employee churn because of outdated systems</a:t>
            </a:r>
          </a:p>
          <a:p>
            <a:pPr marL="156345" indent="-74058" algn="l">
              <a:lnSpc>
                <a:spcPct val="120000"/>
              </a:lnSpc>
              <a:spcBef>
                <a:spcPts val="0"/>
              </a:spcBef>
              <a:buFont typeface="Arial"/>
              <a:buChar char="•"/>
            </a:pPr>
            <a:r>
              <a:rPr lang="en-US" sz="756" kern="0">
                <a:solidFill>
                  <a:srgbClr val="000000"/>
                </a:solidFill>
                <a:latin typeface="Segoe UI"/>
                <a:cs typeface="Segoe UI"/>
              </a:rPr>
              <a:t>Potentially want to change processes and streamline customizations</a:t>
            </a:r>
          </a:p>
          <a:p>
            <a:pPr marL="156345" indent="-74058" algn="l">
              <a:lnSpc>
                <a:spcPct val="120000"/>
              </a:lnSpc>
              <a:spcBef>
                <a:spcPts val="0"/>
              </a:spcBef>
              <a:buFont typeface="Arial"/>
              <a:buChar char="•"/>
            </a:pPr>
            <a:r>
              <a:rPr lang="en-US" sz="756" kern="0">
                <a:solidFill>
                  <a:srgbClr val="000000"/>
                </a:solidFill>
                <a:latin typeface="Segoe UI"/>
                <a:cs typeface="Segoe UI"/>
              </a:rPr>
              <a:t>Multiple, disconnected systems create inefficiencies and information silos</a:t>
            </a:r>
          </a:p>
          <a:p>
            <a:pPr marL="156345" indent="-74058" algn="l">
              <a:lnSpc>
                <a:spcPct val="120000"/>
              </a:lnSpc>
              <a:spcBef>
                <a:spcPts val="0"/>
              </a:spcBef>
              <a:buFont typeface="Arial"/>
              <a:buChar char="•"/>
            </a:pPr>
            <a:r>
              <a:rPr lang="en-US" sz="756" kern="0">
                <a:solidFill>
                  <a:srgbClr val="000000"/>
                </a:solidFill>
                <a:latin typeface="Segoe UI"/>
                <a:cs typeface="Segoe UI"/>
              </a:rPr>
              <a:t>Experienced a data incident like security breach or losing data</a:t>
            </a:r>
          </a:p>
          <a:p>
            <a:pPr marL="156345" indent="-74058" algn="l">
              <a:lnSpc>
                <a:spcPct val="120000"/>
              </a:lnSpc>
              <a:spcBef>
                <a:spcPts val="0"/>
              </a:spcBef>
              <a:buFont typeface="Arial"/>
              <a:buChar char="•"/>
            </a:pPr>
            <a:r>
              <a:rPr lang="en-US" sz="756" kern="0">
                <a:solidFill>
                  <a:srgbClr val="000000"/>
                </a:solidFill>
                <a:latin typeface="Segoe UI"/>
                <a:cs typeface="Segoe UI"/>
              </a:rPr>
              <a:t>Desire a platform for taking advantage of Artificial Intelligence in the future</a:t>
            </a:r>
          </a:p>
          <a:p>
            <a:pPr marL="156345" indent="-74058" algn="l">
              <a:lnSpc>
                <a:spcPct val="120000"/>
              </a:lnSpc>
              <a:spcBef>
                <a:spcPts val="0"/>
              </a:spcBef>
              <a:buFont typeface="Arial"/>
              <a:buChar char="•"/>
            </a:pPr>
            <a:r>
              <a:rPr lang="en-US" sz="756" kern="0">
                <a:solidFill>
                  <a:srgbClr val="000000"/>
                </a:solidFill>
                <a:latin typeface="Segoe UI"/>
                <a:cs typeface="Segoe UI"/>
              </a:rPr>
              <a:t>New standards (e.g. GDPR)</a:t>
            </a:r>
          </a:p>
          <a:p>
            <a:pPr marL="156345" indent="-74058" algn="l">
              <a:lnSpc>
                <a:spcPct val="120000"/>
              </a:lnSpc>
              <a:spcBef>
                <a:spcPts val="0"/>
              </a:spcBef>
              <a:buFont typeface="Arial"/>
              <a:buChar char="•"/>
            </a:pPr>
            <a:r>
              <a:rPr lang="en-US" sz="756" kern="0">
                <a:solidFill>
                  <a:srgbClr val="000000"/>
                </a:solidFill>
                <a:latin typeface="Segoe UI"/>
                <a:cs typeface="Segoe UI"/>
              </a:rPr>
              <a:t>Pressure to keep the business running creates a reactive approach to technology</a:t>
            </a:r>
          </a:p>
        </p:txBody>
      </p:sp>
      <p:sp>
        <p:nvSpPr>
          <p:cNvPr id="18" name="Subtitle 2"/>
          <p:cNvSpPr txBox="1">
            <a:spLocks/>
          </p:cNvSpPr>
          <p:nvPr/>
        </p:nvSpPr>
        <p:spPr>
          <a:xfrm>
            <a:off x="4575602" y="639175"/>
            <a:ext cx="4521944" cy="505943"/>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spcBef>
                <a:spcPts val="0"/>
              </a:spcBef>
              <a:buFont typeface="Arial"/>
              <a:buChar char="•"/>
            </a:pPr>
            <a:r>
              <a:rPr lang="en-US" sz="756" kern="0">
                <a:solidFill>
                  <a:srgbClr val="000000"/>
                </a:solidFill>
                <a:latin typeface="Segoe UI"/>
                <a:cs typeface="Segoe UI"/>
              </a:rPr>
              <a:t>Desire an easy, hassle-free transition from their current solution</a:t>
            </a:r>
          </a:p>
          <a:p>
            <a:pPr marL="156345" indent="-74058" algn="l">
              <a:spcBef>
                <a:spcPts val="0"/>
              </a:spcBef>
              <a:buFont typeface="Arial"/>
              <a:buChar char="•"/>
            </a:pPr>
            <a:r>
              <a:rPr lang="en-US" sz="756" kern="0">
                <a:solidFill>
                  <a:srgbClr val="000000"/>
                </a:solidFill>
                <a:latin typeface="Segoe UI"/>
                <a:cs typeface="Segoe UI"/>
              </a:rPr>
              <a:t>Sensitive to software usability and cost</a:t>
            </a:r>
          </a:p>
          <a:p>
            <a:pPr marL="156345" indent="-74058" algn="l">
              <a:spcBef>
                <a:spcPts val="0"/>
              </a:spcBef>
              <a:buFont typeface="Arial"/>
              <a:buChar char="•"/>
            </a:pPr>
            <a:r>
              <a:rPr lang="en-US" sz="756" kern="0">
                <a:solidFill>
                  <a:srgbClr val="000000"/>
                </a:solidFill>
                <a:latin typeface="Segoe UI"/>
                <a:cs typeface="Segoe UI"/>
              </a:rPr>
              <a:t>Prefer to keep some existing systems in place</a:t>
            </a:r>
          </a:p>
          <a:p>
            <a:pPr marL="156345" indent="-74058" algn="l">
              <a:spcBef>
                <a:spcPts val="0"/>
              </a:spcBef>
              <a:buFont typeface="Arial"/>
              <a:buChar char="•"/>
            </a:pPr>
            <a:r>
              <a:rPr lang="en-US" sz="756" kern="0">
                <a:solidFill>
                  <a:srgbClr val="000000"/>
                </a:solidFill>
                <a:latin typeface="Segoe UI"/>
                <a:cs typeface="Segoe UI"/>
              </a:rPr>
              <a:t>Concerned about integration with other line-of-business systems</a:t>
            </a:r>
          </a:p>
        </p:txBody>
      </p:sp>
      <p:sp>
        <p:nvSpPr>
          <p:cNvPr id="21" name="Subtitle 2"/>
          <p:cNvSpPr txBox="1">
            <a:spLocks/>
          </p:cNvSpPr>
          <p:nvPr/>
        </p:nvSpPr>
        <p:spPr>
          <a:xfrm>
            <a:off x="4577096" y="1323636"/>
            <a:ext cx="4616917" cy="1061989"/>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56345" indent="-74058" algn="l">
              <a:lnSpc>
                <a:spcPct val="120000"/>
              </a:lnSpc>
              <a:spcBef>
                <a:spcPts val="0"/>
              </a:spcBef>
              <a:spcAft>
                <a:spcPts val="45"/>
              </a:spcAft>
              <a:buFont typeface="Arial"/>
              <a:buChar char="•"/>
            </a:pPr>
            <a:r>
              <a:rPr lang="en-US" sz="756" kern="0">
                <a:solidFill>
                  <a:srgbClr val="000000"/>
                </a:solidFill>
                <a:latin typeface="Segoe UI"/>
                <a:cs typeface="Segoe UI"/>
              </a:rPr>
              <a:t>Combine disconnected systems into one comprehensive solution</a:t>
            </a:r>
          </a:p>
          <a:p>
            <a:pPr marL="156345" indent="-74058" algn="l">
              <a:lnSpc>
                <a:spcPct val="120000"/>
              </a:lnSpc>
              <a:spcBef>
                <a:spcPts val="0"/>
              </a:spcBef>
              <a:spcAft>
                <a:spcPts val="45"/>
              </a:spcAft>
              <a:buFont typeface="Arial"/>
              <a:buChar char="•"/>
            </a:pPr>
            <a:r>
              <a:rPr lang="en-US" sz="756" kern="0">
                <a:solidFill>
                  <a:srgbClr val="000000"/>
                </a:solidFill>
                <a:latin typeface="Segoe UI"/>
                <a:cs typeface="Segoe UI"/>
              </a:rPr>
              <a:t>Connect systems and processes for efficient finance, sales, service and operations management</a:t>
            </a:r>
          </a:p>
          <a:p>
            <a:pPr marL="156345" indent="-74058" algn="l">
              <a:lnSpc>
                <a:spcPct val="120000"/>
              </a:lnSpc>
              <a:spcBef>
                <a:spcPts val="0"/>
              </a:spcBef>
              <a:spcAft>
                <a:spcPts val="45"/>
              </a:spcAft>
              <a:buFont typeface="Arial"/>
              <a:buChar char="•"/>
            </a:pPr>
            <a:r>
              <a:rPr lang="en-US" sz="756" kern="0">
                <a:solidFill>
                  <a:srgbClr val="000000"/>
                </a:solidFill>
                <a:latin typeface="Segoe UI"/>
                <a:cs typeface="Segoe UI"/>
              </a:rPr>
              <a:t>Experience embedded applications, including banking, CRM, or customer APIs</a:t>
            </a:r>
          </a:p>
          <a:p>
            <a:pPr marL="156345" indent="-74058" algn="l">
              <a:lnSpc>
                <a:spcPct val="120000"/>
              </a:lnSpc>
              <a:spcBef>
                <a:spcPts val="0"/>
              </a:spcBef>
              <a:spcAft>
                <a:spcPts val="45"/>
              </a:spcAft>
              <a:buFont typeface="Arial"/>
              <a:buChar char="•"/>
            </a:pPr>
            <a:r>
              <a:rPr lang="en-US" sz="756" kern="0">
                <a:solidFill>
                  <a:srgbClr val="000000"/>
                </a:solidFill>
                <a:latin typeface="Segoe UI"/>
                <a:cs typeface="Segoe UI"/>
              </a:rPr>
              <a:t>Extend and expand solutions (through Microsoft AppSource) to meet industry or business needs</a:t>
            </a:r>
          </a:p>
          <a:p>
            <a:pPr marL="156345" indent="-74058" algn="l">
              <a:spcBef>
                <a:spcPts val="0"/>
              </a:spcBef>
              <a:spcAft>
                <a:spcPts val="45"/>
              </a:spcAft>
              <a:buFont typeface="Arial"/>
              <a:buChar char="•"/>
            </a:pPr>
            <a:r>
              <a:rPr lang="en-US" sz="756" kern="0">
                <a:solidFill>
                  <a:srgbClr val="000000"/>
                </a:solidFill>
                <a:latin typeface="Segoe UI"/>
                <a:cs typeface="Segoe UI"/>
              </a:rPr>
              <a:t>Get built-in business productivity and intelligence with integration to Office 365 and</a:t>
            </a:r>
            <a:br>
              <a:rPr lang="en-US" sz="756" kern="0">
                <a:solidFill>
                  <a:srgbClr val="000000"/>
                </a:solidFill>
                <a:latin typeface="Segoe UI"/>
                <a:cs typeface="Segoe UI"/>
              </a:rPr>
            </a:br>
            <a:r>
              <a:rPr lang="en-US" sz="756" kern="0">
                <a:solidFill>
                  <a:srgbClr val="000000"/>
                </a:solidFill>
                <a:latin typeface="Segoe UI"/>
                <a:cs typeface="Segoe UI"/>
              </a:rPr>
              <a:t>Microsoft Power BI</a:t>
            </a:r>
          </a:p>
          <a:p>
            <a:pPr marL="156345" indent="-74058" algn="l">
              <a:lnSpc>
                <a:spcPct val="120000"/>
              </a:lnSpc>
              <a:spcBef>
                <a:spcPts val="0"/>
              </a:spcBef>
              <a:spcAft>
                <a:spcPts val="45"/>
              </a:spcAft>
              <a:buFont typeface="Arial"/>
              <a:buChar char="•"/>
            </a:pPr>
            <a:r>
              <a:rPr lang="en-US" sz="756" kern="0">
                <a:solidFill>
                  <a:srgbClr val="000000"/>
                </a:solidFill>
                <a:latin typeface="Segoe UI"/>
                <a:cs typeface="Segoe UI"/>
              </a:rPr>
              <a:t>Stay secure with an enterprise-tested cloud solution</a:t>
            </a:r>
          </a:p>
        </p:txBody>
      </p:sp>
      <p:grpSp>
        <p:nvGrpSpPr>
          <p:cNvPr id="13" name="Group 12"/>
          <p:cNvGrpSpPr/>
          <p:nvPr/>
        </p:nvGrpSpPr>
        <p:grpSpPr>
          <a:xfrm>
            <a:off x="137413" y="-1"/>
            <a:ext cx="9056601" cy="454754"/>
            <a:chOff x="-5404" y="0"/>
            <a:chExt cx="10063804" cy="505328"/>
          </a:xfrm>
          <a:solidFill>
            <a:schemeClr val="tx2"/>
          </a:solidFill>
        </p:grpSpPr>
        <p:sp>
          <p:nvSpPr>
            <p:cNvPr id="35" name="Rectangle 34"/>
            <p:cNvSpPr/>
            <p:nvPr/>
          </p:nvSpPr>
          <p:spPr>
            <a:xfrm>
              <a:off x="-5404" y="0"/>
              <a:ext cx="10063804" cy="4339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36" name="Rectangle 35"/>
            <p:cNvSpPr/>
            <p:nvPr/>
          </p:nvSpPr>
          <p:spPr>
            <a:xfrm>
              <a:off x="-5404" y="433988"/>
              <a:ext cx="10063804" cy="713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grpSp>
      <p:sp>
        <p:nvSpPr>
          <p:cNvPr id="3" name="Subtitle 2"/>
          <p:cNvSpPr>
            <a:spLocks noGrp="1"/>
          </p:cNvSpPr>
          <p:nvPr>
            <p:ph type="subTitle" idx="1"/>
          </p:nvPr>
        </p:nvSpPr>
        <p:spPr>
          <a:xfrm>
            <a:off x="263632" y="25877"/>
            <a:ext cx="7168854" cy="505943"/>
          </a:xfrm>
        </p:spPr>
        <p:txBody>
          <a:bodyPr>
            <a:noAutofit/>
          </a:bodyPr>
          <a:lstStyle/>
          <a:p>
            <a:pPr algn="l"/>
            <a:r>
              <a:rPr lang="en-US" sz="1890" spc="-36">
                <a:solidFill>
                  <a:schemeClr val="bg1"/>
                </a:solidFill>
                <a:latin typeface="Segoe UI"/>
                <a:cs typeface="Segoe UI"/>
              </a:rPr>
              <a:t>Microsoft Dynamics 365 Business Central Transition</a:t>
            </a:r>
          </a:p>
        </p:txBody>
      </p:sp>
      <p:sp>
        <p:nvSpPr>
          <p:cNvPr id="167" name="Subtitle 2"/>
          <p:cNvSpPr txBox="1">
            <a:spLocks/>
          </p:cNvSpPr>
          <p:nvPr/>
        </p:nvSpPr>
        <p:spPr>
          <a:xfrm>
            <a:off x="137413" y="2598225"/>
            <a:ext cx="1212930" cy="193226"/>
          </a:xfrm>
          <a:prstGeom prst="rect">
            <a:avLst/>
          </a:prstGeom>
          <a:solidFill>
            <a:schemeClr val="tx2"/>
          </a:solidFill>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540" b="1" kern="0" spc="36" dirty="0">
                <a:solidFill>
                  <a:schemeClr val="bg1"/>
                </a:solidFill>
                <a:latin typeface="Segoe UI"/>
                <a:cs typeface="Segoe UI"/>
              </a:rPr>
              <a:t>CUSTOMER PAIN POINTS</a:t>
            </a:r>
          </a:p>
        </p:txBody>
      </p:sp>
      <p:sp>
        <p:nvSpPr>
          <p:cNvPr id="173" name="Subtitle 2"/>
          <p:cNvSpPr txBox="1">
            <a:spLocks/>
          </p:cNvSpPr>
          <p:nvPr/>
        </p:nvSpPr>
        <p:spPr>
          <a:xfrm>
            <a:off x="1384375" y="2609003"/>
            <a:ext cx="1835108" cy="135394"/>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540" b="1" kern="0" spc="36" dirty="0">
                <a:solidFill>
                  <a:srgbClr val="FFFFFF"/>
                </a:solidFill>
                <a:latin typeface="Segoe UI"/>
                <a:cs typeface="Segoe UI"/>
              </a:rPr>
              <a:t>CONVERSATION STARTERS</a:t>
            </a:r>
          </a:p>
        </p:txBody>
      </p:sp>
      <p:sp>
        <p:nvSpPr>
          <p:cNvPr id="174" name="Subtitle 2"/>
          <p:cNvSpPr txBox="1">
            <a:spLocks/>
          </p:cNvSpPr>
          <p:nvPr/>
        </p:nvSpPr>
        <p:spPr>
          <a:xfrm>
            <a:off x="3278467" y="2609003"/>
            <a:ext cx="5737720" cy="182702"/>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r>
              <a:rPr lang="en-US" sz="540" b="1" kern="0" spc="36">
                <a:solidFill>
                  <a:srgbClr val="FFFFFF"/>
                </a:solidFill>
                <a:latin typeface="Segoe UI"/>
                <a:cs typeface="Segoe UI"/>
              </a:rPr>
              <a:t>MICROSOFT DYNAMICS 365 BUSINESS CENTRAL STRENGTHS</a:t>
            </a:r>
          </a:p>
        </p:txBody>
      </p:sp>
      <p:sp>
        <p:nvSpPr>
          <p:cNvPr id="218" name="Rectangle 217"/>
          <p:cNvSpPr/>
          <p:nvPr/>
        </p:nvSpPr>
        <p:spPr>
          <a:xfrm>
            <a:off x="4442495" y="2825395"/>
            <a:ext cx="4736261" cy="1295885"/>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33" name="Rectangle 232"/>
          <p:cNvSpPr/>
          <p:nvPr/>
        </p:nvSpPr>
        <p:spPr>
          <a:xfrm>
            <a:off x="4442496" y="5514175"/>
            <a:ext cx="4736261" cy="132892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38" name="Rectangle 237"/>
          <p:cNvSpPr/>
          <p:nvPr/>
        </p:nvSpPr>
        <p:spPr>
          <a:xfrm>
            <a:off x="4442496" y="4153818"/>
            <a:ext cx="4751516" cy="133336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31" name="Subtitle 2"/>
          <p:cNvSpPr txBox="1">
            <a:spLocks/>
          </p:cNvSpPr>
          <p:nvPr/>
        </p:nvSpPr>
        <p:spPr>
          <a:xfrm>
            <a:off x="4334910" y="2840697"/>
            <a:ext cx="4824813" cy="1478089"/>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lnSpc>
                <a:spcPct val="110000"/>
              </a:lnSpc>
              <a:spcBef>
                <a:spcPts val="360"/>
              </a:spcBef>
            </a:pPr>
            <a:r>
              <a:rPr lang="en-US" sz="630" b="1" kern="0" spc="-18" dirty="0">
                <a:solidFill>
                  <a:srgbClr val="000000"/>
                </a:solidFill>
                <a:cs typeface="Segoe UI"/>
              </a:rPr>
              <a:t>Cloud Service:   </a:t>
            </a:r>
            <a:r>
              <a:rPr lang="en-US" sz="630" kern="0" spc="-18" dirty="0">
                <a:solidFill>
                  <a:srgbClr val="000000"/>
                </a:solidFill>
                <a:cs typeface="Segoe UI"/>
              </a:rPr>
              <a:t>A cloud service from Microsoft means your system will always be current allowing you to take advantage of the latest technology while reducing ongoing upgrade costs.</a:t>
            </a:r>
          </a:p>
          <a:p>
            <a:pPr marL="82287" algn="l">
              <a:lnSpc>
                <a:spcPct val="110000"/>
              </a:lnSpc>
              <a:spcBef>
                <a:spcPts val="540"/>
              </a:spcBef>
            </a:pPr>
            <a:r>
              <a:rPr lang="en-US" sz="630" b="1" kern="0" spc="-18" dirty="0">
                <a:solidFill>
                  <a:srgbClr val="000000"/>
                </a:solidFill>
                <a:latin typeface="Segoe UI"/>
                <a:cs typeface="Segoe UI"/>
              </a:rPr>
              <a:t>Streamline quote to cash, all within Office 365:</a:t>
            </a:r>
            <a:r>
              <a:rPr lang="en-US" sz="630" kern="0" spc="-18" dirty="0">
                <a:solidFill>
                  <a:srgbClr val="000000"/>
                </a:solidFill>
                <a:latin typeface="Segoe UI"/>
                <a:cs typeface="Segoe UI"/>
              </a:rPr>
              <a:t> </a:t>
            </a:r>
            <a:r>
              <a:rPr lang="en-US" sz="630" kern="0" spc="-9" dirty="0">
                <a:solidFill>
                  <a:srgbClr val="000000"/>
                </a:solidFill>
                <a:latin typeface="Segoe UI"/>
                <a:cs typeface="Segoe UI"/>
              </a:rPr>
              <a:t>Outlook isn’t just for email and calendars anymore. Now you can go from quote to cash without switching applications. Set up customers or vendors, create quotes, process orders, and submit invoices without leaving your inbox. Easily export data in Excel and create outgoing documents directly in Word.</a:t>
            </a:r>
            <a:endParaRPr lang="en-US" sz="630" kern="0" spc="-9" dirty="0">
              <a:solidFill>
                <a:srgbClr val="000000"/>
              </a:solidFill>
              <a:latin typeface="Segoe UI Light"/>
              <a:cs typeface="Segoe UI Light"/>
            </a:endParaRPr>
          </a:p>
          <a:p>
            <a:pPr marL="82287" algn="l">
              <a:spcBef>
                <a:spcPts val="540"/>
              </a:spcBef>
              <a:spcAft>
                <a:spcPts val="600"/>
              </a:spcAft>
            </a:pPr>
            <a:r>
              <a:rPr lang="en-US" sz="630" b="1" kern="0" spc="-18" dirty="0">
                <a:solidFill>
                  <a:srgbClr val="000000"/>
                </a:solidFill>
                <a:cs typeface="Segoe UI"/>
              </a:rPr>
              <a:t>Industry Apps for Easy Extension: </a:t>
            </a:r>
            <a:r>
              <a:rPr lang="en-US" sz="630" kern="0" spc="-18" dirty="0">
                <a:solidFill>
                  <a:srgbClr val="000000"/>
                </a:solidFill>
                <a:cs typeface="Segoe UI"/>
              </a:rPr>
              <a:t>Easily and cost-effectively configure Dynamics 365 for Business Central using business add-ons from AppSource.   Or we can work with you to understand if a more unique approach makes sense, which would entail an extension for your specific needs.</a:t>
            </a:r>
          </a:p>
          <a:p>
            <a:pPr marL="82287" algn="l">
              <a:spcBef>
                <a:spcPts val="0"/>
              </a:spcBef>
            </a:pPr>
            <a:r>
              <a:rPr lang="en-US" sz="630" b="1" kern="0" spc="-18" dirty="0">
                <a:solidFill>
                  <a:srgbClr val="000000"/>
                </a:solidFill>
                <a:cs typeface="Segoe UI"/>
              </a:rPr>
              <a:t>Works Where Business Takes You: </a:t>
            </a:r>
            <a:r>
              <a:rPr lang="en-US" sz="630" kern="0" spc="-18" dirty="0">
                <a:solidFill>
                  <a:srgbClr val="000000"/>
                </a:solidFill>
                <a:cs typeface="Segoe UI"/>
              </a:rPr>
              <a:t>Get the powerful desktop capabilities you need across Windows, iOS, and Android Platforms.</a:t>
            </a:r>
          </a:p>
          <a:p>
            <a:pPr marL="82287" algn="l">
              <a:spcBef>
                <a:spcPts val="0"/>
              </a:spcBef>
            </a:pPr>
            <a:r>
              <a:rPr lang="en-US" sz="630" kern="0" spc="-18" dirty="0">
                <a:solidFill>
                  <a:srgbClr val="000000"/>
                </a:solidFill>
                <a:cs typeface="Segoe UI"/>
              </a:rPr>
              <a:t>Desktop, laptop, tablet, or phone, your people get a user experience that is consistent and secure.</a:t>
            </a:r>
          </a:p>
          <a:p>
            <a:pPr marL="82287" algn="l">
              <a:lnSpc>
                <a:spcPct val="110000"/>
              </a:lnSpc>
              <a:spcBef>
                <a:spcPts val="540"/>
              </a:spcBef>
            </a:pPr>
            <a:endParaRPr lang="en-US" sz="630" kern="0" spc="-18" dirty="0">
              <a:solidFill>
                <a:srgbClr val="000000"/>
              </a:solidFill>
              <a:cs typeface="Segoe UI"/>
            </a:endParaRPr>
          </a:p>
        </p:txBody>
      </p:sp>
      <p:sp>
        <p:nvSpPr>
          <p:cNvPr id="202" name="Subtitle 2"/>
          <p:cNvSpPr txBox="1">
            <a:spLocks/>
          </p:cNvSpPr>
          <p:nvPr/>
        </p:nvSpPr>
        <p:spPr>
          <a:xfrm>
            <a:off x="4334910" y="4161876"/>
            <a:ext cx="4843847" cy="1172172"/>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lnSpc>
                <a:spcPct val="110000"/>
              </a:lnSpc>
              <a:spcBef>
                <a:spcPts val="360"/>
              </a:spcBef>
            </a:pPr>
            <a:r>
              <a:rPr lang="en-US" sz="630" b="1" kern="0" spc="-18" dirty="0">
                <a:solidFill>
                  <a:srgbClr val="000000"/>
                </a:solidFill>
                <a:latin typeface="Segoe UI"/>
                <a:cs typeface="Segoe UI"/>
              </a:rPr>
              <a:t>Get an end-to-end view:</a:t>
            </a:r>
            <a:r>
              <a:rPr lang="en-US" sz="630" b="1" spc="-99" dirty="0">
                <a:solidFill>
                  <a:srgbClr val="000000"/>
                </a:solidFill>
                <a:latin typeface="Segoe UI"/>
                <a:cs typeface="Segoe UI"/>
              </a:rPr>
              <a:t>  </a:t>
            </a:r>
            <a:r>
              <a:rPr lang="en-US" sz="630" kern="0" spc="-9" dirty="0">
                <a:solidFill>
                  <a:srgbClr val="000000"/>
                </a:solidFill>
                <a:latin typeface="Segoe UI"/>
                <a:cs typeface="Segoe UI"/>
              </a:rPr>
              <a:t>Centralize your data from accounting, sales, purchasing, inventory, and customer interactions for an  accurate end-to-end view of your business. All data stay up-to-date so you can spot trends, prevent issues, and deliver great customer experiences.</a:t>
            </a:r>
          </a:p>
          <a:p>
            <a:pPr marL="82287" algn="l">
              <a:lnSpc>
                <a:spcPct val="110000"/>
              </a:lnSpc>
              <a:spcBef>
                <a:spcPts val="540"/>
              </a:spcBef>
            </a:pPr>
            <a:r>
              <a:rPr lang="en-US" sz="630" b="1" kern="0" spc="-18" dirty="0">
                <a:solidFill>
                  <a:srgbClr val="000000"/>
                </a:solidFill>
                <a:cs typeface="Segoe UI"/>
              </a:rPr>
              <a:t>Intelligence at Your Fingertips: </a:t>
            </a:r>
            <a:r>
              <a:rPr lang="en-US" sz="630" kern="0" spc="-18" dirty="0">
                <a:solidFill>
                  <a:srgbClr val="000000"/>
                </a:solidFill>
                <a:cs typeface="Segoe UI"/>
              </a:rPr>
              <a:t>Plan and strategize confidently with insights that only cloud intelligence can provide.  Utilize predictive analytics and artificial intelligence to analyze business data, allowing you to make informed decisions for your business.  For example, Predictive Inventory and Sales Forecasting,  Cash Flow forecasting, and Overdue payment predictors.</a:t>
            </a:r>
          </a:p>
          <a:p>
            <a:pPr marL="82287" algn="l">
              <a:lnSpc>
                <a:spcPct val="110000"/>
              </a:lnSpc>
              <a:spcBef>
                <a:spcPts val="540"/>
              </a:spcBef>
            </a:pPr>
            <a:r>
              <a:rPr lang="en-US" sz="630" b="1" kern="0" spc="-18" dirty="0">
                <a:solidFill>
                  <a:srgbClr val="000000"/>
                </a:solidFill>
                <a:cs typeface="Segoe UI"/>
              </a:rPr>
              <a:t>Advanced Analytics for Deeper Insights: </a:t>
            </a:r>
            <a:r>
              <a:rPr lang="en-US" sz="630" kern="0" spc="-18" dirty="0">
                <a:solidFill>
                  <a:srgbClr val="000000"/>
                </a:solidFill>
                <a:cs typeface="Segoe UI"/>
              </a:rPr>
              <a:t>Access, model, and analyze data across multiple dimensions to perform ad hoc, customized reporting. Use Microsoft Power BI to create highly compelling dashboards. Combine big data, predictive analytics, and Internet of things to transform all information sources into more actionable intelligence.</a:t>
            </a:r>
          </a:p>
        </p:txBody>
      </p:sp>
      <p:sp>
        <p:nvSpPr>
          <p:cNvPr id="206" name="Subtitle 2"/>
          <p:cNvSpPr txBox="1">
            <a:spLocks/>
          </p:cNvSpPr>
          <p:nvPr/>
        </p:nvSpPr>
        <p:spPr>
          <a:xfrm>
            <a:off x="4334908" y="5531675"/>
            <a:ext cx="4821747" cy="1407044"/>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lnSpc>
                <a:spcPct val="110000"/>
              </a:lnSpc>
              <a:spcBef>
                <a:spcPts val="360"/>
              </a:spcBef>
            </a:pPr>
            <a:r>
              <a:rPr lang="en-US" sz="630" b="1" kern="0" spc="-18" dirty="0">
                <a:solidFill>
                  <a:srgbClr val="000000"/>
                </a:solidFill>
                <a:cs typeface="Segoe UI"/>
              </a:rPr>
              <a:t>Fast from the Start: </a:t>
            </a:r>
            <a:r>
              <a:rPr lang="en-US" sz="630" kern="0" spc="-18" dirty="0">
                <a:solidFill>
                  <a:srgbClr val="000000"/>
                </a:solidFill>
                <a:cs typeface="Segoe UI"/>
              </a:rPr>
              <a:t>Handle the most common business process from day one, like quotes, orders, invoicing, purchasing, cash management, and reporting. Dynamics 365  Business Central is built in the cloud, so it’s easy to set up and manage.</a:t>
            </a:r>
          </a:p>
          <a:p>
            <a:pPr marL="82287" algn="l">
              <a:lnSpc>
                <a:spcPct val="110000"/>
              </a:lnSpc>
              <a:spcBef>
                <a:spcPts val="540"/>
              </a:spcBef>
            </a:pPr>
            <a:r>
              <a:rPr lang="en-US" sz="630" b="1" kern="0" spc="-18" dirty="0">
                <a:solidFill>
                  <a:srgbClr val="000000"/>
                </a:solidFill>
                <a:cs typeface="Segoe UI"/>
              </a:rPr>
              <a:t>Looks and Feels Like Office: </a:t>
            </a:r>
            <a:r>
              <a:rPr lang="en-US" sz="630" kern="0" spc="-18" dirty="0">
                <a:solidFill>
                  <a:srgbClr val="000000"/>
                </a:solidFill>
                <a:cs typeface="Segoe UI"/>
              </a:rPr>
              <a:t>Get the same familiar interface as the Office tools you already know, like Outlook, Word, and Excel. Dynamics 365 for Financials is a comprehensive yet easy-to-use solution—and less training time means quicker adoption for employees.</a:t>
            </a:r>
          </a:p>
          <a:p>
            <a:pPr marL="82287" algn="l">
              <a:lnSpc>
                <a:spcPct val="110000"/>
              </a:lnSpc>
              <a:spcBef>
                <a:spcPts val="540"/>
              </a:spcBef>
            </a:pPr>
            <a:r>
              <a:rPr lang="en-US" sz="630" b="1" kern="0" spc="-18" dirty="0">
                <a:solidFill>
                  <a:srgbClr val="000000"/>
                </a:solidFill>
                <a:cs typeface="Segoe UI"/>
              </a:rPr>
              <a:t>Work Better Together</a:t>
            </a:r>
            <a:r>
              <a:rPr lang="en-US" sz="630" kern="0" spc="-18" dirty="0">
                <a:solidFill>
                  <a:srgbClr val="000000"/>
                </a:solidFill>
                <a:cs typeface="Segoe UI"/>
              </a:rPr>
              <a:t>: Leverage data across the full array of Microsoft Dynamics 365 products.  Imagine the potential you can achieve by connecting the Dynamics 365 suite of applications includes Sales, Customer Service, Marketing and Talent</a:t>
            </a:r>
            <a:r>
              <a:rPr lang="en-US" sz="630" b="1" kern="0" spc="-18" dirty="0">
                <a:solidFill>
                  <a:srgbClr val="000000"/>
                </a:solidFill>
                <a:cs typeface="Segoe UI"/>
              </a:rPr>
              <a:t>.</a:t>
            </a:r>
          </a:p>
          <a:p>
            <a:pPr marL="82287" algn="l">
              <a:lnSpc>
                <a:spcPct val="110000"/>
              </a:lnSpc>
              <a:spcBef>
                <a:spcPts val="540"/>
              </a:spcBef>
            </a:pPr>
            <a:r>
              <a:rPr lang="en-US" sz="630" b="1" kern="0" spc="-18" dirty="0">
                <a:solidFill>
                  <a:srgbClr val="000000"/>
                </a:solidFill>
                <a:cs typeface="Segoe UI"/>
              </a:rPr>
              <a:t>Customize Easier:   </a:t>
            </a:r>
            <a:r>
              <a:rPr lang="en-US" sz="630" kern="0" spc="-18" dirty="0">
                <a:solidFill>
                  <a:srgbClr val="000000"/>
                </a:solidFill>
                <a:cs typeface="Segoe UI"/>
              </a:rPr>
              <a:t>Build apps with the Microsoft Power Platform to tailor your applications and expand your business capabilities.  Further extend your Business Central solution using PowerApps development tools to create the online solutions that are the right fit for your business.</a:t>
            </a:r>
          </a:p>
          <a:p>
            <a:pPr marL="82287" algn="l">
              <a:lnSpc>
                <a:spcPct val="110000"/>
              </a:lnSpc>
              <a:spcBef>
                <a:spcPts val="540"/>
              </a:spcBef>
            </a:pPr>
            <a:endParaRPr lang="en-US" sz="630" b="1" kern="0" spc="-18" dirty="0">
              <a:solidFill>
                <a:srgbClr val="000000"/>
              </a:solidFill>
              <a:cs typeface="Segoe UI"/>
            </a:endParaRPr>
          </a:p>
        </p:txBody>
      </p:sp>
      <p:sp>
        <p:nvSpPr>
          <p:cNvPr id="71" name="Subtitle 2">
            <a:extLst>
              <a:ext uri="{FF2B5EF4-FFF2-40B4-BE49-F238E27FC236}">
                <a16:creationId xmlns:a16="http://schemas.microsoft.com/office/drawing/2014/main" id="{22EDC143-EB8C-49C7-B162-B2EAFB1C0C4B}"/>
              </a:ext>
            </a:extLst>
          </p:cNvPr>
          <p:cNvSpPr txBox="1">
            <a:spLocks/>
          </p:cNvSpPr>
          <p:nvPr/>
        </p:nvSpPr>
        <p:spPr>
          <a:xfrm>
            <a:off x="3153978" y="4161878"/>
            <a:ext cx="1258089" cy="1335935"/>
          </a:xfrm>
          <a:prstGeom prst="rect">
            <a:avLst/>
          </a:prstGeom>
        </p:spPr>
        <p:txBody>
          <a:bodyPr vert="horz" wrap="square" lIns="91685" tIns="45843" rIns="91685" bIns="45843" rtlCol="0">
            <a:spAutoFit/>
          </a:bodyPr>
          <a:lstStyle>
            <a:defPPr>
              <a:defRPr lang="en-US"/>
            </a:defPPr>
            <a:lvl1pPr marL="91440" indent="0">
              <a:lnSpc>
                <a:spcPct val="120000"/>
              </a:lnSpc>
              <a:spcBef>
                <a:spcPts val="400"/>
              </a:spcBef>
              <a:buFont typeface="Arial"/>
              <a:buNone/>
              <a:defRPr sz="700" kern="0" spc="50">
                <a:solidFill>
                  <a:srgbClr val="000000"/>
                </a:solidFill>
                <a:latin typeface="Segoe UI"/>
                <a:cs typeface="Segoe UI"/>
              </a:defRPr>
            </a:lvl1pPr>
            <a:lvl2pPr indent="0" algn="ctr">
              <a:spcBef>
                <a:spcPct val="20000"/>
              </a:spcBef>
              <a:buFont typeface="Arial"/>
              <a:buNone/>
              <a:defRPr sz="3100">
                <a:solidFill>
                  <a:schemeClr val="tx1">
                    <a:tint val="75000"/>
                  </a:schemeClr>
                </a:solidFill>
              </a:defRPr>
            </a:lvl2pPr>
            <a:lvl3pPr indent="0" algn="ctr">
              <a:spcBef>
                <a:spcPct val="20000"/>
              </a:spcBef>
              <a:buFont typeface="Arial"/>
              <a:buNone/>
              <a:defRPr sz="2700">
                <a:solidFill>
                  <a:schemeClr val="tx1">
                    <a:tint val="75000"/>
                  </a:schemeClr>
                </a:solidFill>
              </a:defRPr>
            </a:lvl3pPr>
            <a:lvl4pPr indent="0" algn="ctr">
              <a:spcBef>
                <a:spcPct val="20000"/>
              </a:spcBef>
              <a:buFont typeface="Arial"/>
              <a:buNone/>
              <a:defRPr sz="2200">
                <a:solidFill>
                  <a:schemeClr val="tx1">
                    <a:tint val="75000"/>
                  </a:schemeClr>
                </a:solidFill>
              </a:defRPr>
            </a:lvl4pPr>
            <a:lvl5pPr indent="0" algn="ctr">
              <a:spcBef>
                <a:spcPct val="20000"/>
              </a:spcBef>
              <a:buFont typeface="Arial"/>
              <a:buNone/>
              <a:defRPr sz="2200">
                <a:solidFill>
                  <a:schemeClr val="tx1">
                    <a:tint val="75000"/>
                  </a:schemeClr>
                </a:solidFill>
              </a:defRPr>
            </a:lvl5pPr>
            <a:lvl6pPr indent="0" algn="ctr">
              <a:spcBef>
                <a:spcPct val="20000"/>
              </a:spcBef>
              <a:buFont typeface="Arial"/>
              <a:buNone/>
              <a:defRPr sz="2200">
                <a:solidFill>
                  <a:schemeClr val="tx1">
                    <a:tint val="75000"/>
                  </a:schemeClr>
                </a:solidFill>
              </a:defRPr>
            </a:lvl6pPr>
            <a:lvl7pPr indent="0" algn="ctr">
              <a:spcBef>
                <a:spcPct val="20000"/>
              </a:spcBef>
              <a:buFont typeface="Arial"/>
              <a:buNone/>
              <a:defRPr sz="2200">
                <a:solidFill>
                  <a:schemeClr val="tx1">
                    <a:tint val="75000"/>
                  </a:schemeClr>
                </a:solidFill>
              </a:defRPr>
            </a:lvl7pPr>
            <a:lvl8pPr indent="0" algn="ctr">
              <a:spcBef>
                <a:spcPct val="20000"/>
              </a:spcBef>
              <a:buFont typeface="Arial"/>
              <a:buNone/>
              <a:defRPr sz="2200">
                <a:solidFill>
                  <a:schemeClr val="tx1">
                    <a:tint val="75000"/>
                  </a:schemeClr>
                </a:solidFill>
              </a:defRPr>
            </a:lvl8pPr>
            <a:lvl9pPr indent="0" algn="ctr">
              <a:spcBef>
                <a:spcPct val="20000"/>
              </a:spcBef>
              <a:buFont typeface="Arial"/>
              <a:buNone/>
              <a:defRPr sz="2200">
                <a:solidFill>
                  <a:schemeClr val="tx1">
                    <a:tint val="75000"/>
                  </a:schemeClr>
                </a:solidFill>
              </a:defRPr>
            </a:lvl9pPr>
          </a:lstStyle>
          <a:p>
            <a:r>
              <a:rPr lang="en-US" sz="756"/>
              <a:t>Get a complete picture of your business with easy to create reports and dashboards. Built-in analytics helps proactively inform and guide employees.</a:t>
            </a:r>
          </a:p>
        </p:txBody>
      </p:sp>
      <p:sp>
        <p:nvSpPr>
          <p:cNvPr id="57" name="Subtitle 2">
            <a:extLst>
              <a:ext uri="{FF2B5EF4-FFF2-40B4-BE49-F238E27FC236}">
                <a16:creationId xmlns:a16="http://schemas.microsoft.com/office/drawing/2014/main" id="{220E112F-AA72-49E6-9D1C-056D858705E5}"/>
              </a:ext>
            </a:extLst>
          </p:cNvPr>
          <p:cNvSpPr txBox="1">
            <a:spLocks/>
          </p:cNvSpPr>
          <p:nvPr/>
        </p:nvSpPr>
        <p:spPr>
          <a:xfrm>
            <a:off x="6915150" y="85818"/>
            <a:ext cx="2026146" cy="290292"/>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1170">
                <a:solidFill>
                  <a:schemeClr val="bg1"/>
                </a:solidFill>
                <a:latin typeface="Segoe UI"/>
                <a:cs typeface="Segoe UI"/>
              </a:rPr>
              <a:t>TRANSITION SALES GUIDE</a:t>
            </a:r>
          </a:p>
        </p:txBody>
      </p:sp>
    </p:spTree>
    <p:extLst>
      <p:ext uri="{BB962C8B-B14F-4D97-AF65-F5344CB8AC3E}">
        <p14:creationId xmlns:p14="http://schemas.microsoft.com/office/powerpoint/2010/main" val="80434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43373" y="481778"/>
            <a:ext cx="951241" cy="3277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02228F"/>
              </a:solidFill>
            </a:endParaRPr>
          </a:p>
        </p:txBody>
      </p:sp>
      <p:sp>
        <p:nvSpPr>
          <p:cNvPr id="97" name="Rectangle 96"/>
          <p:cNvSpPr/>
          <p:nvPr/>
        </p:nvSpPr>
        <p:spPr>
          <a:xfrm>
            <a:off x="1124293" y="481778"/>
            <a:ext cx="1514132" cy="3277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02228F"/>
              </a:solidFill>
            </a:endParaRPr>
          </a:p>
        </p:txBody>
      </p:sp>
      <p:sp>
        <p:nvSpPr>
          <p:cNvPr id="102" name="Rectangle 101"/>
          <p:cNvSpPr/>
          <p:nvPr/>
        </p:nvSpPr>
        <p:spPr>
          <a:xfrm>
            <a:off x="2668282" y="481778"/>
            <a:ext cx="3046600" cy="3277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02228F"/>
              </a:solidFill>
            </a:endParaRPr>
          </a:p>
        </p:txBody>
      </p:sp>
      <p:sp>
        <p:nvSpPr>
          <p:cNvPr id="103" name="Rectangle 102"/>
          <p:cNvSpPr/>
          <p:nvPr/>
        </p:nvSpPr>
        <p:spPr>
          <a:xfrm>
            <a:off x="137413" y="838551"/>
            <a:ext cx="957201" cy="1814255"/>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02228F"/>
              </a:solidFill>
            </a:endParaRPr>
          </a:p>
        </p:txBody>
      </p:sp>
      <p:sp>
        <p:nvSpPr>
          <p:cNvPr id="104" name="Rectangle 103"/>
          <p:cNvSpPr/>
          <p:nvPr/>
        </p:nvSpPr>
        <p:spPr>
          <a:xfrm>
            <a:off x="1124292" y="838551"/>
            <a:ext cx="1514133" cy="1814255"/>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02228F"/>
              </a:solidFill>
            </a:endParaRPr>
          </a:p>
        </p:txBody>
      </p:sp>
      <p:sp>
        <p:nvSpPr>
          <p:cNvPr id="106" name="Rectangle 105"/>
          <p:cNvSpPr/>
          <p:nvPr/>
        </p:nvSpPr>
        <p:spPr>
          <a:xfrm>
            <a:off x="2686051" y="838551"/>
            <a:ext cx="3028831" cy="181425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02228F"/>
              </a:solidFill>
            </a:endParaRPr>
          </a:p>
        </p:txBody>
      </p:sp>
      <p:sp>
        <p:nvSpPr>
          <p:cNvPr id="7" name="Subtitle 2"/>
          <p:cNvSpPr txBox="1">
            <a:spLocks/>
          </p:cNvSpPr>
          <p:nvPr/>
        </p:nvSpPr>
        <p:spPr>
          <a:xfrm>
            <a:off x="155251" y="873424"/>
            <a:ext cx="951240" cy="232149"/>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r>
              <a:rPr lang="en-US" sz="810" kern="0" dirty="0">
                <a:solidFill>
                  <a:srgbClr val="000000"/>
                </a:solidFill>
                <a:cs typeface="Segoe UI"/>
              </a:rPr>
              <a:t>“I’m concerned about data security and all the time my IT team spends on mundane tasks.”</a:t>
            </a:r>
            <a:endParaRPr lang="en-US" sz="810" kern="0" dirty="0">
              <a:solidFill>
                <a:srgbClr val="000000"/>
              </a:solidFill>
              <a:latin typeface="Segoe UI"/>
              <a:cs typeface="Segoe UI"/>
            </a:endParaRPr>
          </a:p>
        </p:txBody>
      </p:sp>
      <p:grpSp>
        <p:nvGrpSpPr>
          <p:cNvPr id="13" name="Group 12"/>
          <p:cNvGrpSpPr/>
          <p:nvPr/>
        </p:nvGrpSpPr>
        <p:grpSpPr>
          <a:xfrm>
            <a:off x="137413" y="-1"/>
            <a:ext cx="9056601" cy="454754"/>
            <a:chOff x="-5404" y="0"/>
            <a:chExt cx="10063804" cy="505328"/>
          </a:xfrm>
          <a:solidFill>
            <a:schemeClr val="tx2"/>
          </a:solidFill>
        </p:grpSpPr>
        <p:sp>
          <p:nvSpPr>
            <p:cNvPr id="35" name="Rectangle 34"/>
            <p:cNvSpPr/>
            <p:nvPr/>
          </p:nvSpPr>
          <p:spPr>
            <a:xfrm>
              <a:off x="-5404" y="0"/>
              <a:ext cx="10063804" cy="4339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36" name="Rectangle 35"/>
            <p:cNvSpPr/>
            <p:nvPr/>
          </p:nvSpPr>
          <p:spPr>
            <a:xfrm>
              <a:off x="-5404" y="433988"/>
              <a:ext cx="10063804" cy="713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grpSp>
      <p:sp>
        <p:nvSpPr>
          <p:cNvPr id="3" name="Subtitle 2"/>
          <p:cNvSpPr>
            <a:spLocks noGrp="1"/>
          </p:cNvSpPr>
          <p:nvPr>
            <p:ph type="subTitle" idx="1"/>
          </p:nvPr>
        </p:nvSpPr>
        <p:spPr>
          <a:xfrm>
            <a:off x="263634" y="25877"/>
            <a:ext cx="7494269" cy="505943"/>
          </a:xfrm>
        </p:spPr>
        <p:txBody>
          <a:bodyPr>
            <a:noAutofit/>
          </a:bodyPr>
          <a:lstStyle/>
          <a:p>
            <a:pPr algn="l"/>
            <a:r>
              <a:rPr lang="en-US" sz="1890" spc="-36">
                <a:solidFill>
                  <a:schemeClr val="bg1"/>
                </a:solidFill>
                <a:latin typeface="Segoe UI"/>
                <a:cs typeface="Segoe UI"/>
              </a:rPr>
              <a:t>Microsoft Dynamics 365 Business Central</a:t>
            </a:r>
          </a:p>
        </p:txBody>
      </p:sp>
      <p:sp>
        <p:nvSpPr>
          <p:cNvPr id="5" name="Subtitle 2"/>
          <p:cNvSpPr txBox="1">
            <a:spLocks/>
          </p:cNvSpPr>
          <p:nvPr/>
        </p:nvSpPr>
        <p:spPr>
          <a:xfrm>
            <a:off x="6915150" y="85818"/>
            <a:ext cx="1939705" cy="290292"/>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1170">
                <a:solidFill>
                  <a:schemeClr val="bg1"/>
                </a:solidFill>
                <a:latin typeface="Segoe UI"/>
                <a:cs typeface="Segoe UI"/>
              </a:rPr>
              <a:t>TRANSITION SALES GUIDE</a:t>
            </a:r>
          </a:p>
        </p:txBody>
      </p:sp>
      <p:sp>
        <p:nvSpPr>
          <p:cNvPr id="70" name="Subtitle 2"/>
          <p:cNvSpPr txBox="1">
            <a:spLocks/>
          </p:cNvSpPr>
          <p:nvPr/>
        </p:nvSpPr>
        <p:spPr>
          <a:xfrm>
            <a:off x="966470" y="674573"/>
            <a:ext cx="1738630" cy="1382678"/>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spcBef>
                <a:spcPts val="450"/>
              </a:spcBef>
            </a:pPr>
            <a:endParaRPr lang="en-US" sz="630" kern="0" spc="-27" dirty="0">
              <a:solidFill>
                <a:srgbClr val="000000"/>
              </a:solidFill>
              <a:latin typeface="Segoe UI"/>
              <a:cs typeface="Segoe UI"/>
            </a:endParaRPr>
          </a:p>
          <a:p>
            <a:pPr marL="164574" indent="-57601" algn="l">
              <a:spcBef>
                <a:spcPts val="450"/>
              </a:spcBef>
              <a:buFont typeface="Arial"/>
              <a:buChar char="•"/>
            </a:pPr>
            <a:r>
              <a:rPr lang="en-US" sz="630" kern="0" spc="-27" dirty="0">
                <a:solidFill>
                  <a:srgbClr val="000000"/>
                </a:solidFill>
                <a:cs typeface="Segoe UI"/>
              </a:rPr>
              <a:t>How does data security and compliance concern you?</a:t>
            </a:r>
          </a:p>
          <a:p>
            <a:pPr marL="164574" indent="-57601" algn="l">
              <a:spcBef>
                <a:spcPts val="450"/>
              </a:spcBef>
              <a:buFont typeface="Arial"/>
              <a:buChar char="•"/>
            </a:pPr>
            <a:r>
              <a:rPr lang="en-US" sz="630" kern="0" spc="-27" dirty="0">
                <a:solidFill>
                  <a:srgbClr val="000000"/>
                </a:solidFill>
                <a:cs typeface="Segoe UI"/>
              </a:rPr>
              <a:t>What are the hardware costs and storage costs of your current solution?</a:t>
            </a:r>
          </a:p>
          <a:p>
            <a:pPr marL="164574" indent="-57601" algn="l">
              <a:spcBef>
                <a:spcPts val="450"/>
              </a:spcBef>
              <a:buFont typeface="Arial"/>
              <a:buChar char="•"/>
            </a:pPr>
            <a:r>
              <a:rPr lang="en-US" sz="630" kern="0" spc="-27" dirty="0">
                <a:solidFill>
                  <a:srgbClr val="000000"/>
                </a:solidFill>
                <a:cs typeface="Segoe UI"/>
              </a:rPr>
              <a:t>Where would you redeploy valuable IT resources to higher value activities?</a:t>
            </a:r>
          </a:p>
          <a:p>
            <a:pPr marL="164574" indent="-57601" algn="l">
              <a:spcBef>
                <a:spcPts val="450"/>
              </a:spcBef>
              <a:buFont typeface="Arial"/>
              <a:buChar char="•"/>
            </a:pPr>
            <a:r>
              <a:rPr lang="en-US" sz="630" kern="0" spc="-27" dirty="0">
                <a:solidFill>
                  <a:srgbClr val="000000"/>
                </a:solidFill>
                <a:cs typeface="Segoe UI"/>
              </a:rPr>
              <a:t>How agile is your current solution to role out new capabilities?</a:t>
            </a:r>
          </a:p>
          <a:p>
            <a:pPr marL="164574" indent="-57601" algn="l">
              <a:spcBef>
                <a:spcPts val="450"/>
              </a:spcBef>
              <a:buFont typeface="Arial"/>
              <a:buChar char="•"/>
            </a:pPr>
            <a:endParaRPr lang="en-US" sz="630" kern="0" spc="-27" dirty="0">
              <a:solidFill>
                <a:srgbClr val="000000"/>
              </a:solidFill>
              <a:cs typeface="Segoe UI"/>
            </a:endParaRPr>
          </a:p>
        </p:txBody>
      </p:sp>
      <p:sp>
        <p:nvSpPr>
          <p:cNvPr id="72" name="Subtitle 2"/>
          <p:cNvSpPr txBox="1">
            <a:spLocks/>
          </p:cNvSpPr>
          <p:nvPr/>
        </p:nvSpPr>
        <p:spPr>
          <a:xfrm>
            <a:off x="83773" y="518608"/>
            <a:ext cx="1010663" cy="247914"/>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600" b="1" kern="0" spc="36" dirty="0">
                <a:solidFill>
                  <a:schemeClr val="bg1"/>
                </a:solidFill>
                <a:cs typeface="Segoe UI"/>
              </a:rPr>
              <a:t>CLOUD PAIN POINTS</a:t>
            </a:r>
          </a:p>
        </p:txBody>
      </p:sp>
      <p:sp>
        <p:nvSpPr>
          <p:cNvPr id="73" name="Subtitle 2"/>
          <p:cNvSpPr txBox="1">
            <a:spLocks/>
          </p:cNvSpPr>
          <p:nvPr/>
        </p:nvSpPr>
        <p:spPr>
          <a:xfrm>
            <a:off x="1124293" y="499740"/>
            <a:ext cx="1514132" cy="277173"/>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600" b="1" kern="0" spc="36" dirty="0">
                <a:solidFill>
                  <a:srgbClr val="FFFFFF"/>
                </a:solidFill>
                <a:cs typeface="Segoe UI"/>
              </a:rPr>
              <a:t>CONVERSATION STARTERS</a:t>
            </a:r>
          </a:p>
        </p:txBody>
      </p:sp>
      <p:sp>
        <p:nvSpPr>
          <p:cNvPr id="75" name="Subtitle 2"/>
          <p:cNvSpPr txBox="1">
            <a:spLocks/>
          </p:cNvSpPr>
          <p:nvPr/>
        </p:nvSpPr>
        <p:spPr>
          <a:xfrm>
            <a:off x="2720960" y="489349"/>
            <a:ext cx="2847668" cy="277173"/>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r>
              <a:rPr lang="en-US" sz="600" b="1" kern="0" spc="36" dirty="0">
                <a:solidFill>
                  <a:srgbClr val="FFFFFF"/>
                </a:solidFill>
                <a:cs typeface="Segoe UI"/>
              </a:rPr>
              <a:t>MICROSOFT DYNAMICS 365 BUSINESS CENTRAL STRENGTHS</a:t>
            </a:r>
          </a:p>
        </p:txBody>
      </p:sp>
      <p:sp>
        <p:nvSpPr>
          <p:cNvPr id="64" name="Rectangle 63"/>
          <p:cNvSpPr/>
          <p:nvPr/>
        </p:nvSpPr>
        <p:spPr>
          <a:xfrm>
            <a:off x="153664" y="2708071"/>
            <a:ext cx="5562818" cy="175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5" name="Rectangle 64"/>
          <p:cNvSpPr/>
          <p:nvPr/>
        </p:nvSpPr>
        <p:spPr>
          <a:xfrm>
            <a:off x="155251" y="2857907"/>
            <a:ext cx="5559631" cy="1616825"/>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6" name="Subtitle 2"/>
          <p:cNvSpPr txBox="1">
            <a:spLocks/>
          </p:cNvSpPr>
          <p:nvPr/>
        </p:nvSpPr>
        <p:spPr>
          <a:xfrm>
            <a:off x="311810" y="2669562"/>
            <a:ext cx="1405807" cy="206333"/>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a:solidFill>
                  <a:schemeClr val="bg1"/>
                </a:solidFill>
                <a:latin typeface="Segoe UI"/>
                <a:cs typeface="Segoe UI"/>
              </a:rPr>
              <a:t>LICENSING</a:t>
            </a:r>
          </a:p>
        </p:txBody>
      </p:sp>
      <p:sp>
        <p:nvSpPr>
          <p:cNvPr id="67" name="Subtitle 2"/>
          <p:cNvSpPr txBox="1">
            <a:spLocks/>
          </p:cNvSpPr>
          <p:nvPr/>
        </p:nvSpPr>
        <p:spPr>
          <a:xfrm>
            <a:off x="92927" y="2881378"/>
            <a:ext cx="5694161" cy="1127735"/>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82287" algn="l">
              <a:spcBef>
                <a:spcPts val="36"/>
              </a:spcBef>
            </a:pPr>
            <a:r>
              <a:rPr lang="en-US" sz="810" dirty="0">
                <a:solidFill>
                  <a:schemeClr val="tx1"/>
                </a:solidFill>
                <a:latin typeface="Segoe UI"/>
                <a:cs typeface="Segoe UI"/>
              </a:rPr>
              <a:t>Discounted transition pricing is available to Dynamics Price List (DPL) on-premises customers who want to move to Microsoft Dynamics 365 Business Central(offer good through June 30, 2021).  For purposes of this offer, existing DPL on premises customers are defined as customers who are licensed with a Dynamics DPL solution prior to October 1, 2018.</a:t>
            </a:r>
          </a:p>
          <a:p>
            <a:pPr marL="82287" algn="l">
              <a:spcBef>
                <a:spcPts val="36"/>
              </a:spcBef>
            </a:pPr>
            <a:r>
              <a:rPr lang="en-US" sz="810" b="1" dirty="0">
                <a:solidFill>
                  <a:schemeClr val="tx1"/>
                </a:solidFill>
                <a:latin typeface="Segoe UI"/>
                <a:cs typeface="Segoe UI"/>
              </a:rPr>
              <a:t>End of Plan Transition offer:  </a:t>
            </a:r>
            <a:r>
              <a:rPr lang="en-US" sz="810" dirty="0">
                <a:solidFill>
                  <a:schemeClr val="tx1"/>
                </a:solidFill>
                <a:latin typeface="Segoe UI"/>
                <a:cs typeface="Segoe UI"/>
              </a:rPr>
              <a:t>40% discount will be applied to the User SKUs</a:t>
            </a:r>
          </a:p>
          <a:p>
            <a:pPr marL="253737" indent="-171450" algn="l">
              <a:spcBef>
                <a:spcPts val="36"/>
              </a:spcBef>
              <a:buFont typeface="Arial" panose="020B0604020202020204" pitchFamily="34" charset="0"/>
              <a:buChar char="•"/>
            </a:pPr>
            <a:r>
              <a:rPr lang="en-US" sz="810" dirty="0">
                <a:solidFill>
                  <a:schemeClr val="tx1"/>
                </a:solidFill>
                <a:latin typeface="Segoe UI"/>
                <a:cs typeface="Segoe UI"/>
              </a:rPr>
              <a:t>For customers at the end of their Enhancement Plan who are ready to move their primary deployment to the cloud</a:t>
            </a:r>
          </a:p>
          <a:p>
            <a:pPr marL="253737" indent="-171450" algn="l">
              <a:spcBef>
                <a:spcPts val="36"/>
              </a:spcBef>
              <a:buFont typeface="Arial" panose="020B0604020202020204" pitchFamily="34" charset="0"/>
              <a:buChar char="•"/>
            </a:pPr>
            <a:r>
              <a:rPr lang="en-US" sz="810" dirty="0">
                <a:solidFill>
                  <a:schemeClr val="tx1"/>
                </a:solidFill>
                <a:latin typeface="Segoe UI"/>
                <a:cs typeface="Segoe UI"/>
              </a:rPr>
              <a:t>Customer drops Enhancement Plan from DPL on-premises license</a:t>
            </a:r>
          </a:p>
          <a:p>
            <a:pPr marL="82287" algn="l">
              <a:spcBef>
                <a:spcPts val="36"/>
              </a:spcBef>
            </a:pPr>
            <a:r>
              <a:rPr lang="en-US" sz="810" b="1" dirty="0">
                <a:solidFill>
                  <a:schemeClr val="tx1"/>
                </a:solidFill>
                <a:latin typeface="Segoe UI"/>
                <a:cs typeface="Segoe UI"/>
              </a:rPr>
              <a:t>Mid-Plan transition offer:  </a:t>
            </a:r>
            <a:r>
              <a:rPr lang="en-US" sz="810" dirty="0">
                <a:solidFill>
                  <a:schemeClr val="tx1"/>
                </a:solidFill>
                <a:latin typeface="Segoe UI"/>
                <a:cs typeface="Segoe UI"/>
              </a:rPr>
              <a:t>Customers will be eligible to use the Cloud Add-on for as many users as needed</a:t>
            </a:r>
          </a:p>
          <a:p>
            <a:pPr marL="253737" indent="-171450" algn="l">
              <a:spcBef>
                <a:spcPts val="36"/>
              </a:spcBef>
              <a:buFont typeface="Arial" panose="020B0604020202020204" pitchFamily="34" charset="0"/>
              <a:buChar char="•"/>
            </a:pPr>
            <a:r>
              <a:rPr lang="en-US" sz="810" dirty="0">
                <a:solidFill>
                  <a:schemeClr val="tx1"/>
                </a:solidFill>
                <a:latin typeface="Segoe UI"/>
                <a:cs typeface="Segoe UI"/>
              </a:rPr>
              <a:t>For customers who want to explore the cloud mid-term, but are not ready to move their primary deployment to the cloud</a:t>
            </a:r>
          </a:p>
          <a:p>
            <a:pPr marL="253737" indent="-171450" algn="l">
              <a:spcBef>
                <a:spcPts val="36"/>
              </a:spcBef>
              <a:buFont typeface="Arial" panose="020B0604020202020204" pitchFamily="34" charset="0"/>
              <a:buChar char="•"/>
            </a:pPr>
            <a:r>
              <a:rPr lang="en-US" sz="810" dirty="0">
                <a:solidFill>
                  <a:schemeClr val="tx1"/>
                </a:solidFill>
                <a:latin typeface="Segoe UI"/>
                <a:cs typeface="Segoe UI"/>
              </a:rPr>
              <a:t>Customer must remain active on Enhancement Plan for their DPL on-premises license as long as they continue to use the Mid-Plan transition offer</a:t>
            </a:r>
            <a:endParaRPr lang="en-US" sz="810" dirty="0">
              <a:solidFill>
                <a:srgbClr val="2B3442"/>
              </a:solidFill>
              <a:latin typeface="Segoe UI Light"/>
              <a:cs typeface="Segoe UI Light"/>
            </a:endParaRPr>
          </a:p>
        </p:txBody>
      </p:sp>
      <p:sp>
        <p:nvSpPr>
          <p:cNvPr id="145" name="Rectangle 144"/>
          <p:cNvSpPr/>
          <p:nvPr/>
        </p:nvSpPr>
        <p:spPr>
          <a:xfrm>
            <a:off x="5771044" y="672278"/>
            <a:ext cx="3412146" cy="616652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44" name="Rectangle 143"/>
          <p:cNvSpPr/>
          <p:nvPr/>
        </p:nvSpPr>
        <p:spPr>
          <a:xfrm>
            <a:off x="5774932" y="490189"/>
            <a:ext cx="3419082" cy="1790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8" name="Subtitle 2"/>
          <p:cNvSpPr txBox="1">
            <a:spLocks/>
          </p:cNvSpPr>
          <p:nvPr/>
        </p:nvSpPr>
        <p:spPr>
          <a:xfrm>
            <a:off x="5764108" y="674639"/>
            <a:ext cx="3419082" cy="6102753"/>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02859" indent="-102859" algn="l">
              <a:spcBef>
                <a:spcPts val="0"/>
              </a:spcBef>
            </a:pPr>
            <a:r>
              <a:rPr lang="en-US" sz="583" b="1" kern="0" spc="-18" dirty="0">
                <a:solidFill>
                  <a:schemeClr val="tx1"/>
                </a:solidFill>
                <a:cs typeface="Segoe UI"/>
              </a:rPr>
              <a:t>1. What is being announced about Dynamics GP?  </a:t>
            </a:r>
            <a:r>
              <a:rPr lang="en-US" sz="583" kern="0" spc="-18" dirty="0">
                <a:solidFill>
                  <a:schemeClr val="tx1"/>
                </a:solidFill>
                <a:cs typeface="Segoe UI"/>
              </a:rPr>
              <a:t>Dynamics GP 2018 R2 was released in October 2018. This version will have mainstream support till Jan 10, 2023 and extended life support till January 11, 2028. Microsoft will continue to release new versions of Dynamics GP. For more information, please visit the Dynamics GP page.</a:t>
            </a:r>
          </a:p>
          <a:p>
            <a:pPr marL="102859" indent="-102859" algn="l">
              <a:spcBef>
                <a:spcPts val="0"/>
              </a:spcBef>
            </a:pPr>
            <a:r>
              <a:rPr lang="en-US" sz="583" b="1" kern="0" spc="-18" dirty="0">
                <a:solidFill>
                  <a:schemeClr val="tx1"/>
                </a:solidFill>
                <a:cs typeface="Segoe UI"/>
              </a:rPr>
              <a:t>2. What does this mean for Dynamics GP customers? </a:t>
            </a:r>
            <a:r>
              <a:rPr lang="en-US" sz="583" kern="0" spc="-18" dirty="0">
                <a:solidFill>
                  <a:schemeClr val="tx1"/>
                </a:solidFill>
                <a:cs typeface="Segoe UI"/>
              </a:rPr>
              <a:t> There are three options for Dynamics GP customers:</a:t>
            </a:r>
          </a:p>
          <a:p>
            <a:pPr marL="171450" indent="-171450" algn="l">
              <a:spcBef>
                <a:spcPts val="0"/>
              </a:spcBef>
              <a:buFont typeface="Arial" panose="020B0604020202020204" pitchFamily="34" charset="0"/>
              <a:buChar char="•"/>
            </a:pPr>
            <a:r>
              <a:rPr lang="en-US" sz="583" kern="0" spc="-18" dirty="0">
                <a:solidFill>
                  <a:schemeClr val="tx1"/>
                </a:solidFill>
                <a:cs typeface="Segoe UI"/>
              </a:rPr>
              <a:t>Migrate to Dynamics 365 Business Central cloud: With migration to Dynamics 365 Business Central in the cloud, customers will get all the benefits of a true cloud solution, like easy 24/7 access anywhere from any device, real-time information flow, seamless upgrades, easy integration building through web APIs, and reduced hardware costs.  For customers interested in the cloud, starting today, Dynamics 365 Business Central offers unprecedented opportunities to drive transformation of the customers’ businesses, increasing their business performance through the power of Microsoft cloud technologies and services.</a:t>
            </a:r>
          </a:p>
          <a:p>
            <a:pPr marL="171450" indent="-171450" algn="l">
              <a:spcBef>
                <a:spcPts val="0"/>
              </a:spcBef>
              <a:buFont typeface="Arial" panose="020B0604020202020204" pitchFamily="34" charset="0"/>
              <a:buChar char="•"/>
            </a:pPr>
            <a:r>
              <a:rPr lang="en-US" sz="583" kern="0" spc="-18" dirty="0">
                <a:solidFill>
                  <a:schemeClr val="tx1"/>
                </a:solidFill>
                <a:cs typeface="Segoe UI"/>
              </a:rPr>
              <a:t>Upgrade to Dynamics GP 2018 R2 and try Intelligent Cloud Insights: Upgrading to Dynamics GP 2018 R2 will keep customers current while allowing them the option of getting some limited benefits of cloud through intelligent cloud insights.</a:t>
            </a:r>
          </a:p>
          <a:p>
            <a:pPr marL="171450" indent="-171450" algn="l">
              <a:spcBef>
                <a:spcPts val="0"/>
              </a:spcBef>
              <a:buFont typeface="Arial" panose="020B0604020202020204" pitchFamily="34" charset="0"/>
              <a:buChar char="•"/>
            </a:pPr>
            <a:r>
              <a:rPr lang="en-US" sz="583" kern="0" spc="-18" dirty="0">
                <a:solidFill>
                  <a:schemeClr val="tx1"/>
                </a:solidFill>
                <a:cs typeface="Segoe UI"/>
              </a:rPr>
              <a:t>Renew BREP (Business Ready Enhancement Plan) without migrating or upgrading: Customers can stay on their current system by renewing their BREP.2 </a:t>
            </a:r>
            <a:r>
              <a:rPr lang="en-US" sz="583" kern="0" spc="-18" dirty="0">
                <a:solidFill>
                  <a:schemeClr val="tx1"/>
                </a:solidFill>
                <a:latin typeface="Segoe UI"/>
                <a:cs typeface="Segoe UI"/>
              </a:rPr>
              <a:t>) Is Dynamics 365 Business Central available in the cloud? If so, can I buy directly from Microsoft? </a:t>
            </a:r>
          </a:p>
          <a:p>
            <a:pPr marL="102859" indent="-102859" algn="l">
              <a:spcBef>
                <a:spcPts val="0"/>
              </a:spcBef>
            </a:pPr>
            <a:r>
              <a:rPr lang="en-US" sz="583" b="1" dirty="0">
                <a:solidFill>
                  <a:schemeClr val="tx1"/>
                </a:solidFill>
                <a:cs typeface="Segoe UI"/>
              </a:rPr>
              <a:t>3.	What are the migration tools available to migrate from Dynamics GP to Dynamics 365 Business Central?</a:t>
            </a:r>
          </a:p>
          <a:p>
            <a:pPr marL="102859" indent="-102859" algn="l">
              <a:spcBef>
                <a:spcPts val="0"/>
              </a:spcBef>
            </a:pPr>
            <a:r>
              <a:rPr lang="en-US" sz="583" dirty="0">
                <a:solidFill>
                  <a:schemeClr val="tx1"/>
                </a:solidFill>
                <a:cs typeface="Segoe UI"/>
              </a:rPr>
              <a:t>     </a:t>
            </a:r>
            <a:r>
              <a:rPr lang="en-US" sz="583" dirty="0" err="1">
                <a:solidFill>
                  <a:schemeClr val="tx1"/>
                </a:solidFill>
                <a:cs typeface="Segoe UI"/>
              </a:rPr>
              <a:t>RapidStart</a:t>
            </a:r>
            <a:r>
              <a:rPr lang="en-US" sz="583" dirty="0">
                <a:solidFill>
                  <a:schemeClr val="tx1"/>
                </a:solidFill>
                <a:cs typeface="Segoe UI"/>
              </a:rPr>
              <a:t> Services is available for data import/export from Dynamics GP to Dynamics 365 Business Central on-premises or cloud. For more information on </a:t>
            </a:r>
            <a:r>
              <a:rPr lang="en-US" sz="583" dirty="0" err="1">
                <a:solidFill>
                  <a:schemeClr val="tx1"/>
                </a:solidFill>
                <a:cs typeface="Segoe UI"/>
              </a:rPr>
              <a:t>RapidStart</a:t>
            </a:r>
            <a:r>
              <a:rPr lang="en-US" sz="583" dirty="0">
                <a:solidFill>
                  <a:schemeClr val="tx1"/>
                </a:solidFill>
                <a:cs typeface="Segoe UI"/>
              </a:rPr>
              <a:t> Services, please direct your customers to the </a:t>
            </a:r>
            <a:r>
              <a:rPr lang="en-US" sz="583" dirty="0" err="1">
                <a:solidFill>
                  <a:schemeClr val="tx1"/>
                </a:solidFill>
                <a:cs typeface="Segoe UI"/>
              </a:rPr>
              <a:t>RapidStart</a:t>
            </a:r>
            <a:r>
              <a:rPr lang="en-US" sz="583" dirty="0">
                <a:solidFill>
                  <a:schemeClr val="tx1"/>
                </a:solidFill>
                <a:cs typeface="Segoe UI"/>
              </a:rPr>
              <a:t> Services page.</a:t>
            </a:r>
          </a:p>
          <a:p>
            <a:pPr marL="102859" indent="-102859" algn="l">
              <a:spcBef>
                <a:spcPts val="0"/>
              </a:spcBef>
            </a:pPr>
            <a:r>
              <a:rPr lang="en-US" sz="583" dirty="0">
                <a:solidFill>
                  <a:schemeClr val="tx1"/>
                </a:solidFill>
                <a:cs typeface="Segoe UI"/>
              </a:rPr>
              <a:t>     Customers can also use the Dynamics GP Data Migration extension if they are on Dynamics GP 2015 or newer to migrate Master data from Dynamics GP to Business Central. With the October 2018 release, we have added functionality to bring more data across.</a:t>
            </a:r>
          </a:p>
          <a:p>
            <a:pPr marL="100584" indent="-100584" algn="l">
              <a:spcBef>
                <a:spcPts val="0"/>
              </a:spcBef>
            </a:pPr>
            <a:r>
              <a:rPr lang="en-US" sz="583" b="1" kern="0" spc="-9" dirty="0">
                <a:solidFill>
                  <a:schemeClr val="tx1"/>
                </a:solidFill>
                <a:cs typeface="Segoe UI"/>
              </a:rPr>
              <a:t>4.  What is being announced about Dynamics NAV?  </a:t>
            </a:r>
            <a:r>
              <a:rPr lang="en-US" sz="583" kern="0" spc="-9" dirty="0">
                <a:solidFill>
                  <a:schemeClr val="tx1"/>
                </a:solidFill>
                <a:cs typeface="Segoe UI"/>
              </a:rPr>
              <a:t>Dynamics NAV has been rebranded as Dynamics 365 Business Central on-premises. Microsoft will stop selling Dynamics NAV to new customers on April 1, 2019. Dynamics NAV 2018 will be the last version under the NAV brand name. However, existing Dynamics NAV customers will still be able to purchase new licenses for their solution as needed. Microsoft will continue to offer support Dynamics NAV through October 2027 but will no longer release upgrades for those solutions as of April 1, 2019.</a:t>
            </a:r>
          </a:p>
          <a:p>
            <a:pPr marL="100584" indent="-100584" algn="l">
              <a:spcBef>
                <a:spcPts val="0"/>
              </a:spcBef>
            </a:pPr>
            <a:r>
              <a:rPr lang="en-US" sz="583" kern="0" spc="-9" dirty="0">
                <a:solidFill>
                  <a:schemeClr val="tx1"/>
                </a:solidFill>
                <a:cs typeface="Segoe UI"/>
              </a:rPr>
              <a:t>     Dynamics 365 Business Central on-premises has been available to new customers since October 1, 2018. Dynamics 365 Business Central on-premises has the same features and functions as the Dynamics 365 Business Central cloud version. The main difference is the platform on which it is hosted. </a:t>
            </a:r>
          </a:p>
          <a:p>
            <a:pPr marL="100584" indent="-102859" algn="l">
              <a:spcBef>
                <a:spcPts val="0"/>
              </a:spcBef>
            </a:pPr>
            <a:r>
              <a:rPr lang="en-US" sz="583" b="1" kern="0" spc="-9" dirty="0">
                <a:solidFill>
                  <a:schemeClr val="tx1"/>
                </a:solidFill>
                <a:cs typeface="Segoe UI"/>
              </a:rPr>
              <a:t>5.  What does this mean for Dynamics NAV customers?  </a:t>
            </a:r>
            <a:r>
              <a:rPr lang="en-US" sz="583" kern="0" spc="-9" dirty="0">
                <a:solidFill>
                  <a:schemeClr val="tx1"/>
                </a:solidFill>
                <a:cs typeface="Segoe UI"/>
              </a:rPr>
              <a:t>Dynamics 365 Business Central and Dynamics NAV run the same application code base. Therefore, for existing customers, this will be just another upgrade, like they would do for Dynamics NAV, with a name change. </a:t>
            </a:r>
          </a:p>
          <a:p>
            <a:pPr marL="100584" indent="-102859" algn="l">
              <a:spcBef>
                <a:spcPts val="0"/>
              </a:spcBef>
            </a:pPr>
            <a:r>
              <a:rPr lang="en-US" sz="583" kern="0" spc="-9" dirty="0">
                <a:solidFill>
                  <a:schemeClr val="tx1"/>
                </a:solidFill>
                <a:cs typeface="Segoe UI"/>
              </a:rPr>
              <a:t>There are 3 options for current Dynamics NAV customers:</a:t>
            </a:r>
          </a:p>
          <a:p>
            <a:pPr marL="100584" indent="-102859" algn="l">
              <a:spcBef>
                <a:spcPts val="0"/>
              </a:spcBef>
            </a:pPr>
            <a:r>
              <a:rPr lang="en-US" sz="583" kern="0" spc="-9" dirty="0">
                <a:solidFill>
                  <a:schemeClr val="tx1"/>
                </a:solidFill>
                <a:cs typeface="Segoe UI"/>
              </a:rPr>
              <a:t>•	Migrate to Dynamics 365 Business Central cloud: With migration to Dynamics 365 Business Central in the cloud, customers will get all the benefits of a true cloud solution, like easy 24/7 access anywhere from any device, real-time information flow, seamless upgrades, easy integration building through web APIs, and reduced hardware costs.</a:t>
            </a:r>
          </a:p>
          <a:p>
            <a:pPr marL="100584" indent="-102859" algn="l">
              <a:spcBef>
                <a:spcPts val="0"/>
              </a:spcBef>
            </a:pPr>
            <a:r>
              <a:rPr lang="en-US" sz="583" kern="0" spc="-9" dirty="0">
                <a:solidFill>
                  <a:schemeClr val="tx1"/>
                </a:solidFill>
                <a:cs typeface="Segoe UI"/>
              </a:rPr>
              <a:t>•	Upgrade to Dynamics 365 Business central on-premises and try Intelligent Cloud Insights: Upgrading to Dynamics 365 Business Central on-premises keeps customers current while allowing them the option of getting some limited benefits of cloud through intelligent cloud insights. Dynamics 365 Business Central On-Premises is built for on-premises deployment. It can also be hosted on a client server or Azure, but it can’t offer the same seamless experience as a fully managed cloud-based solution. This is a good solution if your customer prefers to host their software at their location right now and wants to have an easy path to migrate to the cloud when they are ready.</a:t>
            </a:r>
          </a:p>
          <a:p>
            <a:pPr marL="100584" indent="-102859" algn="l">
              <a:spcBef>
                <a:spcPts val="0"/>
              </a:spcBef>
            </a:pPr>
            <a:r>
              <a:rPr lang="en-US" sz="583" kern="0" spc="-9" dirty="0">
                <a:solidFill>
                  <a:schemeClr val="tx1"/>
                </a:solidFill>
                <a:cs typeface="Segoe UI"/>
              </a:rPr>
              <a:t>•	Renew BREP (Business Ready Enhancement Plan) without migrating or upgrading: Customers can stay on their current system by renewing their BREP.</a:t>
            </a:r>
          </a:p>
          <a:p>
            <a:pPr marL="100584" indent="-102859" algn="l">
              <a:spcBef>
                <a:spcPts val="0"/>
              </a:spcBef>
            </a:pPr>
            <a:r>
              <a:rPr lang="en-US" sz="583" b="1" kern="0" spc="-9" dirty="0">
                <a:solidFill>
                  <a:schemeClr val="tx1"/>
                </a:solidFill>
                <a:cs typeface="Segoe UI"/>
              </a:rPr>
              <a:t>6.  What migration tools are available to help customers migrate from Dynamics NAV on-premises to Dynamics 365 Business Central?  </a:t>
            </a:r>
            <a:r>
              <a:rPr lang="en-US" sz="583" kern="0" spc="-9" dirty="0">
                <a:solidFill>
                  <a:schemeClr val="tx1"/>
                </a:solidFill>
                <a:cs typeface="Segoe UI"/>
              </a:rPr>
              <a:t>Making the switch to Dynamics 365 Business Central on-premises is very similar to any other Dynamics NAV upgrade. Now, instead of upgrading to a newer version of Dynamics NAV, customers will transition to Business Central.</a:t>
            </a:r>
          </a:p>
          <a:p>
            <a:pPr marL="100584" indent="-102859" algn="l">
              <a:spcBef>
                <a:spcPts val="0"/>
              </a:spcBef>
            </a:pPr>
            <a:r>
              <a:rPr lang="en-US" sz="583" kern="0" spc="-9" dirty="0">
                <a:solidFill>
                  <a:schemeClr val="tx1"/>
                </a:solidFill>
                <a:cs typeface="Segoe UI"/>
              </a:rPr>
              <a:t>     </a:t>
            </a:r>
            <a:r>
              <a:rPr lang="en-US" sz="583" kern="0" spc="-9" dirty="0" err="1">
                <a:solidFill>
                  <a:schemeClr val="tx1"/>
                </a:solidFill>
                <a:cs typeface="Segoe UI"/>
              </a:rPr>
              <a:t>RapidStart</a:t>
            </a:r>
            <a:r>
              <a:rPr lang="en-US" sz="583" kern="0" spc="-9" dirty="0">
                <a:solidFill>
                  <a:schemeClr val="tx1"/>
                </a:solidFill>
                <a:cs typeface="Segoe UI"/>
              </a:rPr>
              <a:t> Services is available for data import/export from Dynamics NAV to Dynamics 365 Business Central on-premises or cloud. For more information on </a:t>
            </a:r>
            <a:r>
              <a:rPr lang="en-US" sz="583" kern="0" spc="-9" dirty="0" err="1">
                <a:solidFill>
                  <a:schemeClr val="tx1"/>
                </a:solidFill>
                <a:cs typeface="Segoe UI"/>
              </a:rPr>
              <a:t>RapidStart</a:t>
            </a:r>
            <a:r>
              <a:rPr lang="en-US" sz="583" kern="0" spc="-9" dirty="0">
                <a:solidFill>
                  <a:schemeClr val="tx1"/>
                </a:solidFill>
                <a:cs typeface="Segoe UI"/>
              </a:rPr>
              <a:t> Services, please direct your customers to the </a:t>
            </a:r>
            <a:r>
              <a:rPr lang="en-US" sz="583" kern="0" spc="-9" dirty="0" err="1">
                <a:solidFill>
                  <a:schemeClr val="tx1"/>
                </a:solidFill>
                <a:cs typeface="Segoe UI"/>
              </a:rPr>
              <a:t>RapidStart</a:t>
            </a:r>
            <a:r>
              <a:rPr lang="en-US" sz="583" kern="0" spc="-9" dirty="0">
                <a:solidFill>
                  <a:schemeClr val="tx1"/>
                </a:solidFill>
                <a:cs typeface="Segoe UI"/>
              </a:rPr>
              <a:t> Services page.</a:t>
            </a:r>
          </a:p>
          <a:p>
            <a:pPr marL="100584" indent="-102859" algn="l">
              <a:spcBef>
                <a:spcPts val="0"/>
              </a:spcBef>
            </a:pPr>
            <a:endParaRPr lang="en-US" sz="583" kern="0" spc="-9" dirty="0">
              <a:solidFill>
                <a:schemeClr val="tx1"/>
              </a:solidFill>
              <a:cs typeface="Segoe UI"/>
            </a:endParaRPr>
          </a:p>
          <a:p>
            <a:pPr marL="100584" indent="-102859" algn="l">
              <a:spcBef>
                <a:spcPts val="0"/>
              </a:spcBef>
            </a:pPr>
            <a:endParaRPr lang="en-US" sz="583" kern="0" spc="-9" dirty="0">
              <a:solidFill>
                <a:schemeClr val="tx1"/>
              </a:solidFill>
              <a:cs typeface="Segoe UI"/>
            </a:endParaRPr>
          </a:p>
          <a:p>
            <a:pPr marL="100584" indent="-102859" algn="l">
              <a:spcBef>
                <a:spcPts val="0"/>
              </a:spcBef>
            </a:pPr>
            <a:r>
              <a:rPr lang="en-US" sz="583" kern="0" spc="-9" dirty="0">
                <a:solidFill>
                  <a:schemeClr val="tx1"/>
                </a:solidFill>
                <a:cs typeface="Segoe UI"/>
              </a:rPr>
              <a:t>Link to NAV FAQ</a:t>
            </a:r>
          </a:p>
          <a:p>
            <a:pPr marL="100584" indent="-102859" algn="l">
              <a:spcBef>
                <a:spcPts val="0"/>
              </a:spcBef>
            </a:pPr>
            <a:r>
              <a:rPr lang="en-US" sz="583" kern="0" spc="-9" dirty="0">
                <a:solidFill>
                  <a:schemeClr val="tx1"/>
                </a:solidFill>
                <a:cs typeface="Segoe UI"/>
              </a:rPr>
              <a:t>Link to GP FAQ</a:t>
            </a:r>
          </a:p>
          <a:p>
            <a:pPr marL="100584" indent="-102859" algn="l">
              <a:spcBef>
                <a:spcPts val="0"/>
              </a:spcBef>
            </a:pPr>
            <a:endParaRPr lang="en-US" sz="583" kern="0" spc="-9" dirty="0">
              <a:solidFill>
                <a:schemeClr val="tx1"/>
              </a:solidFill>
              <a:cs typeface="Segoe UI"/>
            </a:endParaRPr>
          </a:p>
        </p:txBody>
      </p:sp>
      <p:sp>
        <p:nvSpPr>
          <p:cNvPr id="94" name="Subtitle 2"/>
          <p:cNvSpPr txBox="1">
            <a:spLocks/>
          </p:cNvSpPr>
          <p:nvPr/>
        </p:nvSpPr>
        <p:spPr>
          <a:xfrm>
            <a:off x="5772633" y="456211"/>
            <a:ext cx="1281414" cy="216067"/>
          </a:xfrm>
          <a:prstGeom prst="rect">
            <a:avLst/>
          </a:prstGeom>
        </p:spPr>
        <p:txBody>
          <a:bodyPr vert="horz" lIns="91685" tIns="45843" rIns="91685" bIns="45843" rtlCol="0">
            <a:no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810" b="1" kern="0" spc="36" dirty="0">
                <a:solidFill>
                  <a:schemeClr val="bg1"/>
                </a:solidFill>
                <a:latin typeface="Segoe UI"/>
                <a:cs typeface="Segoe UI"/>
              </a:rPr>
              <a:t>FAQ</a:t>
            </a:r>
          </a:p>
        </p:txBody>
      </p:sp>
      <p:sp>
        <p:nvSpPr>
          <p:cNvPr id="301" name="Subtitle 2"/>
          <p:cNvSpPr txBox="1">
            <a:spLocks/>
          </p:cNvSpPr>
          <p:nvPr/>
        </p:nvSpPr>
        <p:spPr>
          <a:xfrm>
            <a:off x="2686051" y="819236"/>
            <a:ext cx="3028831" cy="1940203"/>
          </a:xfrm>
          <a:prstGeom prst="rect">
            <a:avLst/>
          </a:prstGeom>
        </p:spPr>
        <p:txBody>
          <a:bodyPr vert="horz" wrap="square" lIns="91685" tIns="45843" rIns="91685" bIns="45843" rtlCol="0">
            <a:spAutoFit/>
          </a:bodyPr>
          <a:lstStyle>
            <a:lvl1pPr marL="0" indent="0" algn="ctr" defTabSz="509412" rtl="0" eaLnBrk="1" latinLnBrk="0" hangingPunct="1">
              <a:spcBef>
                <a:spcPct val="20000"/>
              </a:spcBef>
              <a:buFont typeface="Arial"/>
              <a:buNone/>
              <a:defRPr sz="3600" kern="1200">
                <a:solidFill>
                  <a:schemeClr val="tx1">
                    <a:tint val="75000"/>
                  </a:schemeClr>
                </a:solidFill>
                <a:latin typeface="+mn-lt"/>
                <a:ea typeface="+mn-ea"/>
                <a:cs typeface="+mn-cs"/>
              </a:defRPr>
            </a:lvl1pPr>
            <a:lvl2pPr marL="509412" indent="0" algn="ctr" defTabSz="509412" rtl="0" eaLnBrk="1" latinLnBrk="0" hangingPunct="1">
              <a:spcBef>
                <a:spcPct val="20000"/>
              </a:spcBef>
              <a:buFont typeface="Arial"/>
              <a:buNone/>
              <a:defRPr sz="3100" kern="1200">
                <a:solidFill>
                  <a:schemeClr val="tx1">
                    <a:tint val="75000"/>
                  </a:schemeClr>
                </a:solidFill>
                <a:latin typeface="+mn-lt"/>
                <a:ea typeface="+mn-ea"/>
                <a:cs typeface="+mn-cs"/>
              </a:defRPr>
            </a:lvl2pPr>
            <a:lvl3pPr marL="1018824" indent="0" algn="ctr" defTabSz="509412" rtl="0" eaLnBrk="1" latinLnBrk="0" hangingPunct="1">
              <a:spcBef>
                <a:spcPct val="20000"/>
              </a:spcBef>
              <a:buFont typeface="Arial"/>
              <a:buNone/>
              <a:defRPr sz="2700" kern="1200">
                <a:solidFill>
                  <a:schemeClr val="tx1">
                    <a:tint val="75000"/>
                  </a:schemeClr>
                </a:solidFill>
                <a:latin typeface="+mn-lt"/>
                <a:ea typeface="+mn-ea"/>
                <a:cs typeface="+mn-cs"/>
              </a:defRPr>
            </a:lvl3pPr>
            <a:lvl4pPr marL="1528237"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4pPr>
            <a:lvl5pPr marL="2037649"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marL="164574" indent="-57601" algn="l">
              <a:lnSpc>
                <a:spcPct val="110000"/>
              </a:lnSpc>
              <a:spcBef>
                <a:spcPts val="450"/>
              </a:spcBef>
              <a:buFont typeface="Arial"/>
              <a:buChar char="•"/>
            </a:pPr>
            <a:r>
              <a:rPr lang="en-US" sz="630" b="1" kern="0" spc="-27" dirty="0">
                <a:solidFill>
                  <a:srgbClr val="000000"/>
                </a:solidFill>
                <a:cs typeface="Segoe UI"/>
              </a:rPr>
              <a:t>Improve security and enable compliance: </a:t>
            </a:r>
            <a:r>
              <a:rPr lang="en-US" sz="630" kern="0" spc="-27" dirty="0">
                <a:solidFill>
                  <a:srgbClr val="000000"/>
                </a:solidFill>
                <a:cs typeface="Segoe UI"/>
              </a:rPr>
              <a:t>Staying on-premises could put you at a higher risk for security breaches and non- compliance. The Microsoft cloud technology delivers end-to-end protection with insights into global cyberthreats and capabilities that you can’t provide yourself on- premises. </a:t>
            </a:r>
          </a:p>
          <a:p>
            <a:pPr marL="164574" indent="-57601" algn="l">
              <a:lnSpc>
                <a:spcPct val="110000"/>
              </a:lnSpc>
              <a:spcBef>
                <a:spcPts val="450"/>
              </a:spcBef>
              <a:buFont typeface="Arial"/>
              <a:buChar char="•"/>
            </a:pPr>
            <a:r>
              <a:rPr lang="en-US" sz="630" b="1" kern="0" spc="-27" dirty="0">
                <a:solidFill>
                  <a:srgbClr val="000000"/>
                </a:solidFill>
                <a:cs typeface="Segoe UI"/>
              </a:rPr>
              <a:t>Reduce Costs: </a:t>
            </a:r>
            <a:r>
              <a:rPr lang="en-US" sz="630" kern="0" spc="-27" dirty="0">
                <a:solidFill>
                  <a:srgbClr val="000000"/>
                </a:solidFill>
                <a:cs typeface="Segoe UI"/>
              </a:rPr>
              <a:t>The cloud technology helps you deliver a more cost-effective solution than what you could provide on-premises, by eliminating hardware costs, reducing administration costs, and retiring third-party products. A Forrester Total Economic Impact (TEI) report shows that organizations that moved to the cloud: </a:t>
            </a:r>
          </a:p>
          <a:p>
            <a:pPr marL="164574" indent="-57601" algn="l">
              <a:lnSpc>
                <a:spcPct val="110000"/>
              </a:lnSpc>
              <a:spcBef>
                <a:spcPts val="450"/>
              </a:spcBef>
              <a:buFont typeface="Arial"/>
              <a:buChar char="•"/>
            </a:pPr>
            <a:r>
              <a:rPr lang="en-US" sz="630" b="1" kern="0" spc="-27" dirty="0">
                <a:solidFill>
                  <a:srgbClr val="000000"/>
                </a:solidFill>
                <a:cs typeface="Segoe UI"/>
              </a:rPr>
              <a:t>Simplify IT:  </a:t>
            </a:r>
            <a:r>
              <a:rPr lang="en-US" sz="630" kern="0" spc="-27" dirty="0">
                <a:solidFill>
                  <a:srgbClr val="000000"/>
                </a:solidFill>
                <a:cs typeface="Segoe UI"/>
              </a:rPr>
              <a:t>Forrester estimates moving to the cloud is 30-50% less expensive than upgrading servers on-premises and reduces administrative costs by 40%. Source: Forrester Total Economic Impact of Microsoft Office 365 </a:t>
            </a:r>
          </a:p>
          <a:p>
            <a:pPr marL="164574" indent="-57601" algn="l">
              <a:lnSpc>
                <a:spcPct val="110000"/>
              </a:lnSpc>
              <a:spcBef>
                <a:spcPts val="450"/>
              </a:spcBef>
              <a:buFont typeface="Arial"/>
              <a:buChar char="•"/>
            </a:pPr>
            <a:r>
              <a:rPr lang="en-US" sz="630" b="1" kern="0" spc="-27" dirty="0">
                <a:solidFill>
                  <a:srgbClr val="000000"/>
                </a:solidFill>
                <a:cs typeface="Segoe UI"/>
              </a:rPr>
              <a:t>Agile and Current:   </a:t>
            </a:r>
            <a:r>
              <a:rPr lang="en-US" sz="630" kern="0" spc="-27" dirty="0">
                <a:solidFill>
                  <a:srgbClr val="000000"/>
                </a:solidFill>
                <a:cs typeface="Segoe UI"/>
              </a:rPr>
              <a:t>Increase your business’s agility, ability to stay current, scale, and roll out new capabilities quickly. If you are on old, unsupported systems, you risk non- compliance with some regulations.</a:t>
            </a:r>
          </a:p>
          <a:p>
            <a:pPr marL="164574" indent="-57601" algn="l">
              <a:lnSpc>
                <a:spcPct val="110000"/>
              </a:lnSpc>
              <a:spcBef>
                <a:spcPts val="450"/>
              </a:spcBef>
              <a:buFont typeface="Arial"/>
              <a:buChar char="•"/>
            </a:pPr>
            <a:endParaRPr lang="en-US" sz="630" kern="0" spc="-27" dirty="0">
              <a:solidFill>
                <a:srgbClr val="000000"/>
              </a:solidFill>
              <a:cs typeface="Segoe UI"/>
            </a:endParaRPr>
          </a:p>
        </p:txBody>
      </p:sp>
      <p:sp>
        <p:nvSpPr>
          <p:cNvPr id="158" name="TextBox 157">
            <a:extLst>
              <a:ext uri="{FF2B5EF4-FFF2-40B4-BE49-F238E27FC236}">
                <a16:creationId xmlns:a16="http://schemas.microsoft.com/office/drawing/2014/main" id="{A4C8EBBC-7935-1041-BCB6-BE0A2A778A3A}"/>
              </a:ext>
            </a:extLst>
          </p:cNvPr>
          <p:cNvSpPr txBox="1"/>
          <p:nvPr/>
        </p:nvSpPr>
        <p:spPr>
          <a:xfrm>
            <a:off x="-2028612" y="4658861"/>
            <a:ext cx="274253" cy="363314"/>
          </a:xfrm>
          <a:prstGeom prst="rect">
            <a:avLst/>
          </a:prstGeom>
          <a:noFill/>
        </p:spPr>
        <p:txBody>
          <a:bodyPr wrap="square" lIns="135776" tIns="108621" rIns="135776" bIns="108621" rtlCol="0">
            <a:spAutoFit/>
          </a:bodyPr>
          <a:lstStyle/>
          <a:p>
            <a:pPr defTabSz="678867">
              <a:lnSpc>
                <a:spcPct val="90000"/>
              </a:lnSpc>
              <a:spcAft>
                <a:spcPts val="445"/>
              </a:spcAft>
              <a:defRPr/>
            </a:pPr>
            <a:endParaRPr lang="en-US" sz="1039" kern="0">
              <a:solidFill>
                <a:srgbClr val="FFFFFF"/>
              </a:solidFill>
              <a:latin typeface="Segoe UI Semilight"/>
            </a:endParaRPr>
          </a:p>
        </p:txBody>
      </p:sp>
      <p:pic>
        <p:nvPicPr>
          <p:cNvPr id="4" name="Picture 3">
            <a:extLst>
              <a:ext uri="{FF2B5EF4-FFF2-40B4-BE49-F238E27FC236}">
                <a16:creationId xmlns:a16="http://schemas.microsoft.com/office/drawing/2014/main" id="{0DD0F9E5-F301-4AB8-9F86-55F9E28E3277}"/>
              </a:ext>
            </a:extLst>
          </p:cNvPr>
          <p:cNvPicPr>
            <a:picLocks noChangeAspect="1"/>
          </p:cNvPicPr>
          <p:nvPr/>
        </p:nvPicPr>
        <p:blipFill>
          <a:blip r:embed="rId3">
            <a:grayscl/>
          </a:blip>
          <a:stretch>
            <a:fillRect/>
          </a:stretch>
        </p:blipFill>
        <p:spPr>
          <a:xfrm>
            <a:off x="137413" y="4492329"/>
            <a:ext cx="5589346" cy="1375071"/>
          </a:xfrm>
          <a:prstGeom prst="rect">
            <a:avLst/>
          </a:prstGeom>
        </p:spPr>
      </p:pic>
      <p:pic>
        <p:nvPicPr>
          <p:cNvPr id="6" name="Picture 5">
            <a:extLst>
              <a:ext uri="{FF2B5EF4-FFF2-40B4-BE49-F238E27FC236}">
                <a16:creationId xmlns:a16="http://schemas.microsoft.com/office/drawing/2014/main" id="{B0EF431F-BEA2-438E-A27C-7B211550EC60}"/>
              </a:ext>
            </a:extLst>
          </p:cNvPr>
          <p:cNvPicPr>
            <a:picLocks noChangeAspect="1"/>
          </p:cNvPicPr>
          <p:nvPr/>
        </p:nvPicPr>
        <p:blipFill>
          <a:blip r:embed="rId4"/>
          <a:stretch>
            <a:fillRect/>
          </a:stretch>
        </p:blipFill>
        <p:spPr>
          <a:xfrm>
            <a:off x="123825" y="5884997"/>
            <a:ext cx="5589581" cy="1019331"/>
          </a:xfrm>
          <a:prstGeom prst="rect">
            <a:avLst/>
          </a:prstGeom>
        </p:spPr>
      </p:pic>
    </p:spTree>
    <p:extLst>
      <p:ext uri="{BB962C8B-B14F-4D97-AF65-F5344CB8AC3E}">
        <p14:creationId xmlns:p14="http://schemas.microsoft.com/office/powerpoint/2010/main" val="212191787"/>
      </p:ext>
    </p:extLst>
  </p:cSld>
  <p:clrMapOvr>
    <a:masterClrMapping/>
  </p:clrMapOvr>
</p:sld>
</file>

<file path=ppt/theme/theme1.xml><?xml version="1.0" encoding="utf-8"?>
<a:theme xmlns:a="http://schemas.openxmlformats.org/drawingml/2006/main" name="1_New Dynamics theme">
  <a:themeElements>
    <a:clrScheme name="MSFT Dynamics 365">
      <a:dk1>
        <a:srgbClr val="505050"/>
      </a:dk1>
      <a:lt1>
        <a:sysClr val="window" lastClr="FFFFFF"/>
      </a:lt1>
      <a:dk2>
        <a:srgbClr val="008272"/>
      </a:dk2>
      <a:lt2>
        <a:srgbClr val="E7E6E6"/>
      </a:lt2>
      <a:accent1>
        <a:srgbClr val="008272"/>
      </a:accent1>
      <a:accent2>
        <a:srgbClr val="30E5D0"/>
      </a:accent2>
      <a:accent3>
        <a:srgbClr val="FEF000"/>
      </a:accent3>
      <a:accent4>
        <a:srgbClr val="3C3C41"/>
      </a:accent4>
      <a:accent5>
        <a:srgbClr val="75757A"/>
      </a:accent5>
      <a:accent6>
        <a:srgbClr val="EBEBEB"/>
      </a:accent6>
      <a:hlink>
        <a:srgbClr val="0563C1"/>
      </a:hlink>
      <a:folHlink>
        <a:srgbClr val="954F72"/>
      </a:folHlink>
    </a:clrScheme>
    <a:fontScheme name="Custom 3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Dynamics theme" id="{3A8B070F-0733-46CD-BF3D-383B8F7DF9F6}" vid="{DD499ECB-2B2A-4595-95B3-8B96074C2A80}"/>
    </a:ext>
  </a:extLst>
</a:theme>
</file>

<file path=ppt/theme/theme2.xml><?xml version="1.0" encoding="utf-8"?>
<a:theme xmlns:a="http://schemas.openxmlformats.org/drawingml/2006/main" name="4_DYNAMICS 365">
  <a:themeElements>
    <a:clrScheme name="Dynamics 2018">
      <a:dk1>
        <a:srgbClr val="3C3C41"/>
      </a:dk1>
      <a:lt1>
        <a:srgbClr val="FFFFFF"/>
      </a:lt1>
      <a:dk2>
        <a:srgbClr val="008272"/>
      </a:dk2>
      <a:lt2>
        <a:srgbClr val="EAEAEA"/>
      </a:lt2>
      <a:accent1>
        <a:srgbClr val="008272"/>
      </a:accent1>
      <a:accent2>
        <a:srgbClr val="75757A"/>
      </a:accent2>
      <a:accent3>
        <a:srgbClr val="EBEBEB"/>
      </a:accent3>
      <a:accent4>
        <a:srgbClr val="30E5D0"/>
      </a:accent4>
      <a:accent5>
        <a:srgbClr val="FEF050"/>
      </a:accent5>
      <a:accent6>
        <a:srgbClr val="505050"/>
      </a:accent6>
      <a:hlink>
        <a:srgbClr val="505050"/>
      </a:hlink>
      <a:folHlink>
        <a:srgbClr val="008272"/>
      </a:folHlink>
    </a:clrScheme>
    <a:fontScheme name="Dymanic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Business Forward NYC event template v03.potx" id="{C94E985E-E756-4216-9150-865CD4A91C8A}" vid="{3EF47E2A-5D03-4CE9-BB71-86BFA22D0E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_x0020_ID xmlns="0971047c-4c4b-47d6-9978-fe64b8df6ef8" xsi:nil="true"/>
    <MediaServiceKeyPoints xmlns="0971047c-4c4b-47d6-9978-fe64b8df6ef8"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FB353FC5CCB104D91CE7927B6B41B99" ma:contentTypeVersion="21" ma:contentTypeDescription="Create a new document." ma:contentTypeScope="" ma:versionID="2fbf5a1d5133dabe088f981ee9084ad6">
  <xsd:schema xmlns:xsd="http://www.w3.org/2001/XMLSchema" xmlns:xs="http://www.w3.org/2001/XMLSchema" xmlns:p="http://schemas.microsoft.com/office/2006/metadata/properties" xmlns:ns2="30c63ef3-9331-48f0-bec7-fd83b8c2ba2b" xmlns:ns3="0971047c-4c4b-47d6-9978-fe64b8df6ef8" targetNamespace="http://schemas.microsoft.com/office/2006/metadata/properties" ma:root="true" ma:fieldsID="0533378bfd96bbbb727c2794b950dc15" ns2:_="" ns3:_="">
    <xsd:import namespace="30c63ef3-9331-48f0-bec7-fd83b8c2ba2b"/>
    <xsd:import namespace="0971047c-4c4b-47d6-9978-fe64b8df6ef8"/>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DateTaken" minOccurs="0"/>
                <xsd:element ref="ns3:MediaServiceAutoTags" minOccurs="0"/>
                <xsd:element ref="ns2:_dlc_DocId" minOccurs="0"/>
                <xsd:element ref="ns2:_dlc_DocIdUrl"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63ef3-9331-48f0-bec7-fd83b8c2b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1047c-4c4b-47d6-9978-fe64b8df6ef8" elementFormDefault="qualified">
    <xsd:import namespace="http://schemas.microsoft.com/office/2006/documentManagement/types"/>
    <xsd:import namespace="http://schemas.microsoft.com/office/infopath/2007/PartnerControls"/>
    <xsd:element name="Project_x0020_ID" ma:index="10" nillable="true" ma:displayName="Project ID" ma:internalName="Project_x0020_ID">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0971047c-4c4b-47d6-9978-fe64b8df6ef8"/>
  </ds:schemaRefs>
</ds:datastoreItem>
</file>

<file path=customXml/itemProps3.xml><?xml version="1.0" encoding="utf-8"?>
<ds:datastoreItem xmlns:ds="http://schemas.openxmlformats.org/officeDocument/2006/customXml" ds:itemID="{F8A8F273-272B-4655-8E9F-410AC1D8A16C}">
  <ds:schemaRefs>
    <ds:schemaRef ds:uri="http://schemas.microsoft.com/sharepoint/events"/>
  </ds:schemaRefs>
</ds:datastoreItem>
</file>

<file path=customXml/itemProps4.xml><?xml version="1.0" encoding="utf-8"?>
<ds:datastoreItem xmlns:ds="http://schemas.openxmlformats.org/officeDocument/2006/customXml" ds:itemID="{6A7D9988-FAE5-4318-BD95-F29C281EB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63ef3-9331-48f0-bec7-fd83b8c2ba2b"/>
    <ds:schemaRef ds:uri="0971047c-4c4b-47d6-9978-fe64b8df6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Dynamics365_Template</Template>
  <TotalTime>1</TotalTime>
  <Words>2357</Words>
  <Application>Microsoft Office PowerPoint</Application>
  <PresentationFormat>Custom</PresentationFormat>
  <Paragraphs>106</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1_New Dynamics theme</vt:lpstr>
      <vt:lpstr>4_DYNAMICS 365</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Arvind Dutta</dc:creator>
  <cp:keywords/>
  <dc:description>Template: Ariel Butz; ZUM Communications
Formatting: 
Audience Type:</dc:description>
  <cp:lastModifiedBy>Timothy Mohler</cp:lastModifiedBy>
  <cp:revision>4</cp:revision>
  <dcterms:created xsi:type="dcterms:W3CDTF">2018-09-21T01:16:59Z</dcterms:created>
  <dcterms:modified xsi:type="dcterms:W3CDTF">2020-03-12T21:11:58Z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0x0101008FB353FC5CCB104D91CE7927B6B41B99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074e257c-5848-4582-9a6f-34a182080e71_Enabled">
    <vt:lpwstr>True</vt:lpwstr>
  </property>
  <property fmtid="{D5CDD505-2E9C-101B-9397-08002B2CF9AE}" pid="12" name="MSIP_Label_074e257c-5848-4582-9a6f-34a182080e71_SiteId">
    <vt:lpwstr>72f988bf-86f1-41af-91ab-2d7cd011db47</vt:lpwstr>
  </property>
  <property fmtid="{D5CDD505-2E9C-101B-9397-08002B2CF9AE}" pid="13" name="MSIP_Label_074e257c-5848-4582-9a6f-34a182080e71_Owner">
    <vt:lpwstr>ardutt@microsoft.com</vt:lpwstr>
  </property>
  <property fmtid="{D5CDD505-2E9C-101B-9397-08002B2CF9AE}" pid="14" name="MSIP_Label_074e257c-5848-4582-9a6f-34a182080e71_SetDate">
    <vt:lpwstr>2018-11-05T15:21:43.0442766Z</vt:lpwstr>
  </property>
  <property fmtid="{D5CDD505-2E9C-101B-9397-08002B2CF9AE}" pid="15" name="MSIP_Label_074e257c-5848-4582-9a6f-34a182080e71_Name">
    <vt:lpwstr>Confidential</vt:lpwstr>
  </property>
  <property fmtid="{D5CDD505-2E9C-101B-9397-08002B2CF9AE}" pid="16" name="MSIP_Label_074e257c-5848-4582-9a6f-34a182080e71_Application">
    <vt:lpwstr>Microsoft Azure Information Protection</vt:lpwstr>
  </property>
  <property fmtid="{D5CDD505-2E9C-101B-9397-08002B2CF9AE}" pid="17" name="MSIP_Label_074e257c-5848-4582-9a6f-34a182080e71_Extended_MSFT_Method">
    <vt:lpwstr>Manual</vt:lpwstr>
  </property>
  <property fmtid="{D5CDD505-2E9C-101B-9397-08002B2CF9AE}" pid="18" name="MSIP_Label_1a19d03a-48bc-4359-8038-5b5f6d5847c3_Enabled">
    <vt:lpwstr>True</vt:lpwstr>
  </property>
  <property fmtid="{D5CDD505-2E9C-101B-9397-08002B2CF9AE}" pid="19" name="MSIP_Label_1a19d03a-48bc-4359-8038-5b5f6d5847c3_SiteId">
    <vt:lpwstr>72f988bf-86f1-41af-91ab-2d7cd011db47</vt:lpwstr>
  </property>
  <property fmtid="{D5CDD505-2E9C-101B-9397-08002B2CF9AE}" pid="20" name="MSIP_Label_1a19d03a-48bc-4359-8038-5b5f6d5847c3_Owner">
    <vt:lpwstr>ardutt@microsoft.com</vt:lpwstr>
  </property>
  <property fmtid="{D5CDD505-2E9C-101B-9397-08002B2CF9AE}" pid="21" name="MSIP_Label_1a19d03a-48bc-4359-8038-5b5f6d5847c3_SetDate">
    <vt:lpwstr>2018-11-05T15:21:43.0442766Z</vt:lpwstr>
  </property>
  <property fmtid="{D5CDD505-2E9C-101B-9397-08002B2CF9AE}" pid="22" name="MSIP_Label_1a19d03a-48bc-4359-8038-5b5f6d5847c3_Name">
    <vt:lpwstr>Any User (No Protection)</vt:lpwstr>
  </property>
  <property fmtid="{D5CDD505-2E9C-101B-9397-08002B2CF9AE}" pid="23" name="MSIP_Label_1a19d03a-48bc-4359-8038-5b5f6d5847c3_Application">
    <vt:lpwstr>Microsoft Azure Information Protection</vt:lpwstr>
  </property>
  <property fmtid="{D5CDD505-2E9C-101B-9397-08002B2CF9AE}" pid="24" name="MSIP_Label_1a19d03a-48bc-4359-8038-5b5f6d5847c3_Parent">
    <vt:lpwstr>074e257c-5848-4582-9a6f-34a182080e71</vt:lpwstr>
  </property>
  <property fmtid="{D5CDD505-2E9C-101B-9397-08002B2CF9AE}" pid="25" name="MSIP_Label_1a19d03a-48bc-4359-8038-5b5f6d5847c3_Extended_MSFT_Method">
    <vt:lpwstr>Manual</vt:lpwstr>
  </property>
  <property fmtid="{D5CDD505-2E9C-101B-9397-08002B2CF9AE}" pid="26" name="Sensitivity">
    <vt:lpwstr>Confidential Any User (No Protection)</vt:lpwstr>
  </property>
  <property fmtid="{D5CDD505-2E9C-101B-9397-08002B2CF9AE}" pid="27" name="AuthorIds_UIVersion_31232">
    <vt:lpwstr>18</vt:lpwstr>
  </property>
</Properties>
</file>