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3" r:id="rId4"/>
  </p:sldMasterIdLst>
  <p:notesMasterIdLst>
    <p:notesMasterId r:id="rId19"/>
  </p:notesMasterIdLst>
  <p:handoutMasterIdLst>
    <p:handoutMasterId r:id="rId20"/>
  </p:handoutMasterIdLst>
  <p:sldIdLst>
    <p:sldId id="257" r:id="rId5"/>
    <p:sldId id="4520" r:id="rId6"/>
    <p:sldId id="2134804922" r:id="rId7"/>
    <p:sldId id="2134804923" r:id="rId8"/>
    <p:sldId id="4528" r:id="rId9"/>
    <p:sldId id="2134804919" r:id="rId10"/>
    <p:sldId id="2134804925" r:id="rId11"/>
    <p:sldId id="4529" r:id="rId12"/>
    <p:sldId id="2134804916" r:id="rId13"/>
    <p:sldId id="2134804917" r:id="rId14"/>
    <p:sldId id="2134804918" r:id="rId15"/>
    <p:sldId id="2134804913" r:id="rId16"/>
    <p:sldId id="2134804926" r:id="rId17"/>
    <p:sldId id="45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52D"/>
    <a:srgbClr val="FFFFFF"/>
    <a:srgbClr val="1B365D"/>
    <a:srgbClr val="1B2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4A48DA-5196-4889-BBD2-DD5C72FD9B7C}" v="26" dt="2021-04-19T18:25:47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ke Cheek" userId="a4836236-b865-421e-989b-bc3d5c762cd0" providerId="ADAL" clId="{081F5903-68A8-41C3-94AF-F0FC79A45C37}"/>
    <pc:docChg chg="undo redo custSel modSld">
      <pc:chgData name="Blake Cheek" userId="a4836236-b865-421e-989b-bc3d5c762cd0" providerId="ADAL" clId="{081F5903-68A8-41C3-94AF-F0FC79A45C37}" dt="2021-03-30T16:35:12.373" v="42" actId="1076"/>
      <pc:docMkLst>
        <pc:docMk/>
      </pc:docMkLst>
      <pc:sldChg chg="modSp mod">
        <pc:chgData name="Blake Cheek" userId="a4836236-b865-421e-989b-bc3d5c762cd0" providerId="ADAL" clId="{081F5903-68A8-41C3-94AF-F0FC79A45C37}" dt="2021-03-30T16:35:12.373" v="42" actId="1076"/>
        <pc:sldMkLst>
          <pc:docMk/>
          <pc:sldMk cId="3156524949" sldId="257"/>
        </pc:sldMkLst>
        <pc:spChg chg="mod">
          <ac:chgData name="Blake Cheek" userId="a4836236-b865-421e-989b-bc3d5c762cd0" providerId="ADAL" clId="{081F5903-68A8-41C3-94AF-F0FC79A45C37}" dt="2021-03-30T16:35:12.373" v="42" actId="1076"/>
          <ac:spMkLst>
            <pc:docMk/>
            <pc:sldMk cId="3156524949" sldId="257"/>
            <ac:spMk id="3" creationId="{B7A361D1-FD06-426D-9D0B-16D14772E47E}"/>
          </ac:spMkLst>
        </pc:spChg>
        <pc:spChg chg="mod">
          <ac:chgData name="Blake Cheek" userId="a4836236-b865-421e-989b-bc3d5c762cd0" providerId="ADAL" clId="{081F5903-68A8-41C3-94AF-F0FC79A45C37}" dt="2021-03-30T16:34:50.865" v="41" actId="20577"/>
          <ac:spMkLst>
            <pc:docMk/>
            <pc:sldMk cId="3156524949" sldId="257"/>
            <ac:spMk id="4" creationId="{37C0BF8B-2745-4AA1-B61F-664CA8F82F42}"/>
          </ac:spMkLst>
        </pc:spChg>
      </pc:sldChg>
    </pc:docChg>
  </pc:docChgLst>
  <pc:docChgLst>
    <pc:chgData name="Sarah Smith" userId="8c840193-2a8d-4e4e-a04f-5b3d60b111bf" providerId="ADAL" clId="{D393D878-156F-45AE-ABB2-BB8721C6AE97}"/>
    <pc:docChg chg="undo custSel addSld delSld modSld">
      <pc:chgData name="Sarah Smith" userId="8c840193-2a8d-4e4e-a04f-5b3d60b111bf" providerId="ADAL" clId="{D393D878-156F-45AE-ABB2-BB8721C6AE97}" dt="2020-04-28T18:26:20.955" v="57"/>
      <pc:docMkLst>
        <pc:docMk/>
      </pc:docMkLst>
      <pc:sldChg chg="modSp">
        <pc:chgData name="Sarah Smith" userId="8c840193-2a8d-4e4e-a04f-5b3d60b111bf" providerId="ADAL" clId="{D393D878-156F-45AE-ABB2-BB8721C6AE97}" dt="2020-04-22T19:45:10.804" v="55" actId="20577"/>
        <pc:sldMkLst>
          <pc:docMk/>
          <pc:sldMk cId="653817591" sldId="268"/>
        </pc:sldMkLst>
        <pc:spChg chg="mod">
          <ac:chgData name="Sarah Smith" userId="8c840193-2a8d-4e4e-a04f-5b3d60b111bf" providerId="ADAL" clId="{D393D878-156F-45AE-ABB2-BB8721C6AE97}" dt="2020-04-22T19:45:10.804" v="55" actId="20577"/>
          <ac:spMkLst>
            <pc:docMk/>
            <pc:sldMk cId="653817591" sldId="268"/>
            <ac:spMk id="12" creationId="{D8C5CB5B-562A-4EF0-8F58-863E530BE7CB}"/>
          </ac:spMkLst>
        </pc:spChg>
      </pc:sldChg>
      <pc:sldChg chg="addSp">
        <pc:chgData name="Sarah Smith" userId="8c840193-2a8d-4e4e-a04f-5b3d60b111bf" providerId="ADAL" clId="{D393D878-156F-45AE-ABB2-BB8721C6AE97}" dt="2020-04-28T18:26:20.955" v="57"/>
        <pc:sldMkLst>
          <pc:docMk/>
          <pc:sldMk cId="2483431128" sldId="272"/>
        </pc:sldMkLst>
        <pc:spChg chg="add">
          <ac:chgData name="Sarah Smith" userId="8c840193-2a8d-4e4e-a04f-5b3d60b111bf" providerId="ADAL" clId="{D393D878-156F-45AE-ABB2-BB8721C6AE97}" dt="2020-04-28T18:26:10.670" v="56"/>
          <ac:spMkLst>
            <pc:docMk/>
            <pc:sldMk cId="2483431128" sldId="272"/>
            <ac:spMk id="14" creationId="{1BC41E27-D3CE-44F4-9C95-DA99824F7985}"/>
          </ac:spMkLst>
        </pc:spChg>
        <pc:picChg chg="add">
          <ac:chgData name="Sarah Smith" userId="8c840193-2a8d-4e4e-a04f-5b3d60b111bf" providerId="ADAL" clId="{D393D878-156F-45AE-ABB2-BB8721C6AE97}" dt="2020-04-28T18:26:20.955" v="57"/>
          <ac:picMkLst>
            <pc:docMk/>
            <pc:sldMk cId="2483431128" sldId="272"/>
            <ac:picMk id="19" creationId="{2BA65838-F29A-4274-A8E9-A8F2BBC7C0AA}"/>
          </ac:picMkLst>
        </pc:picChg>
      </pc:sldChg>
      <pc:sldChg chg="del">
        <pc:chgData name="Sarah Smith" userId="8c840193-2a8d-4e4e-a04f-5b3d60b111bf" providerId="ADAL" clId="{D393D878-156F-45AE-ABB2-BB8721C6AE97}" dt="2020-04-22T19:43:38.780" v="1" actId="2696"/>
        <pc:sldMkLst>
          <pc:docMk/>
          <pc:sldMk cId="3223886365" sldId="4518"/>
        </pc:sldMkLst>
      </pc:sldChg>
      <pc:sldChg chg="add">
        <pc:chgData name="Sarah Smith" userId="8c840193-2a8d-4e4e-a04f-5b3d60b111bf" providerId="ADAL" clId="{D393D878-156F-45AE-ABB2-BB8721C6AE97}" dt="2020-04-22T19:43:36.157" v="0"/>
        <pc:sldMkLst>
          <pc:docMk/>
          <pc:sldMk cId="3075784907" sldId="4519"/>
        </pc:sldMkLst>
      </pc:sldChg>
    </pc:docChg>
  </pc:docChgLst>
  <pc:docChgLst>
    <pc:chgData name="Blake Cheek" userId="a4836236-b865-421e-989b-bc3d5c762cd0" providerId="ADAL" clId="{994A48DA-5196-4889-BBD2-DD5C72FD9B7C}"/>
    <pc:docChg chg="undo custSel addSld delSld modSld sldOrd modMainMaster">
      <pc:chgData name="Blake Cheek" userId="a4836236-b865-421e-989b-bc3d5c762cd0" providerId="ADAL" clId="{994A48DA-5196-4889-BBD2-DD5C72FD9B7C}" dt="2021-04-20T19:11:40.413" v="2573" actId="6549"/>
      <pc:docMkLst>
        <pc:docMk/>
      </pc:docMkLst>
      <pc:sldChg chg="modSp mod modTransition">
        <pc:chgData name="Blake Cheek" userId="a4836236-b865-421e-989b-bc3d5c762cd0" providerId="ADAL" clId="{994A48DA-5196-4889-BBD2-DD5C72FD9B7C}" dt="2021-04-19T18:12:38.707" v="2501"/>
        <pc:sldMkLst>
          <pc:docMk/>
          <pc:sldMk cId="3156524949" sldId="257"/>
        </pc:sldMkLst>
        <pc:spChg chg="mod">
          <ac:chgData name="Blake Cheek" userId="a4836236-b865-421e-989b-bc3d5c762cd0" providerId="ADAL" clId="{994A48DA-5196-4889-BBD2-DD5C72FD9B7C}" dt="2021-04-19T13:41:21.241" v="160" actId="255"/>
          <ac:spMkLst>
            <pc:docMk/>
            <pc:sldMk cId="3156524949" sldId="257"/>
            <ac:spMk id="3" creationId="{B7A361D1-FD06-426D-9D0B-16D14772E47E}"/>
          </ac:spMkLst>
        </pc:spChg>
        <pc:spChg chg="mod">
          <ac:chgData name="Blake Cheek" userId="a4836236-b865-421e-989b-bc3d5c762cd0" providerId="ADAL" clId="{994A48DA-5196-4889-BBD2-DD5C72FD9B7C}" dt="2021-04-19T13:41:39.162" v="177" actId="20577"/>
          <ac:spMkLst>
            <pc:docMk/>
            <pc:sldMk cId="3156524949" sldId="257"/>
            <ac:spMk id="4" creationId="{37C0BF8B-2745-4AA1-B61F-664CA8F82F42}"/>
          </ac:spMkLst>
        </pc:spChg>
      </pc:sldChg>
      <pc:sldChg chg="modSp del mod">
        <pc:chgData name="Blake Cheek" userId="a4836236-b865-421e-989b-bc3d5c762cd0" providerId="ADAL" clId="{994A48DA-5196-4889-BBD2-DD5C72FD9B7C}" dt="2021-04-19T18:10:30.679" v="2494" actId="47"/>
        <pc:sldMkLst>
          <pc:docMk/>
          <pc:sldMk cId="1960422036" sldId="267"/>
        </pc:sldMkLst>
        <pc:spChg chg="mod">
          <ac:chgData name="Blake Cheek" userId="a4836236-b865-421e-989b-bc3d5c762cd0" providerId="ADAL" clId="{994A48DA-5196-4889-BBD2-DD5C72FD9B7C}" dt="2021-04-19T13:40:21.521" v="16" actId="27636"/>
          <ac:spMkLst>
            <pc:docMk/>
            <pc:sldMk cId="1960422036" sldId="267"/>
            <ac:spMk id="10" creationId="{F8F71E0A-500D-47AB-A96B-C6319AE01F48}"/>
          </ac:spMkLst>
        </pc:spChg>
      </pc:sldChg>
      <pc:sldChg chg="modSp del mod">
        <pc:chgData name="Blake Cheek" userId="a4836236-b865-421e-989b-bc3d5c762cd0" providerId="ADAL" clId="{994A48DA-5196-4889-BBD2-DD5C72FD9B7C}" dt="2021-04-19T18:10:30.679" v="2494" actId="47"/>
        <pc:sldMkLst>
          <pc:docMk/>
          <pc:sldMk cId="653817591" sldId="268"/>
        </pc:sldMkLst>
        <pc:spChg chg="mod">
          <ac:chgData name="Blake Cheek" userId="a4836236-b865-421e-989b-bc3d5c762cd0" providerId="ADAL" clId="{994A48DA-5196-4889-BBD2-DD5C72FD9B7C}" dt="2021-04-19T13:40:21.530" v="17" actId="27636"/>
          <ac:spMkLst>
            <pc:docMk/>
            <pc:sldMk cId="653817591" sldId="268"/>
            <ac:spMk id="13" creationId="{BFCD97D8-6AA4-4077-BB22-6BBC661E0E78}"/>
          </ac:spMkLst>
        </pc:spChg>
      </pc:sldChg>
      <pc:sldChg chg="modSp add del mod">
        <pc:chgData name="Blake Cheek" userId="a4836236-b865-421e-989b-bc3d5c762cd0" providerId="ADAL" clId="{994A48DA-5196-4889-BBD2-DD5C72FD9B7C}" dt="2021-04-19T18:10:23.386" v="2493" actId="47"/>
        <pc:sldMkLst>
          <pc:docMk/>
          <pc:sldMk cId="1855857144" sldId="269"/>
        </pc:sldMkLst>
        <pc:spChg chg="mod">
          <ac:chgData name="Blake Cheek" userId="a4836236-b865-421e-989b-bc3d5c762cd0" providerId="ADAL" clId="{994A48DA-5196-4889-BBD2-DD5C72FD9B7C}" dt="2021-04-19T13:40:21.507" v="14" actId="27636"/>
          <ac:spMkLst>
            <pc:docMk/>
            <pc:sldMk cId="1855857144" sldId="269"/>
            <ac:spMk id="14" creationId="{D031CA3F-A9CD-437D-A44B-9084C2E5A306}"/>
          </ac:spMkLst>
        </pc:spChg>
      </pc:sldChg>
      <pc:sldChg chg="modSp add del mod">
        <pc:chgData name="Blake Cheek" userId="a4836236-b865-421e-989b-bc3d5c762cd0" providerId="ADAL" clId="{994A48DA-5196-4889-BBD2-DD5C72FD9B7C}" dt="2021-04-19T18:10:23.386" v="2493" actId="47"/>
        <pc:sldMkLst>
          <pc:docMk/>
          <pc:sldMk cId="94443672" sldId="270"/>
        </pc:sldMkLst>
        <pc:spChg chg="mod">
          <ac:chgData name="Blake Cheek" userId="a4836236-b865-421e-989b-bc3d5c762cd0" providerId="ADAL" clId="{994A48DA-5196-4889-BBD2-DD5C72FD9B7C}" dt="2021-04-19T13:40:21.515" v="15" actId="27636"/>
          <ac:spMkLst>
            <pc:docMk/>
            <pc:sldMk cId="94443672" sldId="270"/>
            <ac:spMk id="16" creationId="{37082DAC-95AC-4A8D-BF42-3D3582659D35}"/>
          </ac:spMkLst>
        </pc:spChg>
      </pc:sldChg>
      <pc:sldChg chg="add del">
        <pc:chgData name="Blake Cheek" userId="a4836236-b865-421e-989b-bc3d5c762cd0" providerId="ADAL" clId="{994A48DA-5196-4889-BBD2-DD5C72FD9B7C}" dt="2021-04-19T18:10:23.386" v="2493" actId="47"/>
        <pc:sldMkLst>
          <pc:docMk/>
          <pc:sldMk cId="969414237" sldId="271"/>
        </pc:sldMkLst>
      </pc:sldChg>
      <pc:sldChg chg="add del">
        <pc:chgData name="Blake Cheek" userId="a4836236-b865-421e-989b-bc3d5c762cd0" providerId="ADAL" clId="{994A48DA-5196-4889-BBD2-DD5C72FD9B7C}" dt="2021-04-19T18:10:23.386" v="2493" actId="47"/>
        <pc:sldMkLst>
          <pc:docMk/>
          <pc:sldMk cId="2483431128" sldId="272"/>
        </pc:sldMkLst>
      </pc:sldChg>
      <pc:sldChg chg="add del">
        <pc:chgData name="Blake Cheek" userId="a4836236-b865-421e-989b-bc3d5c762cd0" providerId="ADAL" clId="{994A48DA-5196-4889-BBD2-DD5C72FD9B7C}" dt="2021-04-19T18:10:23.386" v="2493" actId="47"/>
        <pc:sldMkLst>
          <pc:docMk/>
          <pc:sldMk cId="889097394" sldId="273"/>
        </pc:sldMkLst>
      </pc:sldChg>
      <pc:sldChg chg="add del">
        <pc:chgData name="Blake Cheek" userId="a4836236-b865-421e-989b-bc3d5c762cd0" providerId="ADAL" clId="{994A48DA-5196-4889-BBD2-DD5C72FD9B7C}" dt="2021-04-19T18:10:23.386" v="2493" actId="47"/>
        <pc:sldMkLst>
          <pc:docMk/>
          <pc:sldMk cId="2293733124" sldId="274"/>
        </pc:sldMkLst>
      </pc:sldChg>
      <pc:sldChg chg="add del">
        <pc:chgData name="Blake Cheek" userId="a4836236-b865-421e-989b-bc3d5c762cd0" providerId="ADAL" clId="{994A48DA-5196-4889-BBD2-DD5C72FD9B7C}" dt="2021-04-19T18:10:23.386" v="2493" actId="47"/>
        <pc:sldMkLst>
          <pc:docMk/>
          <pc:sldMk cId="1988017010" sldId="275"/>
        </pc:sldMkLst>
      </pc:sldChg>
      <pc:sldChg chg="add del">
        <pc:chgData name="Blake Cheek" userId="a4836236-b865-421e-989b-bc3d5c762cd0" providerId="ADAL" clId="{994A48DA-5196-4889-BBD2-DD5C72FD9B7C}" dt="2021-04-19T18:10:23.386" v="2493" actId="47"/>
        <pc:sldMkLst>
          <pc:docMk/>
          <pc:sldMk cId="3018681368" sldId="4517"/>
        </pc:sldMkLst>
      </pc:sldChg>
      <pc:sldChg chg="add del modTransition">
        <pc:chgData name="Blake Cheek" userId="a4836236-b865-421e-989b-bc3d5c762cd0" providerId="ADAL" clId="{994A48DA-5196-4889-BBD2-DD5C72FD9B7C}" dt="2021-04-19T18:12:38.707" v="2501"/>
        <pc:sldMkLst>
          <pc:docMk/>
          <pc:sldMk cId="3075784907" sldId="4519"/>
        </pc:sldMkLst>
      </pc:sldChg>
      <pc:sldChg chg="modSp mod modTransition modNotesTx">
        <pc:chgData name="Blake Cheek" userId="a4836236-b865-421e-989b-bc3d5c762cd0" providerId="ADAL" clId="{994A48DA-5196-4889-BBD2-DD5C72FD9B7C}" dt="2021-04-20T19:11:29.225" v="2571" actId="20577"/>
        <pc:sldMkLst>
          <pc:docMk/>
          <pc:sldMk cId="2170902072" sldId="4520"/>
        </pc:sldMkLst>
        <pc:spChg chg="mod">
          <ac:chgData name="Blake Cheek" userId="a4836236-b865-421e-989b-bc3d5c762cd0" providerId="ADAL" clId="{994A48DA-5196-4889-BBD2-DD5C72FD9B7C}" dt="2021-04-19T13:42:35.981" v="207" actId="20577"/>
          <ac:spMkLst>
            <pc:docMk/>
            <pc:sldMk cId="2170902072" sldId="4520"/>
            <ac:spMk id="22" creationId="{F1FFC761-D2BB-4E9D-ABB5-0A9B85928E5B}"/>
          </ac:spMkLst>
        </pc:spChg>
      </pc:sldChg>
      <pc:sldChg chg="modTransition modNotesTx">
        <pc:chgData name="Blake Cheek" userId="a4836236-b865-421e-989b-bc3d5c762cd0" providerId="ADAL" clId="{994A48DA-5196-4889-BBD2-DD5C72FD9B7C}" dt="2021-04-20T19:11:37.488" v="2572" actId="6549"/>
        <pc:sldMkLst>
          <pc:docMk/>
          <pc:sldMk cId="39630402" sldId="4528"/>
        </pc:sldMkLst>
      </pc:sldChg>
      <pc:sldChg chg="modTransition">
        <pc:chgData name="Blake Cheek" userId="a4836236-b865-421e-989b-bc3d5c762cd0" providerId="ADAL" clId="{994A48DA-5196-4889-BBD2-DD5C72FD9B7C}" dt="2021-04-19T18:12:38.707" v="2501"/>
        <pc:sldMkLst>
          <pc:docMk/>
          <pc:sldMk cId="1413068071" sldId="4529"/>
        </pc:sldMkLst>
      </pc:sldChg>
      <pc:sldChg chg="del modTransition">
        <pc:chgData name="Blake Cheek" userId="a4836236-b865-421e-989b-bc3d5c762cd0" providerId="ADAL" clId="{994A48DA-5196-4889-BBD2-DD5C72FD9B7C}" dt="2021-04-19T18:13:43.765" v="2502" actId="47"/>
        <pc:sldMkLst>
          <pc:docMk/>
          <pc:sldMk cId="1641521673" sldId="4530"/>
        </pc:sldMkLst>
      </pc:sldChg>
      <pc:sldChg chg="modSp add del mod modTransition">
        <pc:chgData name="Blake Cheek" userId="a4836236-b865-421e-989b-bc3d5c762cd0" providerId="ADAL" clId="{994A48DA-5196-4889-BBD2-DD5C72FD9B7C}" dt="2021-04-19T18:12:38.707" v="2501"/>
        <pc:sldMkLst>
          <pc:docMk/>
          <pc:sldMk cId="3578464593" sldId="2134804913"/>
        </pc:sldMkLst>
        <pc:spChg chg="mod">
          <ac:chgData name="Blake Cheek" userId="a4836236-b865-421e-989b-bc3d5c762cd0" providerId="ADAL" clId="{994A48DA-5196-4889-BBD2-DD5C72FD9B7C}" dt="2021-04-19T13:46:30.502" v="332" actId="20577"/>
          <ac:spMkLst>
            <pc:docMk/>
            <pc:sldMk cId="3578464593" sldId="2134804913"/>
            <ac:spMk id="3" creationId="{B7A361D1-FD06-426D-9D0B-16D14772E47E}"/>
          </ac:spMkLst>
        </pc:spChg>
        <pc:spChg chg="mod">
          <ac:chgData name="Blake Cheek" userId="a4836236-b865-421e-989b-bc3d5c762cd0" providerId="ADAL" clId="{994A48DA-5196-4889-BBD2-DD5C72FD9B7C}" dt="2021-04-19T13:46:58.903" v="375" actId="27636"/>
          <ac:spMkLst>
            <pc:docMk/>
            <pc:sldMk cId="3578464593" sldId="2134804913"/>
            <ac:spMk id="4" creationId="{37C0BF8B-2745-4AA1-B61F-664CA8F82F42}"/>
          </ac:spMkLst>
        </pc:spChg>
      </pc:sldChg>
      <pc:sldChg chg="modSp mod modTransition">
        <pc:chgData name="Blake Cheek" userId="a4836236-b865-421e-989b-bc3d5c762cd0" providerId="ADAL" clId="{994A48DA-5196-4889-BBD2-DD5C72FD9B7C}" dt="2021-04-19T18:12:38.707" v="2501"/>
        <pc:sldMkLst>
          <pc:docMk/>
          <pc:sldMk cId="1922633539" sldId="2134804916"/>
        </pc:sldMkLst>
        <pc:spChg chg="mod">
          <ac:chgData name="Blake Cheek" userId="a4836236-b865-421e-989b-bc3d5c762cd0" providerId="ADAL" clId="{994A48DA-5196-4889-BBD2-DD5C72FD9B7C}" dt="2021-04-19T18:05:36.710" v="2490" actId="20577"/>
          <ac:spMkLst>
            <pc:docMk/>
            <pc:sldMk cId="1922633539" sldId="2134804916"/>
            <ac:spMk id="8" creationId="{538B1675-0C2F-4973-B992-6C71E7517177}"/>
          </ac:spMkLst>
        </pc:spChg>
      </pc:sldChg>
      <pc:sldChg chg="modSp mod modTransition">
        <pc:chgData name="Blake Cheek" userId="a4836236-b865-421e-989b-bc3d5c762cd0" providerId="ADAL" clId="{994A48DA-5196-4889-BBD2-DD5C72FD9B7C}" dt="2021-04-19T18:12:38.707" v="2501"/>
        <pc:sldMkLst>
          <pc:docMk/>
          <pc:sldMk cId="2384728239" sldId="2134804917"/>
        </pc:sldMkLst>
        <pc:spChg chg="mod">
          <ac:chgData name="Blake Cheek" userId="a4836236-b865-421e-989b-bc3d5c762cd0" providerId="ADAL" clId="{994A48DA-5196-4889-BBD2-DD5C72FD9B7C}" dt="2021-04-19T13:47:17.613" v="376" actId="33524"/>
          <ac:spMkLst>
            <pc:docMk/>
            <pc:sldMk cId="2384728239" sldId="2134804917"/>
            <ac:spMk id="16" creationId="{37082DAC-95AC-4A8D-BF42-3D3582659D35}"/>
          </ac:spMkLst>
        </pc:spChg>
      </pc:sldChg>
      <pc:sldChg chg="add del modTransition">
        <pc:chgData name="Blake Cheek" userId="a4836236-b865-421e-989b-bc3d5c762cd0" providerId="ADAL" clId="{994A48DA-5196-4889-BBD2-DD5C72FD9B7C}" dt="2021-04-19T18:12:38.707" v="2501"/>
        <pc:sldMkLst>
          <pc:docMk/>
          <pc:sldMk cId="590829202" sldId="2134804918"/>
        </pc:sldMkLst>
      </pc:sldChg>
      <pc:sldChg chg="modSp add mod ord modTransition modNotesTx">
        <pc:chgData name="Blake Cheek" userId="a4836236-b865-421e-989b-bc3d5c762cd0" providerId="ADAL" clId="{994A48DA-5196-4889-BBD2-DD5C72FD9B7C}" dt="2021-04-20T19:11:40.413" v="2573" actId="6549"/>
        <pc:sldMkLst>
          <pc:docMk/>
          <pc:sldMk cId="3631601387" sldId="2134804919"/>
        </pc:sldMkLst>
        <pc:spChg chg="mod">
          <ac:chgData name="Blake Cheek" userId="a4836236-b865-421e-989b-bc3d5c762cd0" providerId="ADAL" clId="{994A48DA-5196-4889-BBD2-DD5C72FD9B7C}" dt="2021-04-20T17:32:58.635" v="2570" actId="20577"/>
          <ac:spMkLst>
            <pc:docMk/>
            <pc:sldMk cId="3631601387" sldId="2134804919"/>
            <ac:spMk id="6" creationId="{530D6B70-5184-4893-A9E2-61B5754CAF38}"/>
          </ac:spMkLst>
        </pc:spChg>
        <pc:spChg chg="mod">
          <ac:chgData name="Blake Cheek" userId="a4836236-b865-421e-989b-bc3d5c762cd0" providerId="ADAL" clId="{994A48DA-5196-4889-BBD2-DD5C72FD9B7C}" dt="2021-04-19T18:05:16.476" v="2485" actId="20577"/>
          <ac:spMkLst>
            <pc:docMk/>
            <pc:sldMk cId="3631601387" sldId="2134804919"/>
            <ac:spMk id="9" creationId="{70325624-ECDE-4D26-9B37-1DE32FEFB01B}"/>
          </ac:spMkLst>
        </pc:spChg>
        <pc:spChg chg="mod">
          <ac:chgData name="Blake Cheek" userId="a4836236-b865-421e-989b-bc3d5c762cd0" providerId="ADAL" clId="{994A48DA-5196-4889-BBD2-DD5C72FD9B7C}" dt="2021-04-19T18:04:15.380" v="2484" actId="20577"/>
          <ac:spMkLst>
            <pc:docMk/>
            <pc:sldMk cId="3631601387" sldId="2134804919"/>
            <ac:spMk id="10" creationId="{15B9A9F8-7510-4012-BAAE-4A4695BE2859}"/>
          </ac:spMkLst>
        </pc:spChg>
        <pc:spChg chg="mod">
          <ac:chgData name="Blake Cheek" userId="a4836236-b865-421e-989b-bc3d5c762cd0" providerId="ADAL" clId="{994A48DA-5196-4889-BBD2-DD5C72FD9B7C}" dt="2021-04-19T14:03:46.749" v="967" actId="20577"/>
          <ac:spMkLst>
            <pc:docMk/>
            <pc:sldMk cId="3631601387" sldId="2134804919"/>
            <ac:spMk id="14" creationId="{D031CA3F-A9CD-437D-A44B-9084C2E5A306}"/>
          </ac:spMkLst>
        </pc:spChg>
      </pc:sldChg>
      <pc:sldChg chg="ord">
        <pc:chgData name="Blake Cheek" userId="a4836236-b865-421e-989b-bc3d5c762cd0" providerId="ADAL" clId="{994A48DA-5196-4889-BBD2-DD5C72FD9B7C}" dt="2021-04-19T18:18:12.972" v="2504"/>
        <pc:sldMkLst>
          <pc:docMk/>
          <pc:sldMk cId="2473008697" sldId="2134804925"/>
        </pc:sldMkLst>
      </pc:sldChg>
      <pc:sldChg chg="modSp add mod ord">
        <pc:chgData name="Blake Cheek" userId="a4836236-b865-421e-989b-bc3d5c762cd0" providerId="ADAL" clId="{994A48DA-5196-4889-BBD2-DD5C72FD9B7C}" dt="2021-04-19T18:25:47.120" v="2554" actId="207"/>
        <pc:sldMkLst>
          <pc:docMk/>
          <pc:sldMk cId="1927916615" sldId="2134804926"/>
        </pc:sldMkLst>
        <pc:spChg chg="mod">
          <ac:chgData name="Blake Cheek" userId="a4836236-b865-421e-989b-bc3d5c762cd0" providerId="ADAL" clId="{994A48DA-5196-4889-BBD2-DD5C72FD9B7C}" dt="2021-04-19T18:25:47.120" v="2554" actId="207"/>
          <ac:spMkLst>
            <pc:docMk/>
            <pc:sldMk cId="1927916615" sldId="2134804926"/>
            <ac:spMk id="12" creationId="{19914CBA-5367-4D95-BAE3-FE366747E99B}"/>
          </ac:spMkLst>
        </pc:spChg>
        <pc:spChg chg="mod">
          <ac:chgData name="Blake Cheek" userId="a4836236-b865-421e-989b-bc3d5c762cd0" providerId="ADAL" clId="{994A48DA-5196-4889-BBD2-DD5C72FD9B7C}" dt="2021-04-19T18:25:30.140" v="2551" actId="1076"/>
          <ac:spMkLst>
            <pc:docMk/>
            <pc:sldMk cId="1927916615" sldId="2134804926"/>
            <ac:spMk id="13" creationId="{E9C42010-9E10-48BD-BF5C-9F00E0F3AD14}"/>
          </ac:spMkLst>
        </pc:spChg>
      </pc:sldChg>
      <pc:sldMasterChg chg="modTransition modSldLayout">
        <pc:chgData name="Blake Cheek" userId="a4836236-b865-421e-989b-bc3d5c762cd0" providerId="ADAL" clId="{994A48DA-5196-4889-BBD2-DD5C72FD9B7C}" dt="2021-04-19T18:12:38.707" v="2501"/>
        <pc:sldMasterMkLst>
          <pc:docMk/>
          <pc:sldMasterMk cId="1948155284" sldId="2147484143"/>
        </pc:sldMasterMkLst>
        <pc:sldLayoutChg chg="modTransition">
          <pc:chgData name="Blake Cheek" userId="a4836236-b865-421e-989b-bc3d5c762cd0" providerId="ADAL" clId="{994A48DA-5196-4889-BBD2-DD5C72FD9B7C}" dt="2021-04-19T18:12:38.707" v="2501"/>
          <pc:sldLayoutMkLst>
            <pc:docMk/>
            <pc:sldMasterMk cId="1948155284" sldId="2147484143"/>
            <pc:sldLayoutMk cId="2851426590" sldId="2147484144"/>
          </pc:sldLayoutMkLst>
        </pc:sldLayoutChg>
        <pc:sldLayoutChg chg="modTransition">
          <pc:chgData name="Blake Cheek" userId="a4836236-b865-421e-989b-bc3d5c762cd0" providerId="ADAL" clId="{994A48DA-5196-4889-BBD2-DD5C72FD9B7C}" dt="2021-04-19T18:12:38.707" v="2501"/>
          <pc:sldLayoutMkLst>
            <pc:docMk/>
            <pc:sldMasterMk cId="1948155284" sldId="2147484143"/>
            <pc:sldLayoutMk cId="3548098664" sldId="2147484145"/>
          </pc:sldLayoutMkLst>
        </pc:sldLayoutChg>
      </pc:sldMasterChg>
    </pc:docChg>
  </pc:docChgLst>
  <pc:docChgLst>
    <pc:chgData name="Sarah Smith" userId="8c840193-2a8d-4e4e-a04f-5b3d60b111bf" providerId="ADAL" clId="{D0D2C73C-63E8-466F-B300-1BBD7B5472CD}"/>
    <pc:docChg chg="undo custSel mod addSld delSld modSld sldOrd delMainMaster modMainMaster">
      <pc:chgData name="Sarah Smith" userId="8c840193-2a8d-4e4e-a04f-5b3d60b111bf" providerId="ADAL" clId="{D0D2C73C-63E8-466F-B300-1BBD7B5472CD}" dt="2020-03-10T17:46:45.154" v="3495"/>
      <pc:docMkLst>
        <pc:docMk/>
      </pc:docMkLst>
      <pc:sldChg chg="modSp del">
        <pc:chgData name="Sarah Smith" userId="8c840193-2a8d-4e4e-a04f-5b3d60b111bf" providerId="ADAL" clId="{D0D2C73C-63E8-466F-B300-1BBD7B5472CD}" dt="2020-03-02T14:33:22.312" v="3016" actId="2696"/>
        <pc:sldMkLst>
          <pc:docMk/>
          <pc:sldMk cId="2391756236" sldId="258"/>
        </pc:sldMkLst>
        <pc:spChg chg="mod">
          <ac:chgData name="Sarah Smith" userId="8c840193-2a8d-4e4e-a04f-5b3d60b111bf" providerId="ADAL" clId="{D0D2C73C-63E8-466F-B300-1BBD7B5472CD}" dt="2020-03-02T14:15:18.318" v="2630" actId="2710"/>
          <ac:spMkLst>
            <pc:docMk/>
            <pc:sldMk cId="2391756236" sldId="258"/>
            <ac:spMk id="3" creationId="{624750F1-9675-4EAF-BE8E-6A3B458AD571}"/>
          </ac:spMkLst>
        </pc:spChg>
      </pc:sldChg>
      <pc:sldChg chg="modSp del">
        <pc:chgData name="Sarah Smith" userId="8c840193-2a8d-4e4e-a04f-5b3d60b111bf" providerId="ADAL" clId="{D0D2C73C-63E8-466F-B300-1BBD7B5472CD}" dt="2020-03-02T14:35:17.235" v="3041" actId="2696"/>
        <pc:sldMkLst>
          <pc:docMk/>
          <pc:sldMk cId="3048697302" sldId="259"/>
        </pc:sldMkLst>
        <pc:spChg chg="mod">
          <ac:chgData name="Sarah Smith" userId="8c840193-2a8d-4e4e-a04f-5b3d60b111bf" providerId="ADAL" clId="{D0D2C73C-63E8-466F-B300-1BBD7B5472CD}" dt="2020-03-02T14:15:29.584" v="2633" actId="1076"/>
          <ac:spMkLst>
            <pc:docMk/>
            <pc:sldMk cId="3048697302" sldId="259"/>
            <ac:spMk id="15" creationId="{BC7786DA-7A80-4DCE-8CB6-0FE4CF8C5C6A}"/>
          </ac:spMkLst>
        </pc:spChg>
      </pc:sldChg>
      <pc:sldChg chg="del">
        <pc:chgData name="Sarah Smith" userId="8c840193-2a8d-4e4e-a04f-5b3d60b111bf" providerId="ADAL" clId="{D0D2C73C-63E8-466F-B300-1BBD7B5472CD}" dt="2020-03-02T14:36:00.944" v="3052" actId="2696"/>
        <pc:sldMkLst>
          <pc:docMk/>
          <pc:sldMk cId="4140107484" sldId="260"/>
        </pc:sldMkLst>
      </pc:sldChg>
      <pc:sldChg chg="del">
        <pc:chgData name="Sarah Smith" userId="8c840193-2a8d-4e4e-a04f-5b3d60b111bf" providerId="ADAL" clId="{D0D2C73C-63E8-466F-B300-1BBD7B5472CD}" dt="2020-03-02T14:37:55.854" v="3079" actId="2696"/>
        <pc:sldMkLst>
          <pc:docMk/>
          <pc:sldMk cId="845238896" sldId="261"/>
        </pc:sldMkLst>
      </pc:sldChg>
      <pc:sldChg chg="del">
        <pc:chgData name="Sarah Smith" userId="8c840193-2a8d-4e4e-a04f-5b3d60b111bf" providerId="ADAL" clId="{D0D2C73C-63E8-466F-B300-1BBD7B5472CD}" dt="2020-03-02T14:39:21.128" v="3095" actId="2696"/>
        <pc:sldMkLst>
          <pc:docMk/>
          <pc:sldMk cId="2660219976" sldId="262"/>
        </pc:sldMkLst>
      </pc:sldChg>
      <pc:sldChg chg="modSp del">
        <pc:chgData name="Sarah Smith" userId="8c840193-2a8d-4e4e-a04f-5b3d60b111bf" providerId="ADAL" clId="{D0D2C73C-63E8-466F-B300-1BBD7B5472CD}" dt="2020-03-02T14:34:33.716" v="3028" actId="2696"/>
        <pc:sldMkLst>
          <pc:docMk/>
          <pc:sldMk cId="3105686614" sldId="263"/>
        </pc:sldMkLst>
        <pc:spChg chg="mod">
          <ac:chgData name="Sarah Smith" userId="8c840193-2a8d-4e4e-a04f-5b3d60b111bf" providerId="ADAL" clId="{D0D2C73C-63E8-466F-B300-1BBD7B5472CD}" dt="2020-03-02T14:15:26.300" v="2631" actId="2710"/>
          <ac:spMkLst>
            <pc:docMk/>
            <pc:sldMk cId="3105686614" sldId="263"/>
            <ac:spMk id="3" creationId="{624750F1-9675-4EAF-BE8E-6A3B458AD571}"/>
          </ac:spMkLst>
        </pc:spChg>
      </pc:sldChg>
      <pc:sldChg chg="add del">
        <pc:chgData name="Sarah Smith" userId="8c840193-2a8d-4e4e-a04f-5b3d60b111bf" providerId="ADAL" clId="{D0D2C73C-63E8-466F-B300-1BBD7B5472CD}" dt="2020-03-02T13:41:06.619" v="1"/>
        <pc:sldMkLst>
          <pc:docMk/>
          <pc:sldMk cId="2073379468" sldId="264"/>
        </pc:sldMkLst>
      </pc:sldChg>
      <pc:sldChg chg="add del setBg">
        <pc:chgData name="Sarah Smith" userId="8c840193-2a8d-4e4e-a04f-5b3d60b111bf" providerId="ADAL" clId="{D0D2C73C-63E8-466F-B300-1BBD7B5472CD}" dt="2020-03-02T13:41:18.582" v="3"/>
        <pc:sldMkLst>
          <pc:docMk/>
          <pc:sldMk cId="2165164295" sldId="264"/>
        </pc:sldMkLst>
      </pc:sldChg>
      <pc:sldChg chg="modSp add del ord">
        <pc:chgData name="Sarah Smith" userId="8c840193-2a8d-4e4e-a04f-5b3d60b111bf" providerId="ADAL" clId="{D0D2C73C-63E8-466F-B300-1BBD7B5472CD}" dt="2020-03-02T14:32:29.195" v="2997" actId="2696"/>
        <pc:sldMkLst>
          <pc:docMk/>
          <pc:sldMk cId="2779099216" sldId="264"/>
        </pc:sldMkLst>
        <pc:spChg chg="mod">
          <ac:chgData name="Sarah Smith" userId="8c840193-2a8d-4e4e-a04f-5b3d60b111bf" providerId="ADAL" clId="{D0D2C73C-63E8-466F-B300-1BBD7B5472CD}" dt="2020-03-02T13:41:38.470" v="32" actId="20577"/>
          <ac:spMkLst>
            <pc:docMk/>
            <pc:sldMk cId="2779099216" sldId="264"/>
            <ac:spMk id="2" creationId="{B3F87E77-7179-462B-B034-E24643501971}"/>
          </ac:spMkLst>
        </pc:spChg>
        <pc:spChg chg="mod">
          <ac:chgData name="Sarah Smith" userId="8c840193-2a8d-4e4e-a04f-5b3d60b111bf" providerId="ADAL" clId="{D0D2C73C-63E8-466F-B300-1BBD7B5472CD}" dt="2020-03-02T14:19:54.190" v="2979" actId="20577"/>
          <ac:spMkLst>
            <pc:docMk/>
            <pc:sldMk cId="2779099216" sldId="264"/>
            <ac:spMk id="3" creationId="{624750F1-9675-4EAF-BE8E-6A3B458AD571}"/>
          </ac:spMkLst>
        </pc:spChg>
        <pc:spChg chg="mod">
          <ac:chgData name="Sarah Smith" userId="8c840193-2a8d-4e4e-a04f-5b3d60b111bf" providerId="ADAL" clId="{D0D2C73C-63E8-466F-B300-1BBD7B5472CD}" dt="2020-03-02T13:42:00.755" v="49" actId="14100"/>
          <ac:spMkLst>
            <pc:docMk/>
            <pc:sldMk cId="2779099216" sldId="264"/>
            <ac:spMk id="6" creationId="{F0B27717-6EDC-4F76-A5AA-DC3CD40B8369}"/>
          </ac:spMkLst>
        </pc:spChg>
        <pc:spChg chg="mod">
          <ac:chgData name="Sarah Smith" userId="8c840193-2a8d-4e4e-a04f-5b3d60b111bf" providerId="ADAL" clId="{D0D2C73C-63E8-466F-B300-1BBD7B5472CD}" dt="2020-03-02T13:42:42.210" v="117" actId="20577"/>
          <ac:spMkLst>
            <pc:docMk/>
            <pc:sldMk cId="2779099216" sldId="264"/>
            <ac:spMk id="11" creationId="{B9E659C1-0E0E-402B-B6B5-E8B7C1505C81}"/>
          </ac:spMkLst>
        </pc:spChg>
      </pc:sldChg>
      <pc:sldChg chg="modSp add del">
        <pc:chgData name="Sarah Smith" userId="8c840193-2a8d-4e4e-a04f-5b3d60b111bf" providerId="ADAL" clId="{D0D2C73C-63E8-466F-B300-1BBD7B5472CD}" dt="2020-03-02T14:32:43.971" v="3001" actId="2696"/>
        <pc:sldMkLst>
          <pc:docMk/>
          <pc:sldMk cId="329417672" sldId="265"/>
        </pc:sldMkLst>
        <pc:spChg chg="mod">
          <ac:chgData name="Sarah Smith" userId="8c840193-2a8d-4e4e-a04f-5b3d60b111bf" providerId="ADAL" clId="{D0D2C73C-63E8-466F-B300-1BBD7B5472CD}" dt="2020-03-02T14:20:19.614" v="2988" actId="403"/>
          <ac:spMkLst>
            <pc:docMk/>
            <pc:sldMk cId="329417672" sldId="265"/>
            <ac:spMk id="2" creationId="{B3F87E77-7179-462B-B034-E24643501971}"/>
          </ac:spMkLst>
        </pc:spChg>
        <pc:spChg chg="mod">
          <ac:chgData name="Sarah Smith" userId="8c840193-2a8d-4e4e-a04f-5b3d60b111bf" providerId="ADAL" clId="{D0D2C73C-63E8-466F-B300-1BBD7B5472CD}" dt="2020-03-02T14:20:03.443" v="2984" actId="20577"/>
          <ac:spMkLst>
            <pc:docMk/>
            <pc:sldMk cId="329417672" sldId="265"/>
            <ac:spMk id="3" creationId="{624750F1-9675-4EAF-BE8E-6A3B458AD571}"/>
          </ac:spMkLst>
        </pc:spChg>
      </pc:sldChg>
      <pc:sldChg chg="add del setBg">
        <pc:chgData name="Sarah Smith" userId="8c840193-2a8d-4e4e-a04f-5b3d60b111bf" providerId="ADAL" clId="{D0D2C73C-63E8-466F-B300-1BBD7B5472CD}" dt="2020-03-02T13:51:26.283" v="1346"/>
        <pc:sldMkLst>
          <pc:docMk/>
          <pc:sldMk cId="4211586416" sldId="265"/>
        </pc:sldMkLst>
      </pc:sldChg>
      <pc:sldChg chg="add del setBg">
        <pc:chgData name="Sarah Smith" userId="8c840193-2a8d-4e4e-a04f-5b3d60b111bf" providerId="ADAL" clId="{D0D2C73C-63E8-466F-B300-1BBD7B5472CD}" dt="2020-03-02T14:07:11.854" v="2412"/>
        <pc:sldMkLst>
          <pc:docMk/>
          <pc:sldMk cId="1982709536" sldId="266"/>
        </pc:sldMkLst>
      </pc:sldChg>
      <pc:sldChg chg="addSp delSp modSp add del ord">
        <pc:chgData name="Sarah Smith" userId="8c840193-2a8d-4e4e-a04f-5b3d60b111bf" providerId="ADAL" clId="{D0D2C73C-63E8-466F-B300-1BBD7B5472CD}" dt="2020-03-02T14:39:53.895" v="3104" actId="2696"/>
        <pc:sldMkLst>
          <pc:docMk/>
          <pc:sldMk cId="2561715801" sldId="266"/>
        </pc:sldMkLst>
        <pc:spChg chg="mod">
          <ac:chgData name="Sarah Smith" userId="8c840193-2a8d-4e4e-a04f-5b3d60b111bf" providerId="ADAL" clId="{D0D2C73C-63E8-466F-B300-1BBD7B5472CD}" dt="2020-03-02T14:18:13.991" v="2677" actId="1076"/>
          <ac:spMkLst>
            <pc:docMk/>
            <pc:sldMk cId="2561715801" sldId="266"/>
            <ac:spMk id="2" creationId="{B3F87E77-7179-462B-B034-E24643501971}"/>
          </ac:spMkLst>
        </pc:spChg>
        <pc:spChg chg="add">
          <ac:chgData name="Sarah Smith" userId="8c840193-2a8d-4e4e-a04f-5b3d60b111bf" providerId="ADAL" clId="{D0D2C73C-63E8-466F-B300-1BBD7B5472CD}" dt="2020-03-02T14:07:33.094" v="2416"/>
          <ac:spMkLst>
            <pc:docMk/>
            <pc:sldMk cId="2561715801" sldId="266"/>
            <ac:spMk id="7" creationId="{ADA828B0-B4F2-4A94-B9DD-8F1FFAA4D502}"/>
          </ac:spMkLst>
        </pc:spChg>
        <pc:spChg chg="del">
          <ac:chgData name="Sarah Smith" userId="8c840193-2a8d-4e4e-a04f-5b3d60b111bf" providerId="ADAL" clId="{D0D2C73C-63E8-466F-B300-1BBD7B5472CD}" dt="2020-03-02T14:08:37.266" v="2436" actId="478"/>
          <ac:spMkLst>
            <pc:docMk/>
            <pc:sldMk cId="2561715801" sldId="266"/>
            <ac:spMk id="9" creationId="{8FAEA731-7A24-4C18-8F99-13E0EBD166E3}"/>
          </ac:spMkLst>
        </pc:spChg>
        <pc:spChg chg="mod">
          <ac:chgData name="Sarah Smith" userId="8c840193-2a8d-4e4e-a04f-5b3d60b111bf" providerId="ADAL" clId="{D0D2C73C-63E8-466F-B300-1BBD7B5472CD}" dt="2020-03-02T14:18:13.991" v="2677" actId="1076"/>
          <ac:spMkLst>
            <pc:docMk/>
            <pc:sldMk cId="2561715801" sldId="266"/>
            <ac:spMk id="11" creationId="{B9E659C1-0E0E-402B-B6B5-E8B7C1505C81}"/>
          </ac:spMkLst>
        </pc:spChg>
        <pc:spChg chg="mod">
          <ac:chgData name="Sarah Smith" userId="8c840193-2a8d-4e4e-a04f-5b3d60b111bf" providerId="ADAL" clId="{D0D2C73C-63E8-466F-B300-1BBD7B5472CD}" dt="2020-03-02T14:18:13.991" v="2677" actId="1076"/>
          <ac:spMkLst>
            <pc:docMk/>
            <pc:sldMk cId="2561715801" sldId="266"/>
            <ac:spMk id="12" creationId="{4EE58C33-36F7-46B9-839E-1014FCD71179}"/>
          </ac:spMkLst>
        </pc:spChg>
        <pc:spChg chg="add">
          <ac:chgData name="Sarah Smith" userId="8c840193-2a8d-4e4e-a04f-5b3d60b111bf" providerId="ADAL" clId="{D0D2C73C-63E8-466F-B300-1BBD7B5472CD}" dt="2020-03-02T14:11:13.697" v="2459"/>
          <ac:spMkLst>
            <pc:docMk/>
            <pc:sldMk cId="2561715801" sldId="266"/>
            <ac:spMk id="13" creationId="{68D51F13-BD9E-4C99-B37D-28EF4873D4BA}"/>
          </ac:spMkLst>
        </pc:spChg>
        <pc:spChg chg="del">
          <ac:chgData name="Sarah Smith" userId="8c840193-2a8d-4e4e-a04f-5b3d60b111bf" providerId="ADAL" clId="{D0D2C73C-63E8-466F-B300-1BBD7B5472CD}" dt="2020-03-02T14:07:24.468" v="2415" actId="478"/>
          <ac:spMkLst>
            <pc:docMk/>
            <pc:sldMk cId="2561715801" sldId="266"/>
            <ac:spMk id="15" creationId="{BC7786DA-7A80-4DCE-8CB6-0FE4CF8C5C6A}"/>
          </ac:spMkLst>
        </pc:spChg>
        <pc:spChg chg="add mod ord">
          <ac:chgData name="Sarah Smith" userId="8c840193-2a8d-4e4e-a04f-5b3d60b111bf" providerId="ADAL" clId="{D0D2C73C-63E8-466F-B300-1BBD7B5472CD}" dt="2020-03-02T14:13:33.130" v="2517" actId="14100"/>
          <ac:spMkLst>
            <pc:docMk/>
            <pc:sldMk cId="2561715801" sldId="266"/>
            <ac:spMk id="16" creationId="{FB7EB818-BAE3-4097-836E-605E77A12178}"/>
          </ac:spMkLst>
        </pc:spChg>
        <pc:graphicFrameChg chg="add mod modGraphic">
          <ac:chgData name="Sarah Smith" userId="8c840193-2a8d-4e4e-a04f-5b3d60b111bf" providerId="ADAL" clId="{D0D2C73C-63E8-466F-B300-1BBD7B5472CD}" dt="2020-03-02T14:13:23.785" v="2515" actId="1076"/>
          <ac:graphicFrameMkLst>
            <pc:docMk/>
            <pc:sldMk cId="2561715801" sldId="266"/>
            <ac:graphicFrameMk id="3" creationId="{76F18CE2-FD6F-4C22-90F9-CCBED1A7070A}"/>
          </ac:graphicFrameMkLst>
        </pc:graphicFrameChg>
        <pc:graphicFrameChg chg="add del mod modGraphic">
          <ac:chgData name="Sarah Smith" userId="8c840193-2a8d-4e4e-a04f-5b3d60b111bf" providerId="ADAL" clId="{D0D2C73C-63E8-466F-B300-1BBD7B5472CD}" dt="2020-03-02T14:12:24.444" v="2480" actId="478"/>
          <ac:graphicFrameMkLst>
            <pc:docMk/>
            <pc:sldMk cId="2561715801" sldId="266"/>
            <ac:graphicFrameMk id="8" creationId="{1D33C192-F9B0-4036-B36F-49CA34C20B2A}"/>
          </ac:graphicFrameMkLst>
        </pc:graphicFrameChg>
        <pc:picChg chg="add del">
          <ac:chgData name="Sarah Smith" userId="8c840193-2a8d-4e4e-a04f-5b3d60b111bf" providerId="ADAL" clId="{D0D2C73C-63E8-466F-B300-1BBD7B5472CD}" dt="2020-03-02T14:18:09.490" v="2666" actId="478"/>
          <ac:picMkLst>
            <pc:docMk/>
            <pc:sldMk cId="2561715801" sldId="266"/>
            <ac:picMk id="10" creationId="{19FE39FE-A686-411C-A469-C7724EE33D15}"/>
          </ac:picMkLst>
        </pc:picChg>
        <pc:picChg chg="add del">
          <ac:chgData name="Sarah Smith" userId="8c840193-2a8d-4e4e-a04f-5b3d60b111bf" providerId="ADAL" clId="{D0D2C73C-63E8-466F-B300-1BBD7B5472CD}" dt="2020-03-02T14:18:09.238" v="2665"/>
          <ac:picMkLst>
            <pc:docMk/>
            <pc:sldMk cId="2561715801" sldId="266"/>
            <ac:picMk id="17" creationId="{790FA46C-8C7D-454B-8EB6-A0B7798A25FB}"/>
          </ac:picMkLst>
        </pc:picChg>
      </pc:sldChg>
      <pc:sldChg chg="addSp delSp modSp add">
        <pc:chgData name="Sarah Smith" userId="8c840193-2a8d-4e4e-a04f-5b3d60b111bf" providerId="ADAL" clId="{D0D2C73C-63E8-466F-B300-1BBD7B5472CD}" dt="2020-03-02T16:23:47.213" v="3465" actId="207"/>
        <pc:sldMkLst>
          <pc:docMk/>
          <pc:sldMk cId="1960422036" sldId="267"/>
        </pc:sldMkLst>
        <pc:spChg chg="del">
          <ac:chgData name="Sarah Smith" userId="8c840193-2a8d-4e4e-a04f-5b3d60b111bf" providerId="ADAL" clId="{D0D2C73C-63E8-466F-B300-1BBD7B5472CD}" dt="2020-03-02T14:32:03.450" v="2992" actId="478"/>
          <ac:spMkLst>
            <pc:docMk/>
            <pc:sldMk cId="1960422036" sldId="267"/>
            <ac:spMk id="2" creationId="{584678D9-3C88-4514-BCC0-AB0950EC92D1}"/>
          </ac:spMkLst>
        </pc:spChg>
        <pc:spChg chg="del">
          <ac:chgData name="Sarah Smith" userId="8c840193-2a8d-4e4e-a04f-5b3d60b111bf" providerId="ADAL" clId="{D0D2C73C-63E8-466F-B300-1BBD7B5472CD}" dt="2020-03-02T14:32:04.449" v="2993" actId="478"/>
          <ac:spMkLst>
            <pc:docMk/>
            <pc:sldMk cId="1960422036" sldId="267"/>
            <ac:spMk id="3" creationId="{64058845-3A25-4C5D-99C6-34B1AA1AB29C}"/>
          </ac:spMkLst>
        </pc:spChg>
        <pc:spChg chg="add">
          <ac:chgData name="Sarah Smith" userId="8c840193-2a8d-4e4e-a04f-5b3d60b111bf" providerId="ADAL" clId="{D0D2C73C-63E8-466F-B300-1BBD7B5472CD}" dt="2020-03-02T14:32:16.349" v="2994"/>
          <ac:spMkLst>
            <pc:docMk/>
            <pc:sldMk cId="1960422036" sldId="267"/>
            <ac:spMk id="4" creationId="{E15C84C7-BA03-4003-9AF8-7648678240D4}"/>
          </ac:spMkLst>
        </pc:spChg>
        <pc:spChg chg="add mod">
          <ac:chgData name="Sarah Smith" userId="8c840193-2a8d-4e4e-a04f-5b3d60b111bf" providerId="ADAL" clId="{D0D2C73C-63E8-466F-B300-1BBD7B5472CD}" dt="2020-03-02T16:23:47.213" v="3465" actId="207"/>
          <ac:spMkLst>
            <pc:docMk/>
            <pc:sldMk cId="1960422036" sldId="267"/>
            <ac:spMk id="5" creationId="{F3AA6848-6C9F-484D-88C9-4CC364EF9259}"/>
          </ac:spMkLst>
        </pc:spChg>
        <pc:spChg chg="add">
          <ac:chgData name="Sarah Smith" userId="8c840193-2a8d-4e4e-a04f-5b3d60b111bf" providerId="ADAL" clId="{D0D2C73C-63E8-466F-B300-1BBD7B5472CD}" dt="2020-03-02T14:32:16.349" v="2994"/>
          <ac:spMkLst>
            <pc:docMk/>
            <pc:sldMk cId="1960422036" sldId="267"/>
            <ac:spMk id="6" creationId="{530D6B70-5184-4893-A9E2-61B5754CAF38}"/>
          </ac:spMkLst>
        </pc:spChg>
        <pc:spChg chg="add">
          <ac:chgData name="Sarah Smith" userId="8c840193-2a8d-4e4e-a04f-5b3d60b111bf" providerId="ADAL" clId="{D0D2C73C-63E8-466F-B300-1BBD7B5472CD}" dt="2020-03-02T14:32:27.586" v="2996"/>
          <ac:spMkLst>
            <pc:docMk/>
            <pc:sldMk cId="1960422036" sldId="267"/>
            <ac:spMk id="8" creationId="{C910A94B-65A8-48AB-A22B-5E9771814611}"/>
          </ac:spMkLst>
        </pc:spChg>
        <pc:spChg chg="add mod">
          <ac:chgData name="Sarah Smith" userId="8c840193-2a8d-4e4e-a04f-5b3d60b111bf" providerId="ADAL" clId="{D0D2C73C-63E8-466F-B300-1BBD7B5472CD}" dt="2020-03-02T16:20:12.797" v="3427" actId="207"/>
          <ac:spMkLst>
            <pc:docMk/>
            <pc:sldMk cId="1960422036" sldId="267"/>
            <ac:spMk id="9" creationId="{809393DB-BE62-42FD-A500-C082BA07F89D}"/>
          </ac:spMkLst>
        </pc:spChg>
        <pc:spChg chg="add mod">
          <ac:chgData name="Sarah Smith" userId="8c840193-2a8d-4e4e-a04f-5b3d60b111bf" providerId="ADAL" clId="{D0D2C73C-63E8-466F-B300-1BBD7B5472CD}" dt="2020-03-02T16:20:16.238" v="3428" actId="207"/>
          <ac:spMkLst>
            <pc:docMk/>
            <pc:sldMk cId="1960422036" sldId="267"/>
            <ac:spMk id="10" creationId="{F8F71E0A-500D-47AB-A96B-C6319AE01F48}"/>
          </ac:spMkLst>
        </pc:spChg>
        <pc:picChg chg="add">
          <ac:chgData name="Sarah Smith" userId="8c840193-2a8d-4e4e-a04f-5b3d60b111bf" providerId="ADAL" clId="{D0D2C73C-63E8-466F-B300-1BBD7B5472CD}" dt="2020-03-02T14:32:23.356" v="2995"/>
          <ac:picMkLst>
            <pc:docMk/>
            <pc:sldMk cId="1960422036" sldId="267"/>
            <ac:picMk id="7" creationId="{333C29EE-7B25-4F96-95B4-7338F1766465}"/>
          </ac:picMkLst>
        </pc:picChg>
      </pc:sldChg>
      <pc:sldChg chg="addSp delSp modSp add">
        <pc:chgData name="Sarah Smith" userId="8c840193-2a8d-4e4e-a04f-5b3d60b111bf" providerId="ADAL" clId="{D0D2C73C-63E8-466F-B300-1BBD7B5472CD}" dt="2020-03-02T16:23:43.616" v="3464" actId="207"/>
        <pc:sldMkLst>
          <pc:docMk/>
          <pc:sldMk cId="653817591" sldId="268"/>
        </pc:sldMkLst>
        <pc:spChg chg="mod">
          <ac:chgData name="Sarah Smith" userId="8c840193-2a8d-4e4e-a04f-5b3d60b111bf" providerId="ADAL" clId="{D0D2C73C-63E8-466F-B300-1BBD7B5472CD}" dt="2020-03-02T16:23:43.616" v="3464" actId="207"/>
          <ac:spMkLst>
            <pc:docMk/>
            <pc:sldMk cId="653817591" sldId="268"/>
            <ac:spMk id="5" creationId="{F3AA6848-6C9F-484D-88C9-4CC364EF9259}"/>
          </ac:spMkLst>
        </pc:spChg>
        <pc:spChg chg="del">
          <ac:chgData name="Sarah Smith" userId="8c840193-2a8d-4e4e-a04f-5b3d60b111bf" providerId="ADAL" clId="{D0D2C73C-63E8-466F-B300-1BBD7B5472CD}" dt="2020-03-02T14:32:38.186" v="2999" actId="478"/>
          <ac:spMkLst>
            <pc:docMk/>
            <pc:sldMk cId="653817591" sldId="268"/>
            <ac:spMk id="8" creationId="{C910A94B-65A8-48AB-A22B-5E9771814611}"/>
          </ac:spMkLst>
        </pc:spChg>
        <pc:spChg chg="del">
          <ac:chgData name="Sarah Smith" userId="8c840193-2a8d-4e4e-a04f-5b3d60b111bf" providerId="ADAL" clId="{D0D2C73C-63E8-466F-B300-1BBD7B5472CD}" dt="2020-03-02T14:32:38.186" v="2999" actId="478"/>
          <ac:spMkLst>
            <pc:docMk/>
            <pc:sldMk cId="653817591" sldId="268"/>
            <ac:spMk id="9" creationId="{809393DB-BE62-42FD-A500-C082BA07F89D}"/>
          </ac:spMkLst>
        </pc:spChg>
        <pc:spChg chg="del">
          <ac:chgData name="Sarah Smith" userId="8c840193-2a8d-4e4e-a04f-5b3d60b111bf" providerId="ADAL" clId="{D0D2C73C-63E8-466F-B300-1BBD7B5472CD}" dt="2020-03-02T14:32:38.186" v="2999" actId="478"/>
          <ac:spMkLst>
            <pc:docMk/>
            <pc:sldMk cId="653817591" sldId="268"/>
            <ac:spMk id="10" creationId="{F8F71E0A-500D-47AB-A96B-C6319AE01F48}"/>
          </ac:spMkLst>
        </pc:spChg>
        <pc:spChg chg="add">
          <ac:chgData name="Sarah Smith" userId="8c840193-2a8d-4e4e-a04f-5b3d60b111bf" providerId="ADAL" clId="{D0D2C73C-63E8-466F-B300-1BBD7B5472CD}" dt="2020-03-02T14:32:42.372" v="3000"/>
          <ac:spMkLst>
            <pc:docMk/>
            <pc:sldMk cId="653817591" sldId="268"/>
            <ac:spMk id="11" creationId="{4BCAB2BF-F1B4-4238-AA7F-EA7684B8BC38}"/>
          </ac:spMkLst>
        </pc:spChg>
        <pc:spChg chg="add mod">
          <ac:chgData name="Sarah Smith" userId="8c840193-2a8d-4e4e-a04f-5b3d60b111bf" providerId="ADAL" clId="{D0D2C73C-63E8-466F-B300-1BBD7B5472CD}" dt="2020-03-02T16:20:42.431" v="3431" actId="207"/>
          <ac:spMkLst>
            <pc:docMk/>
            <pc:sldMk cId="653817591" sldId="268"/>
            <ac:spMk id="12" creationId="{D8C5CB5B-562A-4EF0-8F58-863E530BE7CB}"/>
          </ac:spMkLst>
        </pc:spChg>
        <pc:spChg chg="add mod">
          <ac:chgData name="Sarah Smith" userId="8c840193-2a8d-4e4e-a04f-5b3d60b111bf" providerId="ADAL" clId="{D0D2C73C-63E8-466F-B300-1BBD7B5472CD}" dt="2020-03-02T16:20:21.130" v="3429" actId="207"/>
          <ac:spMkLst>
            <pc:docMk/>
            <pc:sldMk cId="653817591" sldId="268"/>
            <ac:spMk id="13" creationId="{BFCD97D8-6AA4-4077-BB22-6BBC661E0E78}"/>
          </ac:spMkLst>
        </pc:spChg>
      </pc:sldChg>
      <pc:sldChg chg="add del setBg">
        <pc:chgData name="Sarah Smith" userId="8c840193-2a8d-4e4e-a04f-5b3d60b111bf" providerId="ADAL" clId="{D0D2C73C-63E8-466F-B300-1BBD7B5472CD}" dt="2020-03-02T14:31:56.014" v="2991"/>
        <pc:sldMkLst>
          <pc:docMk/>
          <pc:sldMk cId="1605549407" sldId="268"/>
        </pc:sldMkLst>
      </pc:sldChg>
      <pc:sldChg chg="addSp delSp modSp add">
        <pc:chgData name="Sarah Smith" userId="8c840193-2a8d-4e4e-a04f-5b3d60b111bf" providerId="ADAL" clId="{D0D2C73C-63E8-466F-B300-1BBD7B5472CD}" dt="2020-03-02T16:23:37.493" v="3463" actId="207"/>
        <pc:sldMkLst>
          <pc:docMk/>
          <pc:sldMk cId="1855857144" sldId="269"/>
        </pc:sldMkLst>
        <pc:spChg chg="mod">
          <ac:chgData name="Sarah Smith" userId="8c840193-2a8d-4e4e-a04f-5b3d60b111bf" providerId="ADAL" clId="{D0D2C73C-63E8-466F-B300-1BBD7B5472CD}" dt="2020-03-02T16:23:37.493" v="3463" actId="207"/>
          <ac:spMkLst>
            <pc:docMk/>
            <pc:sldMk cId="1855857144" sldId="269"/>
            <ac:spMk id="5" creationId="{F3AA6848-6C9F-484D-88C9-4CC364EF9259}"/>
          </ac:spMkLst>
        </pc:spChg>
        <pc:spChg chg="mod">
          <ac:chgData name="Sarah Smith" userId="8c840193-2a8d-4e4e-a04f-5b3d60b111bf" providerId="ADAL" clId="{D0D2C73C-63E8-466F-B300-1BBD7B5472CD}" dt="2020-03-02T14:33:18.770" v="3015" actId="20577"/>
          <ac:spMkLst>
            <pc:docMk/>
            <pc:sldMk cId="1855857144" sldId="269"/>
            <ac:spMk id="6" creationId="{530D6B70-5184-4893-A9E2-61B5754CAF38}"/>
          </ac:spMkLst>
        </pc:spChg>
        <pc:spChg chg="add">
          <ac:chgData name="Sarah Smith" userId="8c840193-2a8d-4e4e-a04f-5b3d60b111bf" providerId="ADAL" clId="{D0D2C73C-63E8-466F-B300-1BBD7B5472CD}" dt="2020-03-02T14:32:58.334" v="3004"/>
          <ac:spMkLst>
            <pc:docMk/>
            <pc:sldMk cId="1855857144" sldId="269"/>
            <ac:spMk id="9" creationId="{70325624-ECDE-4D26-9B37-1DE32FEFB01B}"/>
          </ac:spMkLst>
        </pc:spChg>
        <pc:spChg chg="add mod">
          <ac:chgData name="Sarah Smith" userId="8c840193-2a8d-4e4e-a04f-5b3d60b111bf" providerId="ADAL" clId="{D0D2C73C-63E8-466F-B300-1BBD7B5472CD}" dt="2020-03-02T16:21:07.292" v="3434" actId="207"/>
          <ac:spMkLst>
            <pc:docMk/>
            <pc:sldMk cId="1855857144" sldId="269"/>
            <ac:spMk id="10" creationId="{15B9A9F8-7510-4012-BAAE-4A4695BE2859}"/>
          </ac:spMkLst>
        </pc:spChg>
        <pc:spChg chg="del">
          <ac:chgData name="Sarah Smith" userId="8c840193-2a8d-4e4e-a04f-5b3d60b111bf" providerId="ADAL" clId="{D0D2C73C-63E8-466F-B300-1BBD7B5472CD}" dt="2020-03-02T14:32:57.591" v="3003" actId="478"/>
          <ac:spMkLst>
            <pc:docMk/>
            <pc:sldMk cId="1855857144" sldId="269"/>
            <ac:spMk id="11" creationId="{4BCAB2BF-F1B4-4238-AA7F-EA7684B8BC38}"/>
          </ac:spMkLst>
        </pc:spChg>
        <pc:spChg chg="del">
          <ac:chgData name="Sarah Smith" userId="8c840193-2a8d-4e4e-a04f-5b3d60b111bf" providerId="ADAL" clId="{D0D2C73C-63E8-466F-B300-1BBD7B5472CD}" dt="2020-03-02T14:32:57.591" v="3003" actId="478"/>
          <ac:spMkLst>
            <pc:docMk/>
            <pc:sldMk cId="1855857144" sldId="269"/>
            <ac:spMk id="12" creationId="{D8C5CB5B-562A-4EF0-8F58-863E530BE7CB}"/>
          </ac:spMkLst>
        </pc:spChg>
        <pc:spChg chg="del">
          <ac:chgData name="Sarah Smith" userId="8c840193-2a8d-4e4e-a04f-5b3d60b111bf" providerId="ADAL" clId="{D0D2C73C-63E8-466F-B300-1BBD7B5472CD}" dt="2020-03-02T14:32:57.591" v="3003" actId="478"/>
          <ac:spMkLst>
            <pc:docMk/>
            <pc:sldMk cId="1855857144" sldId="269"/>
            <ac:spMk id="13" creationId="{BFCD97D8-6AA4-4077-BB22-6BBC661E0E78}"/>
          </ac:spMkLst>
        </pc:spChg>
        <pc:spChg chg="add mod">
          <ac:chgData name="Sarah Smith" userId="8c840193-2a8d-4e4e-a04f-5b3d60b111bf" providerId="ADAL" clId="{D0D2C73C-63E8-466F-B300-1BBD7B5472CD}" dt="2020-03-02T16:21:02.933" v="3433" actId="207"/>
          <ac:spMkLst>
            <pc:docMk/>
            <pc:sldMk cId="1855857144" sldId="269"/>
            <ac:spMk id="14" creationId="{D031CA3F-A9CD-437D-A44B-9084C2E5A306}"/>
          </ac:spMkLst>
        </pc:spChg>
      </pc:sldChg>
      <pc:sldChg chg="addSp delSp modSp add">
        <pc:chgData name="Sarah Smith" userId="8c840193-2a8d-4e4e-a04f-5b3d60b111bf" providerId="ADAL" clId="{D0D2C73C-63E8-466F-B300-1BBD7B5472CD}" dt="2020-03-02T16:23:33.960" v="3462" actId="207"/>
        <pc:sldMkLst>
          <pc:docMk/>
          <pc:sldMk cId="94443672" sldId="270"/>
        </pc:sldMkLst>
        <pc:spChg chg="mod">
          <ac:chgData name="Sarah Smith" userId="8c840193-2a8d-4e4e-a04f-5b3d60b111bf" providerId="ADAL" clId="{D0D2C73C-63E8-466F-B300-1BBD7B5472CD}" dt="2020-03-02T16:23:33.960" v="3462" actId="207"/>
          <ac:spMkLst>
            <pc:docMk/>
            <pc:sldMk cId="94443672" sldId="270"/>
            <ac:spMk id="5" creationId="{F3AA6848-6C9F-484D-88C9-4CC364EF9259}"/>
          </ac:spMkLst>
        </pc:spChg>
        <pc:spChg chg="del">
          <ac:chgData name="Sarah Smith" userId="8c840193-2a8d-4e4e-a04f-5b3d60b111bf" providerId="ADAL" clId="{D0D2C73C-63E8-466F-B300-1BBD7B5472CD}" dt="2020-03-02T14:33:32.238" v="3018" actId="478"/>
          <ac:spMkLst>
            <pc:docMk/>
            <pc:sldMk cId="94443672" sldId="270"/>
            <ac:spMk id="9" creationId="{70325624-ECDE-4D26-9B37-1DE32FEFB01B}"/>
          </ac:spMkLst>
        </pc:spChg>
        <pc:spChg chg="del">
          <ac:chgData name="Sarah Smith" userId="8c840193-2a8d-4e4e-a04f-5b3d60b111bf" providerId="ADAL" clId="{D0D2C73C-63E8-466F-B300-1BBD7B5472CD}" dt="2020-03-02T14:33:35.056" v="3020" actId="478"/>
          <ac:spMkLst>
            <pc:docMk/>
            <pc:sldMk cId="94443672" sldId="270"/>
            <ac:spMk id="10" creationId="{15B9A9F8-7510-4012-BAAE-4A4695BE2859}"/>
          </ac:spMkLst>
        </pc:spChg>
        <pc:spChg chg="add ord">
          <ac:chgData name="Sarah Smith" userId="8c840193-2a8d-4e4e-a04f-5b3d60b111bf" providerId="ADAL" clId="{D0D2C73C-63E8-466F-B300-1BBD7B5472CD}" dt="2020-03-02T14:33:50.681" v="3023" actId="167"/>
          <ac:spMkLst>
            <pc:docMk/>
            <pc:sldMk cId="94443672" sldId="270"/>
            <ac:spMk id="11" creationId="{8C5B47B3-3C60-4BD6-81C1-CBA1D2DB6F5B}"/>
          </ac:spMkLst>
        </pc:spChg>
        <pc:spChg chg="add">
          <ac:chgData name="Sarah Smith" userId="8c840193-2a8d-4e4e-a04f-5b3d60b111bf" providerId="ADAL" clId="{D0D2C73C-63E8-466F-B300-1BBD7B5472CD}" dt="2020-03-02T14:33:42.863" v="3021"/>
          <ac:spMkLst>
            <pc:docMk/>
            <pc:sldMk cId="94443672" sldId="270"/>
            <ac:spMk id="12" creationId="{1363CDB0-F667-4023-9D7B-AC09716470D2}"/>
          </ac:spMkLst>
        </pc:spChg>
        <pc:spChg chg="add mod">
          <ac:chgData name="Sarah Smith" userId="8c840193-2a8d-4e4e-a04f-5b3d60b111bf" providerId="ADAL" clId="{D0D2C73C-63E8-466F-B300-1BBD7B5472CD}" dt="2020-03-02T14:34:45.245" v="3031" actId="14100"/>
          <ac:spMkLst>
            <pc:docMk/>
            <pc:sldMk cId="94443672" sldId="270"/>
            <ac:spMk id="13" creationId="{4025B509-1E29-4325-9C4A-33C07D858F1C}"/>
          </ac:spMkLst>
        </pc:spChg>
        <pc:spChg chg="del">
          <ac:chgData name="Sarah Smith" userId="8c840193-2a8d-4e4e-a04f-5b3d60b111bf" providerId="ADAL" clId="{D0D2C73C-63E8-466F-B300-1BBD7B5472CD}" dt="2020-03-02T14:33:33.728" v="3019" actId="478"/>
          <ac:spMkLst>
            <pc:docMk/>
            <pc:sldMk cId="94443672" sldId="270"/>
            <ac:spMk id="14" creationId="{D031CA3F-A9CD-437D-A44B-9084C2E5A306}"/>
          </ac:spMkLst>
        </pc:spChg>
        <pc:spChg chg="add mod">
          <ac:chgData name="Sarah Smith" userId="8c840193-2a8d-4e4e-a04f-5b3d60b111bf" providerId="ADAL" clId="{D0D2C73C-63E8-466F-B300-1BBD7B5472CD}" dt="2020-03-02T16:21:21.242" v="3435" actId="207"/>
          <ac:spMkLst>
            <pc:docMk/>
            <pc:sldMk cId="94443672" sldId="270"/>
            <ac:spMk id="16" creationId="{37082DAC-95AC-4A8D-BF42-3D3582659D35}"/>
          </ac:spMkLst>
        </pc:spChg>
        <pc:picChg chg="del">
          <ac:chgData name="Sarah Smith" userId="8c840193-2a8d-4e4e-a04f-5b3d60b111bf" providerId="ADAL" clId="{D0D2C73C-63E8-466F-B300-1BBD7B5472CD}" dt="2020-03-02T14:33:59.670" v="3024" actId="478"/>
          <ac:picMkLst>
            <pc:docMk/>
            <pc:sldMk cId="94443672" sldId="270"/>
            <ac:picMk id="7" creationId="{333C29EE-7B25-4F96-95B4-7338F1766465}"/>
          </ac:picMkLst>
        </pc:picChg>
        <pc:picChg chg="add">
          <ac:chgData name="Sarah Smith" userId="8c840193-2a8d-4e4e-a04f-5b3d60b111bf" providerId="ADAL" clId="{D0D2C73C-63E8-466F-B300-1BBD7B5472CD}" dt="2020-03-02T14:33:42.863" v="3021"/>
          <ac:picMkLst>
            <pc:docMk/>
            <pc:sldMk cId="94443672" sldId="270"/>
            <ac:picMk id="15" creationId="{C2BD019E-A334-4C7E-AA2C-93E5348F5EBC}"/>
          </ac:picMkLst>
        </pc:picChg>
        <pc:picChg chg="add del">
          <ac:chgData name="Sarah Smith" userId="8c840193-2a8d-4e4e-a04f-5b3d60b111bf" providerId="ADAL" clId="{D0D2C73C-63E8-466F-B300-1BBD7B5472CD}" dt="2020-03-02T14:33:47.919" v="3022" actId="478"/>
          <ac:picMkLst>
            <pc:docMk/>
            <pc:sldMk cId="94443672" sldId="270"/>
            <ac:picMk id="17" creationId="{D622FA17-2771-4E4C-BFF4-23F5CCF0D403}"/>
          </ac:picMkLst>
        </pc:picChg>
        <pc:picChg chg="add">
          <ac:chgData name="Sarah Smith" userId="8c840193-2a8d-4e4e-a04f-5b3d60b111bf" providerId="ADAL" clId="{D0D2C73C-63E8-466F-B300-1BBD7B5472CD}" dt="2020-03-02T14:33:59.913" v="3025"/>
          <ac:picMkLst>
            <pc:docMk/>
            <pc:sldMk cId="94443672" sldId="270"/>
            <ac:picMk id="18" creationId="{E0B7DEEA-096D-4164-9EE7-1E64A114A66D}"/>
          </ac:picMkLst>
        </pc:picChg>
      </pc:sldChg>
      <pc:sldChg chg="addSp delSp modSp add">
        <pc:chgData name="Sarah Smith" userId="8c840193-2a8d-4e4e-a04f-5b3d60b111bf" providerId="ADAL" clId="{D0D2C73C-63E8-466F-B300-1BBD7B5472CD}" dt="2020-03-03T20:57:04.400" v="3494" actId="1076"/>
        <pc:sldMkLst>
          <pc:docMk/>
          <pc:sldMk cId="969414237" sldId="271"/>
        </pc:sldMkLst>
        <pc:spChg chg="mod">
          <ac:chgData name="Sarah Smith" userId="8c840193-2a8d-4e4e-a04f-5b3d60b111bf" providerId="ADAL" clId="{D0D2C73C-63E8-466F-B300-1BBD7B5472CD}" dt="2020-03-02T16:23:27.401" v="3461" actId="207"/>
          <ac:spMkLst>
            <pc:docMk/>
            <pc:sldMk cId="969414237" sldId="271"/>
            <ac:spMk id="5" creationId="{F3AA6848-6C9F-484D-88C9-4CC364EF9259}"/>
          </ac:spMkLst>
        </pc:spChg>
        <pc:spChg chg="del">
          <ac:chgData name="Sarah Smith" userId="8c840193-2a8d-4e4e-a04f-5b3d60b111bf" providerId="ADAL" clId="{D0D2C73C-63E8-466F-B300-1BBD7B5472CD}" dt="2020-03-02T14:35:03.359" v="3038" actId="478"/>
          <ac:spMkLst>
            <pc:docMk/>
            <pc:sldMk cId="969414237" sldId="271"/>
            <ac:spMk id="11" creationId="{8C5B47B3-3C60-4BD6-81C1-CBA1D2DB6F5B}"/>
          </ac:spMkLst>
        </pc:spChg>
        <pc:spChg chg="del">
          <ac:chgData name="Sarah Smith" userId="8c840193-2a8d-4e4e-a04f-5b3d60b111bf" providerId="ADAL" clId="{D0D2C73C-63E8-466F-B300-1BBD7B5472CD}" dt="2020-03-02T14:35:01.758" v="3037" actId="478"/>
          <ac:spMkLst>
            <pc:docMk/>
            <pc:sldMk cId="969414237" sldId="271"/>
            <ac:spMk id="12" creationId="{1363CDB0-F667-4023-9D7B-AC09716470D2}"/>
          </ac:spMkLst>
        </pc:spChg>
        <pc:spChg chg="del mod">
          <ac:chgData name="Sarah Smith" userId="8c840193-2a8d-4e4e-a04f-5b3d60b111bf" providerId="ADAL" clId="{D0D2C73C-63E8-466F-B300-1BBD7B5472CD}" dt="2020-03-02T14:35:05.110" v="3039" actId="478"/>
          <ac:spMkLst>
            <pc:docMk/>
            <pc:sldMk cId="969414237" sldId="271"/>
            <ac:spMk id="13" creationId="{4025B509-1E29-4325-9C4A-33C07D858F1C}"/>
          </ac:spMkLst>
        </pc:spChg>
        <pc:spChg chg="add mod">
          <ac:chgData name="Sarah Smith" userId="8c840193-2a8d-4e4e-a04f-5b3d60b111bf" providerId="ADAL" clId="{D0D2C73C-63E8-466F-B300-1BBD7B5472CD}" dt="2020-03-03T20:57:04.400" v="3494" actId="1076"/>
          <ac:spMkLst>
            <pc:docMk/>
            <pc:sldMk cId="969414237" sldId="271"/>
            <ac:spMk id="14" creationId="{9065E713-3942-4C40-AA4C-2EBEA40BB2D3}"/>
          </ac:spMkLst>
        </pc:spChg>
        <pc:spChg chg="del">
          <ac:chgData name="Sarah Smith" userId="8c840193-2a8d-4e4e-a04f-5b3d60b111bf" providerId="ADAL" clId="{D0D2C73C-63E8-466F-B300-1BBD7B5472CD}" dt="2020-03-02T14:34:56.502" v="3034" actId="478"/>
          <ac:spMkLst>
            <pc:docMk/>
            <pc:sldMk cId="969414237" sldId="271"/>
            <ac:spMk id="16" creationId="{37082DAC-95AC-4A8D-BF42-3D3582659D35}"/>
          </ac:spMkLst>
        </pc:spChg>
        <pc:spChg chg="add">
          <ac:chgData name="Sarah Smith" userId="8c840193-2a8d-4e4e-a04f-5b3d60b111bf" providerId="ADAL" clId="{D0D2C73C-63E8-466F-B300-1BBD7B5472CD}" dt="2020-03-02T14:35:14.332" v="3040"/>
          <ac:spMkLst>
            <pc:docMk/>
            <pc:sldMk cId="969414237" sldId="271"/>
            <ac:spMk id="17" creationId="{0C714A08-7E8E-4403-80BC-A77B3AC2550B}"/>
          </ac:spMkLst>
        </pc:spChg>
        <pc:spChg chg="add mod">
          <ac:chgData name="Sarah Smith" userId="8c840193-2a8d-4e4e-a04f-5b3d60b111bf" providerId="ADAL" clId="{D0D2C73C-63E8-466F-B300-1BBD7B5472CD}" dt="2020-03-03T20:57:01.990" v="3492" actId="207"/>
          <ac:spMkLst>
            <pc:docMk/>
            <pc:sldMk cId="969414237" sldId="271"/>
            <ac:spMk id="20" creationId="{AD2DB7BE-68B4-4315-BF1D-6EA76AD57AC9}"/>
          </ac:spMkLst>
        </pc:spChg>
        <pc:spChg chg="add mod">
          <ac:chgData name="Sarah Smith" userId="8c840193-2a8d-4e4e-a04f-5b3d60b111bf" providerId="ADAL" clId="{D0D2C73C-63E8-466F-B300-1BBD7B5472CD}" dt="2020-03-02T14:35:20.409" v="3042" actId="12"/>
          <ac:spMkLst>
            <pc:docMk/>
            <pc:sldMk cId="969414237" sldId="271"/>
            <ac:spMk id="21" creationId="{D11A460E-CE35-4FA5-AF1E-A0CBA6498C54}"/>
          </ac:spMkLst>
        </pc:spChg>
        <pc:spChg chg="add">
          <ac:chgData name="Sarah Smith" userId="8c840193-2a8d-4e4e-a04f-5b3d60b111bf" providerId="ADAL" clId="{D0D2C73C-63E8-466F-B300-1BBD7B5472CD}" dt="2020-03-02T14:35:14.332" v="3040"/>
          <ac:spMkLst>
            <pc:docMk/>
            <pc:sldMk cId="969414237" sldId="271"/>
            <ac:spMk id="22" creationId="{4347EBF4-EE79-49D3-87ED-B931D63B5C68}"/>
          </ac:spMkLst>
        </pc:spChg>
        <pc:picChg chg="del">
          <ac:chgData name="Sarah Smith" userId="8c840193-2a8d-4e4e-a04f-5b3d60b111bf" providerId="ADAL" clId="{D0D2C73C-63E8-466F-B300-1BBD7B5472CD}" dt="2020-03-02T14:34:53.479" v="3033" actId="478"/>
          <ac:picMkLst>
            <pc:docMk/>
            <pc:sldMk cId="969414237" sldId="271"/>
            <ac:picMk id="15" creationId="{C2BD019E-A334-4C7E-AA2C-93E5348F5EBC}"/>
          </ac:picMkLst>
        </pc:picChg>
        <pc:picChg chg="del">
          <ac:chgData name="Sarah Smith" userId="8c840193-2a8d-4e4e-a04f-5b3d60b111bf" providerId="ADAL" clId="{D0D2C73C-63E8-466F-B300-1BBD7B5472CD}" dt="2020-03-02T14:34:59.132" v="3035" actId="478"/>
          <ac:picMkLst>
            <pc:docMk/>
            <pc:sldMk cId="969414237" sldId="271"/>
            <ac:picMk id="18" creationId="{E0B7DEEA-096D-4164-9EE7-1E64A114A66D}"/>
          </ac:picMkLst>
        </pc:picChg>
        <pc:picChg chg="add">
          <ac:chgData name="Sarah Smith" userId="8c840193-2a8d-4e4e-a04f-5b3d60b111bf" providerId="ADAL" clId="{D0D2C73C-63E8-466F-B300-1BBD7B5472CD}" dt="2020-03-02T14:35:14.332" v="3040"/>
          <ac:picMkLst>
            <pc:docMk/>
            <pc:sldMk cId="969414237" sldId="271"/>
            <ac:picMk id="19" creationId="{67534488-EAFC-4B26-B8D3-D1974EA4F92A}"/>
          </ac:picMkLst>
        </pc:picChg>
      </pc:sldChg>
      <pc:sldChg chg="addSp delSp modSp add">
        <pc:chgData name="Sarah Smith" userId="8c840193-2a8d-4e4e-a04f-5b3d60b111bf" providerId="ADAL" clId="{D0D2C73C-63E8-466F-B300-1BBD7B5472CD}" dt="2020-03-02T16:23:23.616" v="3460" actId="207"/>
        <pc:sldMkLst>
          <pc:docMk/>
          <pc:sldMk cId="2483431128" sldId="272"/>
        </pc:sldMkLst>
        <pc:spChg chg="del">
          <ac:chgData name="Sarah Smith" userId="8c840193-2a8d-4e4e-a04f-5b3d60b111bf" providerId="ADAL" clId="{D0D2C73C-63E8-466F-B300-1BBD7B5472CD}" dt="2020-03-02T14:36:58.997" v="3063" actId="478"/>
          <ac:spMkLst>
            <pc:docMk/>
            <pc:sldMk cId="2483431128" sldId="272"/>
            <ac:spMk id="4" creationId="{E15C84C7-BA03-4003-9AF8-7648678240D4}"/>
          </ac:spMkLst>
        </pc:spChg>
        <pc:spChg chg="del mod">
          <ac:chgData name="Sarah Smith" userId="8c840193-2a8d-4e4e-a04f-5b3d60b111bf" providerId="ADAL" clId="{D0D2C73C-63E8-466F-B300-1BBD7B5472CD}" dt="2020-03-02T14:37:15.964" v="3069" actId="478"/>
          <ac:spMkLst>
            <pc:docMk/>
            <pc:sldMk cId="2483431128" sldId="272"/>
            <ac:spMk id="5" creationId="{F3AA6848-6C9F-484D-88C9-4CC364EF9259}"/>
          </ac:spMkLst>
        </pc:spChg>
        <pc:spChg chg="del">
          <ac:chgData name="Sarah Smith" userId="8c840193-2a8d-4e4e-a04f-5b3d60b111bf" providerId="ADAL" clId="{D0D2C73C-63E8-466F-B300-1BBD7B5472CD}" dt="2020-03-02T14:37:21.628" v="3072" actId="478"/>
          <ac:spMkLst>
            <pc:docMk/>
            <pc:sldMk cId="2483431128" sldId="272"/>
            <ac:spMk id="6" creationId="{530D6B70-5184-4893-A9E2-61B5754CAF38}"/>
          </ac:spMkLst>
        </pc:spChg>
        <pc:spChg chg="add mod">
          <ac:chgData name="Sarah Smith" userId="8c840193-2a8d-4e4e-a04f-5b3d60b111bf" providerId="ADAL" clId="{D0D2C73C-63E8-466F-B300-1BBD7B5472CD}" dt="2020-03-02T14:37:35.307" v="3076" actId="1076"/>
          <ac:spMkLst>
            <pc:docMk/>
            <pc:sldMk cId="2483431128" sldId="272"/>
            <ac:spMk id="12" creationId="{19914CBA-5367-4D95-BAE3-FE366747E99B}"/>
          </ac:spMkLst>
        </pc:spChg>
        <pc:spChg chg="add">
          <ac:chgData name="Sarah Smith" userId="8c840193-2a8d-4e4e-a04f-5b3d60b111bf" providerId="ADAL" clId="{D0D2C73C-63E8-466F-B300-1BBD7B5472CD}" dt="2020-03-02T14:35:47.863" v="3050"/>
          <ac:spMkLst>
            <pc:docMk/>
            <pc:sldMk cId="2483431128" sldId="272"/>
            <ac:spMk id="13" creationId="{E9C42010-9E10-48BD-BF5C-9F00E0F3AD14}"/>
          </ac:spMkLst>
        </pc:spChg>
        <pc:spChg chg="del">
          <ac:chgData name="Sarah Smith" userId="8c840193-2a8d-4e4e-a04f-5b3d60b111bf" providerId="ADAL" clId="{D0D2C73C-63E8-466F-B300-1BBD7B5472CD}" dt="2020-03-02T14:35:27.302" v="3044" actId="478"/>
          <ac:spMkLst>
            <pc:docMk/>
            <pc:sldMk cId="2483431128" sldId="272"/>
            <ac:spMk id="14" creationId="{9065E713-3942-4C40-AA4C-2EBEA40BB2D3}"/>
          </ac:spMkLst>
        </pc:spChg>
        <pc:spChg chg="add mod">
          <ac:chgData name="Sarah Smith" userId="8c840193-2a8d-4e4e-a04f-5b3d60b111bf" providerId="ADAL" clId="{D0D2C73C-63E8-466F-B300-1BBD7B5472CD}" dt="2020-03-02T16:21:31.966" v="3436" actId="207"/>
          <ac:spMkLst>
            <pc:docMk/>
            <pc:sldMk cId="2483431128" sldId="272"/>
            <ac:spMk id="15" creationId="{94533120-2A3B-4D24-8538-87BC89E420C7}"/>
          </ac:spMkLst>
        </pc:spChg>
        <pc:spChg chg="add mod">
          <ac:chgData name="Sarah Smith" userId="8c840193-2a8d-4e4e-a04f-5b3d60b111bf" providerId="ADAL" clId="{D0D2C73C-63E8-466F-B300-1BBD7B5472CD}" dt="2020-03-02T14:36:04.894" v="3053" actId="12"/>
          <ac:spMkLst>
            <pc:docMk/>
            <pc:sldMk cId="2483431128" sldId="272"/>
            <ac:spMk id="18" creationId="{C8D034B7-0449-44D5-98A5-AC565C61BDC2}"/>
          </ac:spMkLst>
        </pc:spChg>
        <pc:spChg chg="del">
          <ac:chgData name="Sarah Smith" userId="8c840193-2a8d-4e4e-a04f-5b3d60b111bf" providerId="ADAL" clId="{D0D2C73C-63E8-466F-B300-1BBD7B5472CD}" dt="2020-03-02T14:35:33.421" v="3048" actId="478"/>
          <ac:spMkLst>
            <pc:docMk/>
            <pc:sldMk cId="2483431128" sldId="272"/>
            <ac:spMk id="20" creationId="{AD2DB7BE-68B4-4315-BF1D-6EA76AD57AC9}"/>
          </ac:spMkLst>
        </pc:spChg>
        <pc:spChg chg="del">
          <ac:chgData name="Sarah Smith" userId="8c840193-2a8d-4e4e-a04f-5b3d60b111bf" providerId="ADAL" clId="{D0D2C73C-63E8-466F-B300-1BBD7B5472CD}" dt="2020-03-02T14:35:32.015" v="3047" actId="478"/>
          <ac:spMkLst>
            <pc:docMk/>
            <pc:sldMk cId="2483431128" sldId="272"/>
            <ac:spMk id="21" creationId="{D11A460E-CE35-4FA5-AF1E-A0CBA6498C54}"/>
          </ac:spMkLst>
        </pc:spChg>
        <pc:spChg chg="del mod">
          <ac:chgData name="Sarah Smith" userId="8c840193-2a8d-4e4e-a04f-5b3d60b111bf" providerId="ADAL" clId="{D0D2C73C-63E8-466F-B300-1BBD7B5472CD}" dt="2020-03-02T14:35:30.382" v="3046" actId="478"/>
          <ac:spMkLst>
            <pc:docMk/>
            <pc:sldMk cId="2483431128" sldId="272"/>
            <ac:spMk id="22" creationId="{4347EBF4-EE79-49D3-87ED-B931D63B5C68}"/>
          </ac:spMkLst>
        </pc:spChg>
        <pc:spChg chg="add del mod">
          <ac:chgData name="Sarah Smith" userId="8c840193-2a8d-4e4e-a04f-5b3d60b111bf" providerId="ADAL" clId="{D0D2C73C-63E8-466F-B300-1BBD7B5472CD}" dt="2020-03-02T14:37:19.835" v="3070" actId="478"/>
          <ac:spMkLst>
            <pc:docMk/>
            <pc:sldMk cId="2483431128" sldId="272"/>
            <ac:spMk id="23" creationId="{6D4ECE96-F4FC-48B1-A4E1-06FB3B2A06DD}"/>
          </ac:spMkLst>
        </pc:spChg>
        <pc:spChg chg="add del">
          <ac:chgData name="Sarah Smith" userId="8c840193-2a8d-4e4e-a04f-5b3d60b111bf" providerId="ADAL" clId="{D0D2C73C-63E8-466F-B300-1BBD7B5472CD}" dt="2020-03-02T14:37:20.836" v="3071" actId="478"/>
          <ac:spMkLst>
            <pc:docMk/>
            <pc:sldMk cId="2483431128" sldId="272"/>
            <ac:spMk id="24" creationId="{B42723D2-D8C8-41AC-8413-F71A82B68B18}"/>
          </ac:spMkLst>
        </pc:spChg>
        <pc:spChg chg="add mod">
          <ac:chgData name="Sarah Smith" userId="8c840193-2a8d-4e4e-a04f-5b3d60b111bf" providerId="ADAL" clId="{D0D2C73C-63E8-466F-B300-1BBD7B5472CD}" dt="2020-03-02T16:23:23.616" v="3460" actId="207"/>
          <ac:spMkLst>
            <pc:docMk/>
            <pc:sldMk cId="2483431128" sldId="272"/>
            <ac:spMk id="25" creationId="{14CD1DD8-E0F7-4000-8B52-2D617EACD0A7}"/>
          </ac:spMkLst>
        </pc:spChg>
        <pc:spChg chg="add">
          <ac:chgData name="Sarah Smith" userId="8c840193-2a8d-4e4e-a04f-5b3d60b111bf" providerId="ADAL" clId="{D0D2C73C-63E8-466F-B300-1BBD7B5472CD}" dt="2020-03-02T14:37:41.479" v="3077"/>
          <ac:spMkLst>
            <pc:docMk/>
            <pc:sldMk cId="2483431128" sldId="272"/>
            <ac:spMk id="26" creationId="{B2DDE167-89B2-4001-BE39-40EF18FEA7E0}"/>
          </ac:spMkLst>
        </pc:spChg>
        <pc:picChg chg="add mod modCrop">
          <ac:chgData name="Sarah Smith" userId="8c840193-2a8d-4e4e-a04f-5b3d60b111bf" providerId="ADAL" clId="{D0D2C73C-63E8-466F-B300-1BBD7B5472CD}" dt="2020-03-02T14:37:28.228" v="3075" actId="1038"/>
          <ac:picMkLst>
            <pc:docMk/>
            <pc:sldMk cId="2483431128" sldId="272"/>
            <ac:picMk id="11" creationId="{0BA32061-DC5A-4521-A2F9-83D1593E3143}"/>
          </ac:picMkLst>
        </pc:picChg>
        <pc:picChg chg="add">
          <ac:chgData name="Sarah Smith" userId="8c840193-2a8d-4e4e-a04f-5b3d60b111bf" providerId="ADAL" clId="{D0D2C73C-63E8-466F-B300-1BBD7B5472CD}" dt="2020-03-02T14:35:47.863" v="3050"/>
          <ac:picMkLst>
            <pc:docMk/>
            <pc:sldMk cId="2483431128" sldId="272"/>
            <ac:picMk id="16" creationId="{9A27CEC8-4236-4955-B677-3030ABD1B72C}"/>
          </ac:picMkLst>
        </pc:picChg>
        <pc:picChg chg="del">
          <ac:chgData name="Sarah Smith" userId="8c840193-2a8d-4e4e-a04f-5b3d60b111bf" providerId="ADAL" clId="{D0D2C73C-63E8-466F-B300-1BBD7B5472CD}" dt="2020-03-02T14:35:39.346" v="3049" actId="478"/>
          <ac:picMkLst>
            <pc:docMk/>
            <pc:sldMk cId="2483431128" sldId="272"/>
            <ac:picMk id="19" creationId="{67534488-EAFC-4B26-B8D3-D1974EA4F92A}"/>
          </ac:picMkLst>
        </pc:picChg>
      </pc:sldChg>
      <pc:sldChg chg="addSp delSp modSp add">
        <pc:chgData name="Sarah Smith" userId="8c840193-2a8d-4e4e-a04f-5b3d60b111bf" providerId="ADAL" clId="{D0D2C73C-63E8-466F-B300-1BBD7B5472CD}" dt="2020-03-02T16:23:19.776" v="3459" actId="207"/>
        <pc:sldMkLst>
          <pc:docMk/>
          <pc:sldMk cId="889097394" sldId="273"/>
        </pc:sldMkLst>
        <pc:spChg chg="del">
          <ac:chgData name="Sarah Smith" userId="8c840193-2a8d-4e4e-a04f-5b3d60b111bf" providerId="ADAL" clId="{D0D2C73C-63E8-466F-B300-1BBD7B5472CD}" dt="2020-03-02T14:36:39.282" v="3056" actId="478"/>
          <ac:spMkLst>
            <pc:docMk/>
            <pc:sldMk cId="889097394" sldId="273"/>
            <ac:spMk id="12" creationId="{19914CBA-5367-4D95-BAE3-FE366747E99B}"/>
          </ac:spMkLst>
        </pc:spChg>
        <pc:spChg chg="del">
          <ac:chgData name="Sarah Smith" userId="8c840193-2a8d-4e4e-a04f-5b3d60b111bf" providerId="ADAL" clId="{D0D2C73C-63E8-466F-B300-1BBD7B5472CD}" dt="2020-03-02T14:36:45.118" v="3059" actId="478"/>
          <ac:spMkLst>
            <pc:docMk/>
            <pc:sldMk cId="889097394" sldId="273"/>
            <ac:spMk id="13" creationId="{E9C42010-9E10-48BD-BF5C-9F00E0F3AD14}"/>
          </ac:spMkLst>
        </pc:spChg>
        <pc:spChg chg="add">
          <ac:chgData name="Sarah Smith" userId="8c840193-2a8d-4e4e-a04f-5b3d60b111bf" providerId="ADAL" clId="{D0D2C73C-63E8-466F-B300-1BBD7B5472CD}" dt="2020-03-02T14:37:53.970" v="3078"/>
          <ac:spMkLst>
            <pc:docMk/>
            <pc:sldMk cId="889097394" sldId="273"/>
            <ac:spMk id="14" creationId="{C44851B1-91FB-4981-8463-81B970DB22A6}"/>
          </ac:spMkLst>
        </pc:spChg>
        <pc:spChg chg="del">
          <ac:chgData name="Sarah Smith" userId="8c840193-2a8d-4e4e-a04f-5b3d60b111bf" providerId="ADAL" clId="{D0D2C73C-63E8-466F-B300-1BBD7B5472CD}" dt="2020-03-02T14:36:45.118" v="3059" actId="478"/>
          <ac:spMkLst>
            <pc:docMk/>
            <pc:sldMk cId="889097394" sldId="273"/>
            <ac:spMk id="15" creationId="{94533120-2A3B-4D24-8538-87BC89E420C7}"/>
          </ac:spMkLst>
        </pc:spChg>
        <pc:spChg chg="del mod">
          <ac:chgData name="Sarah Smith" userId="8c840193-2a8d-4e4e-a04f-5b3d60b111bf" providerId="ADAL" clId="{D0D2C73C-63E8-466F-B300-1BBD7B5472CD}" dt="2020-03-02T14:36:45.118" v="3059" actId="478"/>
          <ac:spMkLst>
            <pc:docMk/>
            <pc:sldMk cId="889097394" sldId="273"/>
            <ac:spMk id="18" creationId="{C8D034B7-0449-44D5-98A5-AC565C61BDC2}"/>
          </ac:spMkLst>
        </pc:spChg>
        <pc:spChg chg="add">
          <ac:chgData name="Sarah Smith" userId="8c840193-2a8d-4e4e-a04f-5b3d60b111bf" providerId="ADAL" clId="{D0D2C73C-63E8-466F-B300-1BBD7B5472CD}" dt="2020-03-02T14:37:53.970" v="3078"/>
          <ac:spMkLst>
            <pc:docMk/>
            <pc:sldMk cId="889097394" sldId="273"/>
            <ac:spMk id="19" creationId="{88D6C268-F565-4628-BE95-1A9FB436EC04}"/>
          </ac:spMkLst>
        </pc:spChg>
        <pc:spChg chg="add mod">
          <ac:chgData name="Sarah Smith" userId="8c840193-2a8d-4e4e-a04f-5b3d60b111bf" providerId="ADAL" clId="{D0D2C73C-63E8-466F-B300-1BBD7B5472CD}" dt="2020-03-02T16:21:36.751" v="3437" actId="207"/>
          <ac:spMkLst>
            <pc:docMk/>
            <pc:sldMk cId="889097394" sldId="273"/>
            <ac:spMk id="21" creationId="{F6CAA905-B816-4CF9-91CE-D0F8D5668C71}"/>
          </ac:spMkLst>
        </pc:spChg>
        <pc:spChg chg="add">
          <ac:chgData name="Sarah Smith" userId="8c840193-2a8d-4e4e-a04f-5b3d60b111bf" providerId="ADAL" clId="{D0D2C73C-63E8-466F-B300-1BBD7B5472CD}" dt="2020-03-02T14:37:53.970" v="3078"/>
          <ac:spMkLst>
            <pc:docMk/>
            <pc:sldMk cId="889097394" sldId="273"/>
            <ac:spMk id="22" creationId="{F1FFC761-D2BB-4E9D-ABB5-0A9B85928E5B}"/>
          </ac:spMkLst>
        </pc:spChg>
        <pc:spChg chg="mod">
          <ac:chgData name="Sarah Smith" userId="8c840193-2a8d-4e4e-a04f-5b3d60b111bf" providerId="ADAL" clId="{D0D2C73C-63E8-466F-B300-1BBD7B5472CD}" dt="2020-03-02T16:23:19.776" v="3459" actId="207"/>
          <ac:spMkLst>
            <pc:docMk/>
            <pc:sldMk cId="889097394" sldId="273"/>
            <ac:spMk id="23" creationId="{6D4ECE96-F4FC-48B1-A4E1-06FB3B2A06DD}"/>
          </ac:spMkLst>
        </pc:spChg>
        <pc:picChg chg="del">
          <ac:chgData name="Sarah Smith" userId="8c840193-2a8d-4e4e-a04f-5b3d60b111bf" providerId="ADAL" clId="{D0D2C73C-63E8-466F-B300-1BBD7B5472CD}" dt="2020-03-02T14:36:40.786" v="3058" actId="478"/>
          <ac:picMkLst>
            <pc:docMk/>
            <pc:sldMk cId="889097394" sldId="273"/>
            <ac:picMk id="11" creationId="{0BA32061-DC5A-4521-A2F9-83D1593E3143}"/>
          </ac:picMkLst>
        </pc:picChg>
        <pc:picChg chg="del">
          <ac:chgData name="Sarah Smith" userId="8c840193-2a8d-4e4e-a04f-5b3d60b111bf" providerId="ADAL" clId="{D0D2C73C-63E8-466F-B300-1BBD7B5472CD}" dt="2020-03-02T14:36:47.509" v="3060" actId="478"/>
          <ac:picMkLst>
            <pc:docMk/>
            <pc:sldMk cId="889097394" sldId="273"/>
            <ac:picMk id="16" creationId="{9A27CEC8-4236-4955-B677-3030ABD1B72C}"/>
          </ac:picMkLst>
        </pc:picChg>
        <pc:picChg chg="add">
          <ac:chgData name="Sarah Smith" userId="8c840193-2a8d-4e4e-a04f-5b3d60b111bf" providerId="ADAL" clId="{D0D2C73C-63E8-466F-B300-1BBD7B5472CD}" dt="2020-03-02T14:37:53.970" v="3078"/>
          <ac:picMkLst>
            <pc:docMk/>
            <pc:sldMk cId="889097394" sldId="273"/>
            <ac:picMk id="20" creationId="{FADDC0D0-F6F6-4652-AFDD-BC18EA93CDDA}"/>
          </ac:picMkLst>
        </pc:picChg>
        <pc:picChg chg="add">
          <ac:chgData name="Sarah Smith" userId="8c840193-2a8d-4e4e-a04f-5b3d60b111bf" providerId="ADAL" clId="{D0D2C73C-63E8-466F-B300-1BBD7B5472CD}" dt="2020-03-02T14:37:53.970" v="3078"/>
          <ac:picMkLst>
            <pc:docMk/>
            <pc:sldMk cId="889097394" sldId="273"/>
            <ac:picMk id="25" creationId="{00EB0B83-3E77-405F-9DA6-A6BBFD8EE616}"/>
          </ac:picMkLst>
        </pc:picChg>
      </pc:sldChg>
      <pc:sldChg chg="addSp delSp modSp add">
        <pc:chgData name="Sarah Smith" userId="8c840193-2a8d-4e4e-a04f-5b3d60b111bf" providerId="ADAL" clId="{D0D2C73C-63E8-466F-B300-1BBD7B5472CD}" dt="2020-03-02T16:23:15.435" v="3458" actId="207"/>
        <pc:sldMkLst>
          <pc:docMk/>
          <pc:sldMk cId="2293733124" sldId="274"/>
        </pc:sldMkLst>
        <pc:spChg chg="del">
          <ac:chgData name="Sarah Smith" userId="8c840193-2a8d-4e4e-a04f-5b3d60b111bf" providerId="ADAL" clId="{D0D2C73C-63E8-466F-B300-1BBD7B5472CD}" dt="2020-03-02T14:38:08.748" v="3081" actId="478"/>
          <ac:spMkLst>
            <pc:docMk/>
            <pc:sldMk cId="2293733124" sldId="274"/>
            <ac:spMk id="14" creationId="{C44851B1-91FB-4981-8463-81B970DB22A6}"/>
          </ac:spMkLst>
        </pc:spChg>
        <pc:spChg chg="add mod">
          <ac:chgData name="Sarah Smith" userId="8c840193-2a8d-4e4e-a04f-5b3d60b111bf" providerId="ADAL" clId="{D0D2C73C-63E8-466F-B300-1BBD7B5472CD}" dt="2020-03-02T16:21:43.392" v="3438" actId="207"/>
          <ac:spMkLst>
            <pc:docMk/>
            <pc:sldMk cId="2293733124" sldId="274"/>
            <ac:spMk id="15" creationId="{E9BDC684-4014-4CB8-BA80-E36945A0DD88}"/>
          </ac:spMkLst>
        </pc:spChg>
        <pc:spChg chg="add mod">
          <ac:chgData name="Sarah Smith" userId="8c840193-2a8d-4e4e-a04f-5b3d60b111bf" providerId="ADAL" clId="{D0D2C73C-63E8-466F-B300-1BBD7B5472CD}" dt="2020-03-02T16:21:47.188" v="3439" actId="207"/>
          <ac:spMkLst>
            <pc:docMk/>
            <pc:sldMk cId="2293733124" sldId="274"/>
            <ac:spMk id="16" creationId="{2E26E4DD-94B1-4BB5-AEEF-B8365A3570F7}"/>
          </ac:spMkLst>
        </pc:spChg>
        <pc:spChg chg="add mod">
          <ac:chgData name="Sarah Smith" userId="8c840193-2a8d-4e4e-a04f-5b3d60b111bf" providerId="ADAL" clId="{D0D2C73C-63E8-466F-B300-1BBD7B5472CD}" dt="2020-03-02T16:21:53.440" v="3442" actId="207"/>
          <ac:spMkLst>
            <pc:docMk/>
            <pc:sldMk cId="2293733124" sldId="274"/>
            <ac:spMk id="18" creationId="{F419D18F-396E-46E8-B279-78AA0B31F782}"/>
          </ac:spMkLst>
        </pc:spChg>
        <pc:spChg chg="del">
          <ac:chgData name="Sarah Smith" userId="8c840193-2a8d-4e4e-a04f-5b3d60b111bf" providerId="ADAL" clId="{D0D2C73C-63E8-466F-B300-1BBD7B5472CD}" dt="2020-03-02T14:38:10.819" v="3082" actId="478"/>
          <ac:spMkLst>
            <pc:docMk/>
            <pc:sldMk cId="2293733124" sldId="274"/>
            <ac:spMk id="21" creationId="{F6CAA905-B816-4CF9-91CE-D0F8D5668C71}"/>
          </ac:spMkLst>
        </pc:spChg>
        <pc:spChg chg="del">
          <ac:chgData name="Sarah Smith" userId="8c840193-2a8d-4e4e-a04f-5b3d60b111bf" providerId="ADAL" clId="{D0D2C73C-63E8-466F-B300-1BBD7B5472CD}" dt="2020-03-02T14:38:12.275" v="3083" actId="478"/>
          <ac:spMkLst>
            <pc:docMk/>
            <pc:sldMk cId="2293733124" sldId="274"/>
            <ac:spMk id="22" creationId="{F1FFC761-D2BB-4E9D-ABB5-0A9B85928E5B}"/>
          </ac:spMkLst>
        </pc:spChg>
        <pc:spChg chg="mod">
          <ac:chgData name="Sarah Smith" userId="8c840193-2a8d-4e4e-a04f-5b3d60b111bf" providerId="ADAL" clId="{D0D2C73C-63E8-466F-B300-1BBD7B5472CD}" dt="2020-03-02T16:23:15.435" v="3458" actId="207"/>
          <ac:spMkLst>
            <pc:docMk/>
            <pc:sldMk cId="2293733124" sldId="274"/>
            <ac:spMk id="23" creationId="{6D4ECE96-F4FC-48B1-A4E1-06FB3B2A06DD}"/>
          </ac:spMkLst>
        </pc:spChg>
        <pc:picChg chg="del mod">
          <ac:chgData name="Sarah Smith" userId="8c840193-2a8d-4e4e-a04f-5b3d60b111bf" providerId="ADAL" clId="{D0D2C73C-63E8-466F-B300-1BBD7B5472CD}" dt="2020-03-02T14:38:29.866" v="3088" actId="478"/>
          <ac:picMkLst>
            <pc:docMk/>
            <pc:sldMk cId="2293733124" sldId="274"/>
            <ac:picMk id="20" creationId="{FADDC0D0-F6F6-4652-AFDD-BC18EA93CDDA}"/>
          </ac:picMkLst>
        </pc:picChg>
        <pc:picChg chg="del">
          <ac:chgData name="Sarah Smith" userId="8c840193-2a8d-4e4e-a04f-5b3d60b111bf" providerId="ADAL" clId="{D0D2C73C-63E8-466F-B300-1BBD7B5472CD}" dt="2020-03-02T14:38:13.347" v="3084" actId="478"/>
          <ac:picMkLst>
            <pc:docMk/>
            <pc:sldMk cId="2293733124" sldId="274"/>
            <ac:picMk id="25" creationId="{00EB0B83-3E77-405F-9DA6-A6BBFD8EE616}"/>
          </ac:picMkLst>
        </pc:picChg>
        <pc:picChg chg="add mod">
          <ac:chgData name="Sarah Smith" userId="8c840193-2a8d-4e4e-a04f-5b3d60b111bf" providerId="ADAL" clId="{D0D2C73C-63E8-466F-B300-1BBD7B5472CD}" dt="2020-03-02T14:39:01.052" v="3093" actId="14100"/>
          <ac:picMkLst>
            <pc:docMk/>
            <pc:sldMk cId="2293733124" sldId="274"/>
            <ac:picMk id="26" creationId="{00245B7D-A7B5-46D1-ADAF-B35850937515}"/>
          </ac:picMkLst>
        </pc:picChg>
        <pc:picChg chg="add">
          <ac:chgData name="Sarah Smith" userId="8c840193-2a8d-4e4e-a04f-5b3d60b111bf" providerId="ADAL" clId="{D0D2C73C-63E8-466F-B300-1BBD7B5472CD}" dt="2020-03-02T14:38:24.640" v="3085"/>
          <ac:picMkLst>
            <pc:docMk/>
            <pc:sldMk cId="2293733124" sldId="274"/>
            <ac:picMk id="27" creationId="{BD8417F4-3E5A-4266-8796-4AF1803404B7}"/>
          </ac:picMkLst>
        </pc:picChg>
      </pc:sldChg>
      <pc:sldChg chg="addSp delSp modSp add">
        <pc:chgData name="Sarah Smith" userId="8c840193-2a8d-4e4e-a04f-5b3d60b111bf" providerId="ADAL" clId="{D0D2C73C-63E8-466F-B300-1BBD7B5472CD}" dt="2020-03-02T16:23:03.866" v="3456" actId="207"/>
        <pc:sldMkLst>
          <pc:docMk/>
          <pc:sldMk cId="1988017010" sldId="275"/>
        </pc:sldMkLst>
        <pc:spChg chg="add del">
          <ac:chgData name="Sarah Smith" userId="8c840193-2a8d-4e4e-a04f-5b3d60b111bf" providerId="ADAL" clId="{D0D2C73C-63E8-466F-B300-1BBD7B5472CD}" dt="2020-03-02T14:42:23.966" v="3108"/>
          <ac:spMkLst>
            <pc:docMk/>
            <pc:sldMk cId="1988017010" sldId="275"/>
            <ac:spMk id="2" creationId="{2C384D3E-EE96-4FEF-892C-4C2A54AE288B}"/>
          </ac:spMkLst>
        </pc:spChg>
        <pc:spChg chg="add del">
          <ac:chgData name="Sarah Smith" userId="8c840193-2a8d-4e4e-a04f-5b3d60b111bf" providerId="ADAL" clId="{D0D2C73C-63E8-466F-B300-1BBD7B5472CD}" dt="2020-03-02T14:42:37.191" v="3110"/>
          <ac:spMkLst>
            <pc:docMk/>
            <pc:sldMk cId="1988017010" sldId="275"/>
            <ac:spMk id="3" creationId="{9AA552B3-1515-492F-93B3-78AA87040EF0}"/>
          </ac:spMkLst>
        </pc:spChg>
        <pc:spChg chg="mod ord">
          <ac:chgData name="Sarah Smith" userId="8c840193-2a8d-4e4e-a04f-5b3d60b111bf" providerId="ADAL" clId="{D0D2C73C-63E8-466F-B300-1BBD7B5472CD}" dt="2020-03-02T14:46:47.877" v="3343" actId="170"/>
          <ac:spMkLst>
            <pc:docMk/>
            <pc:sldMk cId="1988017010" sldId="275"/>
            <ac:spMk id="4" creationId="{E15C84C7-BA03-4003-9AF8-7648678240D4}"/>
          </ac:spMkLst>
        </pc:spChg>
        <pc:spChg chg="add mod ord">
          <ac:chgData name="Sarah Smith" userId="8c840193-2a8d-4e4e-a04f-5b3d60b111bf" providerId="ADAL" clId="{D0D2C73C-63E8-466F-B300-1BBD7B5472CD}" dt="2020-03-02T14:46:57.336" v="3346" actId="2085"/>
          <ac:spMkLst>
            <pc:docMk/>
            <pc:sldMk cId="1988017010" sldId="275"/>
            <ac:spMk id="14" creationId="{EFC642F7-3CF7-4D57-83A9-97D4462E09D8}"/>
          </ac:spMkLst>
        </pc:spChg>
        <pc:spChg chg="del">
          <ac:chgData name="Sarah Smith" userId="8c840193-2a8d-4e4e-a04f-5b3d60b111bf" providerId="ADAL" clId="{D0D2C73C-63E8-466F-B300-1BBD7B5472CD}" dt="2020-03-02T14:39:33.083" v="3097" actId="478"/>
          <ac:spMkLst>
            <pc:docMk/>
            <pc:sldMk cId="1988017010" sldId="275"/>
            <ac:spMk id="15" creationId="{E9BDC684-4014-4CB8-BA80-E36945A0DD88}"/>
          </ac:spMkLst>
        </pc:spChg>
        <pc:spChg chg="del mod">
          <ac:chgData name="Sarah Smith" userId="8c840193-2a8d-4e4e-a04f-5b3d60b111bf" providerId="ADAL" clId="{D0D2C73C-63E8-466F-B300-1BBD7B5472CD}" dt="2020-03-02T14:39:34.578" v="3099" actId="478"/>
          <ac:spMkLst>
            <pc:docMk/>
            <pc:sldMk cId="1988017010" sldId="275"/>
            <ac:spMk id="16" creationId="{2E26E4DD-94B1-4BB5-AEEF-B8365A3570F7}"/>
          </ac:spMkLst>
        </pc:spChg>
        <pc:spChg chg="del">
          <ac:chgData name="Sarah Smith" userId="8c840193-2a8d-4e4e-a04f-5b3d60b111bf" providerId="ADAL" clId="{D0D2C73C-63E8-466F-B300-1BBD7B5472CD}" dt="2020-03-02T14:39:35.731" v="3100" actId="478"/>
          <ac:spMkLst>
            <pc:docMk/>
            <pc:sldMk cId="1988017010" sldId="275"/>
            <ac:spMk id="18" creationId="{F419D18F-396E-46E8-B279-78AA0B31F782}"/>
          </ac:spMkLst>
        </pc:spChg>
        <pc:spChg chg="add">
          <ac:chgData name="Sarah Smith" userId="8c840193-2a8d-4e4e-a04f-5b3d60b111bf" providerId="ADAL" clId="{D0D2C73C-63E8-466F-B300-1BBD7B5472CD}" dt="2020-03-02T14:39:46.152" v="3103"/>
          <ac:spMkLst>
            <pc:docMk/>
            <pc:sldMk cId="1988017010" sldId="275"/>
            <ac:spMk id="20" creationId="{3B4C4683-4C20-4930-8508-61B8FF44E0B2}"/>
          </ac:spMkLst>
        </pc:spChg>
        <pc:spChg chg="add mod">
          <ac:chgData name="Sarah Smith" userId="8c840193-2a8d-4e4e-a04f-5b3d60b111bf" providerId="ADAL" clId="{D0D2C73C-63E8-466F-B300-1BBD7B5472CD}" dt="2020-03-02T16:22:00.959" v="3443" actId="207"/>
          <ac:spMkLst>
            <pc:docMk/>
            <pc:sldMk cId="1988017010" sldId="275"/>
            <ac:spMk id="21" creationId="{DEDC50E3-AF7A-45F6-9F0B-606FCA37848E}"/>
          </ac:spMkLst>
        </pc:spChg>
        <pc:spChg chg="add mod">
          <ac:chgData name="Sarah Smith" userId="8c840193-2a8d-4e4e-a04f-5b3d60b111bf" providerId="ADAL" clId="{D0D2C73C-63E8-466F-B300-1BBD7B5472CD}" dt="2020-03-02T14:40:06.926" v="3106" actId="12"/>
          <ac:spMkLst>
            <pc:docMk/>
            <pc:sldMk cId="1988017010" sldId="275"/>
            <ac:spMk id="22" creationId="{2C62F667-5987-49D5-B364-2C3C0F33EDDC}"/>
          </ac:spMkLst>
        </pc:spChg>
        <pc:spChg chg="mod">
          <ac:chgData name="Sarah Smith" userId="8c840193-2a8d-4e4e-a04f-5b3d60b111bf" providerId="ADAL" clId="{D0D2C73C-63E8-466F-B300-1BBD7B5472CD}" dt="2020-03-02T16:23:03.866" v="3456" actId="207"/>
          <ac:spMkLst>
            <pc:docMk/>
            <pc:sldMk cId="1988017010" sldId="275"/>
            <ac:spMk id="23" creationId="{6D4ECE96-F4FC-48B1-A4E1-06FB3B2A06DD}"/>
          </ac:spMkLst>
        </pc:spChg>
        <pc:graphicFrameChg chg="add">
          <ac:chgData name="Sarah Smith" userId="8c840193-2a8d-4e4e-a04f-5b3d60b111bf" providerId="ADAL" clId="{D0D2C73C-63E8-466F-B300-1BBD7B5472CD}" dt="2020-03-02T14:39:46.152" v="3103"/>
          <ac:graphicFrameMkLst>
            <pc:docMk/>
            <pc:sldMk cId="1988017010" sldId="275"/>
            <ac:graphicFrameMk id="25" creationId="{19448AA2-D5EB-42E0-A51E-6B14E72208CE}"/>
          </ac:graphicFrameMkLst>
        </pc:graphicFrameChg>
        <pc:picChg chg="del">
          <ac:chgData name="Sarah Smith" userId="8c840193-2a8d-4e4e-a04f-5b3d60b111bf" providerId="ADAL" clId="{D0D2C73C-63E8-466F-B300-1BBD7B5472CD}" dt="2020-03-02T14:39:37.226" v="3102" actId="478"/>
          <ac:picMkLst>
            <pc:docMk/>
            <pc:sldMk cId="1988017010" sldId="275"/>
            <ac:picMk id="26" creationId="{00245B7D-A7B5-46D1-ADAF-B35850937515}"/>
          </ac:picMkLst>
        </pc:picChg>
        <pc:picChg chg="del">
          <ac:chgData name="Sarah Smith" userId="8c840193-2a8d-4e4e-a04f-5b3d60b111bf" providerId="ADAL" clId="{D0D2C73C-63E8-466F-B300-1BBD7B5472CD}" dt="2020-03-02T14:39:36.626" v="3101" actId="478"/>
          <ac:picMkLst>
            <pc:docMk/>
            <pc:sldMk cId="1988017010" sldId="275"/>
            <ac:picMk id="27" creationId="{BD8417F4-3E5A-4266-8796-4AF1803404B7}"/>
          </ac:picMkLst>
        </pc:picChg>
        <pc:picChg chg="add">
          <ac:chgData name="Sarah Smith" userId="8c840193-2a8d-4e4e-a04f-5b3d60b111bf" providerId="ADAL" clId="{D0D2C73C-63E8-466F-B300-1BBD7B5472CD}" dt="2020-03-02T14:39:59.573" v="3105"/>
          <ac:picMkLst>
            <pc:docMk/>
            <pc:sldMk cId="1988017010" sldId="275"/>
            <ac:picMk id="28" creationId="{01B9B127-E151-4C09-8E92-B67A0E0EA337}"/>
          </ac:picMkLst>
        </pc:picChg>
      </pc:sldChg>
      <pc:sldChg chg="modSp add del">
        <pc:chgData name="Sarah Smith" userId="8c840193-2a8d-4e4e-a04f-5b3d60b111bf" providerId="ADAL" clId="{D0D2C73C-63E8-466F-B300-1BBD7B5472CD}" dt="2020-03-02T14:45:12.790" v="3305" actId="2696"/>
        <pc:sldMkLst>
          <pc:docMk/>
          <pc:sldMk cId="327531747" sldId="4516"/>
        </pc:sldMkLst>
        <pc:spChg chg="mod">
          <ac:chgData name="Sarah Smith" userId="8c840193-2a8d-4e4e-a04f-5b3d60b111bf" providerId="ADAL" clId="{D0D2C73C-63E8-466F-B300-1BBD7B5472CD}" dt="2020-03-02T14:43:54.530" v="3162" actId="1076"/>
          <ac:spMkLst>
            <pc:docMk/>
            <pc:sldMk cId="327531747" sldId="4516"/>
            <ac:spMk id="2" creationId="{31CDC916-AA09-4A8D-B39F-E4F2F0F25078}"/>
          </ac:spMkLst>
        </pc:spChg>
        <pc:spChg chg="mod">
          <ac:chgData name="Sarah Smith" userId="8c840193-2a8d-4e4e-a04f-5b3d60b111bf" providerId="ADAL" clId="{D0D2C73C-63E8-466F-B300-1BBD7B5472CD}" dt="2020-03-02T14:43:21.885" v="3136" actId="207"/>
          <ac:spMkLst>
            <pc:docMk/>
            <pc:sldMk cId="327531747" sldId="4516"/>
            <ac:spMk id="13" creationId="{B2038747-2D8B-47B0-BE56-CE136DD006BB}"/>
          </ac:spMkLst>
        </pc:spChg>
        <pc:graphicFrameChg chg="mod">
          <ac:chgData name="Sarah Smith" userId="8c840193-2a8d-4e4e-a04f-5b3d60b111bf" providerId="ADAL" clId="{D0D2C73C-63E8-466F-B300-1BBD7B5472CD}" dt="2020-03-02T14:43:48.754" v="3161" actId="1035"/>
          <ac:graphicFrameMkLst>
            <pc:docMk/>
            <pc:sldMk cId="327531747" sldId="4516"/>
            <ac:graphicFrameMk id="5" creationId="{61BDEE55-752B-4468-9D73-397398C79864}"/>
          </ac:graphicFrameMkLst>
        </pc:graphicFrameChg>
        <pc:graphicFrameChg chg="mod">
          <ac:chgData name="Sarah Smith" userId="8c840193-2a8d-4e4e-a04f-5b3d60b111bf" providerId="ADAL" clId="{D0D2C73C-63E8-466F-B300-1BBD7B5472CD}" dt="2020-03-02T14:43:48.754" v="3161" actId="1035"/>
          <ac:graphicFrameMkLst>
            <pc:docMk/>
            <pc:sldMk cId="327531747" sldId="4516"/>
            <ac:graphicFrameMk id="12" creationId="{C7333D09-DA9C-418F-A7A7-CA9D05BCA8F0}"/>
          </ac:graphicFrameMkLst>
        </pc:graphicFrameChg>
      </pc:sldChg>
      <pc:sldChg chg="addSp delSp modSp add">
        <pc:chgData name="Sarah Smith" userId="8c840193-2a8d-4e4e-a04f-5b3d60b111bf" providerId="ADAL" clId="{D0D2C73C-63E8-466F-B300-1BBD7B5472CD}" dt="2020-03-02T16:23:10.422" v="3457" actId="207"/>
        <pc:sldMkLst>
          <pc:docMk/>
          <pc:sldMk cId="3018681368" sldId="4517"/>
        </pc:sldMkLst>
        <pc:spChg chg="ord">
          <ac:chgData name="Sarah Smith" userId="8c840193-2a8d-4e4e-a04f-5b3d60b111bf" providerId="ADAL" clId="{D0D2C73C-63E8-466F-B300-1BBD7B5472CD}" dt="2020-03-02T14:45:38.115" v="3335" actId="166"/>
          <ac:spMkLst>
            <pc:docMk/>
            <pc:sldMk cId="3018681368" sldId="4517"/>
            <ac:spMk id="4" creationId="{E15C84C7-BA03-4003-9AF8-7648678240D4}"/>
          </ac:spMkLst>
        </pc:spChg>
        <pc:spChg chg="del">
          <ac:chgData name="Sarah Smith" userId="8c840193-2a8d-4e4e-a04f-5b3d60b111bf" providerId="ADAL" clId="{D0D2C73C-63E8-466F-B300-1BBD7B5472CD}" dt="2020-03-02T14:44:50.827" v="3298" actId="478"/>
          <ac:spMkLst>
            <pc:docMk/>
            <pc:sldMk cId="3018681368" sldId="4517"/>
            <ac:spMk id="14" creationId="{EFC642F7-3CF7-4D57-83A9-97D4462E09D8}"/>
          </ac:spMkLst>
        </pc:spChg>
        <pc:spChg chg="add mod ord">
          <ac:chgData name="Sarah Smith" userId="8c840193-2a8d-4e4e-a04f-5b3d60b111bf" providerId="ADAL" clId="{D0D2C73C-63E8-466F-B300-1BBD7B5472CD}" dt="2020-03-02T14:47:56.310" v="3351" actId="207"/>
          <ac:spMkLst>
            <pc:docMk/>
            <pc:sldMk cId="3018681368" sldId="4517"/>
            <ac:spMk id="15" creationId="{D57DBB67-A35F-4845-8B8D-3598F7769E62}"/>
          </ac:spMkLst>
        </pc:spChg>
        <pc:spChg chg="add">
          <ac:chgData name="Sarah Smith" userId="8c840193-2a8d-4e4e-a04f-5b3d60b111bf" providerId="ADAL" clId="{D0D2C73C-63E8-466F-B300-1BBD7B5472CD}" dt="2020-03-02T14:45:09.546" v="3304"/>
          <ac:spMkLst>
            <pc:docMk/>
            <pc:sldMk cId="3018681368" sldId="4517"/>
            <ac:spMk id="16" creationId="{DBF1128A-A10D-4359-9766-10EEA69D79FB}"/>
          </ac:spMkLst>
        </pc:spChg>
        <pc:spChg chg="add mod">
          <ac:chgData name="Sarah Smith" userId="8c840193-2a8d-4e4e-a04f-5b3d60b111bf" providerId="ADAL" clId="{D0D2C73C-63E8-466F-B300-1BBD7B5472CD}" dt="2020-03-02T16:22:41.442" v="3451" actId="1076"/>
          <ac:spMkLst>
            <pc:docMk/>
            <pc:sldMk cId="3018681368" sldId="4517"/>
            <ac:spMk id="18" creationId="{25029B10-29C5-4F0F-8088-A6C3E1064BA7}"/>
          </ac:spMkLst>
        </pc:spChg>
        <pc:spChg chg="del mod">
          <ac:chgData name="Sarah Smith" userId="8c840193-2a8d-4e4e-a04f-5b3d60b111bf" providerId="ADAL" clId="{D0D2C73C-63E8-466F-B300-1BBD7B5472CD}" dt="2020-03-02T14:44:54.515" v="3301" actId="478"/>
          <ac:spMkLst>
            <pc:docMk/>
            <pc:sldMk cId="3018681368" sldId="4517"/>
            <ac:spMk id="20" creationId="{3B4C4683-4C20-4930-8508-61B8FF44E0B2}"/>
          </ac:spMkLst>
        </pc:spChg>
        <pc:spChg chg="del">
          <ac:chgData name="Sarah Smith" userId="8c840193-2a8d-4e4e-a04f-5b3d60b111bf" providerId="ADAL" clId="{D0D2C73C-63E8-466F-B300-1BBD7B5472CD}" dt="2020-03-02T14:44:53.145" v="3300" actId="478"/>
          <ac:spMkLst>
            <pc:docMk/>
            <pc:sldMk cId="3018681368" sldId="4517"/>
            <ac:spMk id="21" creationId="{DEDC50E3-AF7A-45F6-9F0B-606FCA37848E}"/>
          </ac:spMkLst>
        </pc:spChg>
        <pc:spChg chg="del">
          <ac:chgData name="Sarah Smith" userId="8c840193-2a8d-4e4e-a04f-5b3d60b111bf" providerId="ADAL" clId="{D0D2C73C-63E8-466F-B300-1BBD7B5472CD}" dt="2020-03-02T14:44:55.593" v="3302" actId="478"/>
          <ac:spMkLst>
            <pc:docMk/>
            <pc:sldMk cId="3018681368" sldId="4517"/>
            <ac:spMk id="22" creationId="{2C62F667-5987-49D5-B364-2C3C0F33EDDC}"/>
          </ac:spMkLst>
        </pc:spChg>
        <pc:spChg chg="mod">
          <ac:chgData name="Sarah Smith" userId="8c840193-2a8d-4e4e-a04f-5b3d60b111bf" providerId="ADAL" clId="{D0D2C73C-63E8-466F-B300-1BBD7B5472CD}" dt="2020-03-02T16:23:10.422" v="3457" actId="207"/>
          <ac:spMkLst>
            <pc:docMk/>
            <pc:sldMk cId="3018681368" sldId="4517"/>
            <ac:spMk id="23" creationId="{6D4ECE96-F4FC-48B1-A4E1-06FB3B2A06DD}"/>
          </ac:spMkLst>
        </pc:spChg>
        <pc:spChg chg="add mod">
          <ac:chgData name="Sarah Smith" userId="8c840193-2a8d-4e4e-a04f-5b3d60b111bf" providerId="ADAL" clId="{D0D2C73C-63E8-466F-B300-1BBD7B5472CD}" dt="2020-03-02T16:22:19.742" v="3446" actId="1076"/>
          <ac:spMkLst>
            <pc:docMk/>
            <pc:sldMk cId="3018681368" sldId="4517"/>
            <ac:spMk id="26" creationId="{176016E8-CA94-43A4-A231-D86CD0E25486}"/>
          </ac:spMkLst>
        </pc:spChg>
        <pc:spChg chg="add mod">
          <ac:chgData name="Sarah Smith" userId="8c840193-2a8d-4e4e-a04f-5b3d60b111bf" providerId="ADAL" clId="{D0D2C73C-63E8-466F-B300-1BBD7B5472CD}" dt="2020-03-02T16:22:44.809" v="3452" actId="207"/>
          <ac:spMkLst>
            <pc:docMk/>
            <pc:sldMk cId="3018681368" sldId="4517"/>
            <ac:spMk id="30" creationId="{41633981-8715-4D77-AA1B-B310C2FB34FD}"/>
          </ac:spMkLst>
        </pc:spChg>
        <pc:spChg chg="add mod">
          <ac:chgData name="Sarah Smith" userId="8c840193-2a8d-4e4e-a04f-5b3d60b111bf" providerId="ADAL" clId="{D0D2C73C-63E8-466F-B300-1BBD7B5472CD}" dt="2020-03-02T16:22:34.734" v="3448" actId="207"/>
          <ac:spMkLst>
            <pc:docMk/>
            <pc:sldMk cId="3018681368" sldId="4517"/>
            <ac:spMk id="31" creationId="{9BD48CC8-AA2B-4E84-9330-65F925DA58A3}"/>
          </ac:spMkLst>
        </pc:spChg>
        <pc:spChg chg="add">
          <ac:chgData name="Sarah Smith" userId="8c840193-2a8d-4e4e-a04f-5b3d60b111bf" providerId="ADAL" clId="{D0D2C73C-63E8-466F-B300-1BBD7B5472CD}" dt="2020-03-02T14:45:09.546" v="3304"/>
          <ac:spMkLst>
            <pc:docMk/>
            <pc:sldMk cId="3018681368" sldId="4517"/>
            <ac:spMk id="32" creationId="{9843A41E-C7B3-4AD3-8D3B-AF0894E7DC6F}"/>
          </ac:spMkLst>
        </pc:spChg>
        <pc:spChg chg="add">
          <ac:chgData name="Sarah Smith" userId="8c840193-2a8d-4e4e-a04f-5b3d60b111bf" providerId="ADAL" clId="{D0D2C73C-63E8-466F-B300-1BBD7B5472CD}" dt="2020-03-02T14:45:09.546" v="3304"/>
          <ac:spMkLst>
            <pc:docMk/>
            <pc:sldMk cId="3018681368" sldId="4517"/>
            <ac:spMk id="33" creationId="{C6BE2173-973C-4BCE-B56E-D09E822F5DA2}"/>
          </ac:spMkLst>
        </pc:spChg>
        <pc:graphicFrameChg chg="del">
          <ac:chgData name="Sarah Smith" userId="8c840193-2a8d-4e4e-a04f-5b3d60b111bf" providerId="ADAL" clId="{D0D2C73C-63E8-466F-B300-1BBD7B5472CD}" dt="2020-03-02T14:44:50.317" v="3297" actId="478"/>
          <ac:graphicFrameMkLst>
            <pc:docMk/>
            <pc:sldMk cId="3018681368" sldId="4517"/>
            <ac:graphicFrameMk id="25" creationId="{19448AA2-D5EB-42E0-A51E-6B14E72208CE}"/>
          </ac:graphicFrameMkLst>
        </pc:graphicFrameChg>
        <pc:graphicFrameChg chg="add modGraphic">
          <ac:chgData name="Sarah Smith" userId="8c840193-2a8d-4e4e-a04f-5b3d60b111bf" providerId="ADAL" clId="{D0D2C73C-63E8-466F-B300-1BBD7B5472CD}" dt="2020-03-02T16:22:40.908" v="3450" actId="207"/>
          <ac:graphicFrameMkLst>
            <pc:docMk/>
            <pc:sldMk cId="3018681368" sldId="4517"/>
            <ac:graphicFrameMk id="27" creationId="{CEB2289B-989D-4283-9804-10069F6CAAEB}"/>
          </ac:graphicFrameMkLst>
        </pc:graphicFrameChg>
        <pc:graphicFrameChg chg="add mod modGraphic">
          <ac:chgData name="Sarah Smith" userId="8c840193-2a8d-4e4e-a04f-5b3d60b111bf" providerId="ADAL" clId="{D0D2C73C-63E8-466F-B300-1BBD7B5472CD}" dt="2020-03-02T16:22:37.212" v="3449" actId="207"/>
          <ac:graphicFrameMkLst>
            <pc:docMk/>
            <pc:sldMk cId="3018681368" sldId="4517"/>
            <ac:graphicFrameMk id="29" creationId="{8AC8764F-C851-47DF-91BF-6A607A7888F0}"/>
          </ac:graphicFrameMkLst>
        </pc:graphicFrameChg>
        <pc:picChg chg="del">
          <ac:chgData name="Sarah Smith" userId="8c840193-2a8d-4e4e-a04f-5b3d60b111bf" providerId="ADAL" clId="{D0D2C73C-63E8-466F-B300-1BBD7B5472CD}" dt="2020-03-02T14:44:58.203" v="3303" actId="478"/>
          <ac:picMkLst>
            <pc:docMk/>
            <pc:sldMk cId="3018681368" sldId="4517"/>
            <ac:picMk id="28" creationId="{01B9B127-E151-4C09-8E92-B67A0E0EA337}"/>
          </ac:picMkLst>
        </pc:picChg>
      </pc:sldChg>
      <pc:sldChg chg="addSp delSp modSp add">
        <pc:chgData name="Sarah Smith" userId="8c840193-2a8d-4e4e-a04f-5b3d60b111bf" providerId="ADAL" clId="{D0D2C73C-63E8-466F-B300-1BBD7B5472CD}" dt="2020-03-02T15:25:32.586" v="3426" actId="1076"/>
        <pc:sldMkLst>
          <pc:docMk/>
          <pc:sldMk cId="3223886365" sldId="4518"/>
        </pc:sldMkLst>
        <pc:spChg chg="add del mod">
          <ac:chgData name="Sarah Smith" userId="8c840193-2a8d-4e4e-a04f-5b3d60b111bf" providerId="ADAL" clId="{D0D2C73C-63E8-466F-B300-1BBD7B5472CD}" dt="2020-03-02T15:24:24.914" v="3414" actId="1076"/>
          <ac:spMkLst>
            <pc:docMk/>
            <pc:sldMk cId="3223886365" sldId="4518"/>
            <ac:spMk id="12" creationId="{19914CBA-5367-4D95-BAE3-FE366747E99B}"/>
          </ac:spMkLst>
        </pc:spChg>
        <pc:spChg chg="mod">
          <ac:chgData name="Sarah Smith" userId="8c840193-2a8d-4e4e-a04f-5b3d60b111bf" providerId="ADAL" clId="{D0D2C73C-63E8-466F-B300-1BBD7B5472CD}" dt="2020-03-02T15:25:10.034" v="3423" actId="12789"/>
          <ac:spMkLst>
            <pc:docMk/>
            <pc:sldMk cId="3223886365" sldId="4518"/>
            <ac:spMk id="13" creationId="{E9C42010-9E10-48BD-BF5C-9F00E0F3AD14}"/>
          </ac:spMkLst>
        </pc:spChg>
        <pc:spChg chg="del">
          <ac:chgData name="Sarah Smith" userId="8c840193-2a8d-4e4e-a04f-5b3d60b111bf" providerId="ADAL" clId="{D0D2C73C-63E8-466F-B300-1BBD7B5472CD}" dt="2020-03-02T15:23:15.505" v="3379" actId="478"/>
          <ac:spMkLst>
            <pc:docMk/>
            <pc:sldMk cId="3223886365" sldId="4518"/>
            <ac:spMk id="15" creationId="{94533120-2A3B-4D24-8538-87BC89E420C7}"/>
          </ac:spMkLst>
        </pc:spChg>
        <pc:spChg chg="del">
          <ac:chgData name="Sarah Smith" userId="8c840193-2a8d-4e4e-a04f-5b3d60b111bf" providerId="ADAL" clId="{D0D2C73C-63E8-466F-B300-1BBD7B5472CD}" dt="2020-03-02T15:23:20.330" v="3382" actId="478"/>
          <ac:spMkLst>
            <pc:docMk/>
            <pc:sldMk cId="3223886365" sldId="4518"/>
            <ac:spMk id="18" creationId="{C8D034B7-0449-44D5-98A5-AC565C61BDC2}"/>
          </ac:spMkLst>
        </pc:spChg>
        <pc:spChg chg="del">
          <ac:chgData name="Sarah Smith" userId="8c840193-2a8d-4e4e-a04f-5b3d60b111bf" providerId="ADAL" clId="{D0D2C73C-63E8-466F-B300-1BBD7B5472CD}" dt="2020-03-02T15:23:23.601" v="3384" actId="478"/>
          <ac:spMkLst>
            <pc:docMk/>
            <pc:sldMk cId="3223886365" sldId="4518"/>
            <ac:spMk id="25" creationId="{14CD1DD8-E0F7-4000-8B52-2D617EACD0A7}"/>
          </ac:spMkLst>
        </pc:spChg>
        <pc:spChg chg="del">
          <ac:chgData name="Sarah Smith" userId="8c840193-2a8d-4e4e-a04f-5b3d60b111bf" providerId="ADAL" clId="{D0D2C73C-63E8-466F-B300-1BBD7B5472CD}" dt="2020-03-02T15:23:22.401" v="3383" actId="478"/>
          <ac:spMkLst>
            <pc:docMk/>
            <pc:sldMk cId="3223886365" sldId="4518"/>
            <ac:spMk id="26" creationId="{B2DDE167-89B2-4001-BE39-40EF18FEA7E0}"/>
          </ac:spMkLst>
        </pc:spChg>
        <pc:picChg chg="add del mod">
          <ac:chgData name="Sarah Smith" userId="8c840193-2a8d-4e4e-a04f-5b3d60b111bf" providerId="ADAL" clId="{D0D2C73C-63E8-466F-B300-1BBD7B5472CD}" dt="2020-03-02T15:24:30.937" v="3416" actId="478"/>
          <ac:picMkLst>
            <pc:docMk/>
            <pc:sldMk cId="3223886365" sldId="4518"/>
            <ac:picMk id="3" creationId="{EB139687-ADB8-4CBB-8A83-74A25F1C76BC}"/>
          </ac:picMkLst>
        </pc:picChg>
        <pc:picChg chg="add mod">
          <ac:chgData name="Sarah Smith" userId="8c840193-2a8d-4e4e-a04f-5b3d60b111bf" providerId="ADAL" clId="{D0D2C73C-63E8-466F-B300-1BBD7B5472CD}" dt="2020-03-02T15:25:32.586" v="3426" actId="1076"/>
          <ac:picMkLst>
            <pc:docMk/>
            <pc:sldMk cId="3223886365" sldId="4518"/>
            <ac:picMk id="5" creationId="{145560B4-6302-4C2B-925A-FADBC8E0FD46}"/>
          </ac:picMkLst>
        </pc:picChg>
        <pc:picChg chg="del">
          <ac:chgData name="Sarah Smith" userId="8c840193-2a8d-4e4e-a04f-5b3d60b111bf" providerId="ADAL" clId="{D0D2C73C-63E8-466F-B300-1BBD7B5472CD}" dt="2020-03-02T15:24:22.393" v="3412" actId="478"/>
          <ac:picMkLst>
            <pc:docMk/>
            <pc:sldMk cId="3223886365" sldId="4518"/>
            <ac:picMk id="16" creationId="{9A27CEC8-4236-4955-B677-3030ABD1B72C}"/>
          </ac:picMkLst>
        </pc:picChg>
      </pc:sldChg>
      <pc:sldMasterChg chg="addSp delSp modSp delSldLayout modSldLayout">
        <pc:chgData name="Sarah Smith" userId="8c840193-2a8d-4e4e-a04f-5b3d60b111bf" providerId="ADAL" clId="{D0D2C73C-63E8-466F-B300-1BBD7B5472CD}" dt="2020-03-02T16:33:51.889" v="3490" actId="2696"/>
        <pc:sldMasterMkLst>
          <pc:docMk/>
          <pc:sldMasterMk cId="1948155284" sldId="2147484143"/>
        </pc:sldMasterMkLst>
        <pc:spChg chg="mod">
          <ac:chgData name="Sarah Smith" userId="8c840193-2a8d-4e4e-a04f-5b3d60b111bf" providerId="ADAL" clId="{D0D2C73C-63E8-466F-B300-1BBD7B5472CD}" dt="2020-03-02T15:05:21.640" v="3377" actId="2711"/>
          <ac:spMkLst>
            <pc:docMk/>
            <pc:sldMasterMk cId="1948155284" sldId="2147484143"/>
            <ac:spMk id="2" creationId="{D21F23C1-95F4-AA42-827E-3D374F31C9F3}"/>
          </ac:spMkLst>
        </pc:spChg>
        <pc:spChg chg="mod">
          <ac:chgData name="Sarah Smith" userId="8c840193-2a8d-4e4e-a04f-5b3d60b111bf" providerId="ADAL" clId="{D0D2C73C-63E8-466F-B300-1BBD7B5472CD}" dt="2020-03-02T16:32:28.639" v="3487" actId="207"/>
          <ac:spMkLst>
            <pc:docMk/>
            <pc:sldMasterMk cId="1948155284" sldId="2147484143"/>
            <ac:spMk id="3" creationId="{64D5504C-8A9D-1241-B0E0-2250C6629690}"/>
          </ac:spMkLst>
        </pc:spChg>
        <pc:spChg chg="del mod">
          <ac:chgData name="Sarah Smith" userId="8c840193-2a8d-4e4e-a04f-5b3d60b111bf" providerId="ADAL" clId="{D0D2C73C-63E8-466F-B300-1BBD7B5472CD}" dt="2020-03-02T16:31:48.919" v="3477" actId="478"/>
          <ac:spMkLst>
            <pc:docMk/>
            <pc:sldMasterMk cId="1948155284" sldId="2147484143"/>
            <ac:spMk id="4" creationId="{602A7CBF-1D11-9B45-98D4-63F05C84A7CD}"/>
          </ac:spMkLst>
        </pc:spChg>
        <pc:spChg chg="del">
          <ac:chgData name="Sarah Smith" userId="8c840193-2a8d-4e4e-a04f-5b3d60b111bf" providerId="ADAL" clId="{D0D2C73C-63E8-466F-B300-1BBD7B5472CD}" dt="2020-03-02T16:31:52.536" v="3479" actId="478"/>
          <ac:spMkLst>
            <pc:docMk/>
            <pc:sldMasterMk cId="1948155284" sldId="2147484143"/>
            <ac:spMk id="5" creationId="{ECB68346-E8D1-E24F-BE71-10C8F8ADDDDA}"/>
          </ac:spMkLst>
        </pc:spChg>
        <pc:spChg chg="del">
          <ac:chgData name="Sarah Smith" userId="8c840193-2a8d-4e4e-a04f-5b3d60b111bf" providerId="ADAL" clId="{D0D2C73C-63E8-466F-B300-1BBD7B5472CD}" dt="2020-03-02T16:31:51.680" v="3478" actId="478"/>
          <ac:spMkLst>
            <pc:docMk/>
            <pc:sldMasterMk cId="1948155284" sldId="2147484143"/>
            <ac:spMk id="6" creationId="{279DC124-4C51-4346-B5E4-CA68908EC454}"/>
          </ac:spMkLst>
        </pc:spChg>
        <pc:picChg chg="add del">
          <ac:chgData name="Sarah Smith" userId="8c840193-2a8d-4e4e-a04f-5b3d60b111bf" providerId="ADAL" clId="{D0D2C73C-63E8-466F-B300-1BBD7B5472CD}" dt="2020-03-02T16:31:44.752" v="3475"/>
          <ac:picMkLst>
            <pc:docMk/>
            <pc:sldMasterMk cId="1948155284" sldId="2147484143"/>
            <ac:picMk id="7" creationId="{93C6C955-8EA4-4A11-91CA-8D8F31B599AF}"/>
          </ac:picMkLst>
        </pc:picChg>
        <pc:sldLayoutChg chg="delSp modSp">
          <pc:chgData name="Sarah Smith" userId="8c840193-2a8d-4e4e-a04f-5b3d60b111bf" providerId="ADAL" clId="{D0D2C73C-63E8-466F-B300-1BBD7B5472CD}" dt="2020-03-02T16:31:21.667" v="3471" actId="207"/>
          <pc:sldLayoutMkLst>
            <pc:docMk/>
            <pc:sldMasterMk cId="1948155284" sldId="2147484143"/>
            <pc:sldLayoutMk cId="2851426590" sldId="2147484144"/>
          </pc:sldLayoutMkLst>
          <pc:spChg chg="mod">
            <ac:chgData name="Sarah Smith" userId="8c840193-2a8d-4e4e-a04f-5b3d60b111bf" providerId="ADAL" clId="{D0D2C73C-63E8-466F-B300-1BBD7B5472CD}" dt="2020-03-02T16:31:16.952" v="3470" actId="207"/>
            <ac:spMkLst>
              <pc:docMk/>
              <pc:sldMasterMk cId="1948155284" sldId="2147484143"/>
              <pc:sldLayoutMk cId="2851426590" sldId="2147484144"/>
              <ac:spMk id="2" creationId="{30DC00A5-332B-B141-A5A0-AF281491E9E1}"/>
            </ac:spMkLst>
          </pc:spChg>
          <pc:spChg chg="mod">
            <ac:chgData name="Sarah Smith" userId="8c840193-2a8d-4e4e-a04f-5b3d60b111bf" providerId="ADAL" clId="{D0D2C73C-63E8-466F-B300-1BBD7B5472CD}" dt="2020-03-02T16:31:21.667" v="3471" actId="207"/>
            <ac:spMkLst>
              <pc:docMk/>
              <pc:sldMasterMk cId="1948155284" sldId="2147484143"/>
              <pc:sldLayoutMk cId="2851426590" sldId="2147484144"/>
              <ac:spMk id="3" creationId="{FBFF2483-7E83-1F46-B4FC-6037AF459150}"/>
            </ac:spMkLst>
          </pc:spChg>
          <pc:spChg chg="del">
            <ac:chgData name="Sarah Smith" userId="8c840193-2a8d-4e4e-a04f-5b3d60b111bf" providerId="ADAL" clId="{D0D2C73C-63E8-466F-B300-1BBD7B5472CD}" dt="2020-03-02T15:05:00.762" v="3372" actId="478"/>
            <ac:spMkLst>
              <pc:docMk/>
              <pc:sldMasterMk cId="1948155284" sldId="2147484143"/>
              <pc:sldLayoutMk cId="2851426590" sldId="2147484144"/>
              <ac:spMk id="4" creationId="{6F2A9CFC-E7E2-6646-8ADF-F67581C1BE2E}"/>
            </ac:spMkLst>
          </pc:spChg>
        </pc:sldLayoutChg>
        <pc:sldLayoutChg chg="delSp modSp">
          <pc:chgData name="Sarah Smith" userId="8c840193-2a8d-4e4e-a04f-5b3d60b111bf" providerId="ADAL" clId="{D0D2C73C-63E8-466F-B300-1BBD7B5472CD}" dt="2020-03-02T16:30:40.832" v="3468" actId="207"/>
          <pc:sldLayoutMkLst>
            <pc:docMk/>
            <pc:sldMasterMk cId="1948155284" sldId="2147484143"/>
            <pc:sldLayoutMk cId="3548098664" sldId="2147484145"/>
          </pc:sldLayoutMkLst>
          <pc:spChg chg="mod">
            <ac:chgData name="Sarah Smith" userId="8c840193-2a8d-4e4e-a04f-5b3d60b111bf" providerId="ADAL" clId="{D0D2C73C-63E8-466F-B300-1BBD7B5472CD}" dt="2020-03-02T15:03:17.831" v="3354" actId="207"/>
            <ac:spMkLst>
              <pc:docMk/>
              <pc:sldMasterMk cId="1948155284" sldId="2147484143"/>
              <pc:sldLayoutMk cId="3548098664" sldId="2147484145"/>
              <ac:spMk id="2" creationId="{BD262EA0-884A-4A8B-9D23-9D4E2ABCC3C5}"/>
            </ac:spMkLst>
          </pc:spChg>
          <pc:spChg chg="mod">
            <ac:chgData name="Sarah Smith" userId="8c840193-2a8d-4e4e-a04f-5b3d60b111bf" providerId="ADAL" clId="{D0D2C73C-63E8-466F-B300-1BBD7B5472CD}" dt="2020-03-02T16:30:40.832" v="3468" actId="207"/>
            <ac:spMkLst>
              <pc:docMk/>
              <pc:sldMasterMk cId="1948155284" sldId="2147484143"/>
              <pc:sldLayoutMk cId="3548098664" sldId="2147484145"/>
              <ac:spMk id="3" creationId="{9425A784-D55C-46BC-B0BC-D647911A2B11}"/>
            </ac:spMkLst>
          </pc:spChg>
          <pc:spChg chg="del">
            <ac:chgData name="Sarah Smith" userId="8c840193-2a8d-4e4e-a04f-5b3d60b111bf" providerId="ADAL" clId="{D0D2C73C-63E8-466F-B300-1BBD7B5472CD}" dt="2020-03-02T15:05:06.673" v="3373" actId="478"/>
            <ac:spMkLst>
              <pc:docMk/>
              <pc:sldMasterMk cId="1948155284" sldId="2147484143"/>
              <pc:sldLayoutMk cId="3548098664" sldId="2147484145"/>
              <ac:spMk id="4" creationId="{D5D99054-D1D9-4950-A3AF-061527EEAB76}"/>
            </ac:spMkLst>
          </pc:spChg>
          <pc:spChg chg="del">
            <ac:chgData name="Sarah Smith" userId="8c840193-2a8d-4e4e-a04f-5b3d60b111bf" providerId="ADAL" clId="{D0D2C73C-63E8-466F-B300-1BBD7B5472CD}" dt="2020-03-02T15:05:09.026" v="3374" actId="478"/>
            <ac:spMkLst>
              <pc:docMk/>
              <pc:sldMasterMk cId="1948155284" sldId="2147484143"/>
              <pc:sldLayoutMk cId="3548098664" sldId="2147484145"/>
              <ac:spMk id="5" creationId="{A884D340-563E-4E14-A307-A655ECB83486}"/>
            </ac:spMkLst>
          </pc:spChg>
          <pc:spChg chg="del">
            <ac:chgData name="Sarah Smith" userId="8c840193-2a8d-4e4e-a04f-5b3d60b111bf" providerId="ADAL" clId="{D0D2C73C-63E8-466F-B300-1BBD7B5472CD}" dt="2020-03-02T15:05:10.004" v="3375" actId="478"/>
            <ac:spMkLst>
              <pc:docMk/>
              <pc:sldMasterMk cId="1948155284" sldId="2147484143"/>
              <pc:sldLayoutMk cId="3548098664" sldId="2147484145"/>
              <ac:spMk id="6" creationId="{1F905DDE-B301-4E14-A0C9-1E35C6C8B28B}"/>
            </ac:spMkLst>
          </pc:spChg>
        </pc:sldLayoutChg>
        <pc:sldLayoutChg chg="del">
          <pc:chgData name="Sarah Smith" userId="8c840193-2a8d-4e4e-a04f-5b3d60b111bf" providerId="ADAL" clId="{D0D2C73C-63E8-466F-B300-1BBD7B5472CD}" dt="2020-03-02T16:33:51.889" v="3490" actId="2696"/>
          <pc:sldLayoutMkLst>
            <pc:docMk/>
            <pc:sldMasterMk cId="1948155284" sldId="2147484143"/>
            <pc:sldLayoutMk cId="3733463365" sldId="2147484146"/>
          </pc:sldLayoutMkLst>
        </pc:sldLayoutChg>
      </pc:sldMasterChg>
      <pc:sldMasterChg chg="addSp modSp">
        <pc:chgData name="Sarah Smith" userId="8c840193-2a8d-4e4e-a04f-5b3d60b111bf" providerId="ADAL" clId="{D0D2C73C-63E8-466F-B300-1BBD7B5472CD}" dt="2020-03-02T16:32:53.486" v="3488"/>
        <pc:sldMasterMkLst>
          <pc:docMk/>
          <pc:sldMasterMk cId="324180267" sldId="2147484146"/>
        </pc:sldMasterMkLst>
        <pc:spChg chg="add mod">
          <ac:chgData name="Sarah Smith" userId="8c840193-2a8d-4e4e-a04f-5b3d60b111bf" providerId="ADAL" clId="{D0D2C73C-63E8-466F-B300-1BBD7B5472CD}" dt="2020-03-02T16:32:53.486" v="3488"/>
          <ac:spMkLst>
            <pc:docMk/>
            <pc:sldMasterMk cId="324180267" sldId="2147484146"/>
            <ac:spMk id="2" creationId="{E8971415-A185-4D7E-8E9D-21BDBE8EAE8C}"/>
          </ac:spMkLst>
        </pc:spChg>
        <pc:spChg chg="add mod">
          <ac:chgData name="Sarah Smith" userId="8c840193-2a8d-4e4e-a04f-5b3d60b111bf" providerId="ADAL" clId="{D0D2C73C-63E8-466F-B300-1BBD7B5472CD}" dt="2020-03-02T16:32:53.486" v="3488"/>
          <ac:spMkLst>
            <pc:docMk/>
            <pc:sldMasterMk cId="324180267" sldId="2147484146"/>
            <ac:spMk id="3" creationId="{1C1D8BD1-937C-4232-9976-6A0AD74E5FDD}"/>
          </ac:spMkLst>
        </pc:spChg>
        <pc:spChg chg="add mod">
          <ac:chgData name="Sarah Smith" userId="8c840193-2a8d-4e4e-a04f-5b3d60b111bf" providerId="ADAL" clId="{D0D2C73C-63E8-466F-B300-1BBD7B5472CD}" dt="2020-03-02T16:32:53.486" v="3488"/>
          <ac:spMkLst>
            <pc:docMk/>
            <pc:sldMasterMk cId="324180267" sldId="2147484146"/>
            <ac:spMk id="4" creationId="{916872C6-52E1-460E-B727-7E7EDB380EC9}"/>
          </ac:spMkLst>
        </pc:spChg>
        <pc:spChg chg="add mod">
          <ac:chgData name="Sarah Smith" userId="8c840193-2a8d-4e4e-a04f-5b3d60b111bf" providerId="ADAL" clId="{D0D2C73C-63E8-466F-B300-1BBD7B5472CD}" dt="2020-03-02T16:32:53.486" v="3488"/>
          <ac:spMkLst>
            <pc:docMk/>
            <pc:sldMasterMk cId="324180267" sldId="2147484146"/>
            <ac:spMk id="5" creationId="{B2EB2521-5C5D-415C-960A-0E43D7DC76E4}"/>
          </ac:spMkLst>
        </pc:spChg>
        <pc:spChg chg="add mod">
          <ac:chgData name="Sarah Smith" userId="8c840193-2a8d-4e4e-a04f-5b3d60b111bf" providerId="ADAL" clId="{D0D2C73C-63E8-466F-B300-1BBD7B5472CD}" dt="2020-03-02T16:32:53.486" v="3488"/>
          <ac:spMkLst>
            <pc:docMk/>
            <pc:sldMasterMk cId="324180267" sldId="2147484146"/>
            <ac:spMk id="6" creationId="{0EC24FDC-CD7A-4026-A6A2-5914ACC816A0}"/>
          </ac:spMkLst>
        </pc:spChg>
      </pc:sldMasterChg>
      <pc:sldMasterChg chg="del delSldLayout">
        <pc:chgData name="Sarah Smith" userId="8c840193-2a8d-4e4e-a04f-5b3d60b111bf" providerId="ADAL" clId="{D0D2C73C-63E8-466F-B300-1BBD7B5472CD}" dt="2020-03-02T14:45:12.938" v="3318" actId="2696"/>
        <pc:sldMasterMkLst>
          <pc:docMk/>
          <pc:sldMasterMk cId="3630726921" sldId="2147484146"/>
        </pc:sldMasterMkLst>
        <pc:sldLayoutChg chg="del">
          <pc:chgData name="Sarah Smith" userId="8c840193-2a8d-4e4e-a04f-5b3d60b111bf" providerId="ADAL" clId="{D0D2C73C-63E8-466F-B300-1BBD7B5472CD}" dt="2020-03-02T14:45:12.793" v="3306" actId="2696"/>
          <pc:sldLayoutMkLst>
            <pc:docMk/>
            <pc:sldMasterMk cId="3630726921" sldId="2147484146"/>
            <pc:sldLayoutMk cId="208206460" sldId="2147484147"/>
          </pc:sldLayoutMkLst>
        </pc:sldLayoutChg>
        <pc:sldLayoutChg chg="del">
          <pc:chgData name="Sarah Smith" userId="8c840193-2a8d-4e4e-a04f-5b3d60b111bf" providerId="ADAL" clId="{D0D2C73C-63E8-466F-B300-1BBD7B5472CD}" dt="2020-03-02T14:45:12.795" v="3307" actId="2696"/>
          <pc:sldLayoutMkLst>
            <pc:docMk/>
            <pc:sldMasterMk cId="3630726921" sldId="2147484146"/>
            <pc:sldLayoutMk cId="3094949032" sldId="2147484148"/>
          </pc:sldLayoutMkLst>
        </pc:sldLayoutChg>
        <pc:sldLayoutChg chg="del">
          <pc:chgData name="Sarah Smith" userId="8c840193-2a8d-4e4e-a04f-5b3d60b111bf" providerId="ADAL" clId="{D0D2C73C-63E8-466F-B300-1BBD7B5472CD}" dt="2020-03-02T14:45:12.798" v="3308" actId="2696"/>
          <pc:sldLayoutMkLst>
            <pc:docMk/>
            <pc:sldMasterMk cId="3630726921" sldId="2147484146"/>
            <pc:sldLayoutMk cId="251996258" sldId="2147484149"/>
          </pc:sldLayoutMkLst>
        </pc:sldLayoutChg>
        <pc:sldLayoutChg chg="del">
          <pc:chgData name="Sarah Smith" userId="8c840193-2a8d-4e4e-a04f-5b3d60b111bf" providerId="ADAL" clId="{D0D2C73C-63E8-466F-B300-1BBD7B5472CD}" dt="2020-03-02T14:45:12.799" v="3309" actId="2696"/>
          <pc:sldLayoutMkLst>
            <pc:docMk/>
            <pc:sldMasterMk cId="3630726921" sldId="2147484146"/>
            <pc:sldLayoutMk cId="4185222281" sldId="2147484150"/>
          </pc:sldLayoutMkLst>
        </pc:sldLayoutChg>
        <pc:sldLayoutChg chg="del">
          <pc:chgData name="Sarah Smith" userId="8c840193-2a8d-4e4e-a04f-5b3d60b111bf" providerId="ADAL" clId="{D0D2C73C-63E8-466F-B300-1BBD7B5472CD}" dt="2020-03-02T14:45:12.800" v="3310" actId="2696"/>
          <pc:sldLayoutMkLst>
            <pc:docMk/>
            <pc:sldMasterMk cId="3630726921" sldId="2147484146"/>
            <pc:sldLayoutMk cId="3474458368" sldId="2147484151"/>
          </pc:sldLayoutMkLst>
        </pc:sldLayoutChg>
        <pc:sldLayoutChg chg="del">
          <pc:chgData name="Sarah Smith" userId="8c840193-2a8d-4e4e-a04f-5b3d60b111bf" providerId="ADAL" clId="{D0D2C73C-63E8-466F-B300-1BBD7B5472CD}" dt="2020-03-02T14:45:12.843" v="3311" actId="2696"/>
          <pc:sldLayoutMkLst>
            <pc:docMk/>
            <pc:sldMasterMk cId="3630726921" sldId="2147484146"/>
            <pc:sldLayoutMk cId="2719317173" sldId="2147484152"/>
          </pc:sldLayoutMkLst>
        </pc:sldLayoutChg>
        <pc:sldLayoutChg chg="del">
          <pc:chgData name="Sarah Smith" userId="8c840193-2a8d-4e4e-a04f-5b3d60b111bf" providerId="ADAL" clId="{D0D2C73C-63E8-466F-B300-1BBD7B5472CD}" dt="2020-03-02T14:45:12.888" v="3312" actId="2696"/>
          <pc:sldLayoutMkLst>
            <pc:docMk/>
            <pc:sldMasterMk cId="3630726921" sldId="2147484146"/>
            <pc:sldLayoutMk cId="3267838017" sldId="2147484153"/>
          </pc:sldLayoutMkLst>
        </pc:sldLayoutChg>
        <pc:sldLayoutChg chg="del">
          <pc:chgData name="Sarah Smith" userId="8c840193-2a8d-4e4e-a04f-5b3d60b111bf" providerId="ADAL" clId="{D0D2C73C-63E8-466F-B300-1BBD7B5472CD}" dt="2020-03-02T14:45:12.889" v="3313" actId="2696"/>
          <pc:sldLayoutMkLst>
            <pc:docMk/>
            <pc:sldMasterMk cId="3630726921" sldId="2147484146"/>
            <pc:sldLayoutMk cId="727336673" sldId="2147484154"/>
          </pc:sldLayoutMkLst>
        </pc:sldLayoutChg>
        <pc:sldLayoutChg chg="del">
          <pc:chgData name="Sarah Smith" userId="8c840193-2a8d-4e4e-a04f-5b3d60b111bf" providerId="ADAL" clId="{D0D2C73C-63E8-466F-B300-1BBD7B5472CD}" dt="2020-03-02T14:45:12.890" v="3314" actId="2696"/>
          <pc:sldLayoutMkLst>
            <pc:docMk/>
            <pc:sldMasterMk cId="3630726921" sldId="2147484146"/>
            <pc:sldLayoutMk cId="699596096" sldId="2147484155"/>
          </pc:sldLayoutMkLst>
        </pc:sldLayoutChg>
        <pc:sldLayoutChg chg="del">
          <pc:chgData name="Sarah Smith" userId="8c840193-2a8d-4e4e-a04f-5b3d60b111bf" providerId="ADAL" clId="{D0D2C73C-63E8-466F-B300-1BBD7B5472CD}" dt="2020-03-02T14:45:12.891" v="3315" actId="2696"/>
          <pc:sldLayoutMkLst>
            <pc:docMk/>
            <pc:sldMasterMk cId="3630726921" sldId="2147484146"/>
            <pc:sldLayoutMk cId="3487667203" sldId="2147484156"/>
          </pc:sldLayoutMkLst>
        </pc:sldLayoutChg>
        <pc:sldLayoutChg chg="del">
          <pc:chgData name="Sarah Smith" userId="8c840193-2a8d-4e4e-a04f-5b3d60b111bf" providerId="ADAL" clId="{D0D2C73C-63E8-466F-B300-1BBD7B5472CD}" dt="2020-03-02T14:45:12.891" v="3316" actId="2696"/>
          <pc:sldLayoutMkLst>
            <pc:docMk/>
            <pc:sldMasterMk cId="3630726921" sldId="2147484146"/>
            <pc:sldLayoutMk cId="3045863409" sldId="2147484157"/>
          </pc:sldLayoutMkLst>
        </pc:sldLayoutChg>
        <pc:sldLayoutChg chg="del">
          <pc:chgData name="Sarah Smith" userId="8c840193-2a8d-4e4e-a04f-5b3d60b111bf" providerId="ADAL" clId="{D0D2C73C-63E8-466F-B300-1BBD7B5472CD}" dt="2020-03-02T14:45:12.936" v="3317" actId="2696"/>
          <pc:sldLayoutMkLst>
            <pc:docMk/>
            <pc:sldMasterMk cId="3630726921" sldId="2147484146"/>
            <pc:sldLayoutMk cId="2323434052" sldId="2147484158"/>
          </pc:sldLayoutMkLst>
        </pc:sldLayoutChg>
      </pc:sldMasterChg>
      <pc:sldMasterChg chg="modSldLayout">
        <pc:chgData name="Sarah Smith" userId="8c840193-2a8d-4e4e-a04f-5b3d60b111bf" providerId="ADAL" clId="{D0D2C73C-63E8-466F-B300-1BBD7B5472CD}" dt="2020-03-02T16:33:47.662" v="3489"/>
        <pc:sldMasterMkLst>
          <pc:docMk/>
          <pc:sldMasterMk cId="1889023517" sldId="2147484147"/>
        </pc:sldMasterMkLst>
        <pc:sldLayoutChg chg="setBg">
          <pc:chgData name="Sarah Smith" userId="8c840193-2a8d-4e4e-a04f-5b3d60b111bf" providerId="ADAL" clId="{D0D2C73C-63E8-466F-B300-1BBD7B5472CD}" dt="2020-03-02T16:33:47.662" v="3489"/>
          <pc:sldLayoutMkLst>
            <pc:docMk/>
            <pc:sldMasterMk cId="1889023517" sldId="2147484147"/>
            <pc:sldLayoutMk cId="3212888362" sldId="214748414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F7B90F-99BE-49B4-87FD-A9FBA935CC7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F77998-EABF-4B2F-A64A-6262A4CA07D0}">
      <dgm:prSet phldrT="[Text]"/>
      <dgm:spPr/>
      <dgm:t>
        <a:bodyPr/>
        <a:lstStyle/>
        <a:p>
          <a:r>
            <a:rPr lang="en-US" dirty="0"/>
            <a:t>Multi-Billion Dollar Industry</a:t>
          </a:r>
        </a:p>
      </dgm:t>
    </dgm:pt>
    <dgm:pt modelId="{A22A3BFD-E48A-493F-B19A-B2F907F870A5}" type="parTrans" cxnId="{06BAA4CB-FB8B-416E-87D0-270D92D7850F}">
      <dgm:prSet/>
      <dgm:spPr/>
      <dgm:t>
        <a:bodyPr/>
        <a:lstStyle/>
        <a:p>
          <a:endParaRPr lang="en-US"/>
        </a:p>
      </dgm:t>
    </dgm:pt>
    <dgm:pt modelId="{EE6E1ABF-B1D2-42B6-8842-0540A089E74A}" type="sibTrans" cxnId="{06BAA4CB-FB8B-416E-87D0-270D92D7850F}">
      <dgm:prSet/>
      <dgm:spPr/>
      <dgm:t>
        <a:bodyPr/>
        <a:lstStyle/>
        <a:p>
          <a:endParaRPr lang="en-US"/>
        </a:p>
      </dgm:t>
    </dgm:pt>
    <dgm:pt modelId="{141F4BD8-26B2-416F-9A5D-2E71C8465E17}">
      <dgm:prSet phldrT="[Text]"/>
      <dgm:spPr/>
      <dgm:t>
        <a:bodyPr/>
        <a:lstStyle/>
        <a:p>
          <a:r>
            <a:rPr lang="en-US" dirty="0"/>
            <a:t>Double Digit YoY Growth</a:t>
          </a:r>
        </a:p>
      </dgm:t>
    </dgm:pt>
    <dgm:pt modelId="{765ABDA3-19F2-4857-9CAA-793101E6FC07}" type="parTrans" cxnId="{15AE65E6-2F58-49B8-A485-DC051825978B}">
      <dgm:prSet/>
      <dgm:spPr/>
      <dgm:t>
        <a:bodyPr/>
        <a:lstStyle/>
        <a:p>
          <a:endParaRPr lang="en-US"/>
        </a:p>
      </dgm:t>
    </dgm:pt>
    <dgm:pt modelId="{A5BBDECA-F5F8-4367-A1FA-03130D976F24}" type="sibTrans" cxnId="{15AE65E6-2F58-49B8-A485-DC051825978B}">
      <dgm:prSet/>
      <dgm:spPr/>
      <dgm:t>
        <a:bodyPr/>
        <a:lstStyle/>
        <a:p>
          <a:endParaRPr lang="en-US"/>
        </a:p>
      </dgm:t>
    </dgm:pt>
    <dgm:pt modelId="{88435B45-BD3C-4F46-8AA5-C7EE3ADEC085}">
      <dgm:prSet phldrT="[Text]"/>
      <dgm:spPr/>
      <dgm:t>
        <a:bodyPr/>
        <a:lstStyle/>
        <a:p>
          <a:r>
            <a:rPr lang="en-US" dirty="0"/>
            <a:t>Triple Digit ROI</a:t>
          </a:r>
        </a:p>
      </dgm:t>
    </dgm:pt>
    <dgm:pt modelId="{5B9D2459-FFE1-4510-BF7B-77AA9813FF4C}" type="parTrans" cxnId="{EF2DB7FD-0CA1-4A25-8EAB-79442351D3A2}">
      <dgm:prSet/>
      <dgm:spPr/>
      <dgm:t>
        <a:bodyPr/>
        <a:lstStyle/>
        <a:p>
          <a:endParaRPr lang="en-US"/>
        </a:p>
      </dgm:t>
    </dgm:pt>
    <dgm:pt modelId="{529BEB14-FDED-4D11-9593-8E33DE15A1AE}" type="sibTrans" cxnId="{EF2DB7FD-0CA1-4A25-8EAB-79442351D3A2}">
      <dgm:prSet/>
      <dgm:spPr/>
      <dgm:t>
        <a:bodyPr/>
        <a:lstStyle/>
        <a:p>
          <a:endParaRPr lang="en-US"/>
        </a:p>
      </dgm:t>
    </dgm:pt>
    <dgm:pt modelId="{3004DC7E-0B5B-4DC7-9CDB-F755242E0EDF}">
      <dgm:prSet phldrT="[Text]"/>
      <dgm:spPr/>
      <dgm:t>
        <a:bodyPr/>
        <a:lstStyle/>
        <a:p>
          <a:r>
            <a:rPr lang="en-US" dirty="0"/>
            <a:t>Increased Revenue/Decreased Overhead</a:t>
          </a:r>
        </a:p>
      </dgm:t>
    </dgm:pt>
    <dgm:pt modelId="{495589AD-BAFE-47A5-B048-C32EF6ED31DA}" type="parTrans" cxnId="{C8707D00-84E9-4ED2-A605-FE03C90AFD41}">
      <dgm:prSet/>
      <dgm:spPr/>
      <dgm:t>
        <a:bodyPr/>
        <a:lstStyle/>
        <a:p>
          <a:endParaRPr lang="en-US"/>
        </a:p>
      </dgm:t>
    </dgm:pt>
    <dgm:pt modelId="{4F4BF4E0-814F-462F-91C1-F2F2C1B4826B}" type="sibTrans" cxnId="{C8707D00-84E9-4ED2-A605-FE03C90AFD41}">
      <dgm:prSet/>
      <dgm:spPr/>
      <dgm:t>
        <a:bodyPr/>
        <a:lstStyle/>
        <a:p>
          <a:endParaRPr lang="en-US"/>
        </a:p>
      </dgm:t>
    </dgm:pt>
    <dgm:pt modelId="{9478258C-AA06-4608-B718-0114D426C35F}">
      <dgm:prSet phldrT="[Text]"/>
      <dgm:spPr/>
      <dgm:t>
        <a:bodyPr/>
        <a:lstStyle/>
        <a:p>
          <a:r>
            <a:rPr lang="en-US" dirty="0"/>
            <a:t>There are a lot of choices.  The landscape can be confusing.</a:t>
          </a:r>
        </a:p>
      </dgm:t>
    </dgm:pt>
    <dgm:pt modelId="{3900ACE6-1DF0-4904-A75D-22E77570FB4F}" type="parTrans" cxnId="{3B0A5A39-E9D7-4152-9367-30E1DCB3C8A5}">
      <dgm:prSet/>
      <dgm:spPr/>
      <dgm:t>
        <a:bodyPr/>
        <a:lstStyle/>
        <a:p>
          <a:endParaRPr lang="en-US"/>
        </a:p>
      </dgm:t>
    </dgm:pt>
    <dgm:pt modelId="{E27F8571-8509-41AF-AADF-71431012B513}" type="sibTrans" cxnId="{3B0A5A39-E9D7-4152-9367-30E1DCB3C8A5}">
      <dgm:prSet/>
      <dgm:spPr/>
      <dgm:t>
        <a:bodyPr/>
        <a:lstStyle/>
        <a:p>
          <a:endParaRPr lang="en-US"/>
        </a:p>
      </dgm:t>
    </dgm:pt>
    <dgm:pt modelId="{1784E5D2-42C7-4549-BB20-AEF9E54D916C}" type="pres">
      <dgm:prSet presAssocID="{0EF7B90F-99BE-49B4-87FD-A9FBA935CC72}" presName="diagram" presStyleCnt="0">
        <dgm:presLayoutVars>
          <dgm:dir/>
          <dgm:resizeHandles val="exact"/>
        </dgm:presLayoutVars>
      </dgm:prSet>
      <dgm:spPr/>
    </dgm:pt>
    <dgm:pt modelId="{E1EC66C1-006C-41E4-9189-131AB6A5D913}" type="pres">
      <dgm:prSet presAssocID="{8AF77998-EABF-4B2F-A64A-6262A4CA07D0}" presName="node" presStyleLbl="node1" presStyleIdx="0" presStyleCnt="5">
        <dgm:presLayoutVars>
          <dgm:bulletEnabled val="1"/>
        </dgm:presLayoutVars>
      </dgm:prSet>
      <dgm:spPr/>
    </dgm:pt>
    <dgm:pt modelId="{8C989767-CCD0-4FE6-BA8D-206FC266E2E7}" type="pres">
      <dgm:prSet presAssocID="{EE6E1ABF-B1D2-42B6-8842-0540A089E74A}" presName="sibTrans" presStyleCnt="0"/>
      <dgm:spPr/>
    </dgm:pt>
    <dgm:pt modelId="{ABECB562-767A-47E2-9D1C-4CE0A5985C82}" type="pres">
      <dgm:prSet presAssocID="{141F4BD8-26B2-416F-9A5D-2E71C8465E17}" presName="node" presStyleLbl="node1" presStyleIdx="1" presStyleCnt="5">
        <dgm:presLayoutVars>
          <dgm:bulletEnabled val="1"/>
        </dgm:presLayoutVars>
      </dgm:prSet>
      <dgm:spPr/>
    </dgm:pt>
    <dgm:pt modelId="{42294AA0-0E8A-451E-8079-D3F574268779}" type="pres">
      <dgm:prSet presAssocID="{A5BBDECA-F5F8-4367-A1FA-03130D976F24}" presName="sibTrans" presStyleCnt="0"/>
      <dgm:spPr/>
    </dgm:pt>
    <dgm:pt modelId="{B90E81EC-93FF-446A-8276-FCD3948F8BCB}" type="pres">
      <dgm:prSet presAssocID="{88435B45-BD3C-4F46-8AA5-C7EE3ADEC085}" presName="node" presStyleLbl="node1" presStyleIdx="2" presStyleCnt="5">
        <dgm:presLayoutVars>
          <dgm:bulletEnabled val="1"/>
        </dgm:presLayoutVars>
      </dgm:prSet>
      <dgm:spPr/>
    </dgm:pt>
    <dgm:pt modelId="{87217067-79F4-4416-948C-09296CB2BB95}" type="pres">
      <dgm:prSet presAssocID="{529BEB14-FDED-4D11-9593-8E33DE15A1AE}" presName="sibTrans" presStyleCnt="0"/>
      <dgm:spPr/>
    </dgm:pt>
    <dgm:pt modelId="{CC1B7FB2-7347-41C1-9676-BE3D563F181D}" type="pres">
      <dgm:prSet presAssocID="{3004DC7E-0B5B-4DC7-9CDB-F755242E0EDF}" presName="node" presStyleLbl="node1" presStyleIdx="3" presStyleCnt="5">
        <dgm:presLayoutVars>
          <dgm:bulletEnabled val="1"/>
        </dgm:presLayoutVars>
      </dgm:prSet>
      <dgm:spPr/>
    </dgm:pt>
    <dgm:pt modelId="{E7DA50D0-E492-4AE3-9A82-B806D35893CC}" type="pres">
      <dgm:prSet presAssocID="{4F4BF4E0-814F-462F-91C1-F2F2C1B4826B}" presName="sibTrans" presStyleCnt="0"/>
      <dgm:spPr/>
    </dgm:pt>
    <dgm:pt modelId="{75421632-BFD5-4A12-8C27-BFF3D60BDC38}" type="pres">
      <dgm:prSet presAssocID="{9478258C-AA06-4608-B718-0114D426C35F}" presName="node" presStyleLbl="node1" presStyleIdx="4" presStyleCnt="5">
        <dgm:presLayoutVars>
          <dgm:bulletEnabled val="1"/>
        </dgm:presLayoutVars>
      </dgm:prSet>
      <dgm:spPr/>
    </dgm:pt>
  </dgm:ptLst>
  <dgm:cxnLst>
    <dgm:cxn modelId="{C8707D00-84E9-4ED2-A605-FE03C90AFD41}" srcId="{0EF7B90F-99BE-49B4-87FD-A9FBA935CC72}" destId="{3004DC7E-0B5B-4DC7-9CDB-F755242E0EDF}" srcOrd="3" destOrd="0" parTransId="{495589AD-BAFE-47A5-B048-C32EF6ED31DA}" sibTransId="{4F4BF4E0-814F-462F-91C1-F2F2C1B4826B}"/>
    <dgm:cxn modelId="{3B0A5A39-E9D7-4152-9367-30E1DCB3C8A5}" srcId="{0EF7B90F-99BE-49B4-87FD-A9FBA935CC72}" destId="{9478258C-AA06-4608-B718-0114D426C35F}" srcOrd="4" destOrd="0" parTransId="{3900ACE6-1DF0-4904-A75D-22E77570FB4F}" sibTransId="{E27F8571-8509-41AF-AADF-71431012B513}"/>
    <dgm:cxn modelId="{E64E1D54-034E-423A-A51F-11DC2F6D9A6B}" type="presOf" srcId="{8AF77998-EABF-4B2F-A64A-6262A4CA07D0}" destId="{E1EC66C1-006C-41E4-9189-131AB6A5D913}" srcOrd="0" destOrd="0" presId="urn:microsoft.com/office/officeart/2005/8/layout/default"/>
    <dgm:cxn modelId="{8E1F9ABC-8612-4E4C-8C1C-F9AB2778E58F}" type="presOf" srcId="{141F4BD8-26B2-416F-9A5D-2E71C8465E17}" destId="{ABECB562-767A-47E2-9D1C-4CE0A5985C82}" srcOrd="0" destOrd="0" presId="urn:microsoft.com/office/officeart/2005/8/layout/default"/>
    <dgm:cxn modelId="{742323C1-33E1-4455-85CF-C9EE5A613BA7}" type="presOf" srcId="{0EF7B90F-99BE-49B4-87FD-A9FBA935CC72}" destId="{1784E5D2-42C7-4549-BB20-AEF9E54D916C}" srcOrd="0" destOrd="0" presId="urn:microsoft.com/office/officeart/2005/8/layout/default"/>
    <dgm:cxn modelId="{06BAA4CB-FB8B-416E-87D0-270D92D7850F}" srcId="{0EF7B90F-99BE-49B4-87FD-A9FBA935CC72}" destId="{8AF77998-EABF-4B2F-A64A-6262A4CA07D0}" srcOrd="0" destOrd="0" parTransId="{A22A3BFD-E48A-493F-B19A-B2F907F870A5}" sibTransId="{EE6E1ABF-B1D2-42B6-8842-0540A089E74A}"/>
    <dgm:cxn modelId="{F40990D8-B185-4754-9175-FAF2A95EE972}" type="presOf" srcId="{3004DC7E-0B5B-4DC7-9CDB-F755242E0EDF}" destId="{CC1B7FB2-7347-41C1-9676-BE3D563F181D}" srcOrd="0" destOrd="0" presId="urn:microsoft.com/office/officeart/2005/8/layout/default"/>
    <dgm:cxn modelId="{29D07EDD-B514-4FAF-9BD3-B8800573DA82}" type="presOf" srcId="{88435B45-BD3C-4F46-8AA5-C7EE3ADEC085}" destId="{B90E81EC-93FF-446A-8276-FCD3948F8BCB}" srcOrd="0" destOrd="0" presId="urn:microsoft.com/office/officeart/2005/8/layout/default"/>
    <dgm:cxn modelId="{15AE65E6-2F58-49B8-A485-DC051825978B}" srcId="{0EF7B90F-99BE-49B4-87FD-A9FBA935CC72}" destId="{141F4BD8-26B2-416F-9A5D-2E71C8465E17}" srcOrd="1" destOrd="0" parTransId="{765ABDA3-19F2-4857-9CAA-793101E6FC07}" sibTransId="{A5BBDECA-F5F8-4367-A1FA-03130D976F24}"/>
    <dgm:cxn modelId="{B07D32EF-189C-45E0-BFBD-2A16FE7ABDBC}" type="presOf" srcId="{9478258C-AA06-4608-B718-0114D426C35F}" destId="{75421632-BFD5-4A12-8C27-BFF3D60BDC38}" srcOrd="0" destOrd="0" presId="urn:microsoft.com/office/officeart/2005/8/layout/default"/>
    <dgm:cxn modelId="{EF2DB7FD-0CA1-4A25-8EAB-79442351D3A2}" srcId="{0EF7B90F-99BE-49B4-87FD-A9FBA935CC72}" destId="{88435B45-BD3C-4F46-8AA5-C7EE3ADEC085}" srcOrd="2" destOrd="0" parTransId="{5B9D2459-FFE1-4510-BF7B-77AA9813FF4C}" sibTransId="{529BEB14-FDED-4D11-9593-8E33DE15A1AE}"/>
    <dgm:cxn modelId="{66E3C909-5EED-4DEC-B0EE-3F730986DD17}" type="presParOf" srcId="{1784E5D2-42C7-4549-BB20-AEF9E54D916C}" destId="{E1EC66C1-006C-41E4-9189-131AB6A5D913}" srcOrd="0" destOrd="0" presId="urn:microsoft.com/office/officeart/2005/8/layout/default"/>
    <dgm:cxn modelId="{98CB88DD-6262-41C8-BD82-29D87BEF0A88}" type="presParOf" srcId="{1784E5D2-42C7-4549-BB20-AEF9E54D916C}" destId="{8C989767-CCD0-4FE6-BA8D-206FC266E2E7}" srcOrd="1" destOrd="0" presId="urn:microsoft.com/office/officeart/2005/8/layout/default"/>
    <dgm:cxn modelId="{46BA86CD-D6CE-4F16-A56E-856AA8DD3867}" type="presParOf" srcId="{1784E5D2-42C7-4549-BB20-AEF9E54D916C}" destId="{ABECB562-767A-47E2-9D1C-4CE0A5985C82}" srcOrd="2" destOrd="0" presId="urn:microsoft.com/office/officeart/2005/8/layout/default"/>
    <dgm:cxn modelId="{8E6CA487-32AD-433F-BF47-4B1EFAF90638}" type="presParOf" srcId="{1784E5D2-42C7-4549-BB20-AEF9E54D916C}" destId="{42294AA0-0E8A-451E-8079-D3F574268779}" srcOrd="3" destOrd="0" presId="urn:microsoft.com/office/officeart/2005/8/layout/default"/>
    <dgm:cxn modelId="{885E5695-70EB-4CDB-B146-9AD4CB22A539}" type="presParOf" srcId="{1784E5D2-42C7-4549-BB20-AEF9E54D916C}" destId="{B90E81EC-93FF-446A-8276-FCD3948F8BCB}" srcOrd="4" destOrd="0" presId="urn:microsoft.com/office/officeart/2005/8/layout/default"/>
    <dgm:cxn modelId="{B6B032B4-6EA2-4610-8325-5D30BDBB377F}" type="presParOf" srcId="{1784E5D2-42C7-4549-BB20-AEF9E54D916C}" destId="{87217067-79F4-4416-948C-09296CB2BB95}" srcOrd="5" destOrd="0" presId="urn:microsoft.com/office/officeart/2005/8/layout/default"/>
    <dgm:cxn modelId="{7BEA7E59-8622-41D4-893A-3DA18FC3A5C8}" type="presParOf" srcId="{1784E5D2-42C7-4549-BB20-AEF9E54D916C}" destId="{CC1B7FB2-7347-41C1-9676-BE3D563F181D}" srcOrd="6" destOrd="0" presId="urn:microsoft.com/office/officeart/2005/8/layout/default"/>
    <dgm:cxn modelId="{92A7DF95-1FAC-4DA0-920E-7BC967AB8732}" type="presParOf" srcId="{1784E5D2-42C7-4549-BB20-AEF9E54D916C}" destId="{E7DA50D0-E492-4AE3-9A82-B806D35893CC}" srcOrd="7" destOrd="0" presId="urn:microsoft.com/office/officeart/2005/8/layout/default"/>
    <dgm:cxn modelId="{92FB1A6C-F964-48D1-AFD6-0BDFA8A5B1FA}" type="presParOf" srcId="{1784E5D2-42C7-4549-BB20-AEF9E54D916C}" destId="{75421632-BFD5-4A12-8C27-BFF3D60BDC3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C66C1-006C-41E4-9189-131AB6A5D913}">
      <dsp:nvSpPr>
        <dsp:cNvPr id="0" name=""/>
        <dsp:cNvSpPr/>
      </dsp:nvSpPr>
      <dsp:spPr>
        <a:xfrm>
          <a:off x="0" y="197643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Multi-Billion Dollar Industry</a:t>
          </a:r>
        </a:p>
      </dsp:txBody>
      <dsp:txXfrm>
        <a:off x="0" y="197643"/>
        <a:ext cx="3286125" cy="1971675"/>
      </dsp:txXfrm>
    </dsp:sp>
    <dsp:sp modelId="{ABECB562-767A-47E2-9D1C-4CE0A5985C82}">
      <dsp:nvSpPr>
        <dsp:cNvPr id="0" name=""/>
        <dsp:cNvSpPr/>
      </dsp:nvSpPr>
      <dsp:spPr>
        <a:xfrm>
          <a:off x="3614737" y="197643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Double Digit YoY Growth</a:t>
          </a:r>
        </a:p>
      </dsp:txBody>
      <dsp:txXfrm>
        <a:off x="3614737" y="197643"/>
        <a:ext cx="3286125" cy="1971675"/>
      </dsp:txXfrm>
    </dsp:sp>
    <dsp:sp modelId="{B90E81EC-93FF-446A-8276-FCD3948F8BCB}">
      <dsp:nvSpPr>
        <dsp:cNvPr id="0" name=""/>
        <dsp:cNvSpPr/>
      </dsp:nvSpPr>
      <dsp:spPr>
        <a:xfrm>
          <a:off x="7229475" y="197643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Triple Digit ROI</a:t>
          </a:r>
        </a:p>
      </dsp:txBody>
      <dsp:txXfrm>
        <a:off x="7229475" y="197643"/>
        <a:ext cx="3286125" cy="1971675"/>
      </dsp:txXfrm>
    </dsp:sp>
    <dsp:sp modelId="{CC1B7FB2-7347-41C1-9676-BE3D563F181D}">
      <dsp:nvSpPr>
        <dsp:cNvPr id="0" name=""/>
        <dsp:cNvSpPr/>
      </dsp:nvSpPr>
      <dsp:spPr>
        <a:xfrm>
          <a:off x="1807368" y="2497931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Increased Revenue/Decreased Overhead</a:t>
          </a:r>
        </a:p>
      </dsp:txBody>
      <dsp:txXfrm>
        <a:off x="1807368" y="2497931"/>
        <a:ext cx="3286125" cy="1971675"/>
      </dsp:txXfrm>
    </dsp:sp>
    <dsp:sp modelId="{75421632-BFD5-4A12-8C27-BFF3D60BDC38}">
      <dsp:nvSpPr>
        <dsp:cNvPr id="0" name=""/>
        <dsp:cNvSpPr/>
      </dsp:nvSpPr>
      <dsp:spPr>
        <a:xfrm>
          <a:off x="5422106" y="2497931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There are a lot of choices.  The landscape can be confusing.</a:t>
          </a:r>
        </a:p>
      </dsp:txBody>
      <dsp:txXfrm>
        <a:off x="5422106" y="2497931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CD0855-3FCE-4759-B4EC-5DB7301DB4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08D986-647C-4C0F-8525-4493CA76D6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0B367-5393-45C7-8490-9C9C053EDA32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24693C-FDF9-4BA7-93E5-87D209A579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A9059-F1AB-4C49-8BE2-68359915D7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CD040-F5E7-41BE-9497-C7D66762A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8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7414D-7ED2-472B-842B-82A71946206D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13F84-F5B1-4A45-BCE3-46AA148D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15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13F84-F5B1-4A45-BCE3-46AA148D9F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0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13F84-F5B1-4A45-BCE3-46AA148D9F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10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13F84-F5B1-4A45-BCE3-46AA148D9F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3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00A5-332B-B141-A5A0-AF281491E9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35256" y="3001353"/>
            <a:ext cx="5890438" cy="855293"/>
          </a:xfrm>
        </p:spPr>
        <p:txBody>
          <a:bodyPr anchor="t">
            <a:noAutofit/>
          </a:bodyPr>
          <a:lstStyle>
            <a:lvl1pPr algn="l">
              <a:defRPr sz="3600" spc="0">
                <a:solidFill>
                  <a:schemeClr val="tx2"/>
                </a:solidFill>
                <a:latin typeface="Play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F2483-7E83-1F46-B4FC-6037AF459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5254" y="4099903"/>
            <a:ext cx="5890439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  <a:latin typeface="Play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0135" y="6380480"/>
            <a:ext cx="838333" cy="3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2EA0-884A-4A8B-9D23-9D4E2ABCC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  <a:latin typeface="Play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5A784-D55C-46BC-B0BC-D647911A2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>
            <a:lvl1pPr>
              <a:defRPr sz="2400">
                <a:solidFill>
                  <a:schemeClr val="bg2"/>
                </a:solidFill>
                <a:latin typeface="Play" panose="000005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Play" panose="00000500000000000000" pitchFamily="2" charset="0"/>
              </a:defRPr>
            </a:lvl2pPr>
            <a:lvl3pPr>
              <a:defRPr sz="1600">
                <a:solidFill>
                  <a:srgbClr val="1D252D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400">
                <a:solidFill>
                  <a:srgbClr val="1D252D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1400">
                <a:solidFill>
                  <a:srgbClr val="1D252D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09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1F23C1-95F4-AA42-827E-3D374F31C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5504C-8A9D-1241-B0E0-2250C6629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5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lay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aka.ms/partnerincentiv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blakec@synnex.com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7A361D1-FD06-426D-9D0B-16D14772E47E}"/>
              </a:ext>
            </a:extLst>
          </p:cNvPr>
          <p:cNvSpPr txBox="1">
            <a:spLocks/>
          </p:cNvSpPr>
          <p:nvPr/>
        </p:nvSpPr>
        <p:spPr>
          <a:xfrm>
            <a:off x="5586095" y="2970240"/>
            <a:ext cx="6865717" cy="1294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B365D"/>
                </a:solidFill>
                <a:effectLst/>
                <a:uLnTx/>
                <a:uFillTx/>
                <a:latin typeface="Play" panose="00000500000000000000" pitchFamily="2" charset="0"/>
              </a:rPr>
              <a:t>How to Sell D365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0" dirty="0">
                <a:solidFill>
                  <a:srgbClr val="1B365D"/>
                </a:solidFill>
                <a:latin typeface="Play" panose="00000500000000000000" pitchFamily="2" charset="0"/>
              </a:rPr>
              <a:t>…and why your customers want this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B365D"/>
              </a:solidFill>
              <a:effectLst/>
              <a:uLnTx/>
              <a:uFillTx/>
              <a:latin typeface="Play" panose="00000500000000000000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7C0BF8B-2745-4AA1-B61F-664CA8F82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6095" y="4049836"/>
            <a:ext cx="5990656" cy="955461"/>
          </a:xfrm>
        </p:spPr>
        <p:txBody>
          <a:bodyPr/>
          <a:lstStyle/>
          <a:p>
            <a:r>
              <a:rPr lang="en-US" dirty="0">
                <a:latin typeface="Play" panose="00000500000000000000" pitchFamily="2" charset="0"/>
              </a:rPr>
              <a:t>Capture the Cloud</a:t>
            </a:r>
          </a:p>
          <a:p>
            <a:r>
              <a:rPr lang="en-US" dirty="0">
                <a:latin typeface="Play" panose="00000500000000000000" pitchFamily="2" charset="0"/>
              </a:rPr>
              <a:t>April 20, 2021</a:t>
            </a:r>
            <a:endParaRPr lang="en-US" dirty="0">
              <a:solidFill>
                <a:schemeClr val="bg1"/>
              </a:solidFill>
              <a:latin typeface="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52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5B47B3-3C60-4BD6-81C1-CBA1D2DB6F5B}"/>
              </a:ext>
            </a:extLst>
          </p:cNvPr>
          <p:cNvSpPr/>
          <p:nvPr/>
        </p:nvSpPr>
        <p:spPr>
          <a:xfrm>
            <a:off x="5659655" y="0"/>
            <a:ext cx="5734453" cy="6858000"/>
          </a:xfrm>
          <a:prstGeom prst="rect">
            <a:avLst/>
          </a:prstGeom>
          <a:solidFill>
            <a:srgbClr val="1D2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C84C7-BA03-4003-9AF8-7648678240D4}"/>
              </a:ext>
            </a:extLst>
          </p:cNvPr>
          <p:cNvSpPr/>
          <p:nvPr/>
        </p:nvSpPr>
        <p:spPr>
          <a:xfrm>
            <a:off x="11356708" y="0"/>
            <a:ext cx="835292" cy="6858001"/>
          </a:xfrm>
          <a:prstGeom prst="rect">
            <a:avLst/>
          </a:prstGeom>
          <a:solidFill>
            <a:srgbClr val="1D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6848-6C9F-484D-88C9-4CC364EF9259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 dirty="0">
                <a:solidFill>
                  <a:schemeClr val="bg2"/>
                </a:solidFill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6B70-5184-4893-A9E2-61B5754CAF38}"/>
              </a:ext>
            </a:extLst>
          </p:cNvPr>
          <p:cNvSpPr txBox="1"/>
          <p:nvPr/>
        </p:nvSpPr>
        <p:spPr>
          <a:xfrm>
            <a:off x="11620465" y="2500935"/>
            <a:ext cx="353943" cy="277086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spc="600" dirty="0">
                <a:solidFill>
                  <a:srgbClr val="FFFFFF"/>
                </a:solidFill>
                <a:latin typeface="Play" panose="00000500000000000000" pitchFamily="2" charset="0"/>
              </a:rPr>
              <a:t>Partner Incentives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63CDB0-F667-4023-9D7B-AC09716470D2}"/>
              </a:ext>
            </a:extLst>
          </p:cNvPr>
          <p:cNvSpPr txBox="1">
            <a:spLocks/>
          </p:cNvSpPr>
          <p:nvPr/>
        </p:nvSpPr>
        <p:spPr>
          <a:xfrm>
            <a:off x="6367623" y="1102733"/>
            <a:ext cx="589043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Play" panose="00000500000000000000" pitchFamily="2" charset="0"/>
              </a:rPr>
              <a:t>FY21 Partner Incentives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25B509-1E29-4325-9C4A-33C07D858F1C}"/>
              </a:ext>
            </a:extLst>
          </p:cNvPr>
          <p:cNvSpPr txBox="1">
            <a:spLocks/>
          </p:cNvSpPr>
          <p:nvPr/>
        </p:nvSpPr>
        <p:spPr>
          <a:xfrm>
            <a:off x="6377248" y="2255759"/>
            <a:ext cx="3861280" cy="3583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Indirect Resellers can receive, on top of their SYNNEX margin, rebate dollars and co-op funds for qualifying D365 SKUs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~14.75% total back end for D365 Sales Professional &amp; Power Apps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~9.75% total back end for Dynamics Business Central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Earnings are split 60% rebate &amp; 40% co-op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Visit </a:t>
            </a: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https://aka.ms/partnerincentives</a:t>
            </a: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to learn more</a:t>
            </a:r>
          </a:p>
        </p:txBody>
      </p:sp>
      <p:pic>
        <p:nvPicPr>
          <p:cNvPr id="15" name="Picture 14" descr="A person sitting at a desk in front of a window&#10;&#10;Description automatically generated">
            <a:extLst>
              <a:ext uri="{FF2B5EF4-FFF2-40B4-BE49-F238E27FC236}">
                <a16:creationId xmlns:a16="http://schemas.microsoft.com/office/drawing/2014/main" id="{C2BD019E-A334-4C7E-AA2C-93E5348F5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19378" b="5757"/>
          <a:stretch/>
        </p:blipFill>
        <p:spPr>
          <a:xfrm>
            <a:off x="-33126" y="-1"/>
            <a:ext cx="5734453" cy="6858001"/>
          </a:xfrm>
          <a:prstGeom prst="rect">
            <a:avLst/>
          </a:prstGeom>
          <a:ln w="38100"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7082DAC-95AC-4A8D-BF42-3D3582659D35}"/>
              </a:ext>
            </a:extLst>
          </p:cNvPr>
          <p:cNvSpPr txBox="1">
            <a:spLocks/>
          </p:cNvSpPr>
          <p:nvPr/>
        </p:nvSpPr>
        <p:spPr>
          <a:xfrm>
            <a:off x="6377248" y="1835138"/>
            <a:ext cx="4455593" cy="4206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spc="0" dirty="0">
                <a:latin typeface="Play" panose="00000500000000000000" pitchFamily="2" charset="0"/>
              </a:rPr>
              <a:t>How to earn back-end rebates and other </a:t>
            </a:r>
          </a:p>
          <a:p>
            <a:r>
              <a:rPr lang="en-US" sz="3600" spc="0" dirty="0">
                <a:latin typeface="Play" panose="00000500000000000000" pitchFamily="2" charset="0"/>
              </a:rPr>
              <a:t>co-op dollars</a:t>
            </a:r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E0B7DEEA-096D-4164-9EE7-1E64A114A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9" y="5651863"/>
            <a:ext cx="914400" cy="9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84C7-BA03-4003-9AF8-7648678240D4}"/>
              </a:ext>
            </a:extLst>
          </p:cNvPr>
          <p:cNvSpPr/>
          <p:nvPr/>
        </p:nvSpPr>
        <p:spPr>
          <a:xfrm>
            <a:off x="11356708" y="0"/>
            <a:ext cx="835292" cy="6858001"/>
          </a:xfrm>
          <a:prstGeom prst="rect">
            <a:avLst/>
          </a:prstGeom>
          <a:solidFill>
            <a:srgbClr val="1D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6848-6C9F-484D-88C9-4CC364EF9259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6B70-5184-4893-A9E2-61B5754CAF38}"/>
              </a:ext>
            </a:extLst>
          </p:cNvPr>
          <p:cNvSpPr txBox="1"/>
          <p:nvPr/>
        </p:nvSpPr>
        <p:spPr>
          <a:xfrm>
            <a:off x="11451188" y="2500935"/>
            <a:ext cx="523220" cy="214363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spc="600" dirty="0">
                <a:solidFill>
                  <a:srgbClr val="FFFFFF"/>
                </a:solidFill>
                <a:latin typeface="Play" panose="00000500000000000000" pitchFamily="2" charset="0"/>
              </a:rPr>
              <a:t>Recap</a:t>
            </a:r>
          </a:p>
          <a:p>
            <a:endParaRPr lang="en-US" sz="1100" spc="600" dirty="0">
              <a:solidFill>
                <a:srgbClr val="FFFFFF"/>
              </a:solidFill>
              <a:latin typeface="Play" panose="000005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C714A08-7E8E-4403-80BC-A77B3AC2550B}"/>
              </a:ext>
            </a:extLst>
          </p:cNvPr>
          <p:cNvSpPr txBox="1">
            <a:spLocks/>
          </p:cNvSpPr>
          <p:nvPr/>
        </p:nvSpPr>
        <p:spPr>
          <a:xfrm>
            <a:off x="906434" y="2279556"/>
            <a:ext cx="433086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FFFF"/>
                </a:solidFill>
                <a:latin typeface="Play" panose="00000500000000000000" pitchFamily="2" charset="0"/>
              </a:rPr>
              <a:t>SLIDE TITLE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ECE96-F4FC-48B1-A4E1-06FB3B2A06DD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solidFill>
                  <a:schemeClr val="bg2"/>
                </a:solidFill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851B1-91FB-4981-8463-81B970DB22A6}"/>
              </a:ext>
            </a:extLst>
          </p:cNvPr>
          <p:cNvSpPr/>
          <p:nvPr/>
        </p:nvSpPr>
        <p:spPr>
          <a:xfrm>
            <a:off x="-1" y="0"/>
            <a:ext cx="7979344" cy="6858000"/>
          </a:xfrm>
          <a:prstGeom prst="rect">
            <a:avLst/>
          </a:prstGeom>
          <a:solidFill>
            <a:srgbClr val="1D2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D6C268-F565-4628-BE95-1A9FB436EC04}"/>
              </a:ext>
            </a:extLst>
          </p:cNvPr>
          <p:cNvSpPr txBox="1">
            <a:spLocks/>
          </p:cNvSpPr>
          <p:nvPr/>
        </p:nvSpPr>
        <p:spPr>
          <a:xfrm>
            <a:off x="816829" y="1000306"/>
            <a:ext cx="433086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Play" panose="00000500000000000000" pitchFamily="2" charset="0"/>
              </a:rPr>
              <a:t>Let’s Recap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FADDC0D0-F6F6-4652-AFDD-BC18EA93C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66" y="5651863"/>
            <a:ext cx="913385" cy="91440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F1FFC761-D2BB-4E9D-ABB5-0A9B85928E5B}"/>
              </a:ext>
            </a:extLst>
          </p:cNvPr>
          <p:cNvSpPr txBox="1">
            <a:spLocks/>
          </p:cNvSpPr>
          <p:nvPr/>
        </p:nvSpPr>
        <p:spPr>
          <a:xfrm>
            <a:off x="813208" y="1892776"/>
            <a:ext cx="5282792" cy="3911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5000"/>
              </a:lnSpc>
            </a:pPr>
            <a:r>
              <a:rPr lang="en-US" sz="1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Microsoft Dynamics is your next big bet.</a:t>
            </a:r>
          </a:p>
          <a:p>
            <a:pPr marL="742950" lvl="1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There’s a huge opportunity to capture additional revenue</a:t>
            </a:r>
          </a:p>
          <a:p>
            <a:pPr marL="742950" lvl="1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ASK/LISTEN for potential D365 opportunities (QuickBooks, need for a CRM solution, etc.)</a:t>
            </a:r>
          </a:p>
          <a:p>
            <a:pPr marL="285750" indent="-285750">
              <a:lnSpc>
                <a:spcPct val="125000"/>
              </a:lnSpc>
            </a:pPr>
            <a:r>
              <a:rPr lang="en-US" sz="1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SYNNEX is your Dynamics partner. </a:t>
            </a:r>
          </a:p>
          <a:p>
            <a:pPr marL="742950" lvl="1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Let us be your experts</a:t>
            </a:r>
          </a:p>
          <a:p>
            <a:pPr marL="742950" lvl="1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making selling D365 easy</a:t>
            </a:r>
          </a:p>
          <a:p>
            <a:pPr marL="742950" lvl="1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Let us help you win and close more deals</a:t>
            </a:r>
          </a:p>
          <a:p>
            <a:pPr marL="285750" indent="-285750">
              <a:lnSpc>
                <a:spcPct val="125000"/>
              </a:lnSpc>
            </a:pPr>
            <a:r>
              <a:rPr lang="en-US" sz="1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have D365 Services partners to help seal the deal.  </a:t>
            </a:r>
          </a:p>
          <a:p>
            <a:pPr marL="742950" lvl="1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 don’t have the be the expert if you leverage SYNNEX</a:t>
            </a:r>
          </a:p>
          <a:p>
            <a:pPr marL="285750" indent="-285750">
              <a:lnSpc>
                <a:spcPct val="125000"/>
              </a:lnSpc>
            </a:pPr>
            <a:endParaRPr lang="en-US" sz="140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5" name="Picture Placeholder 4" descr="A picture containing floor, indoor, building&#10;&#10;Description automatically generated">
            <a:extLst>
              <a:ext uri="{FF2B5EF4-FFF2-40B4-BE49-F238E27FC236}">
                <a16:creationId xmlns:a16="http://schemas.microsoft.com/office/drawing/2014/main" id="{50774C64-D934-4205-9C15-40FF99608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1" r="21411"/>
          <a:stretch/>
        </p:blipFill>
        <p:spPr>
          <a:xfrm>
            <a:off x="6143737" y="-8653"/>
            <a:ext cx="5235055" cy="687530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21743"/>
              <a:gd name="connsiteY0" fmla="*/ 0 h 10016"/>
              <a:gd name="connsiteX1" fmla="*/ 10000 w 21743"/>
              <a:gd name="connsiteY1" fmla="*/ 0 h 10016"/>
              <a:gd name="connsiteX2" fmla="*/ 21743 w 21743"/>
              <a:gd name="connsiteY2" fmla="*/ 10016 h 10016"/>
              <a:gd name="connsiteX3" fmla="*/ 2000 w 21743"/>
              <a:gd name="connsiteY3" fmla="*/ 10000 h 10016"/>
              <a:gd name="connsiteX4" fmla="*/ 0 w 21743"/>
              <a:gd name="connsiteY4" fmla="*/ 0 h 10016"/>
              <a:gd name="connsiteX0" fmla="*/ 0 w 21816"/>
              <a:gd name="connsiteY0" fmla="*/ 573 h 10589"/>
              <a:gd name="connsiteX1" fmla="*/ 21816 w 21816"/>
              <a:gd name="connsiteY1" fmla="*/ 0 h 10589"/>
              <a:gd name="connsiteX2" fmla="*/ 21743 w 21816"/>
              <a:gd name="connsiteY2" fmla="*/ 10589 h 10589"/>
              <a:gd name="connsiteX3" fmla="*/ 2000 w 21816"/>
              <a:gd name="connsiteY3" fmla="*/ 10573 h 10589"/>
              <a:gd name="connsiteX4" fmla="*/ 0 w 21816"/>
              <a:gd name="connsiteY4" fmla="*/ 573 h 10589"/>
              <a:gd name="connsiteX0" fmla="*/ 0 w 24623"/>
              <a:gd name="connsiteY0" fmla="*/ 16 h 10589"/>
              <a:gd name="connsiteX1" fmla="*/ 24623 w 24623"/>
              <a:gd name="connsiteY1" fmla="*/ 0 h 10589"/>
              <a:gd name="connsiteX2" fmla="*/ 24550 w 24623"/>
              <a:gd name="connsiteY2" fmla="*/ 10589 h 10589"/>
              <a:gd name="connsiteX3" fmla="*/ 4807 w 24623"/>
              <a:gd name="connsiteY3" fmla="*/ 10573 h 10589"/>
              <a:gd name="connsiteX4" fmla="*/ 0 w 24623"/>
              <a:gd name="connsiteY4" fmla="*/ 16 h 10589"/>
              <a:gd name="connsiteX0" fmla="*/ 0 w 24623"/>
              <a:gd name="connsiteY0" fmla="*/ 16 h 10589"/>
              <a:gd name="connsiteX1" fmla="*/ 24623 w 24623"/>
              <a:gd name="connsiteY1" fmla="*/ 0 h 10589"/>
              <a:gd name="connsiteX2" fmla="*/ 24550 w 24623"/>
              <a:gd name="connsiteY2" fmla="*/ 10589 h 10589"/>
              <a:gd name="connsiteX3" fmla="*/ 6148 w 24623"/>
              <a:gd name="connsiteY3" fmla="*/ 10589 h 10589"/>
              <a:gd name="connsiteX4" fmla="*/ 0 w 24623"/>
              <a:gd name="connsiteY4" fmla="*/ 16 h 10589"/>
              <a:gd name="connsiteX0" fmla="*/ 0 w 24665"/>
              <a:gd name="connsiteY0" fmla="*/ 0 h 10589"/>
              <a:gd name="connsiteX1" fmla="*/ 24665 w 24665"/>
              <a:gd name="connsiteY1" fmla="*/ 0 h 10589"/>
              <a:gd name="connsiteX2" fmla="*/ 24592 w 24665"/>
              <a:gd name="connsiteY2" fmla="*/ 10589 h 10589"/>
              <a:gd name="connsiteX3" fmla="*/ 6190 w 24665"/>
              <a:gd name="connsiteY3" fmla="*/ 10589 h 10589"/>
              <a:gd name="connsiteX4" fmla="*/ 0 w 24665"/>
              <a:gd name="connsiteY4" fmla="*/ 0 h 1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5" h="10589">
                <a:moveTo>
                  <a:pt x="0" y="0"/>
                </a:moveTo>
                <a:lnTo>
                  <a:pt x="24665" y="0"/>
                </a:lnTo>
                <a:cubicBezTo>
                  <a:pt x="24641" y="3530"/>
                  <a:pt x="24616" y="7059"/>
                  <a:pt x="24592" y="10589"/>
                </a:cubicBezTo>
                <a:lnTo>
                  <a:pt x="6190" y="1058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08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7A361D1-FD06-426D-9D0B-16D14772E47E}"/>
              </a:ext>
            </a:extLst>
          </p:cNvPr>
          <p:cNvSpPr txBox="1">
            <a:spLocks/>
          </p:cNvSpPr>
          <p:nvPr/>
        </p:nvSpPr>
        <p:spPr>
          <a:xfrm>
            <a:off x="5547593" y="2781900"/>
            <a:ext cx="6865717" cy="1294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600" spc="0" dirty="0">
                <a:solidFill>
                  <a:srgbClr val="1B365D"/>
                </a:solidFill>
                <a:latin typeface="Play" panose="00000500000000000000" pitchFamily="2" charset="0"/>
              </a:rPr>
              <a:t>Contact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B365D"/>
              </a:solidFill>
              <a:effectLst/>
              <a:uLnTx/>
              <a:uFillTx/>
              <a:latin typeface="Play" panose="00000500000000000000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7C0BF8B-2745-4AA1-B61F-664CA8F82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7593" y="3657951"/>
            <a:ext cx="5990656" cy="1436564"/>
          </a:xfrm>
        </p:spPr>
        <p:txBody>
          <a:bodyPr>
            <a:normAutofit fontScale="92500"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Your SYNNEX Account Manager or ISR (if you don’t have a SYNNEX AM)</a:t>
            </a:r>
          </a:p>
          <a:p>
            <a:r>
              <a:rPr lang="en-US" sz="1600" dirty="0">
                <a:solidFill>
                  <a:schemeClr val="bg1"/>
                </a:solidFill>
                <a:latin typeface="Play" panose="00000500000000000000" pitchFamily="2" charset="0"/>
              </a:rPr>
              <a:t>-or-</a:t>
            </a:r>
          </a:p>
          <a:p>
            <a:r>
              <a:rPr lang="en-US" sz="1600" dirty="0">
                <a:solidFill>
                  <a:schemeClr val="bg1"/>
                </a:solidFill>
                <a:latin typeface="Play" panose="00000500000000000000" pitchFamily="2" charset="0"/>
              </a:rPr>
              <a:t>Blake Cheek – </a:t>
            </a:r>
            <a:r>
              <a:rPr lang="en-US" sz="1600" dirty="0">
                <a:solidFill>
                  <a:schemeClr val="bg1"/>
                </a:solidFill>
                <a:latin typeface="Play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blakec@synnex.com</a:t>
            </a:r>
            <a:endParaRPr lang="en-US" sz="1600" dirty="0">
              <a:solidFill>
                <a:schemeClr val="bg1"/>
              </a:solidFill>
              <a:latin typeface="Play" panose="00000500000000000000" pitchFamily="2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Play" panose="00000500000000000000" pitchFamily="2" charset="0"/>
              </a:rPr>
              <a:t>Don’t forget to follow me on LinkedIn:  linkedin.com/in/</a:t>
            </a:r>
            <a:r>
              <a:rPr lang="en-US" sz="1600" dirty="0" err="1">
                <a:solidFill>
                  <a:schemeClr val="bg1"/>
                </a:solidFill>
                <a:latin typeface="Play" panose="00000500000000000000" pitchFamily="2" charset="0"/>
              </a:rPr>
              <a:t>blakecheek</a:t>
            </a:r>
            <a:endParaRPr lang="en-US" sz="1600" dirty="0">
              <a:solidFill>
                <a:schemeClr val="bg1"/>
              </a:solidFill>
              <a:latin typeface="Play" panose="00000500000000000000" pitchFamily="2" charset="0"/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C714A08-7E8E-4403-80BC-A77B3AC2550B}"/>
              </a:ext>
            </a:extLst>
          </p:cNvPr>
          <p:cNvSpPr txBox="1">
            <a:spLocks/>
          </p:cNvSpPr>
          <p:nvPr/>
        </p:nvSpPr>
        <p:spPr>
          <a:xfrm>
            <a:off x="906434" y="2279556"/>
            <a:ext cx="433086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FFFF"/>
                </a:solidFill>
                <a:latin typeface="Play" panose="00000500000000000000" pitchFamily="2" charset="0"/>
              </a:rPr>
              <a:t>SLIDE TITLE</a:t>
            </a:r>
          </a:p>
        </p:txBody>
      </p:sp>
      <p:pic>
        <p:nvPicPr>
          <p:cNvPr id="8" name="Picture 7" descr="A picture containing sky, night, black, white&#10;&#10;Description automatically generated">
            <a:extLst>
              <a:ext uri="{FF2B5EF4-FFF2-40B4-BE49-F238E27FC236}">
                <a16:creationId xmlns:a16="http://schemas.microsoft.com/office/drawing/2014/main" id="{6DE8C41F-BB7E-4EDB-A4F7-459DDE893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/>
          <a:stretch/>
        </p:blipFill>
        <p:spPr>
          <a:xfrm rot="16200000">
            <a:off x="2685592" y="-2723998"/>
            <a:ext cx="6896405" cy="12267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914CBA-5367-4D95-BAE3-FE366747E99B}"/>
              </a:ext>
            </a:extLst>
          </p:cNvPr>
          <p:cNvSpPr/>
          <p:nvPr/>
        </p:nvSpPr>
        <p:spPr>
          <a:xfrm>
            <a:off x="-1" y="-38406"/>
            <a:ext cx="12267591" cy="6896406"/>
          </a:xfrm>
          <a:prstGeom prst="rect">
            <a:avLst/>
          </a:prstGeom>
          <a:solidFill>
            <a:schemeClr val="tx1">
              <a:alpha val="6902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/>
                </a:solidFill>
              </a:rPr>
              <a:t>https://aka.ms/d365sales/salestools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42010-9E10-48BD-BF5C-9F00E0F3AD14}"/>
              </a:ext>
            </a:extLst>
          </p:cNvPr>
          <p:cNvSpPr txBox="1">
            <a:spLocks/>
          </p:cNvSpPr>
          <p:nvPr/>
        </p:nvSpPr>
        <p:spPr>
          <a:xfrm>
            <a:off x="2112681" y="647068"/>
            <a:ext cx="8042225" cy="117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FFFF"/>
                </a:solidFill>
                <a:latin typeface="Play" panose="00000500000000000000" pitchFamily="2" charset="0"/>
              </a:rPr>
              <a:t>Want some incredible collateral?</a:t>
            </a:r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145560B4-6302-4C2B-925A-FADBC8E0F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37" y="5037697"/>
            <a:ext cx="3124800" cy="135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C714A08-7E8E-4403-80BC-A77B3AC2550B}"/>
              </a:ext>
            </a:extLst>
          </p:cNvPr>
          <p:cNvSpPr txBox="1">
            <a:spLocks/>
          </p:cNvSpPr>
          <p:nvPr/>
        </p:nvSpPr>
        <p:spPr>
          <a:xfrm>
            <a:off x="906434" y="2279556"/>
            <a:ext cx="433086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FFFF"/>
                </a:solidFill>
                <a:latin typeface="Play" panose="00000500000000000000" pitchFamily="2" charset="0"/>
              </a:rPr>
              <a:t>SLIDE TITLE</a:t>
            </a:r>
          </a:p>
        </p:txBody>
      </p:sp>
      <p:pic>
        <p:nvPicPr>
          <p:cNvPr id="8" name="Picture 7" descr="A picture containing sky, night, black, white&#10;&#10;Description automatically generated">
            <a:extLst>
              <a:ext uri="{FF2B5EF4-FFF2-40B4-BE49-F238E27FC236}">
                <a16:creationId xmlns:a16="http://schemas.microsoft.com/office/drawing/2014/main" id="{6DE8C41F-BB7E-4EDB-A4F7-459DDE893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/>
          <a:stretch/>
        </p:blipFill>
        <p:spPr>
          <a:xfrm rot="16200000">
            <a:off x="2685592" y="-2723998"/>
            <a:ext cx="6896405" cy="12267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914CBA-5367-4D95-BAE3-FE366747E99B}"/>
              </a:ext>
            </a:extLst>
          </p:cNvPr>
          <p:cNvSpPr/>
          <p:nvPr/>
        </p:nvSpPr>
        <p:spPr>
          <a:xfrm>
            <a:off x="-1" y="-38406"/>
            <a:ext cx="12267591" cy="6896406"/>
          </a:xfrm>
          <a:prstGeom prst="rect">
            <a:avLst/>
          </a:prstGeom>
          <a:solidFill>
            <a:schemeClr val="tx1">
              <a:alpha val="6902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C42010-9E10-48BD-BF5C-9F00E0F3AD14}"/>
              </a:ext>
            </a:extLst>
          </p:cNvPr>
          <p:cNvSpPr txBox="1">
            <a:spLocks/>
          </p:cNvSpPr>
          <p:nvPr/>
        </p:nvSpPr>
        <p:spPr>
          <a:xfrm>
            <a:off x="3767220" y="2842383"/>
            <a:ext cx="4657560" cy="117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FFFF"/>
                </a:solidFill>
                <a:latin typeface="Play" panose="00000500000000000000" pitchFamily="2" charset="0"/>
              </a:rPr>
              <a:t>Thank You</a:t>
            </a:r>
          </a:p>
        </p:txBody>
      </p:sp>
      <p:pic>
        <p:nvPicPr>
          <p:cNvPr id="5" name="Picture 4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145560B4-6302-4C2B-925A-FADBC8E0F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637" y="5037697"/>
            <a:ext cx="3124800" cy="135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84C7-BA03-4003-9AF8-7648678240D4}"/>
              </a:ext>
            </a:extLst>
          </p:cNvPr>
          <p:cNvSpPr/>
          <p:nvPr/>
        </p:nvSpPr>
        <p:spPr>
          <a:xfrm>
            <a:off x="11356708" y="0"/>
            <a:ext cx="835292" cy="6858001"/>
          </a:xfrm>
          <a:prstGeom prst="rect">
            <a:avLst/>
          </a:prstGeom>
          <a:solidFill>
            <a:srgbClr val="1D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6848-6C9F-484D-88C9-4CC364EF9259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6B70-5184-4893-A9E2-61B5754CAF38}"/>
              </a:ext>
            </a:extLst>
          </p:cNvPr>
          <p:cNvSpPr txBox="1"/>
          <p:nvPr/>
        </p:nvSpPr>
        <p:spPr>
          <a:xfrm>
            <a:off x="11620465" y="2500935"/>
            <a:ext cx="353943" cy="214363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spc="600" dirty="0">
                <a:solidFill>
                  <a:srgbClr val="FFFFFF"/>
                </a:solidFill>
                <a:latin typeface="Play" panose="00000500000000000000" pitchFamily="2" charset="0"/>
              </a:rPr>
              <a:t>INTRODUCTION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C714A08-7E8E-4403-80BC-A77B3AC2550B}"/>
              </a:ext>
            </a:extLst>
          </p:cNvPr>
          <p:cNvSpPr txBox="1">
            <a:spLocks/>
          </p:cNvSpPr>
          <p:nvPr/>
        </p:nvSpPr>
        <p:spPr>
          <a:xfrm>
            <a:off x="906434" y="2279556"/>
            <a:ext cx="433086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FFFF"/>
                </a:solidFill>
                <a:latin typeface="Play" panose="00000500000000000000" pitchFamily="2" charset="0"/>
              </a:rPr>
              <a:t>SLIDE TITLE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ECE96-F4FC-48B1-A4E1-06FB3B2A06DD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solidFill>
                  <a:schemeClr val="bg2"/>
                </a:solidFill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851B1-91FB-4981-8463-81B970DB22A6}"/>
              </a:ext>
            </a:extLst>
          </p:cNvPr>
          <p:cNvSpPr/>
          <p:nvPr/>
        </p:nvSpPr>
        <p:spPr>
          <a:xfrm>
            <a:off x="-1" y="0"/>
            <a:ext cx="7979344" cy="6858000"/>
          </a:xfrm>
          <a:prstGeom prst="rect">
            <a:avLst/>
          </a:prstGeom>
          <a:solidFill>
            <a:srgbClr val="1D2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8D6C268-F565-4628-BE95-1A9FB436EC04}"/>
              </a:ext>
            </a:extLst>
          </p:cNvPr>
          <p:cNvSpPr txBox="1">
            <a:spLocks/>
          </p:cNvSpPr>
          <p:nvPr/>
        </p:nvSpPr>
        <p:spPr>
          <a:xfrm>
            <a:off x="911597" y="2094268"/>
            <a:ext cx="433086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Play" panose="00000500000000000000" pitchFamily="2" charset="0"/>
              </a:rPr>
              <a:t>Who am I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FADDC0D0-F6F6-4652-AFDD-BC18EA93C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66" y="5651863"/>
            <a:ext cx="913385" cy="914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6CAA905-B816-4CF9-91CE-D0F8D5668C71}"/>
              </a:ext>
            </a:extLst>
          </p:cNvPr>
          <p:cNvSpPr txBox="1">
            <a:spLocks/>
          </p:cNvSpPr>
          <p:nvPr/>
        </p:nvSpPr>
        <p:spPr>
          <a:xfrm>
            <a:off x="920306" y="2773033"/>
            <a:ext cx="2942755" cy="285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000" spc="0" dirty="0">
                <a:latin typeface="Play" panose="00000500000000000000" pitchFamily="2" charset="0"/>
              </a:rPr>
              <a:t>…an introduction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1FFC761-D2BB-4E9D-ABB5-0A9B85928E5B}"/>
              </a:ext>
            </a:extLst>
          </p:cNvPr>
          <p:cNvSpPr txBox="1">
            <a:spLocks/>
          </p:cNvSpPr>
          <p:nvPr/>
        </p:nvSpPr>
        <p:spPr>
          <a:xfrm>
            <a:off x="1029545" y="3292511"/>
            <a:ext cx="4301292" cy="2359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Blake Cheek – D365 Design Sales Engineer</a:t>
            </a:r>
          </a:p>
          <a:p>
            <a:pPr marL="285750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Licensing expert and D365 evangelist</a:t>
            </a:r>
          </a:p>
          <a:p>
            <a:pPr marL="285750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Decades of experience in customer service, technical support, and sales for SMB and enterprise customers</a:t>
            </a:r>
          </a:p>
          <a:p>
            <a:pPr marL="285750" indent="-285750">
              <a:lnSpc>
                <a:spcPct val="125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Dynamics is my passion!  Your success = my success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0DD317-2029-4B17-9543-F79576BC5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26" y="1714500"/>
            <a:ext cx="428659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5B47B3-3C60-4BD6-81C1-CBA1D2DB6F5B}"/>
              </a:ext>
            </a:extLst>
          </p:cNvPr>
          <p:cNvSpPr/>
          <p:nvPr/>
        </p:nvSpPr>
        <p:spPr>
          <a:xfrm>
            <a:off x="5659655" y="0"/>
            <a:ext cx="5734453" cy="6858000"/>
          </a:xfrm>
          <a:prstGeom prst="rect">
            <a:avLst/>
          </a:prstGeom>
          <a:solidFill>
            <a:srgbClr val="1D2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C84C7-BA03-4003-9AF8-7648678240D4}"/>
              </a:ext>
            </a:extLst>
          </p:cNvPr>
          <p:cNvSpPr/>
          <p:nvPr/>
        </p:nvSpPr>
        <p:spPr>
          <a:xfrm>
            <a:off x="11356708" y="0"/>
            <a:ext cx="835292" cy="6858001"/>
          </a:xfrm>
          <a:prstGeom prst="rect">
            <a:avLst/>
          </a:prstGeom>
          <a:solidFill>
            <a:srgbClr val="1D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6848-6C9F-484D-88C9-4CC364EF9259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solidFill>
                  <a:schemeClr val="bg2"/>
                </a:solidFill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6B70-5184-4893-A9E2-61B5754CAF38}"/>
              </a:ext>
            </a:extLst>
          </p:cNvPr>
          <p:cNvSpPr txBox="1"/>
          <p:nvPr/>
        </p:nvSpPr>
        <p:spPr>
          <a:xfrm>
            <a:off x="11620465" y="2500935"/>
            <a:ext cx="353943" cy="263090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spc="600" dirty="0">
                <a:solidFill>
                  <a:srgbClr val="FFFFFF"/>
                </a:solidFill>
                <a:latin typeface="Play" panose="00000500000000000000" pitchFamily="2" charset="0"/>
              </a:rPr>
              <a:t>The CRM Advantage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63CDB0-F667-4023-9D7B-AC09716470D2}"/>
              </a:ext>
            </a:extLst>
          </p:cNvPr>
          <p:cNvSpPr txBox="1">
            <a:spLocks/>
          </p:cNvSpPr>
          <p:nvPr/>
        </p:nvSpPr>
        <p:spPr>
          <a:xfrm>
            <a:off x="6367623" y="1102733"/>
            <a:ext cx="589043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Play" panose="00000500000000000000" pitchFamily="2" charset="0"/>
              </a:rPr>
              <a:t>The CRM Advantage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25B509-1E29-4325-9C4A-33C07D858F1C}"/>
              </a:ext>
            </a:extLst>
          </p:cNvPr>
          <p:cNvSpPr txBox="1">
            <a:spLocks/>
          </p:cNvSpPr>
          <p:nvPr/>
        </p:nvSpPr>
        <p:spPr>
          <a:xfrm>
            <a:off x="6377248" y="2255759"/>
            <a:ext cx="3861280" cy="3583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Improve Customer Service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Increase Sales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Retain More Customers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Better Analytics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Higher Efficiency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Better Knowledge Management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More Transparency</a:t>
            </a:r>
          </a:p>
        </p:txBody>
      </p:sp>
      <p:pic>
        <p:nvPicPr>
          <p:cNvPr id="15" name="Picture 14" descr="A person sitting at a desk in front of a window&#10;&#10;Description automatically generated">
            <a:extLst>
              <a:ext uri="{FF2B5EF4-FFF2-40B4-BE49-F238E27FC236}">
                <a16:creationId xmlns:a16="http://schemas.microsoft.com/office/drawing/2014/main" id="{C2BD019E-A334-4C7E-AA2C-93E5348F5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19378" b="5757"/>
          <a:stretch/>
        </p:blipFill>
        <p:spPr>
          <a:xfrm>
            <a:off x="-33126" y="-1"/>
            <a:ext cx="5734453" cy="6858001"/>
          </a:xfrm>
          <a:prstGeom prst="rect">
            <a:avLst/>
          </a:prstGeom>
          <a:ln w="38100"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7082DAC-95AC-4A8D-BF42-3D3582659D35}"/>
              </a:ext>
            </a:extLst>
          </p:cNvPr>
          <p:cNvSpPr txBox="1">
            <a:spLocks/>
          </p:cNvSpPr>
          <p:nvPr/>
        </p:nvSpPr>
        <p:spPr>
          <a:xfrm>
            <a:off x="6377248" y="1835139"/>
            <a:ext cx="2227737" cy="3099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spc="0" dirty="0">
                <a:latin typeface="Play" panose="00000500000000000000" pitchFamily="2" charset="0"/>
              </a:rPr>
              <a:t>What are the Benefits of CRM?</a:t>
            </a:r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E0B7DEEA-096D-4164-9EE7-1E64A114A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9" y="5651863"/>
            <a:ext cx="914400" cy="9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C342C-D20E-46D1-BEAC-3F25066C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CRM: Fast Facts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815A16-E3BC-44A8-9B2D-4E414F48EB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29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84C7-BA03-4003-9AF8-7648678240D4}"/>
              </a:ext>
            </a:extLst>
          </p:cNvPr>
          <p:cNvSpPr/>
          <p:nvPr/>
        </p:nvSpPr>
        <p:spPr>
          <a:xfrm>
            <a:off x="11356708" y="0"/>
            <a:ext cx="835292" cy="6858001"/>
          </a:xfrm>
          <a:prstGeom prst="rect">
            <a:avLst/>
          </a:prstGeom>
          <a:solidFill>
            <a:srgbClr val="1D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6848-6C9F-484D-88C9-4CC364EF9259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solidFill>
                  <a:schemeClr val="bg2"/>
                </a:solidFill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6B70-5184-4893-A9E2-61B5754CAF38}"/>
              </a:ext>
            </a:extLst>
          </p:cNvPr>
          <p:cNvSpPr txBox="1"/>
          <p:nvPr/>
        </p:nvSpPr>
        <p:spPr>
          <a:xfrm>
            <a:off x="11620465" y="2500935"/>
            <a:ext cx="353943" cy="214363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spc="600" dirty="0">
                <a:solidFill>
                  <a:srgbClr val="FFFFFF"/>
                </a:solidFill>
                <a:latin typeface="Play" panose="00000500000000000000" pitchFamily="2" charset="0"/>
              </a:rPr>
              <a:t>OVERVIEW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33C29EE-7B25-4F96-95B4-7338F1766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33" y="5565757"/>
            <a:ext cx="913385" cy="914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325624-ECDE-4D26-9B37-1DE32FEFB01B}"/>
              </a:ext>
            </a:extLst>
          </p:cNvPr>
          <p:cNvSpPr txBox="1">
            <a:spLocks/>
          </p:cNvSpPr>
          <p:nvPr/>
        </p:nvSpPr>
        <p:spPr>
          <a:xfrm>
            <a:off x="1028354" y="1018991"/>
            <a:ext cx="589043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B365D"/>
                </a:solidFill>
                <a:latin typeface="Play" panose="00000500000000000000" pitchFamily="2" charset="0"/>
              </a:rPr>
              <a:t>Dynamics from 30,000 feet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B9A9F8-7510-4012-BAAE-4A4695BE2859}"/>
              </a:ext>
            </a:extLst>
          </p:cNvPr>
          <p:cNvSpPr txBox="1">
            <a:spLocks/>
          </p:cNvSpPr>
          <p:nvPr/>
        </p:nvSpPr>
        <p:spPr>
          <a:xfrm>
            <a:off x="1028354" y="2245043"/>
            <a:ext cx="7958892" cy="3920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Dynamics isn’t just one product; it is a product line!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Dynamics product line can generally be divided into two categories: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Customer Relationship Management (CRM)</a:t>
            </a:r>
          </a:p>
          <a:p>
            <a:pPr lvl="1">
              <a:lnSpc>
                <a:spcPct val="150000"/>
              </a:lnSpc>
            </a:pPr>
            <a:r>
              <a:rPr lang="en-US" sz="10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Sales</a:t>
            </a:r>
            <a:r>
              <a:rPr lang="en-US" sz="10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Customer Service, Marketing, Field Service, etc.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Enterprise Resource Planning (ERP)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Finance, Supply Chain Management (SCM), Human Resources, </a:t>
            </a:r>
            <a:r>
              <a:rPr lang="en-US" sz="10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Business Central</a:t>
            </a:r>
            <a:r>
              <a:rPr lang="en-US" sz="10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etc.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It is very modular.  Build the solution that you need!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Runs on Azure for unparalleled security and seamless integration with Microsoft Office 365.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31CA3F-A9CD-437D-A44B-9084C2E5A306}"/>
              </a:ext>
            </a:extLst>
          </p:cNvPr>
          <p:cNvSpPr txBox="1">
            <a:spLocks/>
          </p:cNvSpPr>
          <p:nvPr/>
        </p:nvSpPr>
        <p:spPr>
          <a:xfrm>
            <a:off x="1028354" y="1632017"/>
            <a:ext cx="5890438" cy="3099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spc="0" dirty="0">
                <a:latin typeface="Play" panose="00000500000000000000" pitchFamily="2" charset="0"/>
              </a:rPr>
              <a:t>A high level overview</a:t>
            </a:r>
          </a:p>
        </p:txBody>
      </p:sp>
    </p:spTree>
    <p:extLst>
      <p:ext uri="{BB962C8B-B14F-4D97-AF65-F5344CB8AC3E}">
        <p14:creationId xmlns:p14="http://schemas.microsoft.com/office/powerpoint/2010/main" val="396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84C7-BA03-4003-9AF8-7648678240D4}"/>
              </a:ext>
            </a:extLst>
          </p:cNvPr>
          <p:cNvSpPr/>
          <p:nvPr/>
        </p:nvSpPr>
        <p:spPr>
          <a:xfrm>
            <a:off x="11356708" y="0"/>
            <a:ext cx="835292" cy="6858001"/>
          </a:xfrm>
          <a:prstGeom prst="rect">
            <a:avLst/>
          </a:prstGeom>
          <a:solidFill>
            <a:srgbClr val="1D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6848-6C9F-484D-88C9-4CC364EF9259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solidFill>
                  <a:schemeClr val="bg2"/>
                </a:solidFill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6B70-5184-4893-A9E2-61B5754CAF38}"/>
              </a:ext>
            </a:extLst>
          </p:cNvPr>
          <p:cNvSpPr txBox="1"/>
          <p:nvPr/>
        </p:nvSpPr>
        <p:spPr>
          <a:xfrm>
            <a:off x="11620465" y="2500935"/>
            <a:ext cx="353943" cy="214363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spc="600" dirty="0">
                <a:solidFill>
                  <a:srgbClr val="FFFFFF"/>
                </a:solidFill>
                <a:latin typeface="Play" panose="00000500000000000000" pitchFamily="2" charset="0"/>
              </a:rPr>
              <a:t>WHY D365 SALES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33C29EE-7B25-4F96-95B4-7338F1766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33" y="5565757"/>
            <a:ext cx="913385" cy="914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325624-ECDE-4D26-9B37-1DE32FEFB01B}"/>
              </a:ext>
            </a:extLst>
          </p:cNvPr>
          <p:cNvSpPr txBox="1">
            <a:spLocks/>
          </p:cNvSpPr>
          <p:nvPr/>
        </p:nvSpPr>
        <p:spPr>
          <a:xfrm>
            <a:off x="1028354" y="1018991"/>
            <a:ext cx="589043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B365D"/>
                </a:solidFill>
                <a:latin typeface="Play" panose="00000500000000000000" pitchFamily="2" charset="0"/>
              </a:rPr>
              <a:t>Why D365 Sales?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B9A9F8-7510-4012-BAAE-4A4695BE2859}"/>
              </a:ext>
            </a:extLst>
          </p:cNvPr>
          <p:cNvSpPr txBox="1">
            <a:spLocks/>
          </p:cNvSpPr>
          <p:nvPr/>
        </p:nvSpPr>
        <p:spPr>
          <a:xfrm>
            <a:off x="1028354" y="2245043"/>
            <a:ext cx="7958892" cy="3920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good CRM system helps businesses stay in touch with their customers better, provide better experiences, and sell more.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best tools for any business are the ones that provide a positive ROI. 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best tools are simple and easy to use.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D365 Sales provides native integration into your Microsoft ecosystem.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D365 Sales also seamlessly integrates with other Dynamics products such as Customer Service, Marketing, and Business Central to provide a complete solution without searching out multiple software vendors or researching compatibility.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31CA3F-A9CD-437D-A44B-9084C2E5A306}"/>
              </a:ext>
            </a:extLst>
          </p:cNvPr>
          <p:cNvSpPr txBox="1">
            <a:spLocks/>
          </p:cNvSpPr>
          <p:nvPr/>
        </p:nvSpPr>
        <p:spPr>
          <a:xfrm>
            <a:off x="1028354" y="1632017"/>
            <a:ext cx="5890438" cy="3099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spc="0" dirty="0">
                <a:latin typeface="Play" panose="00000500000000000000" pitchFamily="2" charset="0"/>
              </a:rPr>
              <a:t>Why CRM gets me excited and why it just makes sense.</a:t>
            </a:r>
          </a:p>
        </p:txBody>
      </p:sp>
    </p:spTree>
    <p:extLst>
      <p:ext uri="{BB962C8B-B14F-4D97-AF65-F5344CB8AC3E}">
        <p14:creationId xmlns:p14="http://schemas.microsoft.com/office/powerpoint/2010/main" val="363160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5B47B3-3C60-4BD6-81C1-CBA1D2DB6F5B}"/>
              </a:ext>
            </a:extLst>
          </p:cNvPr>
          <p:cNvSpPr/>
          <p:nvPr/>
        </p:nvSpPr>
        <p:spPr>
          <a:xfrm>
            <a:off x="5659655" y="0"/>
            <a:ext cx="5734453" cy="6858000"/>
          </a:xfrm>
          <a:prstGeom prst="rect">
            <a:avLst/>
          </a:prstGeom>
          <a:solidFill>
            <a:srgbClr val="1D25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C84C7-BA03-4003-9AF8-7648678240D4}"/>
              </a:ext>
            </a:extLst>
          </p:cNvPr>
          <p:cNvSpPr/>
          <p:nvPr/>
        </p:nvSpPr>
        <p:spPr>
          <a:xfrm>
            <a:off x="11356708" y="0"/>
            <a:ext cx="835292" cy="6858001"/>
          </a:xfrm>
          <a:prstGeom prst="rect">
            <a:avLst/>
          </a:prstGeom>
          <a:solidFill>
            <a:srgbClr val="1D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6848-6C9F-484D-88C9-4CC364EF9259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solidFill>
                  <a:schemeClr val="bg2"/>
                </a:solidFill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6B70-5184-4893-A9E2-61B5754CAF38}"/>
              </a:ext>
            </a:extLst>
          </p:cNvPr>
          <p:cNvSpPr txBox="1"/>
          <p:nvPr/>
        </p:nvSpPr>
        <p:spPr>
          <a:xfrm>
            <a:off x="11620465" y="2500934"/>
            <a:ext cx="353943" cy="289215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spc="600" dirty="0">
                <a:solidFill>
                  <a:srgbClr val="FFFFFF"/>
                </a:solidFill>
                <a:latin typeface="Play" panose="00000500000000000000" pitchFamily="2" charset="0"/>
              </a:rPr>
              <a:t>The D365 Advantage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63CDB0-F667-4023-9D7B-AC09716470D2}"/>
              </a:ext>
            </a:extLst>
          </p:cNvPr>
          <p:cNvSpPr txBox="1">
            <a:spLocks/>
          </p:cNvSpPr>
          <p:nvPr/>
        </p:nvSpPr>
        <p:spPr>
          <a:xfrm>
            <a:off x="6367622" y="973879"/>
            <a:ext cx="589043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Play" panose="00000500000000000000" pitchFamily="2" charset="0"/>
              </a:rPr>
              <a:t>The D365 Advantage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25B509-1E29-4325-9C4A-33C07D858F1C}"/>
              </a:ext>
            </a:extLst>
          </p:cNvPr>
          <p:cNvSpPr txBox="1">
            <a:spLocks/>
          </p:cNvSpPr>
          <p:nvPr/>
        </p:nvSpPr>
        <p:spPr>
          <a:xfrm>
            <a:off x="6415469" y="1939137"/>
            <a:ext cx="3861280" cy="3583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Office Integration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Word, Excel, Teams, etc.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Actionable Insights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Customer Service Insights, Customer Voice, Power BI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Secure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Built on the security of Microsoft Azure, role-based security, MFA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Flexible/Scalable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Start small and grow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Microsoft Advantage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Investment in growth, updates, and success</a:t>
            </a:r>
          </a:p>
        </p:txBody>
      </p:sp>
      <p:pic>
        <p:nvPicPr>
          <p:cNvPr id="15" name="Picture 14" descr="A person sitting at a desk in front of a window&#10;&#10;Description automatically generated">
            <a:extLst>
              <a:ext uri="{FF2B5EF4-FFF2-40B4-BE49-F238E27FC236}">
                <a16:creationId xmlns:a16="http://schemas.microsoft.com/office/drawing/2014/main" id="{C2BD019E-A334-4C7E-AA2C-93E5348F5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 t="19378" b="5757"/>
          <a:stretch/>
        </p:blipFill>
        <p:spPr>
          <a:xfrm>
            <a:off x="-33126" y="-1"/>
            <a:ext cx="5734453" cy="6858001"/>
          </a:xfrm>
          <a:prstGeom prst="rect">
            <a:avLst/>
          </a:prstGeom>
          <a:ln w="38100"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7082DAC-95AC-4A8D-BF42-3D3582659D35}"/>
              </a:ext>
            </a:extLst>
          </p:cNvPr>
          <p:cNvSpPr txBox="1">
            <a:spLocks/>
          </p:cNvSpPr>
          <p:nvPr/>
        </p:nvSpPr>
        <p:spPr>
          <a:xfrm>
            <a:off x="6367622" y="1630402"/>
            <a:ext cx="3861280" cy="3099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spc="0" dirty="0">
                <a:latin typeface="Play" panose="00000500000000000000" pitchFamily="2" charset="0"/>
              </a:rPr>
              <a:t>What are the benefits of Dynamics 365?</a:t>
            </a:r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E0B7DEEA-096D-4164-9EE7-1E64A114A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59" y="5651863"/>
            <a:ext cx="914400" cy="915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321DBC-4DA1-47E8-81FF-140393F368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224" r="28842" b="456"/>
          <a:stretch/>
        </p:blipFill>
        <p:spPr>
          <a:xfrm>
            <a:off x="-33127" y="-2"/>
            <a:ext cx="5734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84C7-BA03-4003-9AF8-7648678240D4}"/>
              </a:ext>
            </a:extLst>
          </p:cNvPr>
          <p:cNvSpPr/>
          <p:nvPr/>
        </p:nvSpPr>
        <p:spPr>
          <a:xfrm>
            <a:off x="11356708" y="0"/>
            <a:ext cx="835292" cy="6858001"/>
          </a:xfrm>
          <a:prstGeom prst="rect">
            <a:avLst/>
          </a:prstGeom>
          <a:solidFill>
            <a:srgbClr val="1D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6848-6C9F-484D-88C9-4CC364EF9259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ECE96-F4FC-48B1-A4E1-06FB3B2A06DD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solidFill>
                  <a:schemeClr val="bg2"/>
                </a:solidFill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9BDC684-4014-4CB8-BA80-E36945A0DD88}"/>
              </a:ext>
            </a:extLst>
          </p:cNvPr>
          <p:cNvSpPr txBox="1">
            <a:spLocks/>
          </p:cNvSpPr>
          <p:nvPr/>
        </p:nvSpPr>
        <p:spPr>
          <a:xfrm>
            <a:off x="941173" y="1429470"/>
            <a:ext cx="433086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2"/>
                </a:solidFill>
                <a:latin typeface="Play" panose="00000500000000000000" pitchFamily="2" charset="0"/>
              </a:rPr>
              <a:t>Why SYNNEX for D365?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E26E4DD-94B1-4BB5-AEEF-B8365A3570F7}"/>
              </a:ext>
            </a:extLst>
          </p:cNvPr>
          <p:cNvSpPr txBox="1">
            <a:spLocks/>
          </p:cNvSpPr>
          <p:nvPr/>
        </p:nvSpPr>
        <p:spPr>
          <a:xfrm>
            <a:off x="920306" y="2773033"/>
            <a:ext cx="2942755" cy="285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sz="2000" spc="0" dirty="0">
              <a:latin typeface="Play" panose="00000500000000000000" pitchFamily="2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419D18F-396E-46E8-B279-78AA0B31F782}"/>
              </a:ext>
            </a:extLst>
          </p:cNvPr>
          <p:cNvSpPr txBox="1">
            <a:spLocks/>
          </p:cNvSpPr>
          <p:nvPr/>
        </p:nvSpPr>
        <p:spPr>
          <a:xfrm>
            <a:off x="1116150" y="2153392"/>
            <a:ext cx="3902393" cy="3366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5000"/>
              </a:lnSpc>
            </a:pPr>
            <a:r>
              <a:rPr lang="en-US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have a dedicated Dynamics team to help answer product and licensing questions.</a:t>
            </a:r>
          </a:p>
          <a:p>
            <a:pPr marL="285750" indent="-285750">
              <a:lnSpc>
                <a:spcPct val="125000"/>
              </a:lnSpc>
            </a:pPr>
            <a:r>
              <a:rPr lang="en-US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Our Dynamics team stays up-to-date on the latest in-market promotions. </a:t>
            </a:r>
          </a:p>
          <a:p>
            <a:pPr marL="285750" indent="-285750">
              <a:lnSpc>
                <a:spcPct val="125000"/>
              </a:lnSpc>
            </a:pPr>
            <a:r>
              <a:rPr lang="en-US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 are the D365 licensing experts.</a:t>
            </a:r>
          </a:p>
          <a:p>
            <a:pPr marL="285750" indent="-285750">
              <a:lnSpc>
                <a:spcPct val="125000"/>
              </a:lnSpc>
            </a:pPr>
            <a:r>
              <a:rPr lang="en-US" sz="1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Not sure what D365 SKU your customer needs?  No problem.  We are here to help!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245B7D-A7B5-46D1-ADAF-B358509375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224" r="28842" b="456"/>
          <a:stretch/>
        </p:blipFill>
        <p:spPr>
          <a:xfrm>
            <a:off x="5725982" y="1"/>
            <a:ext cx="5631340" cy="6858000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BD8417F4-3E5A-4266-8796-4AF180340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51" y="5651863"/>
            <a:ext cx="913385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B7697-CC66-4BFE-B571-464F72B29678}"/>
              </a:ext>
            </a:extLst>
          </p:cNvPr>
          <p:cNvSpPr txBox="1"/>
          <p:nvPr/>
        </p:nvSpPr>
        <p:spPr>
          <a:xfrm>
            <a:off x="11620465" y="2500935"/>
            <a:ext cx="353943" cy="301910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spc="600" dirty="0">
                <a:solidFill>
                  <a:srgbClr val="FFFFFF"/>
                </a:solidFill>
                <a:latin typeface="Play" panose="00000500000000000000" pitchFamily="2" charset="0"/>
              </a:rPr>
              <a:t>Why SYNNEX for D365</a:t>
            </a:r>
          </a:p>
        </p:txBody>
      </p:sp>
    </p:spTree>
    <p:extLst>
      <p:ext uri="{BB962C8B-B14F-4D97-AF65-F5344CB8AC3E}">
        <p14:creationId xmlns:p14="http://schemas.microsoft.com/office/powerpoint/2010/main" val="141306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5C84C7-BA03-4003-9AF8-7648678240D4}"/>
              </a:ext>
            </a:extLst>
          </p:cNvPr>
          <p:cNvSpPr/>
          <p:nvPr/>
        </p:nvSpPr>
        <p:spPr>
          <a:xfrm>
            <a:off x="11356708" y="0"/>
            <a:ext cx="835292" cy="6858001"/>
          </a:xfrm>
          <a:prstGeom prst="rect">
            <a:avLst/>
          </a:prstGeom>
          <a:solidFill>
            <a:srgbClr val="1D2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6848-6C9F-484D-88C9-4CC364EF9259}"/>
              </a:ext>
            </a:extLst>
          </p:cNvPr>
          <p:cNvSpPr txBox="1"/>
          <p:nvPr/>
        </p:nvSpPr>
        <p:spPr>
          <a:xfrm>
            <a:off x="11635854" y="478971"/>
            <a:ext cx="369332" cy="202196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spc="300">
                <a:solidFill>
                  <a:schemeClr val="bg2"/>
                </a:solidFill>
                <a:latin typeface="Play" panose="00000500000000000000" pitchFamily="2" charset="0"/>
              </a:rPr>
              <a:t>SYNNEX STELLR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6B70-5184-4893-A9E2-61B5754CAF38}"/>
              </a:ext>
            </a:extLst>
          </p:cNvPr>
          <p:cNvSpPr txBox="1"/>
          <p:nvPr/>
        </p:nvSpPr>
        <p:spPr>
          <a:xfrm>
            <a:off x="11620465" y="2500935"/>
            <a:ext cx="353943" cy="214363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spc="600" dirty="0">
                <a:solidFill>
                  <a:srgbClr val="FFFFFF"/>
                </a:solidFill>
                <a:latin typeface="Play" panose="00000500000000000000" pitchFamily="2" charset="0"/>
              </a:rPr>
              <a:t>D365 In a Box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33C29EE-7B25-4F96-95B4-7338F1766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33" y="5565757"/>
            <a:ext cx="913385" cy="914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325624-ECDE-4D26-9B37-1DE32FEFB01B}"/>
              </a:ext>
            </a:extLst>
          </p:cNvPr>
          <p:cNvSpPr txBox="1">
            <a:spLocks/>
          </p:cNvSpPr>
          <p:nvPr/>
        </p:nvSpPr>
        <p:spPr>
          <a:xfrm>
            <a:off x="1028354" y="1018991"/>
            <a:ext cx="5890438" cy="59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1B365D"/>
                </a:solidFill>
                <a:latin typeface="Play" panose="00000500000000000000" pitchFamily="2" charset="0"/>
              </a:rPr>
              <a:t>D365 In A Box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31CA3F-A9CD-437D-A44B-9084C2E5A306}"/>
              </a:ext>
            </a:extLst>
          </p:cNvPr>
          <p:cNvSpPr txBox="1">
            <a:spLocks/>
          </p:cNvSpPr>
          <p:nvPr/>
        </p:nvSpPr>
        <p:spPr>
          <a:xfrm>
            <a:off x="1028354" y="1632017"/>
            <a:ext cx="5890438" cy="3099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3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600" spc="0" dirty="0">
                <a:latin typeface="Play" panose="00000500000000000000" pitchFamily="2" charset="0"/>
              </a:rPr>
              <a:t>All you need to close a D365 Deal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B1675-0C2F-4973-B992-6C71E7517177}"/>
              </a:ext>
            </a:extLst>
          </p:cNvPr>
          <p:cNvSpPr txBox="1"/>
          <p:nvPr/>
        </p:nvSpPr>
        <p:spPr>
          <a:xfrm>
            <a:off x="1028353" y="2228671"/>
            <a:ext cx="911217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When you choose P2P, you choose simplicity: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Identify and prequalify opportunities (BANT)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SYNNEX/</a:t>
            </a:r>
            <a:r>
              <a:rPr lang="en-US" sz="1600" dirty="0" err="1"/>
              <a:t>Azamba</a:t>
            </a:r>
            <a:r>
              <a:rPr lang="en-US" sz="1600" dirty="0"/>
              <a:t> will: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Validate the opportunity and help you close the deal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Implement the project professionally  with the highest degree of customer satisfaction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training and support to the end users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YOU: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Collect licensing revenue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Get </a:t>
            </a:r>
            <a:r>
              <a:rPr lang="en-US" sz="1600" i="1" dirty="0"/>
              <a:t>N</a:t>
            </a:r>
            <a:r>
              <a:rPr lang="en-US" sz="1600" dirty="0"/>
              <a:t>% of implementation (services) revenue as an incentive to go P2P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KEEP AND MAINTAIN THE EXISTING CLIENT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19226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1_Stellr General">
  <a:themeElements>
    <a:clrScheme name="Custom 1">
      <a:dk1>
        <a:srgbClr val="1D252D"/>
      </a:dk1>
      <a:lt1>
        <a:srgbClr val="0076CE"/>
      </a:lt1>
      <a:dk2>
        <a:srgbClr val="344049"/>
      </a:dk2>
      <a:lt2>
        <a:srgbClr val="4DB7E3"/>
      </a:lt2>
      <a:accent1>
        <a:srgbClr val="333F48"/>
      </a:accent1>
      <a:accent2>
        <a:srgbClr val="7C878E"/>
      </a:accent2>
      <a:accent3>
        <a:srgbClr val="1B365D"/>
      </a:accent3>
      <a:accent4>
        <a:srgbClr val="D0D3D4"/>
      </a:accent4>
      <a:accent5>
        <a:srgbClr val="F2F2F2"/>
      </a:accent5>
      <a:accent6>
        <a:srgbClr val="FFFFFF"/>
      </a:accent6>
      <a:hlink>
        <a:srgbClr val="FFFFFF"/>
      </a:hlink>
      <a:folHlink>
        <a:srgbClr val="FFFFFF"/>
      </a:folHlink>
    </a:clrScheme>
    <a:fontScheme name="STELLR">
      <a:majorFont>
        <a:latin typeface="Play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T9134-PowerpointTemplate-R4" id="{D0F6453C-7F6F-E746-BBCB-5020935E0DD8}" vid="{67AD2E9C-BBED-3B40-B6AD-0152276729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FFC325863082409596191A4B2BD6EF" ma:contentTypeVersion="10" ma:contentTypeDescription="Create a new document." ma:contentTypeScope="" ma:versionID="5db10edee4d6a671e065c05eacf9d727">
  <xsd:schema xmlns:xsd="http://www.w3.org/2001/XMLSchema" xmlns:xs="http://www.w3.org/2001/XMLSchema" xmlns:p="http://schemas.microsoft.com/office/2006/metadata/properties" xmlns:ns3="e8c92b5e-7653-4b3a-8c16-cc9644ed83a2" xmlns:ns4="f80d2aeb-4b83-4996-b9f8-0b339ef363ae" targetNamespace="http://schemas.microsoft.com/office/2006/metadata/properties" ma:root="true" ma:fieldsID="98c01dd3d724fbd5e9451d2ab46377a9" ns3:_="" ns4:_="">
    <xsd:import namespace="e8c92b5e-7653-4b3a-8c16-cc9644ed83a2"/>
    <xsd:import namespace="f80d2aeb-4b83-4996-b9f8-0b339ef363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c92b5e-7653-4b3a-8c16-cc9644ed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d2aeb-4b83-4996-b9f8-0b339ef363a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9A09F2-C304-43DB-B289-8A8F2A4D5CA6}">
  <ds:schemaRefs>
    <ds:schemaRef ds:uri="f80d2aeb-4b83-4996-b9f8-0b339ef363ae"/>
    <ds:schemaRef ds:uri="http://purl.org/dc/dcmitype/"/>
    <ds:schemaRef ds:uri="http://schemas.microsoft.com/office/infopath/2007/PartnerControls"/>
    <ds:schemaRef ds:uri="e8c92b5e-7653-4b3a-8c16-cc9644ed83a2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5BC3F27-B5AD-4CBE-887F-65ADF04701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c92b5e-7653-4b3a-8c16-cc9644ed83a2"/>
    <ds:schemaRef ds:uri="f80d2aeb-4b83-4996-b9f8-0b339ef363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B7E5FB-E1EE-4C63-BD27-3B9C46A0E1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811</Words>
  <Application>Microsoft Office PowerPoint</Application>
  <PresentationFormat>Widescreen</PresentationFormat>
  <Paragraphs>128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Play</vt:lpstr>
      <vt:lpstr>Source Sans Pro</vt:lpstr>
      <vt:lpstr>1_Stellr General</vt:lpstr>
      <vt:lpstr>PowerPoint Presentation</vt:lpstr>
      <vt:lpstr>PowerPoint Presentation</vt:lpstr>
      <vt:lpstr>PowerPoint Presentation</vt:lpstr>
      <vt:lpstr>CRM: Fast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Smith</dc:creator>
  <cp:lastModifiedBy>Blake Cheek</cp:lastModifiedBy>
  <cp:revision>1</cp:revision>
  <dcterms:created xsi:type="dcterms:W3CDTF">2020-02-28T14:09:16Z</dcterms:created>
  <dcterms:modified xsi:type="dcterms:W3CDTF">2021-04-20T19:11:48Z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0x010100FBFFC325863082409596191A4B2BD6EF</vt:lpwstr>
  </property>
</Properties>
</file>